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8"/>
  </p:notesMasterIdLst>
  <p:sldIdLst>
    <p:sldId id="256" r:id="rId2"/>
    <p:sldId id="257" r:id="rId3"/>
    <p:sldId id="266" r:id="rId4"/>
    <p:sldId id="268" r:id="rId5"/>
    <p:sldId id="265" r:id="rId6"/>
    <p:sldId id="267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92" autoAdjust="0"/>
  </p:normalViewPr>
  <p:slideViewPr>
    <p:cSldViewPr>
      <p:cViewPr varScale="1">
        <p:scale>
          <a:sx n="130" d="100"/>
          <a:sy n="13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CCFE08-615B-4957-889D-516A598719B1}" type="datetimeFigureOut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D7051D-BCAC-44C6-9A47-BC3B5F28BB8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0270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D7051D-BCAC-44C6-9A47-BC3B5F28BB85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985ACD-2D39-415F-A0DC-0E57C4C18932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6EA8C1-4F51-4A3C-953D-0369558A7B31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0DACF0-2EBD-401F-9C77-546D17F8F7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BC5B-67A9-4670-9440-974593580E1A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76D16-C307-44DA-A9AE-98FBA7E7287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FAC88-791A-437F-ADB2-7E7AFD0DE1FC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C457E-6107-4C52-83BA-82587A426D4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528F7-4EAA-4290-A3D8-AFD9A6845F80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31AB-1633-4945-841E-71940412D21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49F0B6-27A2-4B04-8424-BE9DD0E5A0F0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52C178-31BB-4EFD-8ED1-5BEA794384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D8A61-47A8-46E0-B618-ACBD942A23AA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F3B6B-85CD-4791-B6EA-F03C5825CB6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AE54C-1F86-4509-8619-8EB8AE62882D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42A3D-65B1-4529-A887-A4C54941BF4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EF9C-2ED8-43FB-A7B0-DA5480EE79A2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7A500-0A21-4AAF-AA0A-98CF7C1EE62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8A0551-DA22-405F-A928-E20B66FFB7A8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3E4535-1DDB-48DA-B215-73ECDE339FE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73427-321A-410C-8121-A0D5916116B5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6F010-6292-4472-B491-09A062B08B6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29D688-7129-4E57-9EF9-D97F95878680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1045DD-8CEA-4439-8677-DDF76E82E69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42524E7-F3E1-4CF6-ABC4-C5646DE8ADCC}" type="datetime1">
              <a:rPr lang="en-AU"/>
              <a:pPr>
                <a:defRPr/>
              </a:pPr>
              <a:t>20/06/2013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ACBD350-999A-455F-BACA-9B1B6F6A72F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64" r:id="rId2"/>
    <p:sldLayoutId id="2147483972" r:id="rId3"/>
    <p:sldLayoutId id="2147483965" r:id="rId4"/>
    <p:sldLayoutId id="2147483966" r:id="rId5"/>
    <p:sldLayoutId id="2147483967" r:id="rId6"/>
    <p:sldLayoutId id="2147483973" r:id="rId7"/>
    <p:sldLayoutId id="2147483968" r:id="rId8"/>
    <p:sldLayoutId id="2147483974" r:id="rId9"/>
    <p:sldLayoutId id="2147483969" r:id="rId10"/>
    <p:sldLayoutId id="21474839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Better Regulation:</a:t>
            </a:r>
            <a:br>
              <a:rPr lang="en-AU" dirty="0" smtClean="0"/>
            </a:br>
            <a:r>
              <a:rPr lang="en-AU" dirty="0" smtClean="0"/>
              <a:t>Expenditure assessment and incentives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539552" y="3212976"/>
            <a:ext cx="7772400" cy="1828800"/>
          </a:xfrm>
          <a:prstGeom prst="rect">
            <a:avLst/>
          </a:prstGeom>
        </p:spPr>
        <p:txBody>
          <a:bodyPr vert="horz" lIns="45720" rIns="45720" bIns="45720" anchor="b">
            <a:normAutofit fontScale="97500"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29 April 2013</a:t>
            </a:r>
            <a:endParaRPr kumimoji="0" lang="en-AU" sz="3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Better regulation work program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8313" y="1833463"/>
            <a:ext cx="8183562" cy="4187825"/>
          </a:xfrm>
        </p:spPr>
        <p:txBody>
          <a:bodyPr/>
          <a:lstStyle/>
          <a:p>
            <a:pPr eaLnBrk="1" hangingPunct="1"/>
            <a:r>
              <a:rPr lang="en-AU" dirty="0" smtClean="0">
                <a:latin typeface="Lucida Fax" pitchFamily="18" charset="0"/>
              </a:rPr>
              <a:t>Better regulation objective:  deliver an improved regulatory framework focused on promoting efficient investment in the long term interests of electricity consumers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Publishing a series of guidelines by 29 November 2013 under new and improved rules framework.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Establishing mechanisms for enhanced consumer engagement</a:t>
            </a:r>
          </a:p>
          <a:p>
            <a:pPr eaLnBrk="1" hangingPunct="1"/>
            <a:endParaRPr lang="en-AU" dirty="0" smtClean="0">
              <a:latin typeface="Lucida Fax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AU" dirty="0" smtClean="0"/>
          </a:p>
        </p:txBody>
      </p:sp>
      <p:pic>
        <p:nvPicPr>
          <p:cNvPr id="717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B1AD0-A620-4013-BBF1-905B6EE1C379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Purpose of this forum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dirty="0" smtClean="0">
                <a:latin typeface="Lucida Fax" pitchFamily="18" charset="0"/>
              </a:rPr>
              <a:t>Identify interactions between expenditure assessment and incentives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Outline AER views on expenditure incentives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Opportunity for stakeholders to provide initial views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stakeholders will have further opportunities to provide input</a:t>
            </a:r>
          </a:p>
          <a:p>
            <a:pPr eaLnBrk="1" hangingPunct="1"/>
            <a:endParaRPr lang="en-AU" dirty="0" smtClean="0"/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EFDDB-3E7A-4849-ACF0-5B8CCA795C8A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562" cy="4187825"/>
          </a:xfrm>
        </p:spPr>
        <p:txBody>
          <a:bodyPr/>
          <a:lstStyle/>
          <a:p>
            <a:r>
              <a:rPr lang="en-AU" dirty="0" smtClean="0">
                <a:latin typeface="Lucida Fax" pitchFamily="18" charset="0"/>
              </a:rPr>
              <a:t>The first session will outline the intended role of expenditure assessment techniques in assessing efficient costs</a:t>
            </a:r>
          </a:p>
          <a:p>
            <a:endParaRPr lang="en-AU" dirty="0" smtClean="0">
              <a:latin typeface="Lucida Fax" pitchFamily="18" charset="0"/>
            </a:endParaRPr>
          </a:p>
          <a:p>
            <a:r>
              <a:rPr lang="en-AU" dirty="0" smtClean="0">
                <a:latin typeface="Lucida Fax" pitchFamily="18" charset="0"/>
              </a:rPr>
              <a:t>The second session will cover the key issues raised and seek stakeholder views on providing incentives for ongoing efficiency  </a:t>
            </a: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B13A5-C92C-4B31-A8DC-9E11CDCABE8F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92125" y="476672"/>
            <a:ext cx="8183563" cy="10509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Purpose of this forum (cont)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765522"/>
            <a:ext cx="8183563" cy="5032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messages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414165"/>
            <a:ext cx="8183562" cy="5183187"/>
          </a:xfrm>
        </p:spPr>
        <p:txBody>
          <a:bodyPr/>
          <a:lstStyle/>
          <a:p>
            <a:pPr eaLnBrk="1" hangingPunct="1"/>
            <a:r>
              <a:rPr lang="en-AU" dirty="0" smtClean="0">
                <a:latin typeface="Lucida Fax" pitchFamily="18" charset="0"/>
              </a:rPr>
              <a:t>AER preference to use light-handed incentive based approach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Requires effective incentive framework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Benchmarking information can test/ support effectiveness of revealed cost framework for </a:t>
            </a:r>
            <a:r>
              <a:rPr lang="en-AU" dirty="0" err="1" smtClean="0">
                <a:latin typeface="Lucida Fax" pitchFamily="18" charset="0"/>
              </a:rPr>
              <a:t>opex</a:t>
            </a:r>
            <a:r>
              <a:rPr lang="en-AU" dirty="0" smtClean="0">
                <a:latin typeface="Lucida Fax" pitchFamily="18" charset="0"/>
              </a:rPr>
              <a:t> or to inform estimate of efficient costs</a:t>
            </a:r>
          </a:p>
          <a:p>
            <a:pPr eaLnBrk="1" hangingPunct="1">
              <a:buFont typeface="Wingdings 2" pitchFamily="18" charset="2"/>
              <a:buNone/>
            </a:pPr>
            <a:endParaRPr lang="en-AU" dirty="0" smtClean="0">
              <a:latin typeface="Lucida Fax" pitchFamily="18" charset="0"/>
            </a:endParaRPr>
          </a:p>
          <a:p>
            <a:pPr eaLnBrk="1" hangingPunct="1"/>
            <a:endParaRPr lang="en-AU" dirty="0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583F82-E00E-45D2-8CB5-959D10422EBB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AER’s consultation approach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dirty="0" smtClean="0">
                <a:latin typeface="Lucida Fax" pitchFamily="18" charset="0"/>
              </a:rPr>
              <a:t>Consumer reference group established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Further detailed workshops on expenditure assessment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Bi-lateral meetings are being established to discuss incentives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Draft guidelines to be released in August</a:t>
            </a:r>
          </a:p>
          <a:p>
            <a:pPr eaLnBrk="1" hangingPunct="1"/>
            <a:r>
              <a:rPr lang="en-AU" dirty="0" smtClean="0">
                <a:latin typeface="Lucida Fax" pitchFamily="18" charset="0"/>
              </a:rPr>
              <a:t>Final released in November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D4E006-F3CF-4D9F-9CB4-298CEE03DBC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198</Words>
  <Application>Microsoft Office PowerPoint</Application>
  <PresentationFormat>On-screen Show (4:3)</PresentationFormat>
  <Paragraphs>32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 Better Regulation: Expenditure assessment and incentives</vt:lpstr>
      <vt:lpstr>Better regulation work program</vt:lpstr>
      <vt:lpstr>Purpose of this forum</vt:lpstr>
      <vt:lpstr>Purpose of this forum (cont)</vt:lpstr>
      <vt:lpstr>Key messages</vt:lpstr>
      <vt:lpstr>AER’s consultation approach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incentives &amp; assessment joint workshop</dc:title>
  <dc:creator/>
  <cp:lastModifiedBy/>
  <cp:revision>1</cp:revision>
  <dcterms:created xsi:type="dcterms:W3CDTF">2013-06-20T00:34:06Z</dcterms:created>
  <dcterms:modified xsi:type="dcterms:W3CDTF">2013-06-20T00:34:25Z</dcterms:modified>
</cp:coreProperties>
</file>