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3474" y="-1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4394-E5E5-CE4A-A465-7EE40999BA5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FE92-3A42-7E4E-B483-E8EDBDD5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4394-E5E5-CE4A-A465-7EE40999BA5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FE92-3A42-7E4E-B483-E8EDBDD5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0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4394-E5E5-CE4A-A465-7EE40999BA5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FE92-3A42-7E4E-B483-E8EDBDD5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4394-E5E5-CE4A-A465-7EE40999BA5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FE92-3A42-7E4E-B483-E8EDBDD5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2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4394-E5E5-CE4A-A465-7EE40999BA5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FE92-3A42-7E4E-B483-E8EDBDD5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2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4394-E5E5-CE4A-A465-7EE40999BA5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FE92-3A42-7E4E-B483-E8EDBDD5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4394-E5E5-CE4A-A465-7EE40999BA5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FE92-3A42-7E4E-B483-E8EDBDD5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4394-E5E5-CE4A-A465-7EE40999BA5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FE92-3A42-7E4E-B483-E8EDBDD5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4394-E5E5-CE4A-A465-7EE40999BA5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FE92-3A42-7E4E-B483-E8EDBDD5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2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4394-E5E5-CE4A-A465-7EE40999BA5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FE92-3A42-7E4E-B483-E8EDBDD5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4394-E5E5-CE4A-A465-7EE40999BA5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FE92-3A42-7E4E-B483-E8EDBDD5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4394-E5E5-CE4A-A465-7EE40999BA5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FFE92-3A42-7E4E-B483-E8EDBDD5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4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ulatory Proposal 2015–2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ulatory Proposal 2015–2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Carslake</dc:creator>
  <cp:lastModifiedBy>Lowien, Robyn</cp:lastModifiedBy>
  <cp:revision>5</cp:revision>
  <dcterms:created xsi:type="dcterms:W3CDTF">2014-12-05T05:56:20Z</dcterms:created>
  <dcterms:modified xsi:type="dcterms:W3CDTF">2014-12-10T23:43:46Z</dcterms:modified>
</cp:coreProperties>
</file>