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12195175" cy="6859588"/>
  <p:notesSz cx="6799263" cy="9929813"/>
  <p:defaultTextStyle>
    <a:defPPr>
      <a:defRPr lang="en-US"/>
    </a:defPPr>
    <a:lvl1pPr marL="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38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77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316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552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94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2EE"/>
    <a:srgbClr val="DEF8F6"/>
    <a:srgbClr val="00539B"/>
    <a:srgbClr val="F01D27"/>
    <a:srgbClr val="D8C726"/>
    <a:srgbClr val="77BD43"/>
    <a:srgbClr val="F08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6" autoAdjust="0"/>
    <p:restoredTop sz="86364" autoAdjust="0"/>
  </p:normalViewPr>
  <p:slideViewPr>
    <p:cSldViewPr showGuides="1">
      <p:cViewPr varScale="1">
        <p:scale>
          <a:sx n="49" d="100"/>
          <a:sy n="49" d="100"/>
        </p:scale>
        <p:origin x="66" y="84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1950" y="10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412A36AD-C140-47B5-A0AA-2808AF1C1C9D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36A420D9-E2BA-4BD5-B845-F55DFC011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978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2763829E-EB69-4A98-9D54-8D6822520B27}" type="datetimeFigureOut">
              <a:rPr lang="en-AU" smtClean="0"/>
              <a:t>30/11/2018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0EF05BAA-92F6-4DEA-A832-E4B15A2F52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97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388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776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3164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552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940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2918A97-2602-4F04-A904-67CC1120A9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" y="1588"/>
            <a:ext cx="1219123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7025" y="1845118"/>
            <a:ext cx="10153130" cy="216074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57025" y="4221882"/>
            <a:ext cx="10153130" cy="1512044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2FB538-5FEA-4D91-A4A3-980C5F0ACB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1254" y="6005208"/>
            <a:ext cx="1591720" cy="65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92452" y="1341438"/>
            <a:ext cx="6817708" cy="4608512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92252" y="405459"/>
            <a:ext cx="4021159" cy="555104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08237" indent="0">
              <a:buNone/>
              <a:defRPr sz="2475"/>
            </a:lvl2pPr>
            <a:lvl3pPr marL="816473" indent="0">
              <a:buNone/>
              <a:defRPr sz="2175"/>
            </a:lvl3pPr>
            <a:lvl4pPr marL="1224710" indent="0">
              <a:buNone/>
              <a:defRPr sz="1800"/>
            </a:lvl4pPr>
            <a:lvl5pPr marL="1632946" indent="0">
              <a:buNone/>
              <a:defRPr sz="1800"/>
            </a:lvl5pPr>
            <a:lvl6pPr marL="2041183" indent="0">
              <a:buNone/>
              <a:defRPr sz="1800"/>
            </a:lvl6pPr>
            <a:lvl7pPr marL="2449419" indent="0">
              <a:buNone/>
              <a:defRPr sz="1800"/>
            </a:lvl7pPr>
            <a:lvl8pPr marL="2857656" indent="0">
              <a:buNone/>
              <a:defRPr sz="1800"/>
            </a:lvl8pPr>
            <a:lvl9pPr marL="3265892" indent="0">
              <a:buNone/>
              <a:defRPr sz="1800"/>
            </a:lvl9pPr>
          </a:lstStyle>
          <a:p>
            <a:r>
              <a:rPr lang="en-US" dirty="0"/>
              <a:t>Click icon to add picture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7605A-8F74-4B84-B314-5CA23B23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EEFF-2538-42EC-8D87-7D8DE781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E15930D-3E97-479D-8AB5-BA52F307A8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2451" y="405458"/>
            <a:ext cx="6821711" cy="720080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</p:spTree>
    <p:extLst>
      <p:ext uri="{BB962C8B-B14F-4D97-AF65-F5344CB8AC3E}">
        <p14:creationId xmlns:p14="http://schemas.microsoft.com/office/powerpoint/2010/main" val="118626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(ble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92253" y="1341438"/>
            <a:ext cx="5388711" cy="4608512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314212" y="0"/>
            <a:ext cx="5880963" cy="673200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08237" indent="0">
              <a:buNone/>
              <a:defRPr sz="2475"/>
            </a:lvl2pPr>
            <a:lvl3pPr marL="816473" indent="0">
              <a:buNone/>
              <a:defRPr sz="2175"/>
            </a:lvl3pPr>
            <a:lvl4pPr marL="1224710" indent="0">
              <a:buNone/>
              <a:defRPr sz="1800"/>
            </a:lvl4pPr>
            <a:lvl5pPr marL="1632946" indent="0">
              <a:buNone/>
              <a:defRPr sz="1800"/>
            </a:lvl5pPr>
            <a:lvl6pPr marL="2041183" indent="0">
              <a:buNone/>
              <a:defRPr sz="1800"/>
            </a:lvl6pPr>
            <a:lvl7pPr marL="2449419" indent="0">
              <a:buNone/>
              <a:defRPr sz="1800"/>
            </a:lvl7pPr>
            <a:lvl8pPr marL="2857656" indent="0">
              <a:buNone/>
              <a:defRPr sz="1800"/>
            </a:lvl8pPr>
            <a:lvl9pPr marL="3265892" indent="0">
              <a:buNone/>
              <a:defRPr sz="1800"/>
            </a:lvl9pPr>
          </a:lstStyle>
          <a:p>
            <a:r>
              <a:rPr lang="en-US" dirty="0"/>
              <a:t>Click icon to add picture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7605A-8F74-4B84-B314-5CA23B23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EEFF-2538-42EC-8D87-7D8DE781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B8AF2B7-A446-432F-9D52-55277D6F04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2252" y="405458"/>
            <a:ext cx="5388713" cy="720080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</p:spTree>
    <p:extLst>
      <p:ext uri="{BB962C8B-B14F-4D97-AF65-F5344CB8AC3E}">
        <p14:creationId xmlns:p14="http://schemas.microsoft.com/office/powerpoint/2010/main" val="68781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Two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13412" y="1341438"/>
            <a:ext cx="7200751" cy="4615066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92253" y="1341438"/>
            <a:ext cx="3685142" cy="4615066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B48675-1453-4DA7-86A6-931A4975F8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0E36B-4F97-4FEE-903D-A3FBC362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E808A-B02D-46C4-8F86-C7DC61B09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848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hird One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92253" y="1341438"/>
            <a:ext cx="7188886" cy="4608512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8041803" y="1341438"/>
            <a:ext cx="3672360" cy="4608512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87FB3-186D-4073-905A-6FD1DC4BAF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FD1C41-7524-43F6-9294-D3197579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6F4B7-CC21-4CEF-AC25-955D8A98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038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92251" y="1341438"/>
            <a:ext cx="11221911" cy="4284362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08237" indent="0">
              <a:buNone/>
              <a:defRPr sz="2475"/>
            </a:lvl2pPr>
            <a:lvl3pPr marL="816473" indent="0">
              <a:buNone/>
              <a:defRPr sz="2175"/>
            </a:lvl3pPr>
            <a:lvl4pPr marL="1224710" indent="0">
              <a:buNone/>
              <a:defRPr sz="1800"/>
            </a:lvl4pPr>
            <a:lvl5pPr marL="1632946" indent="0">
              <a:buNone/>
              <a:defRPr sz="1800"/>
            </a:lvl5pPr>
            <a:lvl6pPr marL="2041183" indent="0">
              <a:buNone/>
              <a:defRPr sz="1800"/>
            </a:lvl6pPr>
            <a:lvl7pPr marL="2449419" indent="0">
              <a:buNone/>
              <a:defRPr sz="1800"/>
            </a:lvl7pPr>
            <a:lvl8pPr marL="2857656" indent="0">
              <a:buNone/>
              <a:defRPr sz="1800"/>
            </a:lvl8pPr>
            <a:lvl9pPr marL="3265892" indent="0">
              <a:buNone/>
              <a:defRPr sz="1800"/>
            </a:lvl9pPr>
          </a:lstStyle>
          <a:p>
            <a:r>
              <a:rPr lang="en-AU" dirty="0"/>
              <a:t>Click icon to add picture</a:t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7000" y="5668937"/>
            <a:ext cx="11221855" cy="288000"/>
          </a:xfrm>
        </p:spPr>
        <p:txBody>
          <a:bodyPr>
            <a:normAutofit/>
          </a:bodyPr>
          <a:lstStyle>
            <a:lvl1pPr marL="0" indent="0">
              <a:buNone/>
              <a:defRPr sz="1125"/>
            </a:lvl1pPr>
            <a:lvl2pPr marL="408237" indent="0">
              <a:buNone/>
              <a:defRPr sz="1050"/>
            </a:lvl2pPr>
            <a:lvl3pPr marL="816473" indent="0">
              <a:buNone/>
              <a:defRPr sz="900"/>
            </a:lvl3pPr>
            <a:lvl4pPr marL="1224710" indent="0">
              <a:buNone/>
              <a:defRPr sz="825"/>
            </a:lvl4pPr>
            <a:lvl5pPr marL="1632946" indent="0">
              <a:buNone/>
              <a:defRPr sz="825"/>
            </a:lvl5pPr>
            <a:lvl6pPr marL="2041183" indent="0">
              <a:buNone/>
              <a:defRPr sz="825"/>
            </a:lvl6pPr>
            <a:lvl7pPr marL="2449419" indent="0">
              <a:buNone/>
              <a:defRPr sz="825"/>
            </a:lvl7pPr>
            <a:lvl8pPr marL="2857656" indent="0">
              <a:buNone/>
              <a:defRPr sz="825"/>
            </a:lvl8pPr>
            <a:lvl9pPr marL="3265892" indent="0">
              <a:buNone/>
              <a:defRPr sz="825"/>
            </a:lvl9pPr>
          </a:lstStyle>
          <a:p>
            <a:pPr lvl="0"/>
            <a:r>
              <a:rPr lang="en-US" dirty="0"/>
              <a:t>[Caption]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404C18-FBFC-4A0A-958A-F1FC6B3A13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3813B-3057-4FCD-9CE2-F584D62A0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05311-7131-41E4-A11E-00192E9CCB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27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, Table/Char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99509" y="1354262"/>
            <a:ext cx="11221911" cy="647676"/>
          </a:xfrm>
        </p:spPr>
        <p:txBody>
          <a:bodyPr>
            <a:normAutofit/>
          </a:bodyPr>
          <a:lstStyle>
            <a:lvl1pPr marL="180975" indent="-180975">
              <a:spcBef>
                <a:spcPts val="225"/>
              </a:spcBef>
              <a:buFont typeface="Arial" panose="020B0604020202020204" pitchFamily="34" charset="0"/>
              <a:buChar char="»"/>
              <a:defRPr lang="en-US" dirty="0"/>
            </a:lvl1pPr>
            <a:lvl2pPr marL="134251" indent="0">
              <a:buNone/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44C5B-CE75-40C9-BA78-DD54C022B7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B868F-28B7-4517-9C9B-D596A430A7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B384C1-ECD4-4ADE-BA0F-1809A6FBFE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heading]</a:t>
            </a:r>
            <a:endParaRPr lang="en-AU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5033C27-C889-4E29-99A6-FC4A52E74A1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9459" y="5446018"/>
            <a:ext cx="11221911" cy="50373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lang="en-US" sz="1200" dirty="0"/>
            </a:lvl1pPr>
            <a:lvl2pPr marL="134251" indent="0">
              <a:buNone/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 dirty="0"/>
              <a:t>[Caption/s]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F87D777-8FE0-4BB5-A3D2-C2DBF363323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2252" y="2001938"/>
            <a:ext cx="11221911" cy="3443882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723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/Char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92251" y="1341438"/>
            <a:ext cx="11221911" cy="4104578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44C5B-CE75-40C9-BA78-DD54C022B7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B868F-28B7-4517-9C9B-D596A430A7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B384C1-ECD4-4ADE-BA0F-1809A6FBFE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heading]</a:t>
            </a:r>
            <a:endParaRPr lang="en-AU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5033C27-C889-4E29-99A6-FC4A52E74A1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2570" y="5446018"/>
            <a:ext cx="11210846" cy="50373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lang="en-US" sz="1200" dirty="0"/>
            </a:lvl1pPr>
            <a:lvl2pPr marL="134251" indent="0">
              <a:buNone/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 dirty="0"/>
              <a:t>[Caption/s]</a:t>
            </a:r>
          </a:p>
        </p:txBody>
      </p:sp>
    </p:spTree>
    <p:extLst>
      <p:ext uri="{BB962C8B-B14F-4D97-AF65-F5344CB8AC3E}">
        <p14:creationId xmlns:p14="http://schemas.microsoft.com/office/powerpoint/2010/main" val="347783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2E156C-8925-49C5-B533-80D7AE325F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0D03C-3B4C-4808-B780-9E6293673D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C7836-5D7F-4FEB-B62A-B82CE68DB0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070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49950"/>
            <a:ext cx="12195175" cy="909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51" tIns="40826" rIns="81651" bIns="40826" rtlCol="0" anchor="ctr"/>
          <a:lstStyle/>
          <a:p>
            <a:pPr algn="ctr"/>
            <a:endParaRPr lang="en-AU" sz="1575"/>
          </a:p>
        </p:txBody>
      </p:sp>
    </p:spTree>
    <p:extLst>
      <p:ext uri="{BB962C8B-B14F-4D97-AF65-F5344CB8AC3E}">
        <p14:creationId xmlns:p14="http://schemas.microsoft.com/office/powerpoint/2010/main" val="404147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5021" y="1845118"/>
            <a:ext cx="10043126" cy="216074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95019" y="4221882"/>
            <a:ext cx="10043128" cy="1512044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7BBCAF-71FD-4C6E-B9E8-9CA1D8DC41A0}"/>
              </a:ext>
            </a:extLst>
          </p:cNvPr>
          <p:cNvSpPr/>
          <p:nvPr userDrawn="1"/>
        </p:nvSpPr>
        <p:spPr>
          <a:xfrm>
            <a:off x="0" y="6698638"/>
            <a:ext cx="12195175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575"/>
          </a:p>
        </p:txBody>
      </p:sp>
    </p:spTree>
    <p:extLst>
      <p:ext uri="{BB962C8B-B14F-4D97-AF65-F5344CB8AC3E}">
        <p14:creationId xmlns:p14="http://schemas.microsoft.com/office/powerpoint/2010/main" val="369205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7027" y="1701800"/>
            <a:ext cx="10081120" cy="360020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[Divider title]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5229AB-2DF1-4382-9745-D3E1DBCB6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" y="1588"/>
            <a:ext cx="12191238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0EF9BC-4CF6-4C78-9497-E52D116DFF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1254" y="6005208"/>
            <a:ext cx="1591720" cy="65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7027" y="1701800"/>
            <a:ext cx="10081120" cy="360020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[Divider title]</a:t>
            </a:r>
            <a:endParaRPr lang="en-A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DB1C08-3AB7-46B8-9A3D-8A7639245B80}"/>
              </a:ext>
            </a:extLst>
          </p:cNvPr>
          <p:cNvSpPr/>
          <p:nvPr userDrawn="1"/>
        </p:nvSpPr>
        <p:spPr>
          <a:xfrm>
            <a:off x="0" y="6698638"/>
            <a:ext cx="12195175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575"/>
          </a:p>
        </p:txBody>
      </p:sp>
    </p:spTree>
    <p:extLst>
      <p:ext uri="{BB962C8B-B14F-4D97-AF65-F5344CB8AC3E}">
        <p14:creationId xmlns:p14="http://schemas.microsoft.com/office/powerpoint/2010/main" val="328289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DB1C08-3AB7-46B8-9A3D-8A7639245B80}"/>
              </a:ext>
            </a:extLst>
          </p:cNvPr>
          <p:cNvSpPr/>
          <p:nvPr userDrawn="1"/>
        </p:nvSpPr>
        <p:spPr>
          <a:xfrm>
            <a:off x="0" y="6698638"/>
            <a:ext cx="12195175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74" tIns="34287" rIns="68574" bIns="342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575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A3F3BD-C348-4F0F-94AC-28123BF717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84892" y="1970927"/>
            <a:ext cx="7825390" cy="29177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BE8459-B4CD-4BAC-A2C4-156A35F89013}"/>
              </a:ext>
            </a:extLst>
          </p:cNvPr>
          <p:cNvSpPr/>
          <p:nvPr userDrawn="1"/>
        </p:nvSpPr>
        <p:spPr>
          <a:xfrm>
            <a:off x="9938347" y="6023905"/>
            <a:ext cx="1775816" cy="748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2100"/>
          </a:p>
        </p:txBody>
      </p:sp>
    </p:spTree>
    <p:extLst>
      <p:ext uri="{BB962C8B-B14F-4D97-AF65-F5344CB8AC3E}">
        <p14:creationId xmlns:p14="http://schemas.microsoft.com/office/powerpoint/2010/main" val="282675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92251" y="1341438"/>
            <a:ext cx="11221911" cy="4608512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44C5B-CE75-40C9-BA78-DD54C022B7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B868F-28B7-4517-9C9B-D596A430A7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B384C1-ECD4-4ADE-BA0F-1809A6FBFE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heading]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075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1013" y="1354262"/>
            <a:ext cx="11233150" cy="2196000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81013" y="3756174"/>
            <a:ext cx="11233150" cy="2196000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762C4D8-E33E-4313-BEFD-70D5233F66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232E7-DA05-425D-88EB-04157F44DC4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89F8C-A498-4E73-B275-710E4705F0C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013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1014" y="1341437"/>
            <a:ext cx="5489486" cy="4608000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 smtClean="0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42187" y="1341437"/>
            <a:ext cx="5471976" cy="4608000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238736-0461-4534-B6C9-4877957EAD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68B2E-5DBA-41FB-A88F-784EF48A20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B2316-6CF4-436F-A9D1-353F37F6E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781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92251" y="1354262"/>
            <a:ext cx="11221911" cy="612000"/>
          </a:xfrm>
        </p:spPr>
        <p:txBody>
          <a:bodyPr anchor="t">
            <a:noAutofit/>
          </a:bodyPr>
          <a:lstStyle>
            <a:lvl1pPr marL="0" indent="0">
              <a:buNone/>
              <a:defRPr lang="en-US" b="0" dirty="0" smtClean="0">
                <a:solidFill>
                  <a:schemeClr val="accent1"/>
                </a:solidFill>
                <a:latin typeface="+mj-lt"/>
              </a:defRPr>
            </a:lvl1pPr>
            <a:lvl2pPr marL="408237" indent="0">
              <a:buNone/>
              <a:defRPr sz="1800" b="1"/>
            </a:lvl2pPr>
            <a:lvl3pPr marL="816473" indent="0">
              <a:buNone/>
              <a:defRPr sz="1575" b="1"/>
            </a:lvl3pPr>
            <a:lvl4pPr marL="1224710" indent="0">
              <a:buNone/>
              <a:defRPr sz="1425" b="1"/>
            </a:lvl4pPr>
            <a:lvl5pPr marL="1632946" indent="0">
              <a:buNone/>
              <a:defRPr sz="1425" b="1"/>
            </a:lvl5pPr>
            <a:lvl6pPr marL="2041183" indent="0">
              <a:buNone/>
              <a:defRPr sz="1425" b="1"/>
            </a:lvl6pPr>
            <a:lvl7pPr marL="2449419" indent="0">
              <a:buNone/>
              <a:defRPr sz="1425" b="1"/>
            </a:lvl7pPr>
            <a:lvl8pPr marL="2857656" indent="0">
              <a:buNone/>
              <a:defRPr sz="1425" b="1"/>
            </a:lvl8pPr>
            <a:lvl9pPr marL="3265892" indent="0">
              <a:buNone/>
              <a:defRPr sz="1425" b="1"/>
            </a:lvl9pPr>
          </a:lstStyle>
          <a:p>
            <a:pPr lvl="0"/>
            <a:r>
              <a:rPr lang="en-US" dirty="0"/>
              <a:t>[Subtitle / Intro Paragraph]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2252" y="1966263"/>
            <a:ext cx="5461297" cy="397404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42187" y="1966263"/>
            <a:ext cx="5471976" cy="397404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 smtClean="0"/>
            </a:lvl3pPr>
            <a:lvl4pPr>
              <a:defRPr sz="1600"/>
            </a:lvl4pPr>
            <a:lvl5pPr>
              <a:defRPr sz="1600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D4C738C-3C7E-41F7-BC36-DFFC0B7E76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[Slide heading]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1BE2C-15F4-4079-AC8B-86559FF72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9BB1B-24FB-49EF-8892-1E8F01B83F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527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1013" y="405458"/>
            <a:ext cx="11233150" cy="72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AU" dirty="0"/>
              <a:t>[Slide heading]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341438"/>
            <a:ext cx="11233150" cy="46085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252" y="6238106"/>
            <a:ext cx="9000001" cy="15019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252" y="6388304"/>
            <a:ext cx="523509" cy="13791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750" b="1">
                <a:solidFill>
                  <a:schemeClr val="accent1"/>
                </a:solidFill>
              </a:defRPr>
            </a:lvl1pPr>
          </a:lstStyle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8FED0B-B825-499C-84E0-40D9D01A9753}"/>
              </a:ext>
            </a:extLst>
          </p:cNvPr>
          <p:cNvSpPr/>
          <p:nvPr userDrawn="1"/>
        </p:nvSpPr>
        <p:spPr>
          <a:xfrm>
            <a:off x="0" y="6733588"/>
            <a:ext cx="12193200" cy="12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CEC5F6-C95C-4D64-9A5C-43F53C5C470B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310211" y="6124570"/>
            <a:ext cx="1386000" cy="44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3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4" r:id="rId2"/>
    <p:sldLayoutId id="2147483765" r:id="rId3"/>
    <p:sldLayoutId id="2147483766" r:id="rId4"/>
    <p:sldLayoutId id="2147483769" r:id="rId5"/>
    <p:sldLayoutId id="2147483650" r:id="rId6"/>
    <p:sldLayoutId id="2147483728" r:id="rId7"/>
    <p:sldLayoutId id="2147483652" r:id="rId8"/>
    <p:sldLayoutId id="2147483653" r:id="rId9"/>
    <p:sldLayoutId id="2147483763" r:id="rId10"/>
    <p:sldLayoutId id="2147483761" r:id="rId11"/>
    <p:sldLayoutId id="2147483656" r:id="rId12"/>
    <p:sldLayoutId id="2147483732" r:id="rId13"/>
    <p:sldLayoutId id="2147483657" r:id="rId14"/>
    <p:sldLayoutId id="2147483768" r:id="rId15"/>
    <p:sldLayoutId id="2147483767" r:id="rId16"/>
    <p:sldLayoutId id="2147483654" r:id="rId17"/>
    <p:sldLayoutId id="2147483655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816473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816473" rtl="0" eaLnBrk="1" latinLnBrk="0" hangingPunct="1">
        <a:lnSpc>
          <a:spcPct val="114000"/>
        </a:lnSpc>
        <a:spcBef>
          <a:spcPts val="200"/>
        </a:spcBef>
        <a:spcAft>
          <a:spcPts val="200"/>
        </a:spcAft>
        <a:buClr>
          <a:schemeClr val="accent2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816473" rtl="0" eaLnBrk="1" latinLnBrk="0" hangingPunct="1">
        <a:lnSpc>
          <a:spcPct val="114000"/>
        </a:lnSpc>
        <a:spcBef>
          <a:spcPts val="100"/>
        </a:spcBef>
        <a:spcAft>
          <a:spcPts val="100"/>
        </a:spcAft>
        <a:buClr>
          <a:schemeClr val="accent2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816473" rtl="0" eaLnBrk="1" latinLnBrk="0" hangingPunct="1">
        <a:lnSpc>
          <a:spcPct val="114000"/>
        </a:lnSpc>
        <a:spcBef>
          <a:spcPts val="100"/>
        </a:spcBef>
        <a:spcAft>
          <a:spcPts val="100"/>
        </a:spcAft>
        <a:buClr>
          <a:schemeClr val="accent2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816473" rtl="0" eaLnBrk="1" latinLnBrk="0" hangingPunct="1">
        <a:lnSpc>
          <a:spcPct val="114000"/>
        </a:lnSpc>
        <a:spcBef>
          <a:spcPts val="300"/>
        </a:spcBef>
        <a:spcAft>
          <a:spcPts val="200"/>
        </a:spcAft>
        <a:buFont typeface="Arial" panose="020B0604020202020204" pitchFamily="34" charset="0"/>
        <a:buNone/>
        <a:defRPr sz="1600" b="0" kern="1200" baseline="0">
          <a:solidFill>
            <a:schemeClr val="accent1"/>
          </a:solidFill>
          <a:latin typeface="+mj-lt"/>
          <a:ea typeface="+mn-ea"/>
          <a:cs typeface="+mn-cs"/>
        </a:defRPr>
      </a:lvl4pPr>
      <a:lvl5pPr marL="0" indent="0" algn="l" defTabSz="816473" rtl="0" eaLnBrk="1" latinLnBrk="0" hangingPunct="1">
        <a:lnSpc>
          <a:spcPct val="114000"/>
        </a:lnSpc>
        <a:spcBef>
          <a:spcPts val="300"/>
        </a:spcBef>
        <a:spcAft>
          <a:spcPts val="200"/>
        </a:spcAft>
        <a:buFont typeface="Arial" pitchFamily="34" charset="0"/>
        <a:buNone/>
        <a:defRPr sz="16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2245301" indent="-204118" algn="l" defTabSz="81647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538" indent="-204118" algn="l" defTabSz="81647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774" indent="-204118" algn="l" defTabSz="81647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0011" indent="-204118" algn="l" defTabSz="81647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8237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16473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24710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32946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41183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49419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57656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65892" algn="l" defTabSz="816473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03" userDrawn="1">
          <p15:clr>
            <a:srgbClr val="F26B43"/>
          </p15:clr>
        </p15:guide>
        <p15:guide id="3" pos="7379" userDrawn="1">
          <p15:clr>
            <a:srgbClr val="F26B43"/>
          </p15:clr>
        </p15:guide>
        <p15:guide id="4" orient="horz" pos="845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Process of review – immediate movement to Draft Decision</a:t>
            </a:r>
          </a:p>
          <a:p>
            <a:r>
              <a:rPr lang="en-US" sz="2400" dirty="0" smtClean="0"/>
              <a:t>Lack of integration – holistic assessment of operation of incentive framework and review interactions required</a:t>
            </a:r>
          </a:p>
          <a:p>
            <a:r>
              <a:rPr lang="en-US" sz="2400" dirty="0" smtClean="0"/>
              <a:t>Use of data</a:t>
            </a:r>
          </a:p>
          <a:p>
            <a:r>
              <a:rPr lang="en-US" sz="2400" dirty="0" smtClean="0"/>
              <a:t>Comparability - </a:t>
            </a:r>
            <a:r>
              <a:rPr lang="en-US" sz="2400" dirty="0" err="1" smtClean="0"/>
              <a:t>eliance</a:t>
            </a:r>
            <a:r>
              <a:rPr lang="en-US" sz="2400" smtClean="0"/>
              <a:t> </a:t>
            </a:r>
            <a:r>
              <a:rPr lang="en-US" sz="2400" dirty="0" smtClean="0"/>
              <a:t>on gas data for forwarding assessment of electricity productivity </a:t>
            </a:r>
            <a:r>
              <a:rPr lang="en-US" sz="2400" dirty="0" smtClean="0"/>
              <a:t>path?</a:t>
            </a:r>
            <a:endParaRPr lang="en-US" sz="2400" dirty="0" smtClean="0"/>
          </a:p>
          <a:p>
            <a:r>
              <a:rPr lang="en-US" sz="2400" dirty="0" smtClean="0"/>
              <a:t>Need for clarity on AER decision </a:t>
            </a:r>
            <a:r>
              <a:rPr lang="en-US" sz="2400" dirty="0" smtClean="0"/>
              <a:t>approach and reasoning</a:t>
            </a:r>
            <a:endParaRPr lang="en-US" sz="2400" dirty="0" smtClean="0"/>
          </a:p>
          <a:p>
            <a:r>
              <a:rPr lang="en-US" sz="2400" dirty="0" smtClean="0"/>
              <a:t>Suggested way forward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Regularising</a:t>
            </a:r>
            <a:r>
              <a:rPr lang="en-US" sz="2400" dirty="0" smtClean="0"/>
              <a:t> review and ensure integration</a:t>
            </a:r>
            <a:r>
              <a:rPr lang="en-US" sz="2400" baseline="0" dirty="0" smtClean="0"/>
              <a:t> with incentive framework</a:t>
            </a:r>
            <a:endParaRPr lang="en-US" sz="2400" dirty="0" smtClean="0"/>
          </a:p>
          <a:p>
            <a:pPr lvl="1"/>
            <a:r>
              <a:rPr lang="en-US" sz="2400" dirty="0" smtClean="0"/>
              <a:t> Improved </a:t>
            </a:r>
            <a:r>
              <a:rPr lang="en-US" sz="2400" dirty="0" smtClean="0"/>
              <a:t>data </a:t>
            </a:r>
            <a:r>
              <a:rPr lang="en-US" sz="2400" dirty="0" smtClean="0"/>
              <a:t>sets and</a:t>
            </a:r>
            <a:r>
              <a:rPr lang="en-US" sz="2400" baseline="0" dirty="0" smtClean="0"/>
              <a:t> confidence</a:t>
            </a:r>
            <a:endParaRPr lang="en-AU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High level observations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53125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nergy Networks Australia">
  <a:themeElements>
    <a:clrScheme name="ENA">
      <a:dk1>
        <a:sysClr val="windowText" lastClr="000000"/>
      </a:dk1>
      <a:lt1>
        <a:sysClr val="window" lastClr="FFFFFF"/>
      </a:lt1>
      <a:dk2>
        <a:srgbClr val="333333"/>
      </a:dk2>
      <a:lt2>
        <a:srgbClr val="7F7F7F"/>
      </a:lt2>
      <a:accent1>
        <a:srgbClr val="060E9F"/>
      </a:accent1>
      <a:accent2>
        <a:srgbClr val="22D3C5"/>
      </a:accent2>
      <a:accent3>
        <a:srgbClr val="FFD923"/>
      </a:accent3>
      <a:accent4>
        <a:srgbClr val="333333"/>
      </a:accent4>
      <a:accent5>
        <a:srgbClr val="EAEAEA"/>
      </a:accent5>
      <a:accent6>
        <a:srgbClr val="F4F4F4"/>
      </a:accent6>
      <a:hlink>
        <a:srgbClr val="060E9F"/>
      </a:hlink>
      <a:folHlink>
        <a:srgbClr val="060E9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A PowerPoint template 4-3.potx" id="{57872249-72AF-4FF9-9499-DE6DCF0229ED}" vid="{5D8104CA-54D0-45DD-AC83-3A56B1759B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ENA PowerPoint template 16-9</Template>
  <TotalTime>2259</TotalTime>
  <Words>72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Energy Networks Australia</vt:lpstr>
      <vt:lpstr>High level observations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Averaging period for risk free rate – cost of equity</dc:title>
  <dc:creator>Garth Crawford</dc:creator>
  <cp:lastModifiedBy>Garth Crawford</cp:lastModifiedBy>
  <cp:revision>125</cp:revision>
  <cp:lastPrinted>2018-11-06T05:45:19Z</cp:lastPrinted>
  <dcterms:created xsi:type="dcterms:W3CDTF">2018-03-14T04:41:14Z</dcterms:created>
  <dcterms:modified xsi:type="dcterms:W3CDTF">2018-11-29T21:13:45Z</dcterms:modified>
</cp:coreProperties>
</file>