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752" r:id="rId5"/>
    <p:sldId id="2788" r:id="rId6"/>
    <p:sldId id="2782" r:id="rId7"/>
    <p:sldId id="2783" r:id="rId8"/>
    <p:sldId id="2785" r:id="rId9"/>
    <p:sldId id="2786" r:id="rId10"/>
    <p:sldId id="2787" r:id="rId11"/>
    <p:sldId id="2789" r:id="rId12"/>
    <p:sldId id="27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2078F4-A981-422F-98BE-4D75414298C4}">
          <p14:sldIdLst>
            <p14:sldId id="2752"/>
            <p14:sldId id="2788"/>
            <p14:sldId id="2782"/>
            <p14:sldId id="2783"/>
            <p14:sldId id="2785"/>
            <p14:sldId id="2786"/>
            <p14:sldId id="2787"/>
            <p14:sldId id="2789"/>
            <p14:sldId id="2757"/>
          </p14:sldIdLst>
        </p14:section>
      </p14:sectionLst>
    </p:ext>
    <p:ext uri="{EFAFB233-063F-42B5-8137-9DF3F51BA10A}">
      <p15:sldGuideLst xmlns:p15="http://schemas.microsoft.com/office/powerpoint/2012/main">
        <p15:guide id="2" pos="3840" userDrawn="1">
          <p15:clr>
            <a:srgbClr val="A4A3A4"/>
          </p15:clr>
        </p15:guide>
        <p15:guide id="3" orient="horz" pos="167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A92047-D6F7-68EA-4B1D-B0F9605F486E}" name="Lee Picot" initials="LP" userId="S::Lee.Picot@mondo.com.au::26f0447a-f3d4-464c-be48-cccfffad4cdf" providerId="AD"/>
  <p188:author id="{0B616D57-77B5-B8B6-A12D-A3E1D23F3FCF}" name="Sharon Beach" initials="SB" userId="S::Sharon.Beach@ausnetservices.com.au::e4add087-422a-40d2-9c2b-a5b34c2de9aa" providerId="AD"/>
  <p188:author id="{E9971A6F-2DF3-47F4-2AE7-D48EF8D32C27}" name="Jan A. McCalman" initials="JM" userId="S::jan.a.mccalman@ausnetservices.com.au::ee762329-fb99-43c3-9b8b-aedd1cc81249" providerId="AD"/>
  <p188:author id="{3CBF22C7-3DDF-A6F3-A467-B7C6DAFBA8FA}" name="Lee Picot" initials="LP" userId="S::lee.picot@mondo.com.au::26f0447a-f3d4-464c-be48-cccfffad4cdf" providerId="AD"/>
  <p188:author id="{480960D7-BA44-69F7-B291-740ED7BBD8EC}" name="Sharon Beach" initials="SB" userId="S::sharon.beach@ausnetservices.com.au::e4add087-422a-40d2-9c2b-a5b34c2de9aa" providerId="AD"/>
  <p188:author id="{A40519DC-5B92-DBBD-D63A-5C3AF0D7C605}" name="Karen Winsbury" initials="KW" userId="S::Karen.Winsbury@ausnetservices.com.au::f802f30c-09bb-4d92-aa58-a15a8445df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DE6"/>
    <a:srgbClr val="4EC6E0"/>
    <a:srgbClr val="0F91C1"/>
    <a:srgbClr val="1991C1"/>
    <a:srgbClr val="E0F1E6"/>
    <a:srgbClr val="F3F8E2"/>
    <a:srgbClr val="EBF4DE"/>
    <a:srgbClr val="BDD748"/>
    <a:srgbClr val="F4903E"/>
    <a:srgbClr val="F390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07483-45AA-487B-B0F4-BFB8674BAC71}" v="13" dt="2025-11-29T02:55:24.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7" autoAdjust="0"/>
    <p:restoredTop sz="94830"/>
  </p:normalViewPr>
  <p:slideViewPr>
    <p:cSldViewPr snapToGrid="0">
      <p:cViewPr varScale="1">
        <p:scale>
          <a:sx n="51" d="100"/>
          <a:sy n="51" d="100"/>
        </p:scale>
        <p:origin x="1144" y="264"/>
      </p:cViewPr>
      <p:guideLst>
        <p:guide pos="3840"/>
        <p:guide orient="horz" pos="1676"/>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Betlehem" userId="300c22b0-8e09-484f-ab80-09ddf98ff9f4" providerId="ADAL" clId="{19DC6F65-FA99-4132-AE06-0A38CD388F46}"/>
    <pc:docChg chg="modSld">
      <pc:chgData name="Justin Betlehem" userId="300c22b0-8e09-484f-ab80-09ddf98ff9f4" providerId="ADAL" clId="{19DC6F65-FA99-4132-AE06-0A38CD388F46}" dt="2025-11-29T02:56:05.144" v="75" actId="403"/>
      <pc:docMkLst>
        <pc:docMk/>
      </pc:docMkLst>
      <pc:sldChg chg="modSp mod">
        <pc:chgData name="Justin Betlehem" userId="300c22b0-8e09-484f-ab80-09ddf98ff9f4" providerId="ADAL" clId="{19DC6F65-FA99-4132-AE06-0A38CD388F46}" dt="2025-11-29T02:56:05.144" v="75" actId="403"/>
        <pc:sldMkLst>
          <pc:docMk/>
          <pc:sldMk cId="1288412117" sldId="2782"/>
        </pc:sldMkLst>
        <pc:spChg chg="mod">
          <ac:chgData name="Justin Betlehem" userId="300c22b0-8e09-484f-ab80-09ddf98ff9f4" providerId="ADAL" clId="{19DC6F65-FA99-4132-AE06-0A38CD388F46}" dt="2025-11-29T02:56:05.144" v="75" actId="403"/>
          <ac:spMkLst>
            <pc:docMk/>
            <pc:sldMk cId="1288412117" sldId="2782"/>
            <ac:spMk id="8" creationId="{0B51ABE1-220F-27A0-DAE6-D2FE25EECE89}"/>
          </ac:spMkLst>
        </pc:spChg>
      </pc:sldChg>
      <pc:sldChg chg="modSp mod">
        <pc:chgData name="Justin Betlehem" userId="300c22b0-8e09-484f-ab80-09ddf98ff9f4" providerId="ADAL" clId="{19DC6F65-FA99-4132-AE06-0A38CD388F46}" dt="2025-11-29T02:54:24.572" v="45"/>
        <pc:sldMkLst>
          <pc:docMk/>
          <pc:sldMk cId="1011321783" sldId="2783"/>
        </pc:sldMkLst>
        <pc:spChg chg="mod">
          <ac:chgData name="Justin Betlehem" userId="300c22b0-8e09-484f-ab80-09ddf98ff9f4" providerId="ADAL" clId="{19DC6F65-FA99-4132-AE06-0A38CD388F46}" dt="2025-11-29T02:54:24.572" v="45"/>
          <ac:spMkLst>
            <pc:docMk/>
            <pc:sldMk cId="1011321783" sldId="2783"/>
            <ac:spMk id="10" creationId="{10E385DE-6BFC-B46B-4490-57FD568D0894}"/>
          </ac:spMkLst>
        </pc:spChg>
      </pc:sldChg>
      <pc:sldChg chg="modSp mod">
        <pc:chgData name="Justin Betlehem" userId="300c22b0-8e09-484f-ab80-09ddf98ff9f4" providerId="ADAL" clId="{19DC6F65-FA99-4132-AE06-0A38CD388F46}" dt="2025-11-29T02:55:55.631" v="73" actId="113"/>
        <pc:sldMkLst>
          <pc:docMk/>
          <pc:sldMk cId="3351781620" sldId="2785"/>
        </pc:sldMkLst>
        <pc:spChg chg="mod">
          <ac:chgData name="Justin Betlehem" userId="300c22b0-8e09-484f-ab80-09ddf98ff9f4" providerId="ADAL" clId="{19DC6F65-FA99-4132-AE06-0A38CD388F46}" dt="2025-11-29T02:55:55.631" v="73" actId="113"/>
          <ac:spMkLst>
            <pc:docMk/>
            <pc:sldMk cId="3351781620" sldId="2785"/>
            <ac:spMk id="8" creationId="{0D4DC6CF-FDB3-7F56-5B29-6C1CD4B43926}"/>
          </ac:spMkLst>
        </pc:spChg>
      </pc:sldChg>
      <pc:sldChg chg="modSp mod">
        <pc:chgData name="Justin Betlehem" userId="300c22b0-8e09-484f-ab80-09ddf98ff9f4" providerId="ADAL" clId="{19DC6F65-FA99-4132-AE06-0A38CD388F46}" dt="2025-11-29T02:55:49.404" v="72" actId="113"/>
        <pc:sldMkLst>
          <pc:docMk/>
          <pc:sldMk cId="2144932123" sldId="2786"/>
        </pc:sldMkLst>
        <pc:spChg chg="mod">
          <ac:chgData name="Justin Betlehem" userId="300c22b0-8e09-484f-ab80-09ddf98ff9f4" providerId="ADAL" clId="{19DC6F65-FA99-4132-AE06-0A38CD388F46}" dt="2025-11-29T02:55:49.404" v="72" actId="113"/>
          <ac:spMkLst>
            <pc:docMk/>
            <pc:sldMk cId="2144932123" sldId="2786"/>
            <ac:spMk id="8" creationId="{36E44E51-E05B-4E99-39B9-83BD17189AAE}"/>
          </ac:spMkLst>
        </pc:spChg>
      </pc:sldChg>
      <pc:sldChg chg="modSp mod">
        <pc:chgData name="Justin Betlehem" userId="300c22b0-8e09-484f-ab80-09ddf98ff9f4" providerId="ADAL" clId="{19DC6F65-FA99-4132-AE06-0A38CD388F46}" dt="2025-11-29T02:55:44.232" v="71" actId="113"/>
        <pc:sldMkLst>
          <pc:docMk/>
          <pc:sldMk cId="2116214904" sldId="2787"/>
        </pc:sldMkLst>
        <pc:spChg chg="mod">
          <ac:chgData name="Justin Betlehem" userId="300c22b0-8e09-484f-ab80-09ddf98ff9f4" providerId="ADAL" clId="{19DC6F65-FA99-4132-AE06-0A38CD388F46}" dt="2025-11-29T02:55:44.232" v="71" actId="113"/>
          <ac:spMkLst>
            <pc:docMk/>
            <pc:sldMk cId="2116214904" sldId="2787"/>
            <ac:spMk id="8" creationId="{B1739176-F0D5-193D-A641-43E007C4BB47}"/>
          </ac:spMkLst>
        </pc:spChg>
      </pc:sldChg>
      <pc:sldChg chg="modSp mod">
        <pc:chgData name="Justin Betlehem" userId="300c22b0-8e09-484f-ab80-09ddf98ff9f4" providerId="ADAL" clId="{19DC6F65-FA99-4132-AE06-0A38CD388F46}" dt="2025-11-29T02:55:40.033" v="70" actId="403"/>
        <pc:sldMkLst>
          <pc:docMk/>
          <pc:sldMk cId="2873650468" sldId="2789"/>
        </pc:sldMkLst>
        <pc:spChg chg="mod">
          <ac:chgData name="Justin Betlehem" userId="300c22b0-8e09-484f-ab80-09ddf98ff9f4" providerId="ADAL" clId="{19DC6F65-FA99-4132-AE06-0A38CD388F46}" dt="2025-11-29T02:55:40.033" v="70" actId="403"/>
          <ac:spMkLst>
            <pc:docMk/>
            <pc:sldMk cId="2873650468" sldId="2789"/>
            <ac:spMk id="9" creationId="{5180288C-A619-BCB0-5934-29A7F6188533}"/>
          </ac:spMkLst>
        </pc:spChg>
        <pc:spChg chg="mod">
          <ac:chgData name="Justin Betlehem" userId="300c22b0-8e09-484f-ab80-09ddf98ff9f4" providerId="ADAL" clId="{19DC6F65-FA99-4132-AE06-0A38CD388F46}" dt="2025-11-29T02:55:34.067" v="69" actId="20577"/>
          <ac:spMkLst>
            <pc:docMk/>
            <pc:sldMk cId="2873650468" sldId="2789"/>
            <ac:spMk id="11" creationId="{733AFD12-07DF-72FA-3CF8-14833C4BC97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3AD24-AFC5-409A-ACFA-0DD706F01B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Century Gothic" panose="020B0502020202020204" pitchFamily="34" charset="0"/>
            </a:endParaRPr>
          </a:p>
        </p:txBody>
      </p:sp>
      <p:sp>
        <p:nvSpPr>
          <p:cNvPr id="3" name="Date Placeholder 2">
            <a:extLst>
              <a:ext uri="{FF2B5EF4-FFF2-40B4-BE49-F238E27FC236}">
                <a16:creationId xmlns:a16="http://schemas.microsoft.com/office/drawing/2014/main" id="{C63B722C-5A1F-4CB3-B27A-C3F572C980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DDAA2C-E494-4995-B1B5-E4C4F73D99F3}" type="datetimeFigureOut">
              <a:rPr lang="en-AU" smtClean="0">
                <a:latin typeface="Century Gothic" panose="020B0502020202020204" pitchFamily="34" charset="0"/>
              </a:rPr>
              <a:t>29/11/2025</a:t>
            </a:fld>
            <a:endParaRPr lang="en-AU">
              <a:latin typeface="Century Gothic" panose="020B0502020202020204" pitchFamily="34" charset="0"/>
            </a:endParaRPr>
          </a:p>
        </p:txBody>
      </p:sp>
      <p:sp>
        <p:nvSpPr>
          <p:cNvPr id="4" name="Footer Placeholder 3">
            <a:extLst>
              <a:ext uri="{FF2B5EF4-FFF2-40B4-BE49-F238E27FC236}">
                <a16:creationId xmlns:a16="http://schemas.microsoft.com/office/drawing/2014/main" id="{2E723F21-53DE-4B95-9901-0D40C117A8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679348DA-5422-4B3B-9763-D372554377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D01D0F-F3DC-4985-8931-261BF1B873DC}" type="slidenum">
              <a:rPr lang="en-AU" smtClean="0">
                <a:latin typeface="Century Gothic" panose="020B0502020202020204" pitchFamily="34" charset="0"/>
              </a:rPr>
              <a:t>‹#›</a:t>
            </a:fld>
            <a:endParaRPr lang="en-AU">
              <a:latin typeface="Century Gothic" panose="020B0502020202020204" pitchFamily="34" charset="0"/>
            </a:endParaRPr>
          </a:p>
        </p:txBody>
      </p:sp>
    </p:spTree>
    <p:extLst>
      <p:ext uri="{BB962C8B-B14F-4D97-AF65-F5344CB8AC3E}">
        <p14:creationId xmlns:p14="http://schemas.microsoft.com/office/powerpoint/2010/main" val="16125601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52F599D9-D02B-4D12-875C-4E7778B449D9}" type="datetimeFigureOut">
              <a:rPr lang="en-AU" smtClean="0"/>
              <a:pPr/>
              <a:t>29/11/2025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0EF1B393-AAC8-49D4-852C-F0BC3CB3CA5A}" type="slidenum">
              <a:rPr lang="en-AU" smtClean="0"/>
              <a:pPr/>
              <a:t>‹#›</a:t>
            </a:fld>
            <a:endParaRPr lang="en-AU"/>
          </a:p>
        </p:txBody>
      </p:sp>
    </p:spTree>
    <p:extLst>
      <p:ext uri="{BB962C8B-B14F-4D97-AF65-F5344CB8AC3E}">
        <p14:creationId xmlns:p14="http://schemas.microsoft.com/office/powerpoint/2010/main" val="21421313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1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11.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Navy 1">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9168EDD-8184-1095-78B5-DC577B9F4CED}"/>
              </a:ext>
            </a:extLst>
          </p:cNvPr>
          <p:cNvPicPr>
            <a:picLocks noChangeAspect="1"/>
          </p:cNvPicPr>
          <p:nvPr userDrawn="1"/>
        </p:nvPicPr>
        <p:blipFill>
          <a:blip r:embed="rId2">
            <a:extLst>
              <a:ext uri="{96DAC541-7B7A-43D3-8B79-37D633B846F1}">
                <asvg:svgBlip xmlns:asvg="http://schemas.microsoft.com/office/drawing/2016/SVG/main" r:embed="rId3"/>
              </a:ext>
            </a:extLst>
          </a:blip>
          <a:srcRect l="83040" t="40073" r="7422" b="40073"/>
          <a:stretch/>
        </p:blipFill>
        <p:spPr>
          <a:xfrm flipH="1">
            <a:off x="0" y="0"/>
            <a:ext cx="12192000" cy="6858000"/>
          </a:xfrm>
          <a:prstGeom prst="rect">
            <a:avLst/>
          </a:prstGeom>
        </p:spPr>
      </p:pic>
      <p:sp>
        <p:nvSpPr>
          <p:cNvPr id="4" name="Rectangle 3">
            <a:extLst>
              <a:ext uri="{FF2B5EF4-FFF2-40B4-BE49-F238E27FC236}">
                <a16:creationId xmlns:a16="http://schemas.microsoft.com/office/drawing/2014/main" id="{26AB23D1-2CED-2229-37D2-32427C00E2F8}"/>
              </a:ext>
            </a:extLst>
          </p:cNvPr>
          <p:cNvSpPr/>
          <p:nvPr userDrawn="1"/>
        </p:nvSpPr>
        <p:spPr>
          <a:xfrm>
            <a:off x="5047200" y="0"/>
            <a:ext cx="2747158" cy="3429000"/>
          </a:xfrm>
          <a:prstGeom prst="rect">
            <a:avLst/>
          </a:prstGeom>
          <a:solidFill>
            <a:srgbClr val="0F9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83079126-86D9-F0AD-CA74-71F7EFDBFC2C}"/>
              </a:ext>
            </a:extLst>
          </p:cNvPr>
          <p:cNvSpPr/>
          <p:nvPr userDrawn="1"/>
        </p:nvSpPr>
        <p:spPr>
          <a:xfrm>
            <a:off x="0" y="1"/>
            <a:ext cx="12192000" cy="6857999"/>
          </a:xfrm>
          <a:custGeom>
            <a:avLst/>
            <a:gdLst>
              <a:gd name="connsiteX0" fmla="*/ 0 w 12192000"/>
              <a:gd name="connsiteY0" fmla="*/ 0 h 6857999"/>
              <a:gd name="connsiteX1" fmla="*/ 6652205 w 12192000"/>
              <a:gd name="connsiteY1" fmla="*/ 0 h 6857999"/>
              <a:gd name="connsiteX2" fmla="*/ 7216368 w 12192000"/>
              <a:gd name="connsiteY2" fmla="*/ 564163 h 6857999"/>
              <a:gd name="connsiteX3" fmla="*/ 5799179 w 12192000"/>
              <a:gd name="connsiteY3" fmla="*/ 1981352 h 6857999"/>
              <a:gd name="connsiteX4" fmla="*/ 7796418 w 12192000"/>
              <a:gd name="connsiteY4" fmla="*/ 1974387 h 6857999"/>
              <a:gd name="connsiteX5" fmla="*/ 7786405 w 12192000"/>
              <a:gd name="connsiteY5" fmla="*/ 4845520 h 6857999"/>
              <a:gd name="connsiteX6" fmla="*/ 5789181 w 12192000"/>
              <a:gd name="connsiteY6" fmla="*/ 4852485 h 6857999"/>
              <a:gd name="connsiteX7" fmla="*/ 7196505 w 12192000"/>
              <a:gd name="connsiteY7" fmla="*/ 6259810 h 6857999"/>
              <a:gd name="connsiteX8" fmla="*/ 6598316 w 12192000"/>
              <a:gd name="connsiteY8" fmla="*/ 6857998 h 6857999"/>
              <a:gd name="connsiteX9" fmla="*/ 12192000 w 12192000"/>
              <a:gd name="connsiteY9" fmla="*/ 6857998 h 6857999"/>
              <a:gd name="connsiteX10" fmla="*/ 12192000 w 12192000"/>
              <a:gd name="connsiteY10" fmla="*/ 6857999 h 6857999"/>
              <a:gd name="connsiteX11" fmla="*/ 0 w 12192000"/>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7999">
                <a:moveTo>
                  <a:pt x="0" y="0"/>
                </a:moveTo>
                <a:lnTo>
                  <a:pt x="6652205" y="0"/>
                </a:lnTo>
                <a:lnTo>
                  <a:pt x="7216368" y="564163"/>
                </a:lnTo>
                <a:lnTo>
                  <a:pt x="5799179" y="1981352"/>
                </a:lnTo>
                <a:lnTo>
                  <a:pt x="7796418" y="1974387"/>
                </a:lnTo>
                <a:lnTo>
                  <a:pt x="7786405" y="4845520"/>
                </a:lnTo>
                <a:lnTo>
                  <a:pt x="5789181" y="4852485"/>
                </a:lnTo>
                <a:lnTo>
                  <a:pt x="7196505" y="6259810"/>
                </a:lnTo>
                <a:lnTo>
                  <a:pt x="6598316" y="6857998"/>
                </a:lnTo>
                <a:lnTo>
                  <a:pt x="12192000" y="6857998"/>
                </a:lnTo>
                <a:lnTo>
                  <a:pt x="12192000" y="6857999"/>
                </a:lnTo>
                <a:lnTo>
                  <a:pt x="0"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a:extLst>
              <a:ext uri="{FF2B5EF4-FFF2-40B4-BE49-F238E27FC236}">
                <a16:creationId xmlns:a16="http://schemas.microsoft.com/office/drawing/2014/main" id="{B3665E1C-B840-C711-0280-E19D2B85C04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936" y="498335"/>
            <a:ext cx="2051050" cy="702865"/>
          </a:xfrm>
          <a:prstGeom prst="rect">
            <a:avLst/>
          </a:prstGeom>
        </p:spPr>
      </p:pic>
      <p:sp>
        <p:nvSpPr>
          <p:cNvPr id="2" name="Title 1">
            <a:extLst>
              <a:ext uri="{FF2B5EF4-FFF2-40B4-BE49-F238E27FC236}">
                <a16:creationId xmlns:a16="http://schemas.microsoft.com/office/drawing/2014/main" id="{C3422BA3-4206-4A87-A9F6-F373A66D6CA2}"/>
              </a:ext>
            </a:extLst>
          </p:cNvPr>
          <p:cNvSpPr>
            <a:spLocks noGrp="1"/>
          </p:cNvSpPr>
          <p:nvPr>
            <p:ph type="title" hasCustomPrompt="1"/>
          </p:nvPr>
        </p:nvSpPr>
        <p:spPr>
          <a:xfrm>
            <a:off x="539748" y="1733282"/>
            <a:ext cx="4705352" cy="3391437"/>
          </a:xfrm>
        </p:spPr>
        <p:txBody>
          <a:bodyPr anchor="ctr" anchorCtr="0"/>
          <a:lstStyle>
            <a:lvl1pPr>
              <a:defRPr sz="4000">
                <a:solidFill>
                  <a:schemeClr val="accent5"/>
                </a:solidFill>
              </a:defRPr>
            </a:lvl1pPr>
          </a:lstStyle>
          <a:p>
            <a:r>
              <a:rPr lang="en-GB" dirty="0"/>
              <a:t>Presentation title</a:t>
            </a:r>
            <a:endParaRPr lang="en-AU" dirty="0"/>
          </a:p>
        </p:txBody>
      </p:sp>
      <p:sp>
        <p:nvSpPr>
          <p:cNvPr id="8" name="Text Placeholder 12">
            <a:extLst>
              <a:ext uri="{FF2B5EF4-FFF2-40B4-BE49-F238E27FC236}">
                <a16:creationId xmlns:a16="http://schemas.microsoft.com/office/drawing/2014/main" id="{E675719C-D4C4-C6EF-FBC7-2C48A0A35EC5}"/>
              </a:ext>
            </a:extLst>
          </p:cNvPr>
          <p:cNvSpPr>
            <a:spLocks noGrp="1"/>
          </p:cNvSpPr>
          <p:nvPr>
            <p:ph type="body" sz="quarter" idx="14" hasCustomPrompt="1"/>
          </p:nvPr>
        </p:nvSpPr>
        <p:spPr>
          <a:xfrm>
            <a:off x="539750" y="5595817"/>
            <a:ext cx="4705352" cy="342208"/>
          </a:xfrm>
        </p:spPr>
        <p:txBody>
          <a:bodyPr anchor="ctr" anchorCtr="0"/>
          <a:lstStyle>
            <a:lvl1pPr>
              <a:defRPr sz="1600" b="1">
                <a:solidFill>
                  <a:schemeClr val="bg1"/>
                </a:solidFill>
              </a:defRPr>
            </a:lvl1pPr>
            <a:lvl2pPr>
              <a:defRPr sz="1400" b="1">
                <a:solidFill>
                  <a:schemeClr val="bg1"/>
                </a:solidFill>
              </a:defRPr>
            </a:lvl2pPr>
          </a:lstStyle>
          <a:p>
            <a:pPr lvl="0"/>
            <a:r>
              <a:rPr lang="en-US" dirty="0"/>
              <a:t>Presenter Name</a:t>
            </a:r>
          </a:p>
        </p:txBody>
      </p:sp>
      <p:sp>
        <p:nvSpPr>
          <p:cNvPr id="9" name="Text Placeholder 12">
            <a:extLst>
              <a:ext uri="{FF2B5EF4-FFF2-40B4-BE49-F238E27FC236}">
                <a16:creationId xmlns:a16="http://schemas.microsoft.com/office/drawing/2014/main" id="{39A04C1D-9AEA-A778-07D9-69910034FDA2}"/>
              </a:ext>
            </a:extLst>
          </p:cNvPr>
          <p:cNvSpPr>
            <a:spLocks noGrp="1"/>
          </p:cNvSpPr>
          <p:nvPr>
            <p:ph type="body" sz="quarter" idx="15" hasCustomPrompt="1"/>
          </p:nvPr>
        </p:nvSpPr>
        <p:spPr>
          <a:xfrm>
            <a:off x="539750" y="6017457"/>
            <a:ext cx="4705352" cy="342208"/>
          </a:xfrm>
        </p:spPr>
        <p:txBody>
          <a:bodyPr anchor="ctr" anchorCtr="0"/>
          <a:lstStyle>
            <a:lvl1pPr>
              <a:defRPr sz="1400" b="0">
                <a:solidFill>
                  <a:schemeClr val="bg1"/>
                </a:solidFill>
              </a:defRPr>
            </a:lvl1pPr>
            <a:lvl2pPr>
              <a:defRPr sz="1400" b="1">
                <a:solidFill>
                  <a:schemeClr val="bg1"/>
                </a:solidFill>
              </a:defRPr>
            </a:lvl2pPr>
          </a:lstStyle>
          <a:p>
            <a:pPr lvl="0"/>
            <a:r>
              <a:rPr lang="en-US" dirty="0"/>
              <a:t>Date | Other Details</a:t>
            </a:r>
          </a:p>
        </p:txBody>
      </p:sp>
    </p:spTree>
    <p:extLst>
      <p:ext uri="{BB962C8B-B14F-4D97-AF65-F5344CB8AC3E}">
        <p14:creationId xmlns:p14="http://schemas.microsoft.com/office/powerpoint/2010/main" val="81793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White 3">
    <p:bg>
      <p:bgPr>
        <a:solidFill>
          <a:schemeClr val="bg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CB1282D6-C14C-31E0-1419-746765A22D92}"/>
              </a:ext>
            </a:extLst>
          </p:cNvPr>
          <p:cNvSpPr>
            <a:spLocks noGrp="1"/>
          </p:cNvSpPr>
          <p:nvPr>
            <p:ph type="pic" sz="quarter" idx="16" hasCustomPrompt="1"/>
          </p:nvPr>
        </p:nvSpPr>
        <p:spPr>
          <a:xfrm>
            <a:off x="5789181" y="0"/>
            <a:ext cx="6402821" cy="6857999"/>
          </a:xfrm>
          <a:custGeom>
            <a:avLst/>
            <a:gdLst>
              <a:gd name="connsiteX0" fmla="*/ 863023 w 6402821"/>
              <a:gd name="connsiteY0" fmla="*/ 0 h 6857999"/>
              <a:gd name="connsiteX1" fmla="*/ 6402821 w 6402821"/>
              <a:gd name="connsiteY1" fmla="*/ 0 h 6857999"/>
              <a:gd name="connsiteX2" fmla="*/ 6402821 w 6402821"/>
              <a:gd name="connsiteY2" fmla="*/ 6857999 h 6857999"/>
              <a:gd name="connsiteX3" fmla="*/ 809135 w 6402821"/>
              <a:gd name="connsiteY3" fmla="*/ 6857999 h 6857999"/>
              <a:gd name="connsiteX4" fmla="*/ 1407324 w 6402821"/>
              <a:gd name="connsiteY4" fmla="*/ 6259811 h 6857999"/>
              <a:gd name="connsiteX5" fmla="*/ 0 w 6402821"/>
              <a:gd name="connsiteY5" fmla="*/ 4852486 h 6857999"/>
              <a:gd name="connsiteX6" fmla="*/ 1997224 w 6402821"/>
              <a:gd name="connsiteY6" fmla="*/ 4845521 h 6857999"/>
              <a:gd name="connsiteX7" fmla="*/ 2007237 w 6402821"/>
              <a:gd name="connsiteY7" fmla="*/ 1974388 h 6857999"/>
              <a:gd name="connsiteX8" fmla="*/ 9998 w 6402821"/>
              <a:gd name="connsiteY8" fmla="*/ 1981353 h 6857999"/>
              <a:gd name="connsiteX9" fmla="*/ 1427187 w 6402821"/>
              <a:gd name="connsiteY9" fmla="*/ 56416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2821" h="6857999">
                <a:moveTo>
                  <a:pt x="863023" y="0"/>
                </a:moveTo>
                <a:lnTo>
                  <a:pt x="6402821" y="0"/>
                </a:lnTo>
                <a:lnTo>
                  <a:pt x="6402821" y="6857999"/>
                </a:lnTo>
                <a:lnTo>
                  <a:pt x="809135" y="6857999"/>
                </a:lnTo>
                <a:lnTo>
                  <a:pt x="1407324" y="6259811"/>
                </a:lnTo>
                <a:lnTo>
                  <a:pt x="0" y="4852486"/>
                </a:lnTo>
                <a:lnTo>
                  <a:pt x="1997224" y="4845521"/>
                </a:lnTo>
                <a:lnTo>
                  <a:pt x="2007237" y="1974388"/>
                </a:lnTo>
                <a:lnTo>
                  <a:pt x="9998" y="1981353"/>
                </a:lnTo>
                <a:lnTo>
                  <a:pt x="1427187" y="564164"/>
                </a:lnTo>
                <a:close/>
              </a:path>
            </a:pathLst>
          </a:custGeom>
          <a:blipFill>
            <a:blip r:embed="rId2"/>
            <a:stretch>
              <a:fillRect l="-40831" r="-34509"/>
            </a:stretch>
          </a:blipFill>
        </p:spPr>
        <p:txBody>
          <a:bodyPr wrap="square" tIns="180000" anchor="t" anchorCtr="0">
            <a:noAutofit/>
          </a:bodyPr>
          <a:lstStyle>
            <a:lvl1pPr algn="ctr">
              <a:lnSpc>
                <a:spcPct val="100000"/>
              </a:lnSpc>
              <a:defRPr sz="1200" b="1">
                <a:solidFill>
                  <a:schemeClr val="bg1"/>
                </a:solidFill>
              </a:defRPr>
            </a:lvl1pPr>
          </a:lstStyle>
          <a:p>
            <a:r>
              <a:rPr lang="en-US" dirty="0"/>
              <a:t>Click icon to change picture</a:t>
            </a:r>
          </a:p>
        </p:txBody>
      </p:sp>
      <p:pic>
        <p:nvPicPr>
          <p:cNvPr id="5" name="Graphic 4">
            <a:extLst>
              <a:ext uri="{FF2B5EF4-FFF2-40B4-BE49-F238E27FC236}">
                <a16:creationId xmlns:a16="http://schemas.microsoft.com/office/drawing/2014/main" id="{B3665E1C-B840-C711-0280-E19D2B85C04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4936" y="498335"/>
            <a:ext cx="2051050" cy="702865"/>
          </a:xfrm>
          <a:prstGeom prst="rect">
            <a:avLst/>
          </a:prstGeom>
        </p:spPr>
      </p:pic>
      <p:sp>
        <p:nvSpPr>
          <p:cNvPr id="2" name="Title 1">
            <a:extLst>
              <a:ext uri="{FF2B5EF4-FFF2-40B4-BE49-F238E27FC236}">
                <a16:creationId xmlns:a16="http://schemas.microsoft.com/office/drawing/2014/main" id="{C3422BA3-4206-4A87-A9F6-F373A66D6CA2}"/>
              </a:ext>
            </a:extLst>
          </p:cNvPr>
          <p:cNvSpPr>
            <a:spLocks noGrp="1"/>
          </p:cNvSpPr>
          <p:nvPr>
            <p:ph type="title" hasCustomPrompt="1"/>
          </p:nvPr>
        </p:nvSpPr>
        <p:spPr>
          <a:xfrm>
            <a:off x="539748" y="1733282"/>
            <a:ext cx="4705352" cy="3391437"/>
          </a:xfrm>
        </p:spPr>
        <p:txBody>
          <a:bodyPr anchor="ctr" anchorCtr="0"/>
          <a:lstStyle>
            <a:lvl1pPr>
              <a:defRPr sz="4000">
                <a:solidFill>
                  <a:schemeClr val="accent5"/>
                </a:solidFill>
              </a:defRPr>
            </a:lvl1pPr>
          </a:lstStyle>
          <a:p>
            <a:r>
              <a:rPr lang="en-GB" dirty="0"/>
              <a:t>Presentation title</a:t>
            </a:r>
            <a:endParaRPr lang="en-AU" dirty="0"/>
          </a:p>
        </p:txBody>
      </p:sp>
      <p:sp>
        <p:nvSpPr>
          <p:cNvPr id="3" name="Text Placeholder 12">
            <a:extLst>
              <a:ext uri="{FF2B5EF4-FFF2-40B4-BE49-F238E27FC236}">
                <a16:creationId xmlns:a16="http://schemas.microsoft.com/office/drawing/2014/main" id="{846F0FE1-F263-B1D7-8E16-93CC199E02A3}"/>
              </a:ext>
            </a:extLst>
          </p:cNvPr>
          <p:cNvSpPr>
            <a:spLocks noGrp="1"/>
          </p:cNvSpPr>
          <p:nvPr>
            <p:ph type="body" sz="quarter" idx="14" hasCustomPrompt="1"/>
          </p:nvPr>
        </p:nvSpPr>
        <p:spPr>
          <a:xfrm>
            <a:off x="539750" y="5595817"/>
            <a:ext cx="4705352" cy="342208"/>
          </a:xfrm>
        </p:spPr>
        <p:txBody>
          <a:bodyPr anchor="ctr" anchorCtr="0"/>
          <a:lstStyle>
            <a:lvl1pPr>
              <a:defRPr sz="1600" b="1">
                <a:solidFill>
                  <a:schemeClr val="accent2"/>
                </a:solidFill>
              </a:defRPr>
            </a:lvl1pPr>
            <a:lvl2pPr>
              <a:defRPr sz="1400" b="1">
                <a:solidFill>
                  <a:schemeClr val="bg1"/>
                </a:solidFill>
              </a:defRPr>
            </a:lvl2pPr>
          </a:lstStyle>
          <a:p>
            <a:pPr lvl="0"/>
            <a:r>
              <a:rPr lang="en-US" dirty="0"/>
              <a:t>Presenter Name</a:t>
            </a:r>
          </a:p>
        </p:txBody>
      </p:sp>
      <p:sp>
        <p:nvSpPr>
          <p:cNvPr id="4" name="Text Placeholder 12">
            <a:extLst>
              <a:ext uri="{FF2B5EF4-FFF2-40B4-BE49-F238E27FC236}">
                <a16:creationId xmlns:a16="http://schemas.microsoft.com/office/drawing/2014/main" id="{ECE1B340-DAC0-B80E-4DF0-16647AC0AC00}"/>
              </a:ext>
            </a:extLst>
          </p:cNvPr>
          <p:cNvSpPr>
            <a:spLocks noGrp="1"/>
          </p:cNvSpPr>
          <p:nvPr>
            <p:ph type="body" sz="quarter" idx="15" hasCustomPrompt="1"/>
          </p:nvPr>
        </p:nvSpPr>
        <p:spPr>
          <a:xfrm>
            <a:off x="539750" y="6017457"/>
            <a:ext cx="4705352" cy="342208"/>
          </a:xfrm>
        </p:spPr>
        <p:txBody>
          <a:bodyPr anchor="ctr" anchorCtr="0"/>
          <a:lstStyle>
            <a:lvl1pPr>
              <a:defRPr sz="1400" b="0">
                <a:solidFill>
                  <a:schemeClr val="tx2"/>
                </a:solidFill>
              </a:defRPr>
            </a:lvl1pPr>
            <a:lvl2pPr>
              <a:defRPr sz="1400" b="1">
                <a:solidFill>
                  <a:schemeClr val="bg1"/>
                </a:solidFill>
              </a:defRPr>
            </a:lvl2pPr>
          </a:lstStyle>
          <a:p>
            <a:pPr lvl="0"/>
            <a:r>
              <a:rPr lang="en-US" dirty="0"/>
              <a:t>Date | Other Details</a:t>
            </a:r>
          </a:p>
        </p:txBody>
      </p:sp>
    </p:spTree>
    <p:extLst>
      <p:ext uri="{BB962C8B-B14F-4D97-AF65-F5344CB8AC3E}">
        <p14:creationId xmlns:p14="http://schemas.microsoft.com/office/powerpoint/2010/main" val="346737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White 4">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8BA52F28-D585-B42B-EBC5-80B673D37747}"/>
              </a:ext>
            </a:extLst>
          </p:cNvPr>
          <p:cNvSpPr/>
          <p:nvPr userDrawn="1"/>
        </p:nvSpPr>
        <p:spPr>
          <a:xfrm rot="2700000">
            <a:off x="5426225" y="4718375"/>
            <a:ext cx="2805560" cy="2805560"/>
          </a:xfrm>
          <a:custGeom>
            <a:avLst/>
            <a:gdLst>
              <a:gd name="connsiteX0" fmla="*/ 151358 w 2805560"/>
              <a:gd name="connsiteY0" fmla="*/ 676651 h 2805560"/>
              <a:gd name="connsiteX1" fmla="*/ 676651 w 2805560"/>
              <a:gd name="connsiteY1" fmla="*/ 151358 h 2805560"/>
              <a:gd name="connsiteX2" fmla="*/ 1042056 w 2805560"/>
              <a:gd name="connsiteY2" fmla="*/ 516763 h 2805560"/>
              <a:gd name="connsiteX3" fmla="*/ 1042056 w 2805560"/>
              <a:gd name="connsiteY3" fmla="*/ 0 h 2805560"/>
              <a:gd name="connsiteX4" fmla="*/ 1784933 w 2805560"/>
              <a:gd name="connsiteY4" fmla="*/ 0 h 2805560"/>
              <a:gd name="connsiteX5" fmla="*/ 1784933 w 2805560"/>
              <a:gd name="connsiteY5" fmla="*/ 516766 h 2805560"/>
              <a:gd name="connsiteX6" fmla="*/ 2150341 w 2805560"/>
              <a:gd name="connsiteY6" fmla="*/ 151358 h 2805560"/>
              <a:gd name="connsiteX7" fmla="*/ 2675634 w 2805560"/>
              <a:gd name="connsiteY7" fmla="*/ 676651 h 2805560"/>
              <a:gd name="connsiteX8" fmla="*/ 2310229 w 2805560"/>
              <a:gd name="connsiteY8" fmla="*/ 1042056 h 2805560"/>
              <a:gd name="connsiteX9" fmla="*/ 2805560 w 2805560"/>
              <a:gd name="connsiteY9" fmla="*/ 1042056 h 2805560"/>
              <a:gd name="connsiteX10" fmla="*/ 1042056 w 2805560"/>
              <a:gd name="connsiteY10" fmla="*/ 2805560 h 2805560"/>
              <a:gd name="connsiteX11" fmla="*/ 1042056 w 2805560"/>
              <a:gd name="connsiteY11" fmla="*/ 2310229 h 2805560"/>
              <a:gd name="connsiteX12" fmla="*/ 676651 w 2805560"/>
              <a:gd name="connsiteY12" fmla="*/ 2675634 h 2805560"/>
              <a:gd name="connsiteX13" fmla="*/ 151358 w 2805560"/>
              <a:gd name="connsiteY13" fmla="*/ 2150341 h 2805560"/>
              <a:gd name="connsiteX14" fmla="*/ 516766 w 2805560"/>
              <a:gd name="connsiteY14" fmla="*/ 1784933 h 2805560"/>
              <a:gd name="connsiteX15" fmla="*/ 0 w 2805560"/>
              <a:gd name="connsiteY15" fmla="*/ 1784933 h 2805560"/>
              <a:gd name="connsiteX16" fmla="*/ 0 w 2805560"/>
              <a:gd name="connsiteY16" fmla="*/ 1042056 h 2805560"/>
              <a:gd name="connsiteX17" fmla="*/ 516763 w 2805560"/>
              <a:gd name="connsiteY17" fmla="*/ 1042056 h 280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560" h="2805560">
                <a:moveTo>
                  <a:pt x="151358" y="676651"/>
                </a:moveTo>
                <a:lnTo>
                  <a:pt x="676651" y="151358"/>
                </a:lnTo>
                <a:lnTo>
                  <a:pt x="1042056" y="516763"/>
                </a:lnTo>
                <a:lnTo>
                  <a:pt x="1042056" y="0"/>
                </a:lnTo>
                <a:lnTo>
                  <a:pt x="1784933" y="0"/>
                </a:lnTo>
                <a:lnTo>
                  <a:pt x="1784933" y="516766"/>
                </a:lnTo>
                <a:lnTo>
                  <a:pt x="2150341" y="151358"/>
                </a:lnTo>
                <a:lnTo>
                  <a:pt x="2675634" y="676651"/>
                </a:lnTo>
                <a:lnTo>
                  <a:pt x="2310229" y="1042056"/>
                </a:lnTo>
                <a:lnTo>
                  <a:pt x="2805560" y="1042056"/>
                </a:lnTo>
                <a:lnTo>
                  <a:pt x="1042056" y="2805560"/>
                </a:lnTo>
                <a:lnTo>
                  <a:pt x="1042056" y="2310229"/>
                </a:lnTo>
                <a:lnTo>
                  <a:pt x="676651" y="2675634"/>
                </a:lnTo>
                <a:lnTo>
                  <a:pt x="151358" y="2150341"/>
                </a:lnTo>
                <a:lnTo>
                  <a:pt x="516766" y="1784933"/>
                </a:lnTo>
                <a:lnTo>
                  <a:pt x="0" y="1784933"/>
                </a:lnTo>
                <a:lnTo>
                  <a:pt x="0" y="1042056"/>
                </a:lnTo>
                <a:lnTo>
                  <a:pt x="516763" y="1042056"/>
                </a:lnTo>
                <a:close/>
              </a:path>
            </a:pathLst>
          </a:custGeom>
          <a:solidFill>
            <a:srgbClr val="4EC6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83967A7E-C4DB-6093-D344-33226A12D1CB}"/>
              </a:ext>
            </a:extLst>
          </p:cNvPr>
          <p:cNvSpPr/>
          <p:nvPr userDrawn="1"/>
        </p:nvSpPr>
        <p:spPr>
          <a:xfrm>
            <a:off x="8530046" y="0"/>
            <a:ext cx="3661954"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64FD136B-09AD-4A0B-248F-41E949DFC1EC}"/>
              </a:ext>
            </a:extLst>
          </p:cNvPr>
          <p:cNvSpPr>
            <a:spLocks noGrp="1"/>
          </p:cNvSpPr>
          <p:nvPr>
            <p:ph type="pic" sz="quarter" idx="16" hasCustomPrompt="1"/>
          </p:nvPr>
        </p:nvSpPr>
        <p:spPr>
          <a:xfrm>
            <a:off x="6096000" y="0"/>
            <a:ext cx="6096000" cy="6858000"/>
          </a:xfrm>
          <a:custGeom>
            <a:avLst/>
            <a:gdLst>
              <a:gd name="connsiteX0" fmla="*/ 2971132 w 6096000"/>
              <a:gd name="connsiteY0" fmla="*/ 1544031 h 6858000"/>
              <a:gd name="connsiteX1" fmla="*/ 2971131 w 6096000"/>
              <a:gd name="connsiteY1" fmla="*/ 2064591 h 6858000"/>
              <a:gd name="connsiteX2" fmla="*/ 3491692 w 6096000"/>
              <a:gd name="connsiteY2" fmla="*/ 2064592 h 6858000"/>
              <a:gd name="connsiteX3" fmla="*/ 2971132 w 6096000"/>
              <a:gd name="connsiteY3" fmla="*/ 609940 h 6858000"/>
              <a:gd name="connsiteX4" fmla="*/ 2971132 w 6096000"/>
              <a:gd name="connsiteY4" fmla="*/ 1151724 h 6858000"/>
              <a:gd name="connsiteX5" fmla="*/ 3884000 w 6096000"/>
              <a:gd name="connsiteY5" fmla="*/ 2064592 h 6858000"/>
              <a:gd name="connsiteX6" fmla="*/ 4425783 w 6096000"/>
              <a:gd name="connsiteY6" fmla="*/ 2064591 h 6858000"/>
              <a:gd name="connsiteX7" fmla="*/ 2971131 w 6096000"/>
              <a:gd name="connsiteY7" fmla="*/ 7192 h 6858000"/>
              <a:gd name="connsiteX8" fmla="*/ 2971132 w 6096000"/>
              <a:gd name="connsiteY8" fmla="*/ 217635 h 6858000"/>
              <a:gd name="connsiteX9" fmla="*/ 4818090 w 6096000"/>
              <a:gd name="connsiteY9" fmla="*/ 2064591 h 6858000"/>
              <a:gd name="connsiteX10" fmla="*/ 5359872 w 6096000"/>
              <a:gd name="connsiteY10" fmla="*/ 2064591 h 6858000"/>
              <a:gd name="connsiteX11" fmla="*/ 3302474 w 6096000"/>
              <a:gd name="connsiteY11" fmla="*/ 7192 h 6858000"/>
              <a:gd name="connsiteX12" fmla="*/ 0 w 6096000"/>
              <a:gd name="connsiteY12" fmla="*/ 0 h 6858000"/>
              <a:gd name="connsiteX13" fmla="*/ 6096000 w 6096000"/>
              <a:gd name="connsiteY13" fmla="*/ 0 h 6858000"/>
              <a:gd name="connsiteX14" fmla="*/ 6096000 w 6096000"/>
              <a:gd name="connsiteY14" fmla="*/ 7192 h 6858000"/>
              <a:gd name="connsiteX15" fmla="*/ 5562962 w 6096000"/>
              <a:gd name="connsiteY15" fmla="*/ 7192 h 6858000"/>
              <a:gd name="connsiteX16" fmla="*/ 6096000 w 6096000"/>
              <a:gd name="connsiteY16" fmla="*/ 540230 h 6858000"/>
              <a:gd name="connsiteX17" fmla="*/ 6096000 w 6096000"/>
              <a:gd name="connsiteY17" fmla="*/ 932539 h 6858000"/>
              <a:gd name="connsiteX18" fmla="*/ 5170653 w 6096000"/>
              <a:gd name="connsiteY18" fmla="*/ 7192 h 6858000"/>
              <a:gd name="connsiteX19" fmla="*/ 4628869 w 6096000"/>
              <a:gd name="connsiteY19" fmla="*/ 7192 h 6858000"/>
              <a:gd name="connsiteX20" fmla="*/ 6096000 w 6096000"/>
              <a:gd name="connsiteY20" fmla="*/ 1474323 h 6858000"/>
              <a:gd name="connsiteX21" fmla="*/ 6096000 w 6096000"/>
              <a:gd name="connsiteY21" fmla="*/ 1866630 h 6858000"/>
              <a:gd name="connsiteX22" fmla="*/ 4236562 w 6096000"/>
              <a:gd name="connsiteY22" fmla="*/ 7192 h 6858000"/>
              <a:gd name="connsiteX23" fmla="*/ 3694780 w 6096000"/>
              <a:gd name="connsiteY23" fmla="*/ 7192 h 6858000"/>
              <a:gd name="connsiteX24" fmla="*/ 5752181 w 6096000"/>
              <a:gd name="connsiteY24" fmla="*/ 2064591 h 6858000"/>
              <a:gd name="connsiteX25" fmla="*/ 6096000 w 6096000"/>
              <a:gd name="connsiteY25" fmla="*/ 2064591 h 6858000"/>
              <a:gd name="connsiteX26" fmla="*/ 6096000 w 6096000"/>
              <a:gd name="connsiteY26" fmla="*/ 6858000 h 6858000"/>
              <a:gd name="connsiteX27" fmla="*/ 1979991 w 6096000"/>
              <a:gd name="connsiteY27" fmla="*/ 6858000 h 6858000"/>
              <a:gd name="connsiteX28" fmla="*/ 1629739 w 6096000"/>
              <a:gd name="connsiteY28" fmla="*/ 6507748 h 6858000"/>
              <a:gd name="connsiteX29" fmla="*/ 2146500 w 6096000"/>
              <a:gd name="connsiteY29" fmla="*/ 6507748 h 6858000"/>
              <a:gd name="connsiteX30" fmla="*/ 2146500 w 6096000"/>
              <a:gd name="connsiteY30" fmla="*/ 5764872 h 6858000"/>
              <a:gd name="connsiteX31" fmla="*/ 1629735 w 6096000"/>
              <a:gd name="connsiteY31" fmla="*/ 5764872 h 6858000"/>
              <a:gd name="connsiteX32" fmla="*/ 1995144 w 6096000"/>
              <a:gd name="connsiteY32" fmla="*/ 5399463 h 6858000"/>
              <a:gd name="connsiteX33" fmla="*/ 1469851 w 6096000"/>
              <a:gd name="connsiteY33" fmla="*/ 4874170 h 6858000"/>
              <a:gd name="connsiteX34" fmla="*/ 1104444 w 6096000"/>
              <a:gd name="connsiteY34" fmla="*/ 5239576 h 6858000"/>
              <a:gd name="connsiteX35" fmla="*/ 1104444 w 6096000"/>
              <a:gd name="connsiteY35" fmla="*/ 4722815 h 6858000"/>
              <a:gd name="connsiteX36" fmla="*/ 361568 w 6096000"/>
              <a:gd name="connsiteY36" fmla="*/ 4722815 h 6858000"/>
              <a:gd name="connsiteX37" fmla="*/ 361568 w 6096000"/>
              <a:gd name="connsiteY37" fmla="*/ 5239576 h 6858000"/>
              <a:gd name="connsiteX38" fmla="*/ 0 w 6096000"/>
              <a:gd name="connsiteY38" fmla="*/ 48780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6000" h="6858000">
                <a:moveTo>
                  <a:pt x="2971132" y="1544031"/>
                </a:moveTo>
                <a:lnTo>
                  <a:pt x="2971131" y="2064591"/>
                </a:lnTo>
                <a:lnTo>
                  <a:pt x="3491692" y="2064592"/>
                </a:lnTo>
                <a:close/>
                <a:moveTo>
                  <a:pt x="2971132" y="609940"/>
                </a:moveTo>
                <a:lnTo>
                  <a:pt x="2971132" y="1151724"/>
                </a:lnTo>
                <a:lnTo>
                  <a:pt x="3884000" y="2064592"/>
                </a:lnTo>
                <a:lnTo>
                  <a:pt x="4425783" y="2064591"/>
                </a:lnTo>
                <a:close/>
                <a:moveTo>
                  <a:pt x="2971131" y="7192"/>
                </a:moveTo>
                <a:lnTo>
                  <a:pt x="2971132" y="217635"/>
                </a:lnTo>
                <a:lnTo>
                  <a:pt x="4818090" y="2064591"/>
                </a:lnTo>
                <a:lnTo>
                  <a:pt x="5359872" y="2064591"/>
                </a:lnTo>
                <a:lnTo>
                  <a:pt x="3302474" y="7192"/>
                </a:lnTo>
                <a:close/>
                <a:moveTo>
                  <a:pt x="0" y="0"/>
                </a:moveTo>
                <a:lnTo>
                  <a:pt x="6096000" y="0"/>
                </a:lnTo>
                <a:lnTo>
                  <a:pt x="6096000" y="7192"/>
                </a:lnTo>
                <a:lnTo>
                  <a:pt x="5562962" y="7192"/>
                </a:lnTo>
                <a:lnTo>
                  <a:pt x="6096000" y="540230"/>
                </a:lnTo>
                <a:lnTo>
                  <a:pt x="6096000" y="932539"/>
                </a:lnTo>
                <a:lnTo>
                  <a:pt x="5170653" y="7192"/>
                </a:lnTo>
                <a:lnTo>
                  <a:pt x="4628869" y="7192"/>
                </a:lnTo>
                <a:lnTo>
                  <a:pt x="6096000" y="1474323"/>
                </a:lnTo>
                <a:lnTo>
                  <a:pt x="6096000" y="1866630"/>
                </a:lnTo>
                <a:lnTo>
                  <a:pt x="4236562" y="7192"/>
                </a:lnTo>
                <a:lnTo>
                  <a:pt x="3694780" y="7192"/>
                </a:lnTo>
                <a:lnTo>
                  <a:pt x="5752181" y="2064591"/>
                </a:lnTo>
                <a:lnTo>
                  <a:pt x="6096000" y="2064591"/>
                </a:lnTo>
                <a:lnTo>
                  <a:pt x="6096000" y="6858000"/>
                </a:lnTo>
                <a:lnTo>
                  <a:pt x="1979991" y="6858000"/>
                </a:lnTo>
                <a:lnTo>
                  <a:pt x="1629739" y="6507748"/>
                </a:lnTo>
                <a:lnTo>
                  <a:pt x="2146500" y="6507748"/>
                </a:lnTo>
                <a:lnTo>
                  <a:pt x="2146500" y="5764872"/>
                </a:lnTo>
                <a:lnTo>
                  <a:pt x="1629735" y="5764872"/>
                </a:lnTo>
                <a:lnTo>
                  <a:pt x="1995144" y="5399463"/>
                </a:lnTo>
                <a:lnTo>
                  <a:pt x="1469851" y="4874170"/>
                </a:lnTo>
                <a:lnTo>
                  <a:pt x="1104444" y="5239576"/>
                </a:lnTo>
                <a:lnTo>
                  <a:pt x="1104444" y="4722815"/>
                </a:lnTo>
                <a:lnTo>
                  <a:pt x="361568" y="4722815"/>
                </a:lnTo>
                <a:lnTo>
                  <a:pt x="361568" y="5239576"/>
                </a:lnTo>
                <a:lnTo>
                  <a:pt x="0" y="4878009"/>
                </a:lnTo>
                <a:close/>
              </a:path>
            </a:pathLst>
          </a:custGeom>
          <a:blipFill>
            <a:blip r:embed="rId2"/>
            <a:stretch>
              <a:fillRect l="-75340"/>
            </a:stretch>
          </a:blipFill>
        </p:spPr>
        <p:txBody>
          <a:bodyPr wrap="square" lIns="180000" tIns="180000">
            <a:noAutofit/>
          </a:bodyPr>
          <a:lstStyle>
            <a:lvl1pPr>
              <a:defRPr sz="1200">
                <a:solidFill>
                  <a:schemeClr val="bg1"/>
                </a:solidFill>
              </a:defRPr>
            </a:lvl1pPr>
          </a:lstStyle>
          <a:p>
            <a:r>
              <a:rPr lang="en-US" dirty="0"/>
              <a:t>Click icon to change picture</a:t>
            </a:r>
          </a:p>
        </p:txBody>
      </p:sp>
      <p:pic>
        <p:nvPicPr>
          <p:cNvPr id="5" name="Graphic 4">
            <a:extLst>
              <a:ext uri="{FF2B5EF4-FFF2-40B4-BE49-F238E27FC236}">
                <a16:creationId xmlns:a16="http://schemas.microsoft.com/office/drawing/2014/main" id="{B3665E1C-B840-C711-0280-E19D2B85C04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4936" y="498335"/>
            <a:ext cx="2051050" cy="702865"/>
          </a:xfrm>
          <a:prstGeom prst="rect">
            <a:avLst/>
          </a:prstGeom>
        </p:spPr>
      </p:pic>
      <p:sp>
        <p:nvSpPr>
          <p:cNvPr id="2" name="Title 1">
            <a:extLst>
              <a:ext uri="{FF2B5EF4-FFF2-40B4-BE49-F238E27FC236}">
                <a16:creationId xmlns:a16="http://schemas.microsoft.com/office/drawing/2014/main" id="{C3422BA3-4206-4A87-A9F6-F373A66D6CA2}"/>
              </a:ext>
            </a:extLst>
          </p:cNvPr>
          <p:cNvSpPr>
            <a:spLocks noGrp="1"/>
          </p:cNvSpPr>
          <p:nvPr>
            <p:ph type="title" hasCustomPrompt="1"/>
          </p:nvPr>
        </p:nvSpPr>
        <p:spPr>
          <a:xfrm>
            <a:off x="539748" y="1733282"/>
            <a:ext cx="4705352" cy="3391437"/>
          </a:xfrm>
        </p:spPr>
        <p:txBody>
          <a:bodyPr anchor="ctr" anchorCtr="0"/>
          <a:lstStyle>
            <a:lvl1pPr>
              <a:defRPr sz="4000">
                <a:solidFill>
                  <a:schemeClr val="accent5"/>
                </a:solidFill>
              </a:defRPr>
            </a:lvl1pPr>
          </a:lstStyle>
          <a:p>
            <a:r>
              <a:rPr lang="en-GB" dirty="0"/>
              <a:t>Presentation title</a:t>
            </a:r>
            <a:endParaRPr lang="en-AU" dirty="0"/>
          </a:p>
        </p:txBody>
      </p:sp>
      <p:sp>
        <p:nvSpPr>
          <p:cNvPr id="3" name="Text Placeholder 12">
            <a:extLst>
              <a:ext uri="{FF2B5EF4-FFF2-40B4-BE49-F238E27FC236}">
                <a16:creationId xmlns:a16="http://schemas.microsoft.com/office/drawing/2014/main" id="{B3533102-7658-21A9-93D2-31B8FC7C7B8F}"/>
              </a:ext>
            </a:extLst>
          </p:cNvPr>
          <p:cNvSpPr>
            <a:spLocks noGrp="1"/>
          </p:cNvSpPr>
          <p:nvPr>
            <p:ph type="body" sz="quarter" idx="14" hasCustomPrompt="1"/>
          </p:nvPr>
        </p:nvSpPr>
        <p:spPr>
          <a:xfrm>
            <a:off x="539750" y="5595817"/>
            <a:ext cx="4705352" cy="342208"/>
          </a:xfrm>
        </p:spPr>
        <p:txBody>
          <a:bodyPr anchor="ctr" anchorCtr="0"/>
          <a:lstStyle>
            <a:lvl1pPr>
              <a:defRPr sz="1600" b="1">
                <a:solidFill>
                  <a:schemeClr val="accent2"/>
                </a:solidFill>
              </a:defRPr>
            </a:lvl1pPr>
            <a:lvl2pPr>
              <a:defRPr sz="1400" b="1">
                <a:solidFill>
                  <a:schemeClr val="bg1"/>
                </a:solidFill>
              </a:defRPr>
            </a:lvl2pPr>
          </a:lstStyle>
          <a:p>
            <a:pPr lvl="0"/>
            <a:r>
              <a:rPr lang="en-US" dirty="0"/>
              <a:t>Presenter Name</a:t>
            </a:r>
          </a:p>
        </p:txBody>
      </p:sp>
      <p:sp>
        <p:nvSpPr>
          <p:cNvPr id="4" name="Text Placeholder 12">
            <a:extLst>
              <a:ext uri="{FF2B5EF4-FFF2-40B4-BE49-F238E27FC236}">
                <a16:creationId xmlns:a16="http://schemas.microsoft.com/office/drawing/2014/main" id="{C2667269-5E29-CD17-5A8A-7936C12E9BCD}"/>
              </a:ext>
            </a:extLst>
          </p:cNvPr>
          <p:cNvSpPr>
            <a:spLocks noGrp="1"/>
          </p:cNvSpPr>
          <p:nvPr>
            <p:ph type="body" sz="quarter" idx="15" hasCustomPrompt="1"/>
          </p:nvPr>
        </p:nvSpPr>
        <p:spPr>
          <a:xfrm>
            <a:off x="539750" y="6017457"/>
            <a:ext cx="4705352" cy="342208"/>
          </a:xfrm>
        </p:spPr>
        <p:txBody>
          <a:bodyPr anchor="ctr" anchorCtr="0"/>
          <a:lstStyle>
            <a:lvl1pPr>
              <a:defRPr sz="1400" b="0">
                <a:solidFill>
                  <a:schemeClr val="tx2"/>
                </a:solidFill>
              </a:defRPr>
            </a:lvl1pPr>
            <a:lvl2pPr>
              <a:defRPr sz="1400" b="1">
                <a:solidFill>
                  <a:schemeClr val="bg1"/>
                </a:solidFill>
              </a:defRPr>
            </a:lvl2pPr>
          </a:lstStyle>
          <a:p>
            <a:pPr lvl="0"/>
            <a:r>
              <a:rPr lang="en-US" dirty="0"/>
              <a:t>Date | Other Details</a:t>
            </a:r>
          </a:p>
        </p:txBody>
      </p:sp>
    </p:spTree>
    <p:extLst>
      <p:ext uri="{BB962C8B-B14F-4D97-AF65-F5344CB8AC3E}">
        <p14:creationId xmlns:p14="http://schemas.microsoft.com/office/powerpoint/2010/main" val="1931725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White 5">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3665E1C-B840-C711-0280-E19D2B85C0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936" y="498335"/>
            <a:ext cx="2051050" cy="702865"/>
          </a:xfrm>
          <a:prstGeom prst="rect">
            <a:avLst/>
          </a:prstGeom>
        </p:spPr>
      </p:pic>
      <p:sp>
        <p:nvSpPr>
          <p:cNvPr id="2" name="Title 1">
            <a:extLst>
              <a:ext uri="{FF2B5EF4-FFF2-40B4-BE49-F238E27FC236}">
                <a16:creationId xmlns:a16="http://schemas.microsoft.com/office/drawing/2014/main" id="{C3422BA3-4206-4A87-A9F6-F373A66D6CA2}"/>
              </a:ext>
            </a:extLst>
          </p:cNvPr>
          <p:cNvSpPr>
            <a:spLocks noGrp="1"/>
          </p:cNvSpPr>
          <p:nvPr>
            <p:ph type="title" hasCustomPrompt="1"/>
          </p:nvPr>
        </p:nvSpPr>
        <p:spPr>
          <a:xfrm>
            <a:off x="539748" y="1733282"/>
            <a:ext cx="4705352" cy="3391437"/>
          </a:xfrm>
        </p:spPr>
        <p:txBody>
          <a:bodyPr anchor="ctr" anchorCtr="0"/>
          <a:lstStyle>
            <a:lvl1pPr>
              <a:defRPr sz="4000">
                <a:solidFill>
                  <a:schemeClr val="accent5"/>
                </a:solidFill>
              </a:defRPr>
            </a:lvl1pPr>
          </a:lstStyle>
          <a:p>
            <a:r>
              <a:rPr lang="en-GB" dirty="0"/>
              <a:t>Presentation title</a:t>
            </a:r>
            <a:endParaRPr lang="en-AU" dirty="0"/>
          </a:p>
        </p:txBody>
      </p:sp>
      <p:sp>
        <p:nvSpPr>
          <p:cNvPr id="4" name="Picture Placeholder 3">
            <a:extLst>
              <a:ext uri="{FF2B5EF4-FFF2-40B4-BE49-F238E27FC236}">
                <a16:creationId xmlns:a16="http://schemas.microsoft.com/office/drawing/2014/main" id="{937F53AD-84BB-1DCC-19B3-8B9B10C0BFB3}"/>
              </a:ext>
            </a:extLst>
          </p:cNvPr>
          <p:cNvSpPr>
            <a:spLocks noGrp="1"/>
          </p:cNvSpPr>
          <p:nvPr>
            <p:ph type="pic" sz="quarter" idx="16" hasCustomPrompt="1"/>
          </p:nvPr>
        </p:nvSpPr>
        <p:spPr>
          <a:xfrm>
            <a:off x="6096000" y="0"/>
            <a:ext cx="6096000" cy="6858000"/>
          </a:xfrm>
          <a:blipFill>
            <a:blip r:embed="rId4"/>
            <a:stretch>
              <a:fillRect l="-45743" r="-29597"/>
            </a:stretch>
          </a:blipFill>
        </p:spPr>
        <p:txBody>
          <a:bodyPr tIns="180000"/>
          <a:lstStyle>
            <a:lvl1pPr algn="ctr">
              <a:defRPr sz="1200">
                <a:solidFill>
                  <a:schemeClr val="bg1"/>
                </a:solidFill>
              </a:defRPr>
            </a:lvl1pPr>
          </a:lstStyle>
          <a:p>
            <a:r>
              <a:rPr lang="en-US" dirty="0"/>
              <a:t>Click icon to change picture</a:t>
            </a:r>
          </a:p>
        </p:txBody>
      </p:sp>
      <p:sp>
        <p:nvSpPr>
          <p:cNvPr id="3" name="Text Placeholder 12">
            <a:extLst>
              <a:ext uri="{FF2B5EF4-FFF2-40B4-BE49-F238E27FC236}">
                <a16:creationId xmlns:a16="http://schemas.microsoft.com/office/drawing/2014/main" id="{5B2E117B-9559-0FD3-A45E-6277B80B2D17}"/>
              </a:ext>
            </a:extLst>
          </p:cNvPr>
          <p:cNvSpPr>
            <a:spLocks noGrp="1"/>
          </p:cNvSpPr>
          <p:nvPr>
            <p:ph type="body" sz="quarter" idx="14" hasCustomPrompt="1"/>
          </p:nvPr>
        </p:nvSpPr>
        <p:spPr>
          <a:xfrm>
            <a:off x="539750" y="5595817"/>
            <a:ext cx="4705352" cy="342208"/>
          </a:xfrm>
        </p:spPr>
        <p:txBody>
          <a:bodyPr anchor="ctr" anchorCtr="0"/>
          <a:lstStyle>
            <a:lvl1pPr>
              <a:defRPr sz="1600" b="1">
                <a:solidFill>
                  <a:schemeClr val="accent2"/>
                </a:solidFill>
              </a:defRPr>
            </a:lvl1pPr>
            <a:lvl2pPr>
              <a:defRPr sz="1400" b="1">
                <a:solidFill>
                  <a:schemeClr val="bg1"/>
                </a:solidFill>
              </a:defRPr>
            </a:lvl2pPr>
          </a:lstStyle>
          <a:p>
            <a:pPr lvl="0"/>
            <a:r>
              <a:rPr lang="en-US" dirty="0"/>
              <a:t>Presenter Name</a:t>
            </a:r>
          </a:p>
        </p:txBody>
      </p:sp>
      <p:sp>
        <p:nvSpPr>
          <p:cNvPr id="6" name="Text Placeholder 12">
            <a:extLst>
              <a:ext uri="{FF2B5EF4-FFF2-40B4-BE49-F238E27FC236}">
                <a16:creationId xmlns:a16="http://schemas.microsoft.com/office/drawing/2014/main" id="{4464A323-810B-552D-4A34-8630E721F893}"/>
              </a:ext>
            </a:extLst>
          </p:cNvPr>
          <p:cNvSpPr>
            <a:spLocks noGrp="1"/>
          </p:cNvSpPr>
          <p:nvPr>
            <p:ph type="body" sz="quarter" idx="15" hasCustomPrompt="1"/>
          </p:nvPr>
        </p:nvSpPr>
        <p:spPr>
          <a:xfrm>
            <a:off x="539750" y="6017457"/>
            <a:ext cx="4705352" cy="342208"/>
          </a:xfrm>
        </p:spPr>
        <p:txBody>
          <a:bodyPr anchor="ctr" anchorCtr="0"/>
          <a:lstStyle>
            <a:lvl1pPr>
              <a:defRPr sz="1400" b="0">
                <a:solidFill>
                  <a:schemeClr val="tx2"/>
                </a:solidFill>
              </a:defRPr>
            </a:lvl1pPr>
            <a:lvl2pPr>
              <a:defRPr sz="1400" b="1">
                <a:solidFill>
                  <a:schemeClr val="bg1"/>
                </a:solidFill>
              </a:defRPr>
            </a:lvl2pPr>
          </a:lstStyle>
          <a:p>
            <a:pPr lvl="0"/>
            <a:r>
              <a:rPr lang="en-US" dirty="0"/>
              <a:t>Date | Other Details</a:t>
            </a:r>
          </a:p>
        </p:txBody>
      </p:sp>
    </p:spTree>
    <p:extLst>
      <p:ext uri="{BB962C8B-B14F-4D97-AF65-F5344CB8AC3E}">
        <p14:creationId xmlns:p14="http://schemas.microsoft.com/office/powerpoint/2010/main" val="294094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White 6">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3665E1C-B840-C711-0280-E19D2B85C0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936" y="498335"/>
            <a:ext cx="2051050" cy="702865"/>
          </a:xfrm>
          <a:prstGeom prst="rect">
            <a:avLst/>
          </a:prstGeom>
        </p:spPr>
      </p:pic>
      <p:sp>
        <p:nvSpPr>
          <p:cNvPr id="2" name="Title 1">
            <a:extLst>
              <a:ext uri="{FF2B5EF4-FFF2-40B4-BE49-F238E27FC236}">
                <a16:creationId xmlns:a16="http://schemas.microsoft.com/office/drawing/2014/main" id="{C3422BA3-4206-4A87-A9F6-F373A66D6CA2}"/>
              </a:ext>
            </a:extLst>
          </p:cNvPr>
          <p:cNvSpPr>
            <a:spLocks noGrp="1"/>
          </p:cNvSpPr>
          <p:nvPr>
            <p:ph type="title" hasCustomPrompt="1"/>
          </p:nvPr>
        </p:nvSpPr>
        <p:spPr>
          <a:xfrm>
            <a:off x="539748" y="1733282"/>
            <a:ext cx="4705352" cy="3391437"/>
          </a:xfrm>
        </p:spPr>
        <p:txBody>
          <a:bodyPr anchor="ctr" anchorCtr="0"/>
          <a:lstStyle>
            <a:lvl1pPr>
              <a:defRPr sz="4000">
                <a:solidFill>
                  <a:schemeClr val="accent5"/>
                </a:solidFill>
              </a:defRPr>
            </a:lvl1pPr>
          </a:lstStyle>
          <a:p>
            <a:r>
              <a:rPr lang="en-GB" dirty="0"/>
              <a:t>Presentation title</a:t>
            </a:r>
            <a:endParaRPr lang="en-AU" dirty="0"/>
          </a:p>
        </p:txBody>
      </p:sp>
      <p:pic>
        <p:nvPicPr>
          <p:cNvPr id="6" name="Picture 5">
            <a:extLst>
              <a:ext uri="{FF2B5EF4-FFF2-40B4-BE49-F238E27FC236}">
                <a16:creationId xmlns:a16="http://schemas.microsoft.com/office/drawing/2014/main" id="{DD44D2AE-0BF8-2CC4-B86F-2EEB5002F764}"/>
              </a:ext>
            </a:extLst>
          </p:cNvPr>
          <p:cNvPicPr>
            <a:picLocks noChangeAspect="1"/>
          </p:cNvPicPr>
          <p:nvPr userDrawn="1"/>
        </p:nvPicPr>
        <p:blipFill>
          <a:blip r:embed="rId4"/>
          <a:srcRect l="11333"/>
          <a:stretch/>
        </p:blipFill>
        <p:spPr>
          <a:xfrm flipH="1">
            <a:off x="6046650" y="669229"/>
            <a:ext cx="6145350" cy="5585469"/>
          </a:xfrm>
          <a:prstGeom prst="rect">
            <a:avLst/>
          </a:prstGeom>
        </p:spPr>
      </p:pic>
      <p:sp>
        <p:nvSpPr>
          <p:cNvPr id="3" name="Picture Placeholder 2">
            <a:extLst>
              <a:ext uri="{FF2B5EF4-FFF2-40B4-BE49-F238E27FC236}">
                <a16:creationId xmlns:a16="http://schemas.microsoft.com/office/drawing/2014/main" id="{9E765942-4E86-68B4-2790-12D3E2CFC9AD}"/>
              </a:ext>
            </a:extLst>
          </p:cNvPr>
          <p:cNvSpPr>
            <a:spLocks noGrp="1"/>
          </p:cNvSpPr>
          <p:nvPr>
            <p:ph type="pic" sz="quarter" idx="17" hasCustomPrompt="1"/>
          </p:nvPr>
        </p:nvSpPr>
        <p:spPr>
          <a:xfrm>
            <a:off x="6046648" y="669230"/>
            <a:ext cx="3718969" cy="3718970"/>
          </a:xfrm>
          <a:prstGeom prst="ellipse">
            <a:avLst/>
          </a:prstGeom>
          <a:blipFill>
            <a:blip r:embed="rId5"/>
            <a:stretch>
              <a:fillRect l="-52455" t="-19315" r="-56753"/>
            </a:stretch>
          </a:blipFill>
        </p:spPr>
        <p:txBody>
          <a:bodyPr wrap="square">
            <a:noAutofit/>
          </a:bodyPr>
          <a:lstStyle>
            <a:lvl1pPr algn="ctr">
              <a:defRPr sz="1200">
                <a:solidFill>
                  <a:schemeClr val="bg1"/>
                </a:solidFill>
              </a:defRPr>
            </a:lvl1pPr>
          </a:lstStyle>
          <a:p>
            <a:r>
              <a:rPr lang="en-US" dirty="0"/>
              <a:t>Click icon to change picture</a:t>
            </a:r>
          </a:p>
        </p:txBody>
      </p:sp>
      <p:sp>
        <p:nvSpPr>
          <p:cNvPr id="4" name="Text Placeholder 12">
            <a:extLst>
              <a:ext uri="{FF2B5EF4-FFF2-40B4-BE49-F238E27FC236}">
                <a16:creationId xmlns:a16="http://schemas.microsoft.com/office/drawing/2014/main" id="{88202E5E-412A-FC5B-A128-403E0E157EB6}"/>
              </a:ext>
            </a:extLst>
          </p:cNvPr>
          <p:cNvSpPr>
            <a:spLocks noGrp="1"/>
          </p:cNvSpPr>
          <p:nvPr>
            <p:ph type="body" sz="quarter" idx="14" hasCustomPrompt="1"/>
          </p:nvPr>
        </p:nvSpPr>
        <p:spPr>
          <a:xfrm>
            <a:off x="539750" y="5595817"/>
            <a:ext cx="4705352" cy="342208"/>
          </a:xfrm>
        </p:spPr>
        <p:txBody>
          <a:bodyPr anchor="ctr" anchorCtr="0"/>
          <a:lstStyle>
            <a:lvl1pPr>
              <a:defRPr sz="1600" b="1">
                <a:solidFill>
                  <a:schemeClr val="accent2"/>
                </a:solidFill>
              </a:defRPr>
            </a:lvl1pPr>
            <a:lvl2pPr>
              <a:defRPr sz="1400" b="1">
                <a:solidFill>
                  <a:schemeClr val="bg1"/>
                </a:solidFill>
              </a:defRPr>
            </a:lvl2pPr>
          </a:lstStyle>
          <a:p>
            <a:pPr lvl="0"/>
            <a:r>
              <a:rPr lang="en-US" dirty="0"/>
              <a:t>Presenter Name</a:t>
            </a:r>
          </a:p>
        </p:txBody>
      </p:sp>
      <p:sp>
        <p:nvSpPr>
          <p:cNvPr id="7" name="Text Placeholder 12">
            <a:extLst>
              <a:ext uri="{FF2B5EF4-FFF2-40B4-BE49-F238E27FC236}">
                <a16:creationId xmlns:a16="http://schemas.microsoft.com/office/drawing/2014/main" id="{A6FD4DCC-C3F1-08B6-ABCA-E466B2ED0D08}"/>
              </a:ext>
            </a:extLst>
          </p:cNvPr>
          <p:cNvSpPr>
            <a:spLocks noGrp="1"/>
          </p:cNvSpPr>
          <p:nvPr>
            <p:ph type="body" sz="quarter" idx="15" hasCustomPrompt="1"/>
          </p:nvPr>
        </p:nvSpPr>
        <p:spPr>
          <a:xfrm>
            <a:off x="539750" y="6017457"/>
            <a:ext cx="4705352" cy="342208"/>
          </a:xfrm>
        </p:spPr>
        <p:txBody>
          <a:bodyPr anchor="ctr" anchorCtr="0"/>
          <a:lstStyle>
            <a:lvl1pPr>
              <a:defRPr sz="1400" b="0">
                <a:solidFill>
                  <a:schemeClr val="tx2"/>
                </a:solidFill>
              </a:defRPr>
            </a:lvl1pPr>
            <a:lvl2pPr>
              <a:defRPr sz="1400" b="1">
                <a:solidFill>
                  <a:schemeClr val="bg1"/>
                </a:solidFill>
              </a:defRPr>
            </a:lvl2pPr>
          </a:lstStyle>
          <a:p>
            <a:pPr lvl="0"/>
            <a:r>
              <a:rPr lang="en-US" dirty="0"/>
              <a:t>Date | Other Details</a:t>
            </a:r>
          </a:p>
        </p:txBody>
      </p:sp>
    </p:spTree>
    <p:extLst>
      <p:ext uri="{BB962C8B-B14F-4D97-AF65-F5344CB8AC3E}">
        <p14:creationId xmlns:p14="http://schemas.microsoft.com/office/powerpoint/2010/main" val="189584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White 7">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3665E1C-B840-C711-0280-E19D2B85C0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936" y="498335"/>
            <a:ext cx="2051050" cy="702865"/>
          </a:xfrm>
          <a:prstGeom prst="rect">
            <a:avLst/>
          </a:prstGeom>
        </p:spPr>
      </p:pic>
      <p:sp>
        <p:nvSpPr>
          <p:cNvPr id="2" name="Title 1">
            <a:extLst>
              <a:ext uri="{FF2B5EF4-FFF2-40B4-BE49-F238E27FC236}">
                <a16:creationId xmlns:a16="http://schemas.microsoft.com/office/drawing/2014/main" id="{C3422BA3-4206-4A87-A9F6-F373A66D6CA2}"/>
              </a:ext>
            </a:extLst>
          </p:cNvPr>
          <p:cNvSpPr>
            <a:spLocks noGrp="1"/>
          </p:cNvSpPr>
          <p:nvPr>
            <p:ph type="title" hasCustomPrompt="1"/>
          </p:nvPr>
        </p:nvSpPr>
        <p:spPr>
          <a:xfrm>
            <a:off x="539748" y="1733282"/>
            <a:ext cx="5556252" cy="3391437"/>
          </a:xfrm>
        </p:spPr>
        <p:txBody>
          <a:bodyPr anchor="ctr" anchorCtr="0"/>
          <a:lstStyle>
            <a:lvl1pPr>
              <a:defRPr sz="4000">
                <a:solidFill>
                  <a:schemeClr val="accent5"/>
                </a:solidFill>
              </a:defRPr>
            </a:lvl1pPr>
          </a:lstStyle>
          <a:p>
            <a:r>
              <a:rPr lang="en-GB" dirty="0"/>
              <a:t>Presentation title</a:t>
            </a:r>
            <a:endParaRPr lang="en-AU" dirty="0"/>
          </a:p>
        </p:txBody>
      </p:sp>
      <p:sp>
        <p:nvSpPr>
          <p:cNvPr id="21" name="Freeform 20">
            <a:extLst>
              <a:ext uri="{FF2B5EF4-FFF2-40B4-BE49-F238E27FC236}">
                <a16:creationId xmlns:a16="http://schemas.microsoft.com/office/drawing/2014/main" id="{22A90AE3-4C60-E97C-8AA5-DF2D558CF7B9}"/>
              </a:ext>
            </a:extLst>
          </p:cNvPr>
          <p:cNvSpPr/>
          <p:nvPr userDrawn="1"/>
        </p:nvSpPr>
        <p:spPr>
          <a:xfrm>
            <a:off x="7174410" y="-851456"/>
            <a:ext cx="3939173" cy="2310869"/>
          </a:xfrm>
          <a:custGeom>
            <a:avLst/>
            <a:gdLst>
              <a:gd name="connsiteX0" fmla="*/ 34587 w 4322348"/>
              <a:gd name="connsiteY0" fmla="*/ 0 h 2535654"/>
              <a:gd name="connsiteX1" fmla="*/ 965693 w 4322348"/>
              <a:gd name="connsiteY1" fmla="*/ 0 h 2535654"/>
              <a:gd name="connsiteX2" fmla="*/ 964956 w 4322348"/>
              <a:gd name="connsiteY2" fmla="*/ 2016 h 2535654"/>
              <a:gd name="connsiteX3" fmla="*/ 908644 w 4322348"/>
              <a:gd name="connsiteY3" fmla="*/ 374480 h 2535654"/>
              <a:gd name="connsiteX4" fmla="*/ 2161174 w 4322348"/>
              <a:gd name="connsiteY4" fmla="*/ 1627010 h 2535654"/>
              <a:gd name="connsiteX5" fmla="*/ 3413704 w 4322348"/>
              <a:gd name="connsiteY5" fmla="*/ 374480 h 2535654"/>
              <a:gd name="connsiteX6" fmla="*/ 3357393 w 4322348"/>
              <a:gd name="connsiteY6" fmla="*/ 2016 h 2535654"/>
              <a:gd name="connsiteX7" fmla="*/ 3356655 w 4322348"/>
              <a:gd name="connsiteY7" fmla="*/ 0 h 2535654"/>
              <a:gd name="connsiteX8" fmla="*/ 4287761 w 4322348"/>
              <a:gd name="connsiteY8" fmla="*/ 0 h 2535654"/>
              <a:gd name="connsiteX9" fmla="*/ 4311190 w 4322348"/>
              <a:gd name="connsiteY9" fmla="*/ 153513 h 2535654"/>
              <a:gd name="connsiteX10" fmla="*/ 4322348 w 4322348"/>
              <a:gd name="connsiteY10" fmla="*/ 374480 h 2535654"/>
              <a:gd name="connsiteX11" fmla="*/ 2161174 w 4322348"/>
              <a:gd name="connsiteY11" fmla="*/ 2535654 h 2535654"/>
              <a:gd name="connsiteX12" fmla="*/ 0 w 4322348"/>
              <a:gd name="connsiteY12" fmla="*/ 374480 h 2535654"/>
              <a:gd name="connsiteX13" fmla="*/ 11158 w 4322348"/>
              <a:gd name="connsiteY13" fmla="*/ 153513 h 253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22348" h="2535654">
                <a:moveTo>
                  <a:pt x="34587" y="0"/>
                </a:moveTo>
                <a:lnTo>
                  <a:pt x="965693" y="0"/>
                </a:lnTo>
                <a:lnTo>
                  <a:pt x="964956" y="2016"/>
                </a:lnTo>
                <a:cubicBezTo>
                  <a:pt x="928359" y="119677"/>
                  <a:pt x="908644" y="244776"/>
                  <a:pt x="908644" y="374480"/>
                </a:cubicBezTo>
                <a:cubicBezTo>
                  <a:pt x="908644" y="1066233"/>
                  <a:pt x="1469421" y="1627010"/>
                  <a:pt x="2161174" y="1627010"/>
                </a:cubicBezTo>
                <a:cubicBezTo>
                  <a:pt x="2852927" y="1627010"/>
                  <a:pt x="3413704" y="1066233"/>
                  <a:pt x="3413704" y="374480"/>
                </a:cubicBezTo>
                <a:cubicBezTo>
                  <a:pt x="3413704" y="244776"/>
                  <a:pt x="3393989" y="119677"/>
                  <a:pt x="3357393" y="2016"/>
                </a:cubicBezTo>
                <a:lnTo>
                  <a:pt x="3356655" y="0"/>
                </a:lnTo>
                <a:lnTo>
                  <a:pt x="4287761" y="0"/>
                </a:lnTo>
                <a:lnTo>
                  <a:pt x="4311190" y="153513"/>
                </a:lnTo>
                <a:cubicBezTo>
                  <a:pt x="4318568" y="226165"/>
                  <a:pt x="4322348" y="299881"/>
                  <a:pt x="4322348" y="374480"/>
                </a:cubicBezTo>
                <a:cubicBezTo>
                  <a:pt x="4322348" y="1568063"/>
                  <a:pt x="3354757" y="2535654"/>
                  <a:pt x="2161174" y="2535654"/>
                </a:cubicBezTo>
                <a:cubicBezTo>
                  <a:pt x="967591" y="2535654"/>
                  <a:pt x="0" y="1568063"/>
                  <a:pt x="0" y="374480"/>
                </a:cubicBezTo>
                <a:cubicBezTo>
                  <a:pt x="0" y="299881"/>
                  <a:pt x="3780" y="226165"/>
                  <a:pt x="11158" y="153513"/>
                </a:cubicBezTo>
                <a:close/>
              </a:path>
            </a:pathLst>
          </a:custGeom>
          <a:solidFill>
            <a:srgbClr val="4EC6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Picture Placeholder 18">
            <a:extLst>
              <a:ext uri="{FF2B5EF4-FFF2-40B4-BE49-F238E27FC236}">
                <a16:creationId xmlns:a16="http://schemas.microsoft.com/office/drawing/2014/main" id="{9B6203A8-6A4C-A024-EA9A-BCAC86DE9120}"/>
              </a:ext>
            </a:extLst>
          </p:cNvPr>
          <p:cNvSpPr>
            <a:spLocks noGrp="1"/>
          </p:cNvSpPr>
          <p:nvPr>
            <p:ph type="pic" sz="quarter" idx="17"/>
          </p:nvPr>
        </p:nvSpPr>
        <p:spPr>
          <a:xfrm>
            <a:off x="7174410" y="1459414"/>
            <a:ext cx="3939172" cy="3939173"/>
          </a:xfrm>
          <a:custGeom>
            <a:avLst/>
            <a:gdLst>
              <a:gd name="connsiteX0" fmla="*/ 1577138 w 4322346"/>
              <a:gd name="connsiteY0" fmla="*/ 0 h 4322347"/>
              <a:gd name="connsiteX1" fmla="*/ 2745208 w 4322346"/>
              <a:gd name="connsiteY1" fmla="*/ 0 h 4322347"/>
              <a:gd name="connsiteX2" fmla="*/ 2745208 w 4322346"/>
              <a:gd name="connsiteY2" fmla="*/ 768300 h 4322347"/>
              <a:gd name="connsiteX3" fmla="*/ 3284932 w 4322346"/>
              <a:gd name="connsiteY3" fmla="*/ 228575 h 4322347"/>
              <a:gd name="connsiteX4" fmla="*/ 4093768 w 4322346"/>
              <a:gd name="connsiteY4" fmla="*/ 1037411 h 4322347"/>
              <a:gd name="connsiteX5" fmla="*/ 3554040 w 4322346"/>
              <a:gd name="connsiteY5" fmla="*/ 1577138 h 4322347"/>
              <a:gd name="connsiteX6" fmla="*/ 4322346 w 4322346"/>
              <a:gd name="connsiteY6" fmla="*/ 1577138 h 4322347"/>
              <a:gd name="connsiteX7" fmla="*/ 4322346 w 4322346"/>
              <a:gd name="connsiteY7" fmla="*/ 2745209 h 4322347"/>
              <a:gd name="connsiteX8" fmla="*/ 3554041 w 4322346"/>
              <a:gd name="connsiteY8" fmla="*/ 2745209 h 4322347"/>
              <a:gd name="connsiteX9" fmla="*/ 4093768 w 4322346"/>
              <a:gd name="connsiteY9" fmla="*/ 3284936 h 4322347"/>
              <a:gd name="connsiteX10" fmla="*/ 3284932 w 4322346"/>
              <a:gd name="connsiteY10" fmla="*/ 4093771 h 4322347"/>
              <a:gd name="connsiteX11" fmla="*/ 2745208 w 4322346"/>
              <a:gd name="connsiteY11" fmla="*/ 3554047 h 4322347"/>
              <a:gd name="connsiteX12" fmla="*/ 2745208 w 4322346"/>
              <a:gd name="connsiteY12" fmla="*/ 4322347 h 4322347"/>
              <a:gd name="connsiteX13" fmla="*/ 1577138 w 4322346"/>
              <a:gd name="connsiteY13" fmla="*/ 4322347 h 4322347"/>
              <a:gd name="connsiteX14" fmla="*/ 1577138 w 4322346"/>
              <a:gd name="connsiteY14" fmla="*/ 3554041 h 4322347"/>
              <a:gd name="connsiteX15" fmla="*/ 1037408 w 4322346"/>
              <a:gd name="connsiteY15" fmla="*/ 4093771 h 4322347"/>
              <a:gd name="connsiteX16" fmla="*/ 228572 w 4322346"/>
              <a:gd name="connsiteY16" fmla="*/ 3284936 h 4322347"/>
              <a:gd name="connsiteX17" fmla="*/ 768299 w 4322346"/>
              <a:gd name="connsiteY17" fmla="*/ 2745209 h 4322347"/>
              <a:gd name="connsiteX18" fmla="*/ 0 w 4322346"/>
              <a:gd name="connsiteY18" fmla="*/ 2745209 h 4322347"/>
              <a:gd name="connsiteX19" fmla="*/ 0 w 4322346"/>
              <a:gd name="connsiteY19" fmla="*/ 1577138 h 4322347"/>
              <a:gd name="connsiteX20" fmla="*/ 768300 w 4322346"/>
              <a:gd name="connsiteY20" fmla="*/ 1577138 h 4322347"/>
              <a:gd name="connsiteX21" fmla="*/ 228572 w 4322346"/>
              <a:gd name="connsiteY21" fmla="*/ 1037411 h 4322347"/>
              <a:gd name="connsiteX22" fmla="*/ 1037408 w 4322346"/>
              <a:gd name="connsiteY22" fmla="*/ 228575 h 4322347"/>
              <a:gd name="connsiteX23" fmla="*/ 1577138 w 4322346"/>
              <a:gd name="connsiteY23" fmla="*/ 768306 h 432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22346" h="4322347">
                <a:moveTo>
                  <a:pt x="1577138" y="0"/>
                </a:moveTo>
                <a:lnTo>
                  <a:pt x="2745208" y="0"/>
                </a:lnTo>
                <a:lnTo>
                  <a:pt x="2745208" y="768300"/>
                </a:lnTo>
                <a:lnTo>
                  <a:pt x="3284932" y="228575"/>
                </a:lnTo>
                <a:lnTo>
                  <a:pt x="4093768" y="1037411"/>
                </a:lnTo>
                <a:lnTo>
                  <a:pt x="3554040" y="1577138"/>
                </a:lnTo>
                <a:lnTo>
                  <a:pt x="4322346" y="1577138"/>
                </a:lnTo>
                <a:lnTo>
                  <a:pt x="4322346" y="2745209"/>
                </a:lnTo>
                <a:lnTo>
                  <a:pt x="3554041" y="2745209"/>
                </a:lnTo>
                <a:lnTo>
                  <a:pt x="4093768" y="3284936"/>
                </a:lnTo>
                <a:lnTo>
                  <a:pt x="3284932" y="4093771"/>
                </a:lnTo>
                <a:lnTo>
                  <a:pt x="2745208" y="3554047"/>
                </a:lnTo>
                <a:lnTo>
                  <a:pt x="2745208" y="4322347"/>
                </a:lnTo>
                <a:lnTo>
                  <a:pt x="1577138" y="4322347"/>
                </a:lnTo>
                <a:lnTo>
                  <a:pt x="1577138" y="3554041"/>
                </a:lnTo>
                <a:lnTo>
                  <a:pt x="1037408" y="4093771"/>
                </a:lnTo>
                <a:lnTo>
                  <a:pt x="228572" y="3284936"/>
                </a:lnTo>
                <a:lnTo>
                  <a:pt x="768299" y="2745209"/>
                </a:lnTo>
                <a:lnTo>
                  <a:pt x="0" y="2745209"/>
                </a:lnTo>
                <a:lnTo>
                  <a:pt x="0" y="1577138"/>
                </a:lnTo>
                <a:lnTo>
                  <a:pt x="768300" y="1577138"/>
                </a:lnTo>
                <a:lnTo>
                  <a:pt x="228572" y="1037411"/>
                </a:lnTo>
                <a:lnTo>
                  <a:pt x="1037408" y="228575"/>
                </a:lnTo>
                <a:lnTo>
                  <a:pt x="1577138" y="768306"/>
                </a:lnTo>
                <a:close/>
              </a:path>
            </a:pathLst>
          </a:custGeom>
          <a:solidFill>
            <a:schemeClr val="accent1"/>
          </a:solidFill>
        </p:spPr>
        <p:txBody>
          <a:bodyPr wrap="square" bIns="540000" anchor="ctr" anchorCtr="0">
            <a:noAutofit/>
          </a:bodyPr>
          <a:lstStyle>
            <a:lvl1pPr algn="ctr">
              <a:defRPr sz="1100">
                <a:solidFill>
                  <a:schemeClr val="bg1"/>
                </a:solidFill>
              </a:defRPr>
            </a:lvl1pPr>
          </a:lstStyle>
          <a:p>
            <a:r>
              <a:rPr lang="en-US"/>
              <a:t>Click icon to add picture</a:t>
            </a:r>
            <a:endParaRPr lang="en-US" dirty="0"/>
          </a:p>
        </p:txBody>
      </p:sp>
      <p:grpSp>
        <p:nvGrpSpPr>
          <p:cNvPr id="9" name="Group 8">
            <a:extLst>
              <a:ext uri="{FF2B5EF4-FFF2-40B4-BE49-F238E27FC236}">
                <a16:creationId xmlns:a16="http://schemas.microsoft.com/office/drawing/2014/main" id="{4691C5DC-00FF-EC09-F0AC-E7E9E510A666}"/>
              </a:ext>
            </a:extLst>
          </p:cNvPr>
          <p:cNvGrpSpPr/>
          <p:nvPr userDrawn="1"/>
        </p:nvGrpSpPr>
        <p:grpSpPr>
          <a:xfrm>
            <a:off x="7174409" y="5398586"/>
            <a:ext cx="3939175" cy="3939171"/>
            <a:chOff x="6619861" y="2746292"/>
            <a:chExt cx="3939175" cy="3939171"/>
          </a:xfrm>
        </p:grpSpPr>
        <p:sp>
          <p:nvSpPr>
            <p:cNvPr id="8" name="Oval 7">
              <a:extLst>
                <a:ext uri="{FF2B5EF4-FFF2-40B4-BE49-F238E27FC236}">
                  <a16:creationId xmlns:a16="http://schemas.microsoft.com/office/drawing/2014/main" id="{FC1090A3-7135-101A-94D7-DEA305F876DE}"/>
                </a:ext>
              </a:extLst>
            </p:cNvPr>
            <p:cNvSpPr/>
            <p:nvPr userDrawn="1"/>
          </p:nvSpPr>
          <p:spPr>
            <a:xfrm>
              <a:off x="6619861" y="2746292"/>
              <a:ext cx="3939171" cy="39391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416715E9-17AB-6592-10B9-19118404A542}"/>
                </a:ext>
              </a:extLst>
            </p:cNvPr>
            <p:cNvSpPr/>
            <p:nvPr userDrawn="1"/>
          </p:nvSpPr>
          <p:spPr>
            <a:xfrm flipH="1" flipV="1">
              <a:off x="6619864" y="3454475"/>
              <a:ext cx="3939172" cy="2522806"/>
            </a:xfrm>
            <a:custGeom>
              <a:avLst/>
              <a:gdLst>
                <a:gd name="connsiteX0" fmla="*/ 1969586 w 3939172"/>
                <a:gd name="connsiteY0" fmla="*/ 1261403 h 2522806"/>
                <a:gd name="connsiteX1" fmla="*/ 0 w 3939172"/>
                <a:gd name="connsiteY1" fmla="*/ 1261403 h 2522806"/>
                <a:gd name="connsiteX2" fmla="*/ 456929 w 3939172"/>
                <a:gd name="connsiteY2" fmla="*/ 0 h 2522806"/>
                <a:gd name="connsiteX3" fmla="*/ 3482243 w 3939172"/>
                <a:gd name="connsiteY3" fmla="*/ 2522806 h 2522806"/>
                <a:gd name="connsiteX4" fmla="*/ 1969586 w 3939172"/>
                <a:gd name="connsiteY4" fmla="*/ 1261403 h 2522806"/>
                <a:gd name="connsiteX5" fmla="*/ 3939172 w 3939172"/>
                <a:gd name="connsiteY5" fmla="*/ 1261403 h 2522806"/>
                <a:gd name="connsiteX6" fmla="*/ 3482243 w 3939172"/>
                <a:gd name="connsiteY6" fmla="*/ 2522806 h 252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9172" h="2522806">
                  <a:moveTo>
                    <a:pt x="1969586" y="1261403"/>
                  </a:moveTo>
                  <a:lnTo>
                    <a:pt x="0" y="1261403"/>
                  </a:lnTo>
                  <a:cubicBezTo>
                    <a:pt x="0" y="800419"/>
                    <a:pt x="161696" y="354039"/>
                    <a:pt x="456929" y="0"/>
                  </a:cubicBezTo>
                  <a:close/>
                  <a:moveTo>
                    <a:pt x="3482243" y="2522806"/>
                  </a:moveTo>
                  <a:lnTo>
                    <a:pt x="1969586" y="1261403"/>
                  </a:lnTo>
                  <a:lnTo>
                    <a:pt x="3939172" y="1261403"/>
                  </a:lnTo>
                  <a:cubicBezTo>
                    <a:pt x="3939172" y="1722387"/>
                    <a:pt x="3777476" y="2168767"/>
                    <a:pt x="3482243" y="252280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
        <p:nvSpPr>
          <p:cNvPr id="3" name="Text Placeholder 12">
            <a:extLst>
              <a:ext uri="{FF2B5EF4-FFF2-40B4-BE49-F238E27FC236}">
                <a16:creationId xmlns:a16="http://schemas.microsoft.com/office/drawing/2014/main" id="{9BE407AD-98B1-1CC7-A19C-A613646D2018}"/>
              </a:ext>
            </a:extLst>
          </p:cNvPr>
          <p:cNvSpPr>
            <a:spLocks noGrp="1"/>
          </p:cNvSpPr>
          <p:nvPr>
            <p:ph type="body" sz="quarter" idx="14" hasCustomPrompt="1"/>
          </p:nvPr>
        </p:nvSpPr>
        <p:spPr>
          <a:xfrm>
            <a:off x="539750" y="5595817"/>
            <a:ext cx="4705352" cy="342208"/>
          </a:xfrm>
        </p:spPr>
        <p:txBody>
          <a:bodyPr anchor="ctr" anchorCtr="0"/>
          <a:lstStyle>
            <a:lvl1pPr>
              <a:defRPr sz="1600" b="1">
                <a:solidFill>
                  <a:schemeClr val="accent2"/>
                </a:solidFill>
              </a:defRPr>
            </a:lvl1pPr>
            <a:lvl2pPr>
              <a:defRPr sz="1400" b="1">
                <a:solidFill>
                  <a:schemeClr val="bg1"/>
                </a:solidFill>
              </a:defRPr>
            </a:lvl2pPr>
          </a:lstStyle>
          <a:p>
            <a:pPr lvl="0"/>
            <a:r>
              <a:rPr lang="en-US" dirty="0"/>
              <a:t>Presenter Name</a:t>
            </a:r>
          </a:p>
        </p:txBody>
      </p:sp>
      <p:sp>
        <p:nvSpPr>
          <p:cNvPr id="4" name="Text Placeholder 12">
            <a:extLst>
              <a:ext uri="{FF2B5EF4-FFF2-40B4-BE49-F238E27FC236}">
                <a16:creationId xmlns:a16="http://schemas.microsoft.com/office/drawing/2014/main" id="{7F9D92AB-576C-C84F-3E3E-4CF6A79006E6}"/>
              </a:ext>
            </a:extLst>
          </p:cNvPr>
          <p:cNvSpPr>
            <a:spLocks noGrp="1"/>
          </p:cNvSpPr>
          <p:nvPr>
            <p:ph type="body" sz="quarter" idx="15" hasCustomPrompt="1"/>
          </p:nvPr>
        </p:nvSpPr>
        <p:spPr>
          <a:xfrm>
            <a:off x="539750" y="6017457"/>
            <a:ext cx="4705352" cy="342208"/>
          </a:xfrm>
        </p:spPr>
        <p:txBody>
          <a:bodyPr anchor="ctr" anchorCtr="0"/>
          <a:lstStyle>
            <a:lvl1pPr>
              <a:defRPr sz="1400" b="0">
                <a:solidFill>
                  <a:schemeClr val="tx2"/>
                </a:solidFill>
              </a:defRPr>
            </a:lvl1pPr>
            <a:lvl2pPr>
              <a:defRPr sz="1400" b="1">
                <a:solidFill>
                  <a:schemeClr val="bg1"/>
                </a:solidFill>
              </a:defRPr>
            </a:lvl2pPr>
          </a:lstStyle>
          <a:p>
            <a:pPr lvl="0"/>
            <a:r>
              <a:rPr lang="en-US" dirty="0"/>
              <a:t>Date | Other Details</a:t>
            </a:r>
          </a:p>
        </p:txBody>
      </p:sp>
    </p:spTree>
    <p:extLst>
      <p:ext uri="{BB962C8B-B14F-4D97-AF65-F5344CB8AC3E}">
        <p14:creationId xmlns:p14="http://schemas.microsoft.com/office/powerpoint/2010/main" val="152577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s">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EE83E52-7DE8-DC15-8611-3B87224B973E}"/>
              </a:ext>
            </a:extLst>
          </p:cNvPr>
          <p:cNvPicPr>
            <a:picLocks noChangeAspect="1"/>
          </p:cNvPicPr>
          <p:nvPr userDrawn="1"/>
        </p:nvPicPr>
        <p:blipFill>
          <a:blip r:embed="rId2">
            <a:extLst>
              <a:ext uri="{96DAC541-7B7A-43D3-8B79-37D633B846F1}">
                <asvg:svgBlip xmlns:asvg="http://schemas.microsoft.com/office/drawing/2016/SVG/main" r:embed="rId3"/>
              </a:ext>
            </a:extLst>
          </a:blip>
          <a:srcRect l="87443" t="42755" r="5597" b="42755"/>
          <a:stretch/>
        </p:blipFill>
        <p:spPr>
          <a:xfrm>
            <a:off x="-1" y="0"/>
            <a:ext cx="12191999" cy="6858000"/>
          </a:xfrm>
          <a:prstGeom prst="rect">
            <a:avLst/>
          </a:prstGeom>
        </p:spPr>
      </p:pic>
      <p:sp>
        <p:nvSpPr>
          <p:cNvPr id="7" name="Freeform 6">
            <a:extLst>
              <a:ext uri="{FF2B5EF4-FFF2-40B4-BE49-F238E27FC236}">
                <a16:creationId xmlns:a16="http://schemas.microsoft.com/office/drawing/2014/main" id="{8FB345FC-FE59-5F66-C143-8939932F735F}"/>
              </a:ext>
            </a:extLst>
          </p:cNvPr>
          <p:cNvSpPr/>
          <p:nvPr userDrawn="1"/>
        </p:nvSpPr>
        <p:spPr>
          <a:xfrm>
            <a:off x="539749" y="540936"/>
            <a:ext cx="5556250" cy="5776127"/>
          </a:xfrm>
          <a:custGeom>
            <a:avLst/>
            <a:gdLst>
              <a:gd name="connsiteX0" fmla="*/ 0 w 5556250"/>
              <a:gd name="connsiteY0" fmla="*/ 0 h 5776127"/>
              <a:gd name="connsiteX1" fmla="*/ 4369663 w 5556250"/>
              <a:gd name="connsiteY1" fmla="*/ 0 h 5776127"/>
              <a:gd name="connsiteX2" fmla="*/ 5556250 w 5556250"/>
              <a:gd name="connsiteY2" fmla="*/ 1189709 h 5776127"/>
              <a:gd name="connsiteX3" fmla="*/ 5556250 w 5556250"/>
              <a:gd name="connsiteY3" fmla="*/ 5776127 h 5776127"/>
              <a:gd name="connsiteX4" fmla="*/ 0 w 5556250"/>
              <a:gd name="connsiteY4" fmla="*/ 5776127 h 5776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250" h="5776127">
                <a:moveTo>
                  <a:pt x="0" y="0"/>
                </a:moveTo>
                <a:lnTo>
                  <a:pt x="4369663" y="0"/>
                </a:lnTo>
                <a:cubicBezTo>
                  <a:pt x="5024997" y="0"/>
                  <a:pt x="5556250" y="532651"/>
                  <a:pt x="5556250" y="1189709"/>
                </a:cubicBezTo>
                <a:lnTo>
                  <a:pt x="5556250" y="5776127"/>
                </a:lnTo>
                <a:lnTo>
                  <a:pt x="0" y="57761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able Placeholder 11">
            <a:extLst>
              <a:ext uri="{FF2B5EF4-FFF2-40B4-BE49-F238E27FC236}">
                <a16:creationId xmlns:a16="http://schemas.microsoft.com/office/drawing/2014/main" id="{122C0874-45A8-86A9-940B-ACF5FEA79BAE}"/>
              </a:ext>
            </a:extLst>
          </p:cNvPr>
          <p:cNvSpPr>
            <a:spLocks noGrp="1"/>
          </p:cNvSpPr>
          <p:nvPr>
            <p:ph type="tbl" sz="quarter" idx="11"/>
          </p:nvPr>
        </p:nvSpPr>
        <p:spPr>
          <a:xfrm>
            <a:off x="1142279" y="1863102"/>
            <a:ext cx="4357373" cy="3841959"/>
          </a:xfrm>
        </p:spPr>
        <p:txBody>
          <a:bodyPr/>
          <a:lstStyle/>
          <a:p>
            <a:r>
              <a:rPr lang="en-US"/>
              <a:t>Click icon to add table</a:t>
            </a:r>
            <a:endParaRPr lang="en-US" dirty="0"/>
          </a:p>
        </p:txBody>
      </p:sp>
      <p:pic>
        <p:nvPicPr>
          <p:cNvPr id="3" name="Graphic 2">
            <a:extLst>
              <a:ext uri="{FF2B5EF4-FFF2-40B4-BE49-F238E27FC236}">
                <a16:creationId xmlns:a16="http://schemas.microsoft.com/office/drawing/2014/main" id="{FFA3A7DE-508D-AD54-290F-E93DD71E1D0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08276" y="533400"/>
            <a:ext cx="1073150" cy="367753"/>
          </a:xfrm>
          <a:prstGeom prst="rect">
            <a:avLst/>
          </a:prstGeom>
        </p:spPr>
      </p:pic>
      <p:sp>
        <p:nvSpPr>
          <p:cNvPr id="4" name="Slide Number Placeholder 3">
            <a:extLst>
              <a:ext uri="{FF2B5EF4-FFF2-40B4-BE49-F238E27FC236}">
                <a16:creationId xmlns:a16="http://schemas.microsoft.com/office/drawing/2014/main" id="{7718559C-9F14-CD7F-BFD5-5D3854D84424}"/>
              </a:ext>
            </a:extLst>
          </p:cNvPr>
          <p:cNvSpPr>
            <a:spLocks noGrp="1"/>
          </p:cNvSpPr>
          <p:nvPr>
            <p:ph type="sldNum" sz="quarter" idx="12"/>
          </p:nvPr>
        </p:nvSpPr>
        <p:spPr/>
        <p:txBody>
          <a:bodyPr/>
          <a:lstStyle>
            <a:lvl1pPr>
              <a:defRPr>
                <a:solidFill>
                  <a:schemeClr val="bg1"/>
                </a:solidFill>
              </a:defRPr>
            </a:lvl1pPr>
          </a:lstStyle>
          <a:p>
            <a:fld id="{6F7BD45C-3E05-4E1F-86A1-7949DB5136DB}" type="slidenum">
              <a:rPr lang="en-AU" smtClean="0"/>
              <a:pPr/>
              <a:t>‹#›</a:t>
            </a:fld>
            <a:endParaRPr lang="en-AU" dirty="0"/>
          </a:p>
        </p:txBody>
      </p:sp>
      <p:sp>
        <p:nvSpPr>
          <p:cNvPr id="6" name="Title 4">
            <a:extLst>
              <a:ext uri="{FF2B5EF4-FFF2-40B4-BE49-F238E27FC236}">
                <a16:creationId xmlns:a16="http://schemas.microsoft.com/office/drawing/2014/main" id="{9F062C33-2797-D915-8B7E-F1D5A50A5C26}"/>
              </a:ext>
            </a:extLst>
          </p:cNvPr>
          <p:cNvSpPr>
            <a:spLocks noGrp="1"/>
          </p:cNvSpPr>
          <p:nvPr>
            <p:ph type="title" hasCustomPrompt="1"/>
          </p:nvPr>
        </p:nvSpPr>
        <p:spPr>
          <a:xfrm>
            <a:off x="1142279" y="1008803"/>
            <a:ext cx="4357373" cy="529259"/>
          </a:xfrm>
        </p:spPr>
        <p:txBody>
          <a:bodyPr/>
          <a:lstStyle>
            <a:lvl1pPr>
              <a:defRPr>
                <a:solidFill>
                  <a:schemeClr val="accent2"/>
                </a:solidFill>
              </a:defRPr>
            </a:lvl1pPr>
          </a:lstStyle>
          <a:p>
            <a:r>
              <a:rPr lang="en-GB" dirty="0"/>
              <a:t>Contents</a:t>
            </a:r>
            <a:endParaRPr lang="en-US" dirty="0"/>
          </a:p>
        </p:txBody>
      </p:sp>
    </p:spTree>
    <p:extLst>
      <p:ext uri="{BB962C8B-B14F-4D97-AF65-F5344CB8AC3E}">
        <p14:creationId xmlns:p14="http://schemas.microsoft.com/office/powerpoint/2010/main" val="3821971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knowledgement of Country 1">
    <p:spTree>
      <p:nvGrpSpPr>
        <p:cNvPr id="1" name=""/>
        <p:cNvGrpSpPr/>
        <p:nvPr/>
      </p:nvGrpSpPr>
      <p:grpSpPr>
        <a:xfrm>
          <a:off x="0" y="0"/>
          <a:ext cx="0" cy="0"/>
          <a:chOff x="0" y="0"/>
          <a:chExt cx="0" cy="0"/>
        </a:xfrm>
      </p:grpSpPr>
      <p:pic>
        <p:nvPicPr>
          <p:cNvPr id="5" name="Picture 4" descr="A picture containing art, drawing, illustration, design&#10;&#10;Description automatically generated">
            <a:extLst>
              <a:ext uri="{FF2B5EF4-FFF2-40B4-BE49-F238E27FC236}">
                <a16:creationId xmlns:a16="http://schemas.microsoft.com/office/drawing/2014/main" id="{2CEED4C8-CE9C-672E-ADB9-202E963E5C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814" t="11814" r="9839" b="9839"/>
          <a:stretch/>
        </p:blipFill>
        <p:spPr>
          <a:xfrm>
            <a:off x="-2526" y="0"/>
            <a:ext cx="12197053" cy="7058390"/>
          </a:xfrm>
          <a:prstGeom prst="rect">
            <a:avLst/>
          </a:prstGeom>
        </p:spPr>
      </p:pic>
      <p:sp>
        <p:nvSpPr>
          <p:cNvPr id="7" name="Title 3">
            <a:extLst>
              <a:ext uri="{FF2B5EF4-FFF2-40B4-BE49-F238E27FC236}">
                <a16:creationId xmlns:a16="http://schemas.microsoft.com/office/drawing/2014/main" id="{051660A3-DC4C-BB0F-5CF5-511220993D1A}"/>
              </a:ext>
            </a:extLst>
          </p:cNvPr>
          <p:cNvSpPr txBox="1">
            <a:spLocks/>
          </p:cNvSpPr>
          <p:nvPr userDrawn="1"/>
        </p:nvSpPr>
        <p:spPr>
          <a:xfrm>
            <a:off x="2802937" y="2504797"/>
            <a:ext cx="6713481" cy="517792"/>
          </a:xfrm>
          <a:prstGeom prst="rect">
            <a:avLst/>
          </a:prstGeom>
        </p:spPr>
        <p:txBody>
          <a:bodyPr vert="horz" lIns="0" tIns="0" rIns="0" bIns="0" rtlCol="0" anchor="b">
            <a:noAutofit/>
          </a:bodyPr>
          <a:lstStyle>
            <a:lvl1pPr algn="ctr" defTabSz="914400" rtl="0" eaLnBrk="1" latinLnBrk="0" hangingPunct="1">
              <a:lnSpc>
                <a:spcPct val="100000"/>
              </a:lnSpc>
              <a:spcBef>
                <a:spcPct val="0"/>
              </a:spcBef>
              <a:buNone/>
              <a:defRPr sz="5781" b="1" kern="1200">
                <a:solidFill>
                  <a:schemeClr val="accent5"/>
                </a:solidFill>
                <a:latin typeface="Century Gothic" panose="020B0502020202020204" pitchFamily="34" charset="0"/>
                <a:ea typeface="+mj-ea"/>
                <a:cs typeface="+mj-cs"/>
              </a:defRPr>
            </a:lvl1pPr>
          </a:lstStyle>
          <a:p>
            <a:r>
              <a:rPr lang="en-AU" sz="2400">
                <a:solidFill>
                  <a:schemeClr val="bg1"/>
                </a:solidFill>
              </a:rPr>
              <a:t>Acknowledgement of Country</a:t>
            </a:r>
            <a:endParaRPr lang="en-AU">
              <a:solidFill>
                <a:schemeClr val="tx2"/>
              </a:solidFill>
            </a:endParaRPr>
          </a:p>
        </p:txBody>
      </p:sp>
      <p:sp>
        <p:nvSpPr>
          <p:cNvPr id="2" name="Content Placeholder 30">
            <a:extLst>
              <a:ext uri="{FF2B5EF4-FFF2-40B4-BE49-F238E27FC236}">
                <a16:creationId xmlns:a16="http://schemas.microsoft.com/office/drawing/2014/main" id="{6CA0C438-35DD-4428-5B0A-DEFF2AB2100C}"/>
              </a:ext>
            </a:extLst>
          </p:cNvPr>
          <p:cNvSpPr txBox="1">
            <a:spLocks/>
          </p:cNvSpPr>
          <p:nvPr userDrawn="1"/>
        </p:nvSpPr>
        <p:spPr>
          <a:xfrm>
            <a:off x="2685348" y="3336616"/>
            <a:ext cx="7002349" cy="1384471"/>
          </a:xfrm>
          <a:prstGeom prst="rect">
            <a:avLst/>
          </a:prstGeom>
        </p:spPr>
        <p:txBody>
          <a:bodyPr lIns="91440" tIns="45720" rIns="91440" bIns="45720" anchor="t"/>
          <a:lstStyle>
            <a:lvl1pPr marL="0" indent="0" algn="l" defTabSz="914400" rtl="0" eaLnBrk="1" latinLnBrk="0" hangingPunct="1">
              <a:lnSpc>
                <a:spcPct val="114000"/>
              </a:lnSpc>
              <a:spcBef>
                <a:spcPts val="0"/>
              </a:spcBef>
              <a:spcAft>
                <a:spcPts val="600"/>
              </a:spcAft>
              <a:buFont typeface="Arial" panose="020B0604020202020204" pitchFamily="34" charset="0"/>
              <a:buNone/>
              <a:defRPr sz="1600" b="1" kern="1200">
                <a:solidFill>
                  <a:schemeClr val="tx1"/>
                </a:solidFill>
                <a:latin typeface="Century Gothic" panose="020B0502020202020204" pitchFamily="34" charset="0"/>
                <a:ea typeface="+mn-ea"/>
                <a:cs typeface="+mn-cs"/>
              </a:defRPr>
            </a:lvl1pPr>
            <a:lvl2pPr marL="0" indent="0" algn="l" defTabSz="914400" rtl="0" eaLnBrk="1" latinLnBrk="0" hangingPunct="1">
              <a:lnSpc>
                <a:spcPct val="114000"/>
              </a:lnSpc>
              <a:spcBef>
                <a:spcPts val="0"/>
              </a:spcBef>
              <a:spcAft>
                <a:spcPts val="600"/>
              </a:spcAft>
              <a:buFont typeface="Arial" panose="020B0604020202020204" pitchFamily="34" charset="0"/>
              <a:buNone/>
              <a:defRPr sz="1200" kern="1200">
                <a:solidFill>
                  <a:schemeClr val="tx1"/>
                </a:solidFill>
                <a:latin typeface="Century Gothic" panose="020B0502020202020204" pitchFamily="34" charset="0"/>
                <a:ea typeface="+mn-ea"/>
                <a:cs typeface="+mn-cs"/>
              </a:defRPr>
            </a:lvl2pPr>
            <a:lvl3pPr marL="180000" indent="-180000" algn="l" defTabSz="914400" rtl="0" eaLnBrk="1" latinLnBrk="0" hangingPunct="1">
              <a:lnSpc>
                <a:spcPct val="114000"/>
              </a:lnSpc>
              <a:spcBef>
                <a:spcPts val="300"/>
              </a:spcBef>
              <a:spcAft>
                <a:spcPts val="300"/>
              </a:spcAft>
              <a:buClr>
                <a:schemeClr val="accent4"/>
              </a:buClr>
              <a:buSzPct val="150000"/>
              <a:buFont typeface="Arial" panose="020B0604020202020204" pitchFamily="34" charset="0"/>
              <a:buChar char="•"/>
              <a:defRPr sz="1200" kern="1200">
                <a:solidFill>
                  <a:schemeClr val="tx1"/>
                </a:solidFill>
                <a:latin typeface="Century Gothic" panose="020B0502020202020204" pitchFamily="34" charset="0"/>
                <a:ea typeface="+mn-ea"/>
                <a:cs typeface="+mn-cs"/>
              </a:defRPr>
            </a:lvl3pPr>
            <a:lvl4pPr marL="0" indent="0" algn="l" defTabSz="914400" rtl="0" eaLnBrk="1" latinLnBrk="0" hangingPunct="1">
              <a:lnSpc>
                <a:spcPct val="114000"/>
              </a:lnSpc>
              <a:spcBef>
                <a:spcPts val="300"/>
              </a:spcBef>
              <a:spcAft>
                <a:spcPts val="300"/>
              </a:spcAft>
              <a:buFont typeface="Arial" panose="020B0604020202020204" pitchFamily="34" charset="0"/>
              <a:buNone/>
              <a:defRPr sz="1800" b="1" kern="1200" cap="all" baseline="0">
                <a:solidFill>
                  <a:schemeClr val="tx2"/>
                </a:solidFill>
                <a:latin typeface="Century Gothic" panose="020B0502020202020204" pitchFamily="34" charset="0"/>
                <a:ea typeface="+mn-ea"/>
                <a:cs typeface="+mn-cs"/>
              </a:defRPr>
            </a:lvl4pPr>
            <a:lvl5pPr marL="0" indent="0" algn="l" defTabSz="914400" rtl="0" eaLnBrk="1" latinLnBrk="0" hangingPunct="1">
              <a:lnSpc>
                <a:spcPct val="114000"/>
              </a:lnSpc>
              <a:spcBef>
                <a:spcPts val="300"/>
              </a:spcBef>
              <a:spcAft>
                <a:spcPts val="300"/>
              </a:spcAft>
              <a:buFont typeface="Arial" panose="020B0604020202020204" pitchFamily="34" charset="0"/>
              <a:buNone/>
              <a:defRPr sz="1000" i="1" kern="1200">
                <a:solidFill>
                  <a:schemeClr val="tx1">
                    <a:lumMod val="60000"/>
                    <a:lumOff val="40000"/>
                  </a:schemeClr>
                </a:solidFill>
                <a:latin typeface="Century Gothic" panose="020B0502020202020204" pitchFamily="34" charset="0"/>
                <a:ea typeface="+mn-ea"/>
                <a:cs typeface="+mn-cs"/>
              </a:defRPr>
            </a:lvl5pPr>
            <a:lvl6pPr marL="357188" indent="-176213" algn="l" defTabSz="914400" rtl="0" eaLnBrk="1" latinLnBrk="0" hangingPunct="1">
              <a:lnSpc>
                <a:spcPct val="114000"/>
              </a:lnSpc>
              <a:spcBef>
                <a:spcPts val="300"/>
              </a:spcBef>
              <a:spcAft>
                <a:spcPts val="300"/>
              </a:spcAft>
              <a:buClr>
                <a:schemeClr val="accent4"/>
              </a:buClr>
              <a:buFont typeface="Century Gothic" panose="020B0502020202020204" pitchFamily="34" charset="0"/>
              <a:buChar char="–"/>
              <a:defRPr sz="1100" kern="1200">
                <a:solidFill>
                  <a:schemeClr val="tx1"/>
                </a:solidFill>
                <a:latin typeface="Century Gothic" panose="020B0502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0" i="0" u="none" strike="noStrike" baseline="0" dirty="0" err="1">
                <a:solidFill>
                  <a:srgbClr val="FFFFFF"/>
                </a:solidFill>
                <a:latin typeface="+mn-lt"/>
              </a:rPr>
              <a:t>AusNet</a:t>
            </a:r>
            <a:r>
              <a:rPr lang="en-US" sz="1800" b="0" i="0" u="none" strike="noStrike" baseline="0" dirty="0">
                <a:solidFill>
                  <a:srgbClr val="FFFFFF"/>
                </a:solidFill>
                <a:latin typeface="+mn-lt"/>
              </a:rPr>
              <a:t> acknowledges Aboriginal and Torres Strait Islander people as the Traditional Custodians of the lands on which we live and work. We pay respects to Elders past and present and celebrate their continuing connection to Country.</a:t>
            </a:r>
            <a:endParaRPr kumimoji="0" lang="en-US" b="0" kern="1200" cap="none" spc="0" normalizeH="0" noProof="0" dirty="0">
              <a:ln>
                <a:noFill/>
              </a:ln>
              <a:solidFill>
                <a:srgbClr val="FFFFFF"/>
              </a:solidFill>
              <a:effectLst/>
              <a:uLnTx/>
              <a:uFillTx/>
              <a:latin typeface="+mn-lt"/>
              <a:ea typeface="Calibri" panose="020F0502020204030204" pitchFamily="34" charset="0"/>
              <a:cs typeface="+mn-cs"/>
            </a:endParaRPr>
          </a:p>
          <a:p>
            <a:pPr algn="ctr"/>
            <a:endParaRPr kumimoji="0" lang="en-AU" b="0" i="0" u="none" strike="noStrike" kern="1200" cap="none" spc="0" normalizeH="0" baseline="0" noProof="0" dirty="0">
              <a:ln>
                <a:noFill/>
              </a:ln>
              <a:solidFill>
                <a:prstClr val="white"/>
              </a:solidFill>
              <a:effectLst/>
              <a:uLnTx/>
              <a:uFillTx/>
              <a:latin typeface="+mn-lt"/>
              <a:ea typeface="Calibri" panose="020F0502020204030204" pitchFamily="34" charset="0"/>
              <a:cs typeface="+mn-cs"/>
            </a:endParaRPr>
          </a:p>
        </p:txBody>
      </p:sp>
    </p:spTree>
    <p:extLst>
      <p:ext uri="{BB962C8B-B14F-4D97-AF65-F5344CB8AC3E}">
        <p14:creationId xmlns:p14="http://schemas.microsoft.com/office/powerpoint/2010/main" val="504853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knowledgement of Country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ED4C8-CE9C-672E-ADB9-202E963E5CAA}"/>
              </a:ext>
            </a:extLst>
          </p:cNvPr>
          <p:cNvPicPr>
            <a:picLocks noChangeAspect="1"/>
          </p:cNvPicPr>
          <p:nvPr userDrawn="1"/>
        </p:nvPicPr>
        <p:blipFill>
          <a:blip r:embed="rId2">
            <a:extLst>
              <a:ext uri="{28A0092B-C50C-407E-A947-70E740481C1C}">
                <a14:useLocalDpi xmlns:a14="http://schemas.microsoft.com/office/drawing/2010/main" val="0"/>
              </a:ext>
            </a:extLst>
          </a:blip>
          <a:srcRect t="9208" b="9208"/>
          <a:stretch/>
        </p:blipFill>
        <p:spPr>
          <a:xfrm>
            <a:off x="-2526" y="0"/>
            <a:ext cx="12197053" cy="7058390"/>
          </a:xfrm>
          <a:prstGeom prst="rect">
            <a:avLst/>
          </a:prstGeom>
        </p:spPr>
      </p:pic>
      <p:grpSp>
        <p:nvGrpSpPr>
          <p:cNvPr id="8" name="Group 7">
            <a:extLst>
              <a:ext uri="{FF2B5EF4-FFF2-40B4-BE49-F238E27FC236}">
                <a16:creationId xmlns:a16="http://schemas.microsoft.com/office/drawing/2014/main" id="{582624A5-D7D1-A9F2-FD1A-355F6F1A5EC1}"/>
              </a:ext>
            </a:extLst>
          </p:cNvPr>
          <p:cNvGrpSpPr/>
          <p:nvPr userDrawn="1"/>
        </p:nvGrpSpPr>
        <p:grpSpPr>
          <a:xfrm>
            <a:off x="539749" y="2217230"/>
            <a:ext cx="6713481" cy="2623929"/>
            <a:chOff x="539749" y="2286000"/>
            <a:chExt cx="6713481" cy="2623929"/>
          </a:xfrm>
        </p:grpSpPr>
        <p:sp>
          <p:nvSpPr>
            <p:cNvPr id="7" name="Title 3">
              <a:extLst>
                <a:ext uri="{FF2B5EF4-FFF2-40B4-BE49-F238E27FC236}">
                  <a16:creationId xmlns:a16="http://schemas.microsoft.com/office/drawing/2014/main" id="{051660A3-DC4C-BB0F-5CF5-511220993D1A}"/>
                </a:ext>
              </a:extLst>
            </p:cNvPr>
            <p:cNvSpPr txBox="1">
              <a:spLocks/>
            </p:cNvSpPr>
            <p:nvPr userDrawn="1"/>
          </p:nvSpPr>
          <p:spPr>
            <a:xfrm>
              <a:off x="539749" y="2286000"/>
              <a:ext cx="6713481" cy="358902"/>
            </a:xfrm>
            <a:prstGeom prst="rect">
              <a:avLst/>
            </a:prstGeom>
          </p:spPr>
          <p:txBody>
            <a:bodyPr vert="horz" lIns="0" tIns="0" rIns="0" bIns="0" rtlCol="0" anchor="b">
              <a:noAutofit/>
            </a:bodyPr>
            <a:lstStyle>
              <a:lvl1pPr algn="ctr" defTabSz="914400" rtl="0" eaLnBrk="1" latinLnBrk="0" hangingPunct="1">
                <a:lnSpc>
                  <a:spcPct val="100000"/>
                </a:lnSpc>
                <a:spcBef>
                  <a:spcPct val="0"/>
                </a:spcBef>
                <a:buNone/>
                <a:defRPr sz="5781" b="1" kern="1200">
                  <a:solidFill>
                    <a:schemeClr val="accent5"/>
                  </a:solidFill>
                  <a:latin typeface="Century Gothic" panose="020B0502020202020204" pitchFamily="34" charset="0"/>
                  <a:ea typeface="+mj-ea"/>
                  <a:cs typeface="+mj-cs"/>
                </a:defRPr>
              </a:lvl1pPr>
            </a:lstStyle>
            <a:p>
              <a:pPr algn="l"/>
              <a:r>
                <a:rPr lang="en-AU" sz="2400" dirty="0">
                  <a:solidFill>
                    <a:schemeClr val="bg1"/>
                  </a:solidFill>
                </a:rPr>
                <a:t>Acknowledgement of Country</a:t>
              </a:r>
              <a:endParaRPr lang="en-AU" dirty="0">
                <a:solidFill>
                  <a:schemeClr val="tx2"/>
                </a:solidFill>
              </a:endParaRPr>
            </a:p>
          </p:txBody>
        </p:sp>
        <p:sp>
          <p:nvSpPr>
            <p:cNvPr id="2" name="Content Placeholder 30">
              <a:extLst>
                <a:ext uri="{FF2B5EF4-FFF2-40B4-BE49-F238E27FC236}">
                  <a16:creationId xmlns:a16="http://schemas.microsoft.com/office/drawing/2014/main" id="{46856A2F-082E-E9CA-0097-CE34B58872F9}"/>
                </a:ext>
              </a:extLst>
            </p:cNvPr>
            <p:cNvSpPr txBox="1">
              <a:spLocks/>
            </p:cNvSpPr>
            <p:nvPr userDrawn="1"/>
          </p:nvSpPr>
          <p:spPr>
            <a:xfrm>
              <a:off x="539749" y="2958929"/>
              <a:ext cx="4857199" cy="1951000"/>
            </a:xfrm>
            <a:prstGeom prst="rect">
              <a:avLst/>
            </a:prstGeom>
          </p:spPr>
          <p:txBody>
            <a:bodyPr lIns="0" tIns="45720" rIns="91440" bIns="45720" anchor="t"/>
            <a:lstStyle>
              <a:lvl1pPr marL="0" indent="0" algn="l" defTabSz="914400" rtl="0" eaLnBrk="1" latinLnBrk="0" hangingPunct="1">
                <a:lnSpc>
                  <a:spcPct val="114000"/>
                </a:lnSpc>
                <a:spcBef>
                  <a:spcPts val="0"/>
                </a:spcBef>
                <a:spcAft>
                  <a:spcPts val="600"/>
                </a:spcAft>
                <a:buFont typeface="Arial" panose="020B0604020202020204" pitchFamily="34" charset="0"/>
                <a:buNone/>
                <a:defRPr sz="1600" b="1" kern="1200">
                  <a:solidFill>
                    <a:schemeClr val="tx1"/>
                  </a:solidFill>
                  <a:latin typeface="Century Gothic" panose="020B0502020202020204" pitchFamily="34" charset="0"/>
                  <a:ea typeface="+mn-ea"/>
                  <a:cs typeface="+mn-cs"/>
                </a:defRPr>
              </a:lvl1pPr>
              <a:lvl2pPr marL="0" indent="0" algn="l" defTabSz="914400" rtl="0" eaLnBrk="1" latinLnBrk="0" hangingPunct="1">
                <a:lnSpc>
                  <a:spcPct val="114000"/>
                </a:lnSpc>
                <a:spcBef>
                  <a:spcPts val="0"/>
                </a:spcBef>
                <a:spcAft>
                  <a:spcPts val="600"/>
                </a:spcAft>
                <a:buFont typeface="Arial" panose="020B0604020202020204" pitchFamily="34" charset="0"/>
                <a:buNone/>
                <a:defRPr sz="1200" kern="1200">
                  <a:solidFill>
                    <a:schemeClr val="tx1"/>
                  </a:solidFill>
                  <a:latin typeface="Century Gothic" panose="020B0502020202020204" pitchFamily="34" charset="0"/>
                  <a:ea typeface="+mn-ea"/>
                  <a:cs typeface="+mn-cs"/>
                </a:defRPr>
              </a:lvl2pPr>
              <a:lvl3pPr marL="180000" indent="-180000" algn="l" defTabSz="914400" rtl="0" eaLnBrk="1" latinLnBrk="0" hangingPunct="1">
                <a:lnSpc>
                  <a:spcPct val="114000"/>
                </a:lnSpc>
                <a:spcBef>
                  <a:spcPts val="300"/>
                </a:spcBef>
                <a:spcAft>
                  <a:spcPts val="300"/>
                </a:spcAft>
                <a:buClr>
                  <a:schemeClr val="accent4"/>
                </a:buClr>
                <a:buSzPct val="150000"/>
                <a:buFont typeface="Arial" panose="020B0604020202020204" pitchFamily="34" charset="0"/>
                <a:buChar char="•"/>
                <a:defRPr sz="1200" kern="1200">
                  <a:solidFill>
                    <a:schemeClr val="tx1"/>
                  </a:solidFill>
                  <a:latin typeface="Century Gothic" panose="020B0502020202020204" pitchFamily="34" charset="0"/>
                  <a:ea typeface="+mn-ea"/>
                  <a:cs typeface="+mn-cs"/>
                </a:defRPr>
              </a:lvl3pPr>
              <a:lvl4pPr marL="0" indent="0" algn="l" defTabSz="914400" rtl="0" eaLnBrk="1" latinLnBrk="0" hangingPunct="1">
                <a:lnSpc>
                  <a:spcPct val="114000"/>
                </a:lnSpc>
                <a:spcBef>
                  <a:spcPts val="300"/>
                </a:spcBef>
                <a:spcAft>
                  <a:spcPts val="300"/>
                </a:spcAft>
                <a:buFont typeface="Arial" panose="020B0604020202020204" pitchFamily="34" charset="0"/>
                <a:buNone/>
                <a:defRPr sz="1800" b="1" kern="1200" cap="all" baseline="0">
                  <a:solidFill>
                    <a:schemeClr val="tx2"/>
                  </a:solidFill>
                  <a:latin typeface="Century Gothic" panose="020B0502020202020204" pitchFamily="34" charset="0"/>
                  <a:ea typeface="+mn-ea"/>
                  <a:cs typeface="+mn-cs"/>
                </a:defRPr>
              </a:lvl4pPr>
              <a:lvl5pPr marL="0" indent="0" algn="l" defTabSz="914400" rtl="0" eaLnBrk="1" latinLnBrk="0" hangingPunct="1">
                <a:lnSpc>
                  <a:spcPct val="114000"/>
                </a:lnSpc>
                <a:spcBef>
                  <a:spcPts val="300"/>
                </a:spcBef>
                <a:spcAft>
                  <a:spcPts val="300"/>
                </a:spcAft>
                <a:buFont typeface="Arial" panose="020B0604020202020204" pitchFamily="34" charset="0"/>
                <a:buNone/>
                <a:defRPr sz="1000" i="1" kern="1200">
                  <a:solidFill>
                    <a:schemeClr val="tx1">
                      <a:lumMod val="60000"/>
                      <a:lumOff val="40000"/>
                    </a:schemeClr>
                  </a:solidFill>
                  <a:latin typeface="Century Gothic" panose="020B0502020202020204" pitchFamily="34" charset="0"/>
                  <a:ea typeface="+mn-ea"/>
                  <a:cs typeface="+mn-cs"/>
                </a:defRPr>
              </a:lvl5pPr>
              <a:lvl6pPr marL="357188" indent="-176213" algn="l" defTabSz="914400" rtl="0" eaLnBrk="1" latinLnBrk="0" hangingPunct="1">
                <a:lnSpc>
                  <a:spcPct val="114000"/>
                </a:lnSpc>
                <a:spcBef>
                  <a:spcPts val="300"/>
                </a:spcBef>
                <a:spcAft>
                  <a:spcPts val="300"/>
                </a:spcAft>
                <a:buClr>
                  <a:schemeClr val="accent4"/>
                </a:buClr>
                <a:buFont typeface="Century Gothic" panose="020B0502020202020204" pitchFamily="34" charset="0"/>
                <a:buChar char="–"/>
                <a:defRPr sz="1100" kern="1200">
                  <a:solidFill>
                    <a:schemeClr val="tx1"/>
                  </a:solidFill>
                  <a:latin typeface="Century Gothic" panose="020B0502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b="0" i="0" u="none" strike="noStrike" baseline="0" dirty="0" err="1">
                  <a:solidFill>
                    <a:srgbClr val="FFFFFF"/>
                  </a:solidFill>
                  <a:latin typeface="+mn-lt"/>
                </a:rPr>
                <a:t>AusNet</a:t>
              </a:r>
              <a:r>
                <a:rPr lang="en-US" sz="1800" b="0" i="0" u="none" strike="noStrike" baseline="0" dirty="0">
                  <a:solidFill>
                    <a:srgbClr val="FFFFFF"/>
                  </a:solidFill>
                  <a:latin typeface="+mn-lt"/>
                </a:rPr>
                <a:t> acknowledges Aboriginal and Torres Strait Islander people as the Traditional Custodians of the lands on which we live and work. We pay respects to Elders past and present and celebrate their continuing connection to Country.</a:t>
              </a:r>
              <a:endParaRPr kumimoji="0" lang="en-US" b="0" kern="1200" cap="none" spc="0" normalizeH="0" noProof="0" dirty="0">
                <a:ln>
                  <a:noFill/>
                </a:ln>
                <a:solidFill>
                  <a:srgbClr val="FFFFFF"/>
                </a:solidFill>
                <a:effectLst/>
                <a:uLnTx/>
                <a:uFillTx/>
                <a:latin typeface="+mn-lt"/>
                <a:ea typeface="Calibri" panose="020F0502020204030204" pitchFamily="34" charset="0"/>
                <a:cs typeface="+mn-cs"/>
              </a:endParaRPr>
            </a:p>
            <a:p>
              <a:pPr algn="l"/>
              <a:endParaRPr kumimoji="0" lang="en-AU" b="0" i="0" u="none" strike="noStrike" kern="1200" cap="none" spc="0" normalizeH="0" baseline="0" noProof="0" dirty="0">
                <a:ln>
                  <a:noFill/>
                </a:ln>
                <a:solidFill>
                  <a:prstClr val="white"/>
                </a:solidFill>
                <a:effectLst/>
                <a:uLnTx/>
                <a:uFillTx/>
                <a:latin typeface="+mn-lt"/>
                <a:ea typeface="Calibri" panose="020F0502020204030204" pitchFamily="34" charset="0"/>
                <a:cs typeface="+mn-cs"/>
              </a:endParaRPr>
            </a:p>
          </p:txBody>
        </p:sp>
      </p:grpSp>
    </p:spTree>
    <p:extLst>
      <p:ext uri="{BB962C8B-B14F-4D97-AF65-F5344CB8AC3E}">
        <p14:creationId xmlns:p14="http://schemas.microsoft.com/office/powerpoint/2010/main" val="3325744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ement of Country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ED4C8-CE9C-672E-ADB9-202E963E5CAA}"/>
              </a:ext>
            </a:extLst>
          </p:cNvPr>
          <p:cNvPicPr>
            <a:picLocks noChangeAspect="1"/>
          </p:cNvPicPr>
          <p:nvPr userDrawn="1"/>
        </p:nvPicPr>
        <p:blipFill>
          <a:blip r:embed="rId2">
            <a:extLst>
              <a:ext uri="{28A0092B-C50C-407E-A947-70E740481C1C}">
                <a14:useLocalDpi xmlns:a14="http://schemas.microsoft.com/office/drawing/2010/main" val="0"/>
              </a:ext>
            </a:extLst>
          </a:blip>
          <a:srcRect t="9013" b="9013"/>
          <a:stretch/>
        </p:blipFill>
        <p:spPr>
          <a:xfrm flipH="1">
            <a:off x="-2526" y="0"/>
            <a:ext cx="12197053" cy="7058390"/>
          </a:xfrm>
          <a:prstGeom prst="rect">
            <a:avLst/>
          </a:prstGeom>
        </p:spPr>
      </p:pic>
      <p:grpSp>
        <p:nvGrpSpPr>
          <p:cNvPr id="9" name="Group 8">
            <a:extLst>
              <a:ext uri="{FF2B5EF4-FFF2-40B4-BE49-F238E27FC236}">
                <a16:creationId xmlns:a16="http://schemas.microsoft.com/office/drawing/2014/main" id="{3956EE5E-C530-087C-C7B7-8C53AB1CB69D}"/>
              </a:ext>
            </a:extLst>
          </p:cNvPr>
          <p:cNvGrpSpPr/>
          <p:nvPr userDrawn="1"/>
        </p:nvGrpSpPr>
        <p:grpSpPr>
          <a:xfrm>
            <a:off x="539749" y="2217230"/>
            <a:ext cx="6713481" cy="2623929"/>
            <a:chOff x="539749" y="2286000"/>
            <a:chExt cx="6713481" cy="2623929"/>
          </a:xfrm>
        </p:grpSpPr>
        <p:sp>
          <p:nvSpPr>
            <p:cNvPr id="10" name="Title 3">
              <a:extLst>
                <a:ext uri="{FF2B5EF4-FFF2-40B4-BE49-F238E27FC236}">
                  <a16:creationId xmlns:a16="http://schemas.microsoft.com/office/drawing/2014/main" id="{66BCE3F6-B8DB-E080-32B7-941B9D50A05A}"/>
                </a:ext>
              </a:extLst>
            </p:cNvPr>
            <p:cNvSpPr txBox="1">
              <a:spLocks/>
            </p:cNvSpPr>
            <p:nvPr userDrawn="1"/>
          </p:nvSpPr>
          <p:spPr>
            <a:xfrm>
              <a:off x="539749" y="2286000"/>
              <a:ext cx="6713481" cy="358902"/>
            </a:xfrm>
            <a:prstGeom prst="rect">
              <a:avLst/>
            </a:prstGeom>
          </p:spPr>
          <p:txBody>
            <a:bodyPr vert="horz" lIns="0" tIns="0" rIns="0" bIns="0" rtlCol="0" anchor="b">
              <a:noAutofit/>
            </a:bodyPr>
            <a:lstStyle>
              <a:lvl1pPr algn="ctr" defTabSz="914400" rtl="0" eaLnBrk="1" latinLnBrk="0" hangingPunct="1">
                <a:lnSpc>
                  <a:spcPct val="100000"/>
                </a:lnSpc>
                <a:spcBef>
                  <a:spcPct val="0"/>
                </a:spcBef>
                <a:buNone/>
                <a:defRPr sz="5781" b="1" kern="1200">
                  <a:solidFill>
                    <a:schemeClr val="accent5"/>
                  </a:solidFill>
                  <a:latin typeface="Century Gothic" panose="020B0502020202020204" pitchFamily="34" charset="0"/>
                  <a:ea typeface="+mj-ea"/>
                  <a:cs typeface="+mj-cs"/>
                </a:defRPr>
              </a:lvl1pPr>
            </a:lstStyle>
            <a:p>
              <a:pPr algn="l"/>
              <a:r>
                <a:rPr lang="en-AU" sz="2400" dirty="0">
                  <a:solidFill>
                    <a:schemeClr val="bg1"/>
                  </a:solidFill>
                </a:rPr>
                <a:t>Acknowledgement of Country</a:t>
              </a:r>
              <a:endParaRPr lang="en-AU" dirty="0">
                <a:solidFill>
                  <a:schemeClr val="tx2"/>
                </a:solidFill>
              </a:endParaRPr>
            </a:p>
          </p:txBody>
        </p:sp>
        <p:sp>
          <p:nvSpPr>
            <p:cNvPr id="11" name="Content Placeholder 30">
              <a:extLst>
                <a:ext uri="{FF2B5EF4-FFF2-40B4-BE49-F238E27FC236}">
                  <a16:creationId xmlns:a16="http://schemas.microsoft.com/office/drawing/2014/main" id="{3FBF20E1-CEAF-E53A-0B99-E27E07E6CB35}"/>
                </a:ext>
              </a:extLst>
            </p:cNvPr>
            <p:cNvSpPr txBox="1">
              <a:spLocks/>
            </p:cNvSpPr>
            <p:nvPr userDrawn="1"/>
          </p:nvSpPr>
          <p:spPr>
            <a:xfrm>
              <a:off x="539749" y="2958929"/>
              <a:ext cx="4857199" cy="1951000"/>
            </a:xfrm>
            <a:prstGeom prst="rect">
              <a:avLst/>
            </a:prstGeom>
          </p:spPr>
          <p:txBody>
            <a:bodyPr lIns="0" tIns="45720" rIns="91440" bIns="45720" anchor="t"/>
            <a:lstStyle>
              <a:lvl1pPr marL="0" indent="0" algn="l" defTabSz="914400" rtl="0" eaLnBrk="1" latinLnBrk="0" hangingPunct="1">
                <a:lnSpc>
                  <a:spcPct val="114000"/>
                </a:lnSpc>
                <a:spcBef>
                  <a:spcPts val="0"/>
                </a:spcBef>
                <a:spcAft>
                  <a:spcPts val="600"/>
                </a:spcAft>
                <a:buFont typeface="Arial" panose="020B0604020202020204" pitchFamily="34" charset="0"/>
                <a:buNone/>
                <a:defRPr sz="1600" b="1" kern="1200">
                  <a:solidFill>
                    <a:schemeClr val="tx1"/>
                  </a:solidFill>
                  <a:latin typeface="Century Gothic" panose="020B0502020202020204" pitchFamily="34" charset="0"/>
                  <a:ea typeface="+mn-ea"/>
                  <a:cs typeface="+mn-cs"/>
                </a:defRPr>
              </a:lvl1pPr>
              <a:lvl2pPr marL="0" indent="0" algn="l" defTabSz="914400" rtl="0" eaLnBrk="1" latinLnBrk="0" hangingPunct="1">
                <a:lnSpc>
                  <a:spcPct val="114000"/>
                </a:lnSpc>
                <a:spcBef>
                  <a:spcPts val="0"/>
                </a:spcBef>
                <a:spcAft>
                  <a:spcPts val="600"/>
                </a:spcAft>
                <a:buFont typeface="Arial" panose="020B0604020202020204" pitchFamily="34" charset="0"/>
                <a:buNone/>
                <a:defRPr sz="1200" kern="1200">
                  <a:solidFill>
                    <a:schemeClr val="tx1"/>
                  </a:solidFill>
                  <a:latin typeface="Century Gothic" panose="020B0502020202020204" pitchFamily="34" charset="0"/>
                  <a:ea typeface="+mn-ea"/>
                  <a:cs typeface="+mn-cs"/>
                </a:defRPr>
              </a:lvl2pPr>
              <a:lvl3pPr marL="180000" indent="-180000" algn="l" defTabSz="914400" rtl="0" eaLnBrk="1" latinLnBrk="0" hangingPunct="1">
                <a:lnSpc>
                  <a:spcPct val="114000"/>
                </a:lnSpc>
                <a:spcBef>
                  <a:spcPts val="300"/>
                </a:spcBef>
                <a:spcAft>
                  <a:spcPts val="300"/>
                </a:spcAft>
                <a:buClr>
                  <a:schemeClr val="accent4"/>
                </a:buClr>
                <a:buSzPct val="150000"/>
                <a:buFont typeface="Arial" panose="020B0604020202020204" pitchFamily="34" charset="0"/>
                <a:buChar char="•"/>
                <a:defRPr sz="1200" kern="1200">
                  <a:solidFill>
                    <a:schemeClr val="tx1"/>
                  </a:solidFill>
                  <a:latin typeface="Century Gothic" panose="020B0502020202020204" pitchFamily="34" charset="0"/>
                  <a:ea typeface="+mn-ea"/>
                  <a:cs typeface="+mn-cs"/>
                </a:defRPr>
              </a:lvl3pPr>
              <a:lvl4pPr marL="0" indent="0" algn="l" defTabSz="914400" rtl="0" eaLnBrk="1" latinLnBrk="0" hangingPunct="1">
                <a:lnSpc>
                  <a:spcPct val="114000"/>
                </a:lnSpc>
                <a:spcBef>
                  <a:spcPts val="300"/>
                </a:spcBef>
                <a:spcAft>
                  <a:spcPts val="300"/>
                </a:spcAft>
                <a:buFont typeface="Arial" panose="020B0604020202020204" pitchFamily="34" charset="0"/>
                <a:buNone/>
                <a:defRPr sz="1800" b="1" kern="1200" cap="all" baseline="0">
                  <a:solidFill>
                    <a:schemeClr val="tx2"/>
                  </a:solidFill>
                  <a:latin typeface="Century Gothic" panose="020B0502020202020204" pitchFamily="34" charset="0"/>
                  <a:ea typeface="+mn-ea"/>
                  <a:cs typeface="+mn-cs"/>
                </a:defRPr>
              </a:lvl4pPr>
              <a:lvl5pPr marL="0" indent="0" algn="l" defTabSz="914400" rtl="0" eaLnBrk="1" latinLnBrk="0" hangingPunct="1">
                <a:lnSpc>
                  <a:spcPct val="114000"/>
                </a:lnSpc>
                <a:spcBef>
                  <a:spcPts val="300"/>
                </a:spcBef>
                <a:spcAft>
                  <a:spcPts val="300"/>
                </a:spcAft>
                <a:buFont typeface="Arial" panose="020B0604020202020204" pitchFamily="34" charset="0"/>
                <a:buNone/>
                <a:defRPr sz="1000" i="1" kern="1200">
                  <a:solidFill>
                    <a:schemeClr val="tx1">
                      <a:lumMod val="60000"/>
                      <a:lumOff val="40000"/>
                    </a:schemeClr>
                  </a:solidFill>
                  <a:latin typeface="Century Gothic" panose="020B0502020202020204" pitchFamily="34" charset="0"/>
                  <a:ea typeface="+mn-ea"/>
                  <a:cs typeface="+mn-cs"/>
                </a:defRPr>
              </a:lvl5pPr>
              <a:lvl6pPr marL="357188" indent="-176213" algn="l" defTabSz="914400" rtl="0" eaLnBrk="1" latinLnBrk="0" hangingPunct="1">
                <a:lnSpc>
                  <a:spcPct val="114000"/>
                </a:lnSpc>
                <a:spcBef>
                  <a:spcPts val="300"/>
                </a:spcBef>
                <a:spcAft>
                  <a:spcPts val="300"/>
                </a:spcAft>
                <a:buClr>
                  <a:schemeClr val="accent4"/>
                </a:buClr>
                <a:buFont typeface="Century Gothic" panose="020B0502020202020204" pitchFamily="34" charset="0"/>
                <a:buChar char="–"/>
                <a:defRPr sz="1100" kern="1200">
                  <a:solidFill>
                    <a:schemeClr val="tx1"/>
                  </a:solidFill>
                  <a:latin typeface="Century Gothic" panose="020B0502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b="0" i="0" u="none" strike="noStrike" baseline="0" dirty="0" err="1">
                  <a:solidFill>
                    <a:srgbClr val="FFFFFF"/>
                  </a:solidFill>
                  <a:latin typeface="+mn-lt"/>
                </a:rPr>
                <a:t>AusNet</a:t>
              </a:r>
              <a:r>
                <a:rPr lang="en-US" sz="1800" b="0" i="0" u="none" strike="noStrike" baseline="0" dirty="0">
                  <a:solidFill>
                    <a:srgbClr val="FFFFFF"/>
                  </a:solidFill>
                  <a:latin typeface="+mn-lt"/>
                </a:rPr>
                <a:t> acknowledges Aboriginal and Torres Strait Islander people as the Traditional Custodians of the lands on which we live and work. We pay respects to Elders past and present and celebrate their continuing connection to Country.</a:t>
              </a:r>
              <a:endParaRPr kumimoji="0" lang="en-US" b="0" kern="1200" cap="none" spc="0" normalizeH="0" noProof="0" dirty="0">
                <a:ln>
                  <a:noFill/>
                </a:ln>
                <a:solidFill>
                  <a:srgbClr val="FFFFFF"/>
                </a:solidFill>
                <a:effectLst/>
                <a:uLnTx/>
                <a:uFillTx/>
                <a:latin typeface="+mn-lt"/>
                <a:ea typeface="Calibri" panose="020F0502020204030204" pitchFamily="34" charset="0"/>
                <a:cs typeface="+mn-cs"/>
              </a:endParaRPr>
            </a:p>
            <a:p>
              <a:pPr algn="l"/>
              <a:endParaRPr kumimoji="0" lang="en-AU" b="0" i="0" u="none" strike="noStrike" kern="1200" cap="none" spc="0" normalizeH="0" baseline="0" noProof="0" dirty="0">
                <a:ln>
                  <a:noFill/>
                </a:ln>
                <a:solidFill>
                  <a:prstClr val="white"/>
                </a:solidFill>
                <a:effectLst/>
                <a:uLnTx/>
                <a:uFillTx/>
                <a:latin typeface="+mn-lt"/>
                <a:ea typeface="Calibri" panose="020F0502020204030204" pitchFamily="34" charset="0"/>
                <a:cs typeface="+mn-cs"/>
              </a:endParaRPr>
            </a:p>
          </p:txBody>
        </p:sp>
      </p:grpSp>
    </p:spTree>
    <p:extLst>
      <p:ext uri="{BB962C8B-B14F-4D97-AF65-F5344CB8AC3E}">
        <p14:creationId xmlns:p14="http://schemas.microsoft.com/office/powerpoint/2010/main" val="2622007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knowledgement of Country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ED4C8-CE9C-672E-ADB9-202E963E5CAA}"/>
              </a:ext>
            </a:extLst>
          </p:cNvPr>
          <p:cNvPicPr>
            <a:picLocks noChangeAspect="1"/>
          </p:cNvPicPr>
          <p:nvPr userDrawn="1"/>
        </p:nvPicPr>
        <p:blipFill>
          <a:blip r:embed="rId2">
            <a:extLst>
              <a:ext uri="{28A0092B-C50C-407E-A947-70E740481C1C}">
                <a14:useLocalDpi xmlns:a14="http://schemas.microsoft.com/office/drawing/2010/main" val="0"/>
              </a:ext>
            </a:extLst>
          </a:blip>
          <a:srcRect t="9151" b="9151"/>
          <a:stretch/>
        </p:blipFill>
        <p:spPr>
          <a:xfrm>
            <a:off x="-2526" y="0"/>
            <a:ext cx="12197053" cy="7058390"/>
          </a:xfrm>
          <a:prstGeom prst="rect">
            <a:avLst/>
          </a:prstGeom>
        </p:spPr>
      </p:pic>
      <p:sp>
        <p:nvSpPr>
          <p:cNvPr id="6" name="Content Placeholder 30">
            <a:extLst>
              <a:ext uri="{FF2B5EF4-FFF2-40B4-BE49-F238E27FC236}">
                <a16:creationId xmlns:a16="http://schemas.microsoft.com/office/drawing/2014/main" id="{7CEEC6DE-342F-BB40-66CF-4E5785DD9144}"/>
              </a:ext>
            </a:extLst>
          </p:cNvPr>
          <p:cNvSpPr txBox="1">
            <a:spLocks/>
          </p:cNvSpPr>
          <p:nvPr userDrawn="1"/>
        </p:nvSpPr>
        <p:spPr>
          <a:xfrm>
            <a:off x="2685348" y="3336616"/>
            <a:ext cx="7002349" cy="1384471"/>
          </a:xfrm>
          <a:prstGeom prst="rect">
            <a:avLst/>
          </a:prstGeom>
        </p:spPr>
        <p:txBody>
          <a:bodyPr lIns="91440" tIns="45720" rIns="91440" bIns="45720" anchor="t"/>
          <a:lstStyle>
            <a:lvl1pPr marL="0" indent="0" algn="l" defTabSz="914400" rtl="0" eaLnBrk="1" latinLnBrk="0" hangingPunct="1">
              <a:lnSpc>
                <a:spcPct val="114000"/>
              </a:lnSpc>
              <a:spcBef>
                <a:spcPts val="0"/>
              </a:spcBef>
              <a:spcAft>
                <a:spcPts val="600"/>
              </a:spcAft>
              <a:buFont typeface="Arial" panose="020B0604020202020204" pitchFamily="34" charset="0"/>
              <a:buNone/>
              <a:defRPr sz="1600" b="1" kern="1200">
                <a:solidFill>
                  <a:schemeClr val="tx1"/>
                </a:solidFill>
                <a:latin typeface="Century Gothic" panose="020B0502020202020204" pitchFamily="34" charset="0"/>
                <a:ea typeface="+mn-ea"/>
                <a:cs typeface="+mn-cs"/>
              </a:defRPr>
            </a:lvl1pPr>
            <a:lvl2pPr marL="0" indent="0" algn="l" defTabSz="914400" rtl="0" eaLnBrk="1" latinLnBrk="0" hangingPunct="1">
              <a:lnSpc>
                <a:spcPct val="114000"/>
              </a:lnSpc>
              <a:spcBef>
                <a:spcPts val="0"/>
              </a:spcBef>
              <a:spcAft>
                <a:spcPts val="600"/>
              </a:spcAft>
              <a:buFont typeface="Arial" panose="020B0604020202020204" pitchFamily="34" charset="0"/>
              <a:buNone/>
              <a:defRPr sz="1200" kern="1200">
                <a:solidFill>
                  <a:schemeClr val="tx1"/>
                </a:solidFill>
                <a:latin typeface="Century Gothic" panose="020B0502020202020204" pitchFamily="34" charset="0"/>
                <a:ea typeface="+mn-ea"/>
                <a:cs typeface="+mn-cs"/>
              </a:defRPr>
            </a:lvl2pPr>
            <a:lvl3pPr marL="180000" indent="-180000" algn="l" defTabSz="914400" rtl="0" eaLnBrk="1" latinLnBrk="0" hangingPunct="1">
              <a:lnSpc>
                <a:spcPct val="114000"/>
              </a:lnSpc>
              <a:spcBef>
                <a:spcPts val="300"/>
              </a:spcBef>
              <a:spcAft>
                <a:spcPts val="300"/>
              </a:spcAft>
              <a:buClr>
                <a:schemeClr val="accent4"/>
              </a:buClr>
              <a:buSzPct val="150000"/>
              <a:buFont typeface="Arial" panose="020B0604020202020204" pitchFamily="34" charset="0"/>
              <a:buChar char="•"/>
              <a:defRPr sz="1200" kern="1200">
                <a:solidFill>
                  <a:schemeClr val="tx1"/>
                </a:solidFill>
                <a:latin typeface="Century Gothic" panose="020B0502020202020204" pitchFamily="34" charset="0"/>
                <a:ea typeface="+mn-ea"/>
                <a:cs typeface="+mn-cs"/>
              </a:defRPr>
            </a:lvl3pPr>
            <a:lvl4pPr marL="0" indent="0" algn="l" defTabSz="914400" rtl="0" eaLnBrk="1" latinLnBrk="0" hangingPunct="1">
              <a:lnSpc>
                <a:spcPct val="114000"/>
              </a:lnSpc>
              <a:spcBef>
                <a:spcPts val="300"/>
              </a:spcBef>
              <a:spcAft>
                <a:spcPts val="300"/>
              </a:spcAft>
              <a:buFont typeface="Arial" panose="020B0604020202020204" pitchFamily="34" charset="0"/>
              <a:buNone/>
              <a:defRPr sz="1800" b="1" kern="1200" cap="all" baseline="0">
                <a:solidFill>
                  <a:schemeClr val="tx2"/>
                </a:solidFill>
                <a:latin typeface="Century Gothic" panose="020B0502020202020204" pitchFamily="34" charset="0"/>
                <a:ea typeface="+mn-ea"/>
                <a:cs typeface="+mn-cs"/>
              </a:defRPr>
            </a:lvl4pPr>
            <a:lvl5pPr marL="0" indent="0" algn="l" defTabSz="914400" rtl="0" eaLnBrk="1" latinLnBrk="0" hangingPunct="1">
              <a:lnSpc>
                <a:spcPct val="114000"/>
              </a:lnSpc>
              <a:spcBef>
                <a:spcPts val="300"/>
              </a:spcBef>
              <a:spcAft>
                <a:spcPts val="300"/>
              </a:spcAft>
              <a:buFont typeface="Arial" panose="020B0604020202020204" pitchFamily="34" charset="0"/>
              <a:buNone/>
              <a:defRPr sz="1000" i="1" kern="1200">
                <a:solidFill>
                  <a:schemeClr val="tx1">
                    <a:lumMod val="60000"/>
                    <a:lumOff val="40000"/>
                  </a:schemeClr>
                </a:solidFill>
                <a:latin typeface="Century Gothic" panose="020B0502020202020204" pitchFamily="34" charset="0"/>
                <a:ea typeface="+mn-ea"/>
                <a:cs typeface="+mn-cs"/>
              </a:defRPr>
            </a:lvl5pPr>
            <a:lvl6pPr marL="357188" indent="-176213" algn="l" defTabSz="914400" rtl="0" eaLnBrk="1" latinLnBrk="0" hangingPunct="1">
              <a:lnSpc>
                <a:spcPct val="114000"/>
              </a:lnSpc>
              <a:spcBef>
                <a:spcPts val="300"/>
              </a:spcBef>
              <a:spcAft>
                <a:spcPts val="300"/>
              </a:spcAft>
              <a:buClr>
                <a:schemeClr val="accent4"/>
              </a:buClr>
              <a:buFont typeface="Century Gothic" panose="020B0502020202020204" pitchFamily="34" charset="0"/>
              <a:buChar char="–"/>
              <a:defRPr sz="1100" kern="1200">
                <a:solidFill>
                  <a:schemeClr val="tx1"/>
                </a:solidFill>
                <a:latin typeface="Century Gothic" panose="020B0502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0" i="0" u="none" strike="noStrike" baseline="0" dirty="0" err="1">
                <a:solidFill>
                  <a:schemeClr val="tx2"/>
                </a:solidFill>
                <a:latin typeface="+mn-lt"/>
              </a:rPr>
              <a:t>AusNet</a:t>
            </a:r>
            <a:r>
              <a:rPr lang="en-US" sz="1800" b="0" i="0" u="none" strike="noStrike" baseline="0" dirty="0">
                <a:solidFill>
                  <a:schemeClr val="tx2"/>
                </a:solidFill>
                <a:latin typeface="+mn-lt"/>
              </a:rPr>
              <a:t> acknowledges Aboriginal and Torres Strait Islander people as the Traditional Custodians of the lands on which we live and work. We pay respects to Elders past and present and celebrate their continuing connection to Country.</a:t>
            </a:r>
            <a:endParaRPr kumimoji="0" lang="en-US" b="0" kern="1200" cap="none" spc="0" normalizeH="0" noProof="0" dirty="0">
              <a:ln>
                <a:noFill/>
              </a:ln>
              <a:solidFill>
                <a:schemeClr val="tx2"/>
              </a:solidFill>
              <a:effectLst/>
              <a:uLnTx/>
              <a:uFillTx/>
              <a:latin typeface="+mn-lt"/>
              <a:ea typeface="Calibri" panose="020F0502020204030204" pitchFamily="34" charset="0"/>
              <a:cs typeface="+mn-cs"/>
            </a:endParaRPr>
          </a:p>
          <a:p>
            <a:pPr algn="ctr"/>
            <a:endParaRPr kumimoji="0" lang="en-AU" b="0" i="0" u="none" strike="noStrike" kern="1200" cap="none" spc="0" normalizeH="0" baseline="0" noProof="0" dirty="0">
              <a:ln>
                <a:noFill/>
              </a:ln>
              <a:solidFill>
                <a:schemeClr val="tx2"/>
              </a:solidFill>
              <a:effectLst/>
              <a:uLnTx/>
              <a:uFillTx/>
              <a:latin typeface="+mn-lt"/>
              <a:ea typeface="Calibri" panose="020F0502020204030204" pitchFamily="34" charset="0"/>
              <a:cs typeface="+mn-cs"/>
            </a:endParaRPr>
          </a:p>
        </p:txBody>
      </p:sp>
      <p:sp>
        <p:nvSpPr>
          <p:cNvPr id="7" name="Title 3">
            <a:extLst>
              <a:ext uri="{FF2B5EF4-FFF2-40B4-BE49-F238E27FC236}">
                <a16:creationId xmlns:a16="http://schemas.microsoft.com/office/drawing/2014/main" id="{051660A3-DC4C-BB0F-5CF5-511220993D1A}"/>
              </a:ext>
            </a:extLst>
          </p:cNvPr>
          <p:cNvSpPr txBox="1">
            <a:spLocks/>
          </p:cNvSpPr>
          <p:nvPr userDrawn="1"/>
        </p:nvSpPr>
        <p:spPr>
          <a:xfrm>
            <a:off x="2802937" y="2504797"/>
            <a:ext cx="6713481" cy="517792"/>
          </a:xfrm>
          <a:prstGeom prst="rect">
            <a:avLst/>
          </a:prstGeom>
        </p:spPr>
        <p:txBody>
          <a:bodyPr vert="horz" lIns="0" tIns="0" rIns="0" bIns="0" rtlCol="0" anchor="b">
            <a:noAutofit/>
          </a:bodyPr>
          <a:lstStyle>
            <a:lvl1pPr algn="ctr" defTabSz="914400" rtl="0" eaLnBrk="1" latinLnBrk="0" hangingPunct="1">
              <a:lnSpc>
                <a:spcPct val="100000"/>
              </a:lnSpc>
              <a:spcBef>
                <a:spcPct val="0"/>
              </a:spcBef>
              <a:buNone/>
              <a:defRPr sz="5781" b="1" kern="1200">
                <a:solidFill>
                  <a:schemeClr val="accent5"/>
                </a:solidFill>
                <a:latin typeface="Century Gothic" panose="020B0502020202020204" pitchFamily="34" charset="0"/>
                <a:ea typeface="+mj-ea"/>
                <a:cs typeface="+mj-cs"/>
              </a:defRPr>
            </a:lvl1pPr>
          </a:lstStyle>
          <a:p>
            <a:r>
              <a:rPr lang="en-AU" sz="2400" dirty="0">
                <a:solidFill>
                  <a:schemeClr val="tx2"/>
                </a:solidFill>
              </a:rPr>
              <a:t>Acknowledgement of Country</a:t>
            </a:r>
            <a:endParaRPr lang="en-AU" dirty="0">
              <a:solidFill>
                <a:schemeClr val="tx2"/>
              </a:solidFill>
            </a:endParaRPr>
          </a:p>
        </p:txBody>
      </p:sp>
    </p:spTree>
    <p:extLst>
      <p:ext uri="{BB962C8B-B14F-4D97-AF65-F5344CB8AC3E}">
        <p14:creationId xmlns:p14="http://schemas.microsoft.com/office/powerpoint/2010/main" val="58223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Navy 2">
    <p:bg>
      <p:bgPr>
        <a:solidFill>
          <a:schemeClr val="tx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42F3733-751A-4B0E-87F8-0128ED8E836D}"/>
              </a:ext>
            </a:extLst>
          </p:cNvPr>
          <p:cNvSpPr>
            <a:spLocks noGrp="1"/>
          </p:cNvSpPr>
          <p:nvPr>
            <p:ph type="pic" sz="quarter" idx="17"/>
          </p:nvPr>
        </p:nvSpPr>
        <p:spPr>
          <a:xfrm>
            <a:off x="6096000" y="539297"/>
            <a:ext cx="5554104" cy="5776127"/>
          </a:xfrm>
          <a:custGeom>
            <a:avLst/>
            <a:gdLst>
              <a:gd name="connsiteX0" fmla="*/ 0 w 7035800"/>
              <a:gd name="connsiteY0" fmla="*/ 6318704 h 6318705"/>
              <a:gd name="connsiteX1" fmla="*/ 7035800 w 7035800"/>
              <a:gd name="connsiteY1" fmla="*/ 6318704 h 6318705"/>
              <a:gd name="connsiteX2" fmla="*/ 7035800 w 7035800"/>
              <a:gd name="connsiteY2" fmla="*/ 6318705 h 6318705"/>
              <a:gd name="connsiteX3" fmla="*/ 0 w 7035800"/>
              <a:gd name="connsiteY3" fmla="*/ 6318705 h 6318705"/>
              <a:gd name="connsiteX4" fmla="*/ 939800 w 7035800"/>
              <a:gd name="connsiteY4" fmla="*/ 0 h 6318705"/>
              <a:gd name="connsiteX5" fmla="*/ 1331972 w 7035800"/>
              <a:gd name="connsiteY5" fmla="*/ 0 h 6318705"/>
              <a:gd name="connsiteX6" fmla="*/ 4903494 w 7035800"/>
              <a:gd name="connsiteY6" fmla="*/ 0 h 6318705"/>
              <a:gd name="connsiteX7" fmla="*/ 5295666 w 7035800"/>
              <a:gd name="connsiteY7" fmla="*/ 0 h 6318705"/>
              <a:gd name="connsiteX8" fmla="*/ 5472738 w 7035800"/>
              <a:gd name="connsiteY8" fmla="*/ 12988 h 6318705"/>
              <a:gd name="connsiteX9" fmla="*/ 5641737 w 7035800"/>
              <a:gd name="connsiteY9" fmla="*/ 50726 h 6318705"/>
              <a:gd name="connsiteX10" fmla="*/ 5800819 w 7035800"/>
              <a:gd name="connsiteY10" fmla="*/ 111355 h 6318705"/>
              <a:gd name="connsiteX11" fmla="*/ 5948127 w 7035800"/>
              <a:gd name="connsiteY11" fmla="*/ 193024 h 6318705"/>
              <a:gd name="connsiteX12" fmla="*/ 6081804 w 7035800"/>
              <a:gd name="connsiteY12" fmla="*/ 293879 h 6318705"/>
              <a:gd name="connsiteX13" fmla="*/ 6200002 w 7035800"/>
              <a:gd name="connsiteY13" fmla="*/ 412070 h 6318705"/>
              <a:gd name="connsiteX14" fmla="*/ 6300864 w 7035800"/>
              <a:gd name="connsiteY14" fmla="*/ 545743 h 6318705"/>
              <a:gd name="connsiteX15" fmla="*/ 6382538 w 7035800"/>
              <a:gd name="connsiteY15" fmla="*/ 693043 h 6318705"/>
              <a:gd name="connsiteX16" fmla="*/ 6443174 w 7035800"/>
              <a:gd name="connsiteY16" fmla="*/ 852121 h 6318705"/>
              <a:gd name="connsiteX17" fmla="*/ 6480912 w 7035800"/>
              <a:gd name="connsiteY17" fmla="*/ 1021121 h 6318705"/>
              <a:gd name="connsiteX18" fmla="*/ 6493904 w 7035800"/>
              <a:gd name="connsiteY18" fmla="*/ 1198188 h 6318705"/>
              <a:gd name="connsiteX19" fmla="*/ 6493904 w 7035800"/>
              <a:gd name="connsiteY19" fmla="*/ 5776127 h 6318705"/>
              <a:gd name="connsiteX20" fmla="*/ 6101732 w 7035800"/>
              <a:gd name="connsiteY20" fmla="*/ 5776127 h 6318705"/>
              <a:gd name="connsiteX21" fmla="*/ 2656112 w 7035800"/>
              <a:gd name="connsiteY21" fmla="*/ 5776127 h 6318705"/>
              <a:gd name="connsiteX22" fmla="*/ 2263940 w 7035800"/>
              <a:gd name="connsiteY22" fmla="*/ 5776127 h 6318705"/>
              <a:gd name="connsiteX23" fmla="*/ 939800 w 7035800"/>
              <a:gd name="connsiteY23" fmla="*/ 4451988 h 6318705"/>
              <a:gd name="connsiteX0" fmla="*/ 0 w 7035800"/>
              <a:gd name="connsiteY0" fmla="*/ 6318705 h 6318705"/>
              <a:gd name="connsiteX1" fmla="*/ 7035800 w 7035800"/>
              <a:gd name="connsiteY1" fmla="*/ 6318704 h 6318705"/>
              <a:gd name="connsiteX2" fmla="*/ 7035800 w 7035800"/>
              <a:gd name="connsiteY2" fmla="*/ 6318705 h 6318705"/>
              <a:gd name="connsiteX3" fmla="*/ 0 w 7035800"/>
              <a:gd name="connsiteY3" fmla="*/ 6318705 h 6318705"/>
              <a:gd name="connsiteX4" fmla="*/ 939800 w 7035800"/>
              <a:gd name="connsiteY4" fmla="*/ 0 h 6318705"/>
              <a:gd name="connsiteX5" fmla="*/ 1331972 w 7035800"/>
              <a:gd name="connsiteY5" fmla="*/ 0 h 6318705"/>
              <a:gd name="connsiteX6" fmla="*/ 4903494 w 7035800"/>
              <a:gd name="connsiteY6" fmla="*/ 0 h 6318705"/>
              <a:gd name="connsiteX7" fmla="*/ 5295666 w 7035800"/>
              <a:gd name="connsiteY7" fmla="*/ 0 h 6318705"/>
              <a:gd name="connsiteX8" fmla="*/ 5472738 w 7035800"/>
              <a:gd name="connsiteY8" fmla="*/ 12988 h 6318705"/>
              <a:gd name="connsiteX9" fmla="*/ 5641737 w 7035800"/>
              <a:gd name="connsiteY9" fmla="*/ 50726 h 6318705"/>
              <a:gd name="connsiteX10" fmla="*/ 5800819 w 7035800"/>
              <a:gd name="connsiteY10" fmla="*/ 111355 h 6318705"/>
              <a:gd name="connsiteX11" fmla="*/ 5948127 w 7035800"/>
              <a:gd name="connsiteY11" fmla="*/ 193024 h 6318705"/>
              <a:gd name="connsiteX12" fmla="*/ 6081804 w 7035800"/>
              <a:gd name="connsiteY12" fmla="*/ 293879 h 6318705"/>
              <a:gd name="connsiteX13" fmla="*/ 6200002 w 7035800"/>
              <a:gd name="connsiteY13" fmla="*/ 412070 h 6318705"/>
              <a:gd name="connsiteX14" fmla="*/ 6300864 w 7035800"/>
              <a:gd name="connsiteY14" fmla="*/ 545743 h 6318705"/>
              <a:gd name="connsiteX15" fmla="*/ 6382538 w 7035800"/>
              <a:gd name="connsiteY15" fmla="*/ 693043 h 6318705"/>
              <a:gd name="connsiteX16" fmla="*/ 6443174 w 7035800"/>
              <a:gd name="connsiteY16" fmla="*/ 852121 h 6318705"/>
              <a:gd name="connsiteX17" fmla="*/ 6480912 w 7035800"/>
              <a:gd name="connsiteY17" fmla="*/ 1021121 h 6318705"/>
              <a:gd name="connsiteX18" fmla="*/ 6493904 w 7035800"/>
              <a:gd name="connsiteY18" fmla="*/ 1198188 h 6318705"/>
              <a:gd name="connsiteX19" fmla="*/ 6493904 w 7035800"/>
              <a:gd name="connsiteY19" fmla="*/ 5776127 h 6318705"/>
              <a:gd name="connsiteX20" fmla="*/ 6101732 w 7035800"/>
              <a:gd name="connsiteY20" fmla="*/ 5776127 h 6318705"/>
              <a:gd name="connsiteX21" fmla="*/ 2656112 w 7035800"/>
              <a:gd name="connsiteY21" fmla="*/ 5776127 h 6318705"/>
              <a:gd name="connsiteX22" fmla="*/ 2263940 w 7035800"/>
              <a:gd name="connsiteY22" fmla="*/ 5776127 h 6318705"/>
              <a:gd name="connsiteX23" fmla="*/ 939800 w 7035800"/>
              <a:gd name="connsiteY23" fmla="*/ 4451988 h 6318705"/>
              <a:gd name="connsiteX24" fmla="*/ 939800 w 7035800"/>
              <a:gd name="connsiteY24" fmla="*/ 0 h 6318705"/>
              <a:gd name="connsiteX0" fmla="*/ 6096000 w 6096000"/>
              <a:gd name="connsiteY0" fmla="*/ 6318705 h 6318705"/>
              <a:gd name="connsiteX1" fmla="*/ 6096000 w 6096000"/>
              <a:gd name="connsiteY1" fmla="*/ 6318704 h 6318705"/>
              <a:gd name="connsiteX2" fmla="*/ 6096000 w 6096000"/>
              <a:gd name="connsiteY2" fmla="*/ 6318705 h 6318705"/>
              <a:gd name="connsiteX3" fmla="*/ 0 w 6096000"/>
              <a:gd name="connsiteY3" fmla="*/ 0 h 6318705"/>
              <a:gd name="connsiteX4" fmla="*/ 392172 w 6096000"/>
              <a:gd name="connsiteY4" fmla="*/ 0 h 6318705"/>
              <a:gd name="connsiteX5" fmla="*/ 3963694 w 6096000"/>
              <a:gd name="connsiteY5" fmla="*/ 0 h 6318705"/>
              <a:gd name="connsiteX6" fmla="*/ 4355866 w 6096000"/>
              <a:gd name="connsiteY6" fmla="*/ 0 h 6318705"/>
              <a:gd name="connsiteX7" fmla="*/ 4532938 w 6096000"/>
              <a:gd name="connsiteY7" fmla="*/ 12988 h 6318705"/>
              <a:gd name="connsiteX8" fmla="*/ 4701937 w 6096000"/>
              <a:gd name="connsiteY8" fmla="*/ 50726 h 6318705"/>
              <a:gd name="connsiteX9" fmla="*/ 4861019 w 6096000"/>
              <a:gd name="connsiteY9" fmla="*/ 111355 h 6318705"/>
              <a:gd name="connsiteX10" fmla="*/ 5008327 w 6096000"/>
              <a:gd name="connsiteY10" fmla="*/ 193024 h 6318705"/>
              <a:gd name="connsiteX11" fmla="*/ 5142004 w 6096000"/>
              <a:gd name="connsiteY11" fmla="*/ 293879 h 6318705"/>
              <a:gd name="connsiteX12" fmla="*/ 5260202 w 6096000"/>
              <a:gd name="connsiteY12" fmla="*/ 412070 h 6318705"/>
              <a:gd name="connsiteX13" fmla="*/ 5361064 w 6096000"/>
              <a:gd name="connsiteY13" fmla="*/ 545743 h 6318705"/>
              <a:gd name="connsiteX14" fmla="*/ 5442738 w 6096000"/>
              <a:gd name="connsiteY14" fmla="*/ 693043 h 6318705"/>
              <a:gd name="connsiteX15" fmla="*/ 5503374 w 6096000"/>
              <a:gd name="connsiteY15" fmla="*/ 852121 h 6318705"/>
              <a:gd name="connsiteX16" fmla="*/ 5541112 w 6096000"/>
              <a:gd name="connsiteY16" fmla="*/ 1021121 h 6318705"/>
              <a:gd name="connsiteX17" fmla="*/ 5554104 w 6096000"/>
              <a:gd name="connsiteY17" fmla="*/ 1198188 h 6318705"/>
              <a:gd name="connsiteX18" fmla="*/ 5554104 w 6096000"/>
              <a:gd name="connsiteY18" fmla="*/ 5776127 h 6318705"/>
              <a:gd name="connsiteX19" fmla="*/ 5161932 w 6096000"/>
              <a:gd name="connsiteY19" fmla="*/ 5776127 h 6318705"/>
              <a:gd name="connsiteX20" fmla="*/ 1716312 w 6096000"/>
              <a:gd name="connsiteY20" fmla="*/ 5776127 h 6318705"/>
              <a:gd name="connsiteX21" fmla="*/ 1324140 w 6096000"/>
              <a:gd name="connsiteY21" fmla="*/ 5776127 h 6318705"/>
              <a:gd name="connsiteX22" fmla="*/ 0 w 6096000"/>
              <a:gd name="connsiteY22" fmla="*/ 4451988 h 6318705"/>
              <a:gd name="connsiteX23" fmla="*/ 0 w 6096000"/>
              <a:gd name="connsiteY23" fmla="*/ 0 h 6318705"/>
              <a:gd name="connsiteX0" fmla="*/ 0 w 5554104"/>
              <a:gd name="connsiteY0" fmla="*/ 0 h 5776127"/>
              <a:gd name="connsiteX1" fmla="*/ 392172 w 5554104"/>
              <a:gd name="connsiteY1" fmla="*/ 0 h 5776127"/>
              <a:gd name="connsiteX2" fmla="*/ 3963694 w 5554104"/>
              <a:gd name="connsiteY2" fmla="*/ 0 h 5776127"/>
              <a:gd name="connsiteX3" fmla="*/ 4355866 w 5554104"/>
              <a:gd name="connsiteY3" fmla="*/ 0 h 5776127"/>
              <a:gd name="connsiteX4" fmla="*/ 4532938 w 5554104"/>
              <a:gd name="connsiteY4" fmla="*/ 12988 h 5776127"/>
              <a:gd name="connsiteX5" fmla="*/ 4701937 w 5554104"/>
              <a:gd name="connsiteY5" fmla="*/ 50726 h 5776127"/>
              <a:gd name="connsiteX6" fmla="*/ 4861019 w 5554104"/>
              <a:gd name="connsiteY6" fmla="*/ 111355 h 5776127"/>
              <a:gd name="connsiteX7" fmla="*/ 5008327 w 5554104"/>
              <a:gd name="connsiteY7" fmla="*/ 193024 h 5776127"/>
              <a:gd name="connsiteX8" fmla="*/ 5142004 w 5554104"/>
              <a:gd name="connsiteY8" fmla="*/ 293879 h 5776127"/>
              <a:gd name="connsiteX9" fmla="*/ 5260202 w 5554104"/>
              <a:gd name="connsiteY9" fmla="*/ 412070 h 5776127"/>
              <a:gd name="connsiteX10" fmla="*/ 5361064 w 5554104"/>
              <a:gd name="connsiteY10" fmla="*/ 545743 h 5776127"/>
              <a:gd name="connsiteX11" fmla="*/ 5442738 w 5554104"/>
              <a:gd name="connsiteY11" fmla="*/ 693043 h 5776127"/>
              <a:gd name="connsiteX12" fmla="*/ 5503374 w 5554104"/>
              <a:gd name="connsiteY12" fmla="*/ 852121 h 5776127"/>
              <a:gd name="connsiteX13" fmla="*/ 5541112 w 5554104"/>
              <a:gd name="connsiteY13" fmla="*/ 1021121 h 5776127"/>
              <a:gd name="connsiteX14" fmla="*/ 5554104 w 5554104"/>
              <a:gd name="connsiteY14" fmla="*/ 1198188 h 5776127"/>
              <a:gd name="connsiteX15" fmla="*/ 5554104 w 5554104"/>
              <a:gd name="connsiteY15" fmla="*/ 5776127 h 5776127"/>
              <a:gd name="connsiteX16" fmla="*/ 5161932 w 5554104"/>
              <a:gd name="connsiteY16" fmla="*/ 5776127 h 5776127"/>
              <a:gd name="connsiteX17" fmla="*/ 1716312 w 5554104"/>
              <a:gd name="connsiteY17" fmla="*/ 5776127 h 5776127"/>
              <a:gd name="connsiteX18" fmla="*/ 1324140 w 5554104"/>
              <a:gd name="connsiteY18" fmla="*/ 5776127 h 5776127"/>
              <a:gd name="connsiteX19" fmla="*/ 0 w 5554104"/>
              <a:gd name="connsiteY19" fmla="*/ 4451988 h 5776127"/>
              <a:gd name="connsiteX20" fmla="*/ 0 w 5554104"/>
              <a:gd name="connsiteY20" fmla="*/ 0 h 57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54104" h="5776127">
                <a:moveTo>
                  <a:pt x="0" y="0"/>
                </a:moveTo>
                <a:lnTo>
                  <a:pt x="392172" y="0"/>
                </a:lnTo>
                <a:lnTo>
                  <a:pt x="3963694" y="0"/>
                </a:lnTo>
                <a:lnTo>
                  <a:pt x="4355866" y="0"/>
                </a:lnTo>
                <a:lnTo>
                  <a:pt x="4532938" y="12988"/>
                </a:lnTo>
                <a:lnTo>
                  <a:pt x="4701937" y="50726"/>
                </a:lnTo>
                <a:lnTo>
                  <a:pt x="4861019" y="111355"/>
                </a:lnTo>
                <a:lnTo>
                  <a:pt x="5008327" y="193024"/>
                </a:lnTo>
                <a:lnTo>
                  <a:pt x="5142004" y="293879"/>
                </a:lnTo>
                <a:lnTo>
                  <a:pt x="5260202" y="412070"/>
                </a:lnTo>
                <a:lnTo>
                  <a:pt x="5361064" y="545743"/>
                </a:lnTo>
                <a:lnTo>
                  <a:pt x="5442738" y="693043"/>
                </a:lnTo>
                <a:lnTo>
                  <a:pt x="5503374" y="852121"/>
                </a:lnTo>
                <a:lnTo>
                  <a:pt x="5541112" y="1021121"/>
                </a:lnTo>
                <a:lnTo>
                  <a:pt x="5554104" y="1198188"/>
                </a:lnTo>
                <a:lnTo>
                  <a:pt x="5554104" y="5776127"/>
                </a:lnTo>
                <a:lnTo>
                  <a:pt x="5161932" y="5776127"/>
                </a:lnTo>
                <a:lnTo>
                  <a:pt x="1716312" y="5776127"/>
                </a:lnTo>
                <a:lnTo>
                  <a:pt x="1324140" y="5776127"/>
                </a:lnTo>
                <a:lnTo>
                  <a:pt x="0" y="4451988"/>
                </a:lnTo>
                <a:lnTo>
                  <a:pt x="0" y="0"/>
                </a:lnTo>
                <a:close/>
              </a:path>
            </a:pathLst>
          </a:custGeom>
          <a:solidFill>
            <a:schemeClr val="accent2"/>
          </a:solidFill>
        </p:spPr>
        <p:txBody>
          <a:bodyPr wrap="square" bIns="1080000" anchor="ctr">
            <a:noAutofit/>
          </a:bodyPr>
          <a:lstStyle>
            <a:lvl1pPr algn="ctr">
              <a:defRPr>
                <a:solidFill>
                  <a:schemeClr val="bg1"/>
                </a:solidFill>
              </a:defRPr>
            </a:lvl1pPr>
          </a:lstStyle>
          <a:p>
            <a:r>
              <a:rPr lang="en-US"/>
              <a:t>Click icon to add picture</a:t>
            </a:r>
            <a:endParaRPr lang="en-AU" dirty="0"/>
          </a:p>
        </p:txBody>
      </p:sp>
      <p:pic>
        <p:nvPicPr>
          <p:cNvPr id="4" name="Graphic 3">
            <a:extLst>
              <a:ext uri="{FF2B5EF4-FFF2-40B4-BE49-F238E27FC236}">
                <a16:creationId xmlns:a16="http://schemas.microsoft.com/office/drawing/2014/main" id="{B1D177B3-396A-2CF5-3D8B-52009D868A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936" y="498335"/>
            <a:ext cx="2051050" cy="702865"/>
          </a:xfrm>
          <a:prstGeom prst="rect">
            <a:avLst/>
          </a:prstGeom>
        </p:spPr>
      </p:pic>
      <p:sp>
        <p:nvSpPr>
          <p:cNvPr id="5" name="Title 1">
            <a:extLst>
              <a:ext uri="{FF2B5EF4-FFF2-40B4-BE49-F238E27FC236}">
                <a16:creationId xmlns:a16="http://schemas.microsoft.com/office/drawing/2014/main" id="{D5DCA648-4C06-88DD-CFE1-A67DB128634F}"/>
              </a:ext>
            </a:extLst>
          </p:cNvPr>
          <p:cNvSpPr>
            <a:spLocks noGrp="1"/>
          </p:cNvSpPr>
          <p:nvPr>
            <p:ph type="title" hasCustomPrompt="1"/>
          </p:nvPr>
        </p:nvSpPr>
        <p:spPr>
          <a:xfrm>
            <a:off x="539748" y="1733282"/>
            <a:ext cx="4705352" cy="3391437"/>
          </a:xfrm>
        </p:spPr>
        <p:txBody>
          <a:bodyPr anchor="ctr" anchorCtr="0"/>
          <a:lstStyle>
            <a:lvl1pPr>
              <a:defRPr sz="4000">
                <a:solidFill>
                  <a:schemeClr val="accent5"/>
                </a:solidFill>
              </a:defRPr>
            </a:lvl1pPr>
          </a:lstStyle>
          <a:p>
            <a:r>
              <a:rPr lang="en-GB" dirty="0"/>
              <a:t>Presentation title</a:t>
            </a:r>
            <a:endParaRPr lang="en-AU" dirty="0"/>
          </a:p>
        </p:txBody>
      </p:sp>
      <p:sp>
        <p:nvSpPr>
          <p:cNvPr id="6" name="Text Placeholder 12">
            <a:extLst>
              <a:ext uri="{FF2B5EF4-FFF2-40B4-BE49-F238E27FC236}">
                <a16:creationId xmlns:a16="http://schemas.microsoft.com/office/drawing/2014/main" id="{D28CA576-6D26-74D2-0FE1-BD526E2DE2CC}"/>
              </a:ext>
            </a:extLst>
          </p:cNvPr>
          <p:cNvSpPr>
            <a:spLocks noGrp="1"/>
          </p:cNvSpPr>
          <p:nvPr>
            <p:ph type="body" sz="quarter" idx="14" hasCustomPrompt="1"/>
          </p:nvPr>
        </p:nvSpPr>
        <p:spPr>
          <a:xfrm>
            <a:off x="539750" y="5595817"/>
            <a:ext cx="4705352" cy="342208"/>
          </a:xfrm>
        </p:spPr>
        <p:txBody>
          <a:bodyPr anchor="ctr" anchorCtr="0"/>
          <a:lstStyle>
            <a:lvl1pPr>
              <a:defRPr sz="1600" b="1">
                <a:solidFill>
                  <a:schemeClr val="bg1"/>
                </a:solidFill>
              </a:defRPr>
            </a:lvl1pPr>
            <a:lvl2pPr>
              <a:defRPr sz="1400" b="1">
                <a:solidFill>
                  <a:schemeClr val="bg1"/>
                </a:solidFill>
              </a:defRPr>
            </a:lvl2pPr>
          </a:lstStyle>
          <a:p>
            <a:pPr lvl="0"/>
            <a:r>
              <a:rPr lang="en-US" dirty="0"/>
              <a:t>Presenter Name</a:t>
            </a:r>
          </a:p>
        </p:txBody>
      </p:sp>
      <p:sp>
        <p:nvSpPr>
          <p:cNvPr id="7" name="Text Placeholder 12">
            <a:extLst>
              <a:ext uri="{FF2B5EF4-FFF2-40B4-BE49-F238E27FC236}">
                <a16:creationId xmlns:a16="http://schemas.microsoft.com/office/drawing/2014/main" id="{B8E3BEF9-D12A-302A-7DC5-C17D524C6449}"/>
              </a:ext>
            </a:extLst>
          </p:cNvPr>
          <p:cNvSpPr>
            <a:spLocks noGrp="1"/>
          </p:cNvSpPr>
          <p:nvPr>
            <p:ph type="body" sz="quarter" idx="15" hasCustomPrompt="1"/>
          </p:nvPr>
        </p:nvSpPr>
        <p:spPr>
          <a:xfrm>
            <a:off x="539750" y="6017457"/>
            <a:ext cx="4705352" cy="342208"/>
          </a:xfrm>
        </p:spPr>
        <p:txBody>
          <a:bodyPr anchor="ctr" anchorCtr="0"/>
          <a:lstStyle>
            <a:lvl1pPr>
              <a:defRPr sz="1400" b="0">
                <a:solidFill>
                  <a:schemeClr val="bg1"/>
                </a:solidFill>
              </a:defRPr>
            </a:lvl1pPr>
            <a:lvl2pPr>
              <a:defRPr sz="1400" b="1">
                <a:solidFill>
                  <a:schemeClr val="bg1"/>
                </a:solidFill>
              </a:defRPr>
            </a:lvl2pPr>
          </a:lstStyle>
          <a:p>
            <a:pPr lvl="0"/>
            <a:r>
              <a:rPr lang="en-US" dirty="0"/>
              <a:t>Date | Other Details</a:t>
            </a:r>
          </a:p>
        </p:txBody>
      </p:sp>
    </p:spTree>
    <p:extLst>
      <p:ext uri="{BB962C8B-B14F-4D97-AF65-F5344CB8AC3E}">
        <p14:creationId xmlns:p14="http://schemas.microsoft.com/office/powerpoint/2010/main" val="799050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tx2"/>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C7AAFE0-888F-4BBC-9ECA-C4C61A081D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0800000" flipH="1">
            <a:off x="1184" y="0"/>
            <a:ext cx="12189630" cy="6858000"/>
          </a:xfrm>
          <a:prstGeom prst="rect">
            <a:avLst/>
          </a:prstGeom>
        </p:spPr>
      </p:pic>
      <p:sp>
        <p:nvSpPr>
          <p:cNvPr id="12" name="Freeform: Shape 25">
            <a:extLst>
              <a:ext uri="{FF2B5EF4-FFF2-40B4-BE49-F238E27FC236}">
                <a16:creationId xmlns:a16="http://schemas.microsoft.com/office/drawing/2014/main" id="{1585B3E7-753F-D44B-AFF2-8AC7A25F208E}"/>
              </a:ext>
            </a:extLst>
          </p:cNvPr>
          <p:cNvSpPr/>
          <p:nvPr userDrawn="1"/>
        </p:nvSpPr>
        <p:spPr>
          <a:xfrm>
            <a:off x="0" y="1570892"/>
            <a:ext cx="7794358" cy="5287108"/>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latin typeface="Century Gothic" panose="020B0502020202020204" pitchFamily="34" charset="0"/>
            </a:endParaRPr>
          </a:p>
        </p:txBody>
      </p:sp>
      <p:sp>
        <p:nvSpPr>
          <p:cNvPr id="2" name="Title 1">
            <a:extLst>
              <a:ext uri="{FF2B5EF4-FFF2-40B4-BE49-F238E27FC236}">
                <a16:creationId xmlns:a16="http://schemas.microsoft.com/office/drawing/2014/main" id="{0BFC4257-55ED-4E01-8EFE-8DAEF4C183A0}"/>
              </a:ext>
            </a:extLst>
          </p:cNvPr>
          <p:cNvSpPr>
            <a:spLocks noGrp="1"/>
          </p:cNvSpPr>
          <p:nvPr>
            <p:ph type="title" hasCustomPrompt="1"/>
          </p:nvPr>
        </p:nvSpPr>
        <p:spPr>
          <a:xfrm>
            <a:off x="2476749" y="2666599"/>
            <a:ext cx="4474655" cy="1524801"/>
          </a:xfrm>
        </p:spPr>
        <p:txBody>
          <a:bodyPr anchor="ctr"/>
          <a:lstStyle>
            <a:lvl1pPr>
              <a:defRPr sz="4000">
                <a:solidFill>
                  <a:schemeClr val="bg1"/>
                </a:solidFill>
              </a:defRPr>
            </a:lvl1pPr>
          </a:lstStyle>
          <a:p>
            <a:r>
              <a:rPr lang="en-GB" dirty="0"/>
              <a:t>Section title</a:t>
            </a:r>
            <a:endParaRPr lang="en-AU" dirty="0"/>
          </a:p>
        </p:txBody>
      </p:sp>
      <p:sp>
        <p:nvSpPr>
          <p:cNvPr id="55" name="Text Placeholder 54">
            <a:extLst>
              <a:ext uri="{FF2B5EF4-FFF2-40B4-BE49-F238E27FC236}">
                <a16:creationId xmlns:a16="http://schemas.microsoft.com/office/drawing/2014/main" id="{B79F9FDB-2A9F-494A-B4CE-E9EE6DB3AEA3}"/>
              </a:ext>
            </a:extLst>
          </p:cNvPr>
          <p:cNvSpPr>
            <a:spLocks noGrp="1"/>
          </p:cNvSpPr>
          <p:nvPr>
            <p:ph type="body" sz="quarter" idx="14" hasCustomPrompt="1"/>
          </p:nvPr>
        </p:nvSpPr>
        <p:spPr>
          <a:xfrm>
            <a:off x="500063" y="2476500"/>
            <a:ext cx="1976686" cy="1803400"/>
          </a:xfrm>
        </p:spPr>
        <p:txBody>
          <a:bodyPr anchor="ctr"/>
          <a:lstStyle>
            <a:lvl1pPr>
              <a:defRPr sz="10400">
                <a:solidFill>
                  <a:schemeClr val="accent5"/>
                </a:solidFill>
              </a:defRPr>
            </a:lvl1pPr>
          </a:lstStyle>
          <a:p>
            <a:pPr lvl="0"/>
            <a:r>
              <a:rPr lang="en-US" dirty="0"/>
              <a:t>01</a:t>
            </a:r>
          </a:p>
        </p:txBody>
      </p:sp>
      <p:pic>
        <p:nvPicPr>
          <p:cNvPr id="14" name="Graphic 13">
            <a:extLst>
              <a:ext uri="{FF2B5EF4-FFF2-40B4-BE49-F238E27FC236}">
                <a16:creationId xmlns:a16="http://schemas.microsoft.com/office/drawing/2014/main" id="{52D92D76-C27D-5048-82E4-448B63182FE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8276" y="533400"/>
            <a:ext cx="1073150" cy="367753"/>
          </a:xfrm>
          <a:prstGeom prst="rect">
            <a:avLst/>
          </a:prstGeom>
        </p:spPr>
      </p:pic>
      <p:sp>
        <p:nvSpPr>
          <p:cNvPr id="3" name="Slide Number Placeholder 2">
            <a:extLst>
              <a:ext uri="{FF2B5EF4-FFF2-40B4-BE49-F238E27FC236}">
                <a16:creationId xmlns:a16="http://schemas.microsoft.com/office/drawing/2014/main" id="{8CA69EE9-3ED4-8BA6-6A95-6F0CC5FFD0D4}"/>
              </a:ext>
            </a:extLst>
          </p:cNvPr>
          <p:cNvSpPr>
            <a:spLocks noGrp="1"/>
          </p:cNvSpPr>
          <p:nvPr>
            <p:ph type="sldNum" sz="quarter" idx="15"/>
          </p:nvPr>
        </p:nvSpPr>
        <p:spPr/>
        <p:txBody>
          <a:bodyPr/>
          <a:lstStyle>
            <a:lvl1pPr>
              <a:defRPr>
                <a:solidFill>
                  <a:schemeClr val="tx2"/>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715443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tx2"/>
        </a:solidFill>
        <a:effectLst/>
      </p:bgPr>
    </p:bg>
    <p:spTree>
      <p:nvGrpSpPr>
        <p:cNvPr id="1" name=""/>
        <p:cNvGrpSpPr/>
        <p:nvPr/>
      </p:nvGrpSpPr>
      <p:grpSpPr>
        <a:xfrm>
          <a:off x="0" y="0"/>
          <a:ext cx="0" cy="0"/>
          <a:chOff x="0" y="0"/>
          <a:chExt cx="0" cy="0"/>
        </a:xfrm>
      </p:grpSpPr>
      <p:pic>
        <p:nvPicPr>
          <p:cNvPr id="6" name="Picture 5" descr="Shape, icon&#10;&#10;Description automatically generated">
            <a:extLst>
              <a:ext uri="{FF2B5EF4-FFF2-40B4-BE49-F238E27FC236}">
                <a16:creationId xmlns:a16="http://schemas.microsoft.com/office/drawing/2014/main" id="{E8B13742-6624-4DD3-9E3D-9694BAF3E6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369" t="5751" r="16384" b="17002"/>
          <a:stretch/>
        </p:blipFill>
        <p:spPr>
          <a:xfrm rot="10800000" flipV="1">
            <a:off x="1184" y="0"/>
            <a:ext cx="12189631" cy="6858000"/>
          </a:xfrm>
          <a:prstGeom prst="rect">
            <a:avLst/>
          </a:prstGeom>
        </p:spPr>
      </p:pic>
      <p:sp>
        <p:nvSpPr>
          <p:cNvPr id="12" name="Freeform 11">
            <a:extLst>
              <a:ext uri="{FF2B5EF4-FFF2-40B4-BE49-F238E27FC236}">
                <a16:creationId xmlns:a16="http://schemas.microsoft.com/office/drawing/2014/main" id="{37B2A537-56FB-64F9-0ABB-2A75B1D7209A}"/>
              </a:ext>
            </a:extLst>
          </p:cNvPr>
          <p:cNvSpPr/>
          <p:nvPr userDrawn="1"/>
        </p:nvSpPr>
        <p:spPr>
          <a:xfrm>
            <a:off x="1" y="0"/>
            <a:ext cx="3171641" cy="3808218"/>
          </a:xfrm>
          <a:custGeom>
            <a:avLst/>
            <a:gdLst>
              <a:gd name="connsiteX0" fmla="*/ 0 w 3171641"/>
              <a:gd name="connsiteY0" fmla="*/ 0 h 3808218"/>
              <a:gd name="connsiteX1" fmla="*/ 2526466 w 3171641"/>
              <a:gd name="connsiteY1" fmla="*/ 0 h 3808218"/>
              <a:gd name="connsiteX2" fmla="*/ 2660745 w 3171641"/>
              <a:gd name="connsiteY2" fmla="*/ 147743 h 3808218"/>
              <a:gd name="connsiteX3" fmla="*/ 3171641 w 3171641"/>
              <a:gd name="connsiteY3" fmla="*/ 1570891 h 3808218"/>
              <a:gd name="connsiteX4" fmla="*/ 934314 w 3171641"/>
              <a:gd name="connsiteY4" fmla="*/ 3808218 h 3808218"/>
              <a:gd name="connsiteX5" fmla="*/ 63445 w 3171641"/>
              <a:gd name="connsiteY5" fmla="*/ 3632398 h 3808218"/>
              <a:gd name="connsiteX6" fmla="*/ 0 w 3171641"/>
              <a:gd name="connsiteY6" fmla="*/ 3601835 h 380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641" h="3808218">
                <a:moveTo>
                  <a:pt x="0" y="0"/>
                </a:moveTo>
                <a:lnTo>
                  <a:pt x="2526466" y="0"/>
                </a:lnTo>
                <a:lnTo>
                  <a:pt x="2660745" y="147743"/>
                </a:lnTo>
                <a:cubicBezTo>
                  <a:pt x="2979912" y="534485"/>
                  <a:pt x="3171641" y="1030298"/>
                  <a:pt x="3171641" y="1570891"/>
                </a:cubicBezTo>
                <a:cubicBezTo>
                  <a:pt x="3171641" y="2806533"/>
                  <a:pt x="2169956" y="3808218"/>
                  <a:pt x="934314" y="3808218"/>
                </a:cubicBezTo>
                <a:cubicBezTo>
                  <a:pt x="625404" y="3808218"/>
                  <a:pt x="331115" y="3745613"/>
                  <a:pt x="63445" y="3632398"/>
                </a:cubicBezTo>
                <a:lnTo>
                  <a:pt x="0" y="360183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5">
            <a:extLst>
              <a:ext uri="{FF2B5EF4-FFF2-40B4-BE49-F238E27FC236}">
                <a16:creationId xmlns:a16="http://schemas.microsoft.com/office/drawing/2014/main" id="{AA598293-F954-1A53-D0B4-7BBCFE52C2C1}"/>
              </a:ext>
            </a:extLst>
          </p:cNvPr>
          <p:cNvSpPr/>
          <p:nvPr userDrawn="1"/>
        </p:nvSpPr>
        <p:spPr>
          <a:xfrm>
            <a:off x="0" y="1570892"/>
            <a:ext cx="7794358" cy="5287108"/>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latin typeface="Century Gothic" panose="020B0502020202020204" pitchFamily="34" charset="0"/>
            </a:endParaRPr>
          </a:p>
        </p:txBody>
      </p:sp>
      <p:sp>
        <p:nvSpPr>
          <p:cNvPr id="2" name="Title 1">
            <a:extLst>
              <a:ext uri="{FF2B5EF4-FFF2-40B4-BE49-F238E27FC236}">
                <a16:creationId xmlns:a16="http://schemas.microsoft.com/office/drawing/2014/main" id="{0BFC4257-55ED-4E01-8EFE-8DAEF4C183A0}"/>
              </a:ext>
            </a:extLst>
          </p:cNvPr>
          <p:cNvSpPr>
            <a:spLocks noGrp="1"/>
          </p:cNvSpPr>
          <p:nvPr>
            <p:ph type="title" hasCustomPrompt="1"/>
          </p:nvPr>
        </p:nvSpPr>
        <p:spPr>
          <a:xfrm>
            <a:off x="2476749" y="2666599"/>
            <a:ext cx="4474655" cy="1524801"/>
          </a:xfrm>
        </p:spPr>
        <p:txBody>
          <a:bodyPr anchor="ctr"/>
          <a:lstStyle>
            <a:lvl1pPr>
              <a:defRPr sz="4000">
                <a:solidFill>
                  <a:schemeClr val="bg1"/>
                </a:solidFill>
              </a:defRPr>
            </a:lvl1pPr>
          </a:lstStyle>
          <a:p>
            <a:r>
              <a:rPr lang="en-GB" dirty="0"/>
              <a:t>Section title</a:t>
            </a:r>
            <a:endParaRPr lang="en-AU" dirty="0"/>
          </a:p>
        </p:txBody>
      </p:sp>
      <p:sp>
        <p:nvSpPr>
          <p:cNvPr id="55" name="Text Placeholder 54">
            <a:extLst>
              <a:ext uri="{FF2B5EF4-FFF2-40B4-BE49-F238E27FC236}">
                <a16:creationId xmlns:a16="http://schemas.microsoft.com/office/drawing/2014/main" id="{B79F9FDB-2A9F-494A-B4CE-E9EE6DB3AEA3}"/>
              </a:ext>
            </a:extLst>
          </p:cNvPr>
          <p:cNvSpPr>
            <a:spLocks noGrp="1"/>
          </p:cNvSpPr>
          <p:nvPr>
            <p:ph type="body" sz="quarter" idx="14" hasCustomPrompt="1"/>
          </p:nvPr>
        </p:nvSpPr>
        <p:spPr>
          <a:xfrm>
            <a:off x="500063" y="2476500"/>
            <a:ext cx="1976686" cy="1803400"/>
          </a:xfrm>
        </p:spPr>
        <p:txBody>
          <a:bodyPr anchor="ctr"/>
          <a:lstStyle>
            <a:lvl1pPr>
              <a:defRPr sz="10400">
                <a:solidFill>
                  <a:schemeClr val="tx2"/>
                </a:solidFill>
              </a:defRPr>
            </a:lvl1pPr>
          </a:lstStyle>
          <a:p>
            <a:pPr lvl="0"/>
            <a:r>
              <a:rPr lang="en-US" dirty="0"/>
              <a:t>02</a:t>
            </a:r>
          </a:p>
        </p:txBody>
      </p:sp>
      <p:pic>
        <p:nvPicPr>
          <p:cNvPr id="13" name="Graphic 12">
            <a:extLst>
              <a:ext uri="{FF2B5EF4-FFF2-40B4-BE49-F238E27FC236}">
                <a16:creationId xmlns:a16="http://schemas.microsoft.com/office/drawing/2014/main" id="{86E1D903-9D7A-C94C-B071-B7BC5793222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8276" y="533400"/>
            <a:ext cx="1073150" cy="367753"/>
          </a:xfrm>
          <a:prstGeom prst="rect">
            <a:avLst/>
          </a:prstGeom>
        </p:spPr>
      </p:pic>
      <p:sp>
        <p:nvSpPr>
          <p:cNvPr id="3" name="Slide Number Placeholder 2">
            <a:extLst>
              <a:ext uri="{FF2B5EF4-FFF2-40B4-BE49-F238E27FC236}">
                <a16:creationId xmlns:a16="http://schemas.microsoft.com/office/drawing/2014/main" id="{91312F42-C2EF-DFD9-320E-20A17B9DBC35}"/>
              </a:ext>
            </a:extLst>
          </p:cNvPr>
          <p:cNvSpPr>
            <a:spLocks noGrp="1"/>
          </p:cNvSpPr>
          <p:nvPr>
            <p:ph type="sldNum" sz="quarter" idx="15"/>
          </p:nvPr>
        </p:nvSpPr>
        <p:spPr/>
        <p:txBody>
          <a:bodyPr/>
          <a:lstStyle>
            <a:lvl1pPr>
              <a:defRPr>
                <a:solidFill>
                  <a:schemeClr val="tx2"/>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958753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2CCD2BBC-26A4-4642-931E-1C4E59D89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1184" y="0"/>
            <a:ext cx="12189631" cy="6858000"/>
          </a:xfrm>
          <a:prstGeom prst="rect">
            <a:avLst/>
          </a:prstGeom>
        </p:spPr>
      </p:pic>
      <p:sp>
        <p:nvSpPr>
          <p:cNvPr id="4" name="Freeform: Shape 25">
            <a:extLst>
              <a:ext uri="{FF2B5EF4-FFF2-40B4-BE49-F238E27FC236}">
                <a16:creationId xmlns:a16="http://schemas.microsoft.com/office/drawing/2014/main" id="{DB3D67C9-FFE9-DE43-614A-05FF3385578C}"/>
              </a:ext>
            </a:extLst>
          </p:cNvPr>
          <p:cNvSpPr/>
          <p:nvPr userDrawn="1"/>
        </p:nvSpPr>
        <p:spPr>
          <a:xfrm>
            <a:off x="0" y="1570892"/>
            <a:ext cx="7794358" cy="5287108"/>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latin typeface="Century Gothic" panose="020B0502020202020204" pitchFamily="34" charset="0"/>
            </a:endParaRPr>
          </a:p>
        </p:txBody>
      </p:sp>
      <p:sp>
        <p:nvSpPr>
          <p:cNvPr id="2" name="Title 1">
            <a:extLst>
              <a:ext uri="{FF2B5EF4-FFF2-40B4-BE49-F238E27FC236}">
                <a16:creationId xmlns:a16="http://schemas.microsoft.com/office/drawing/2014/main" id="{0BFC4257-55ED-4E01-8EFE-8DAEF4C183A0}"/>
              </a:ext>
            </a:extLst>
          </p:cNvPr>
          <p:cNvSpPr>
            <a:spLocks noGrp="1"/>
          </p:cNvSpPr>
          <p:nvPr>
            <p:ph type="title" hasCustomPrompt="1"/>
          </p:nvPr>
        </p:nvSpPr>
        <p:spPr>
          <a:xfrm>
            <a:off x="2476749" y="2666599"/>
            <a:ext cx="4474655" cy="1524801"/>
          </a:xfrm>
        </p:spPr>
        <p:txBody>
          <a:bodyPr anchor="ctr"/>
          <a:lstStyle>
            <a:lvl1pPr>
              <a:defRPr sz="4000">
                <a:solidFill>
                  <a:schemeClr val="bg1"/>
                </a:solidFill>
              </a:defRPr>
            </a:lvl1pPr>
          </a:lstStyle>
          <a:p>
            <a:r>
              <a:rPr lang="en-GB" dirty="0"/>
              <a:t>Section title</a:t>
            </a:r>
            <a:endParaRPr lang="en-AU" dirty="0"/>
          </a:p>
        </p:txBody>
      </p:sp>
      <p:sp>
        <p:nvSpPr>
          <p:cNvPr id="55" name="Text Placeholder 54">
            <a:extLst>
              <a:ext uri="{FF2B5EF4-FFF2-40B4-BE49-F238E27FC236}">
                <a16:creationId xmlns:a16="http://schemas.microsoft.com/office/drawing/2014/main" id="{B79F9FDB-2A9F-494A-B4CE-E9EE6DB3AEA3}"/>
              </a:ext>
            </a:extLst>
          </p:cNvPr>
          <p:cNvSpPr>
            <a:spLocks noGrp="1"/>
          </p:cNvSpPr>
          <p:nvPr>
            <p:ph type="body" sz="quarter" idx="14" hasCustomPrompt="1"/>
          </p:nvPr>
        </p:nvSpPr>
        <p:spPr>
          <a:xfrm>
            <a:off x="500063" y="2476500"/>
            <a:ext cx="1976686" cy="1803400"/>
          </a:xfrm>
        </p:spPr>
        <p:txBody>
          <a:bodyPr anchor="ctr"/>
          <a:lstStyle>
            <a:lvl1pPr>
              <a:defRPr sz="10400">
                <a:solidFill>
                  <a:schemeClr val="accent5"/>
                </a:solidFill>
              </a:defRPr>
            </a:lvl1pPr>
          </a:lstStyle>
          <a:p>
            <a:pPr lvl="0"/>
            <a:r>
              <a:rPr lang="en-US" dirty="0"/>
              <a:t>03</a:t>
            </a:r>
          </a:p>
        </p:txBody>
      </p:sp>
      <p:sp>
        <p:nvSpPr>
          <p:cNvPr id="3" name="Slide Number Placeholder 2">
            <a:extLst>
              <a:ext uri="{FF2B5EF4-FFF2-40B4-BE49-F238E27FC236}">
                <a16:creationId xmlns:a16="http://schemas.microsoft.com/office/drawing/2014/main" id="{1DD656F6-9E09-F332-82C0-64B4D958DFB4}"/>
              </a:ext>
            </a:extLst>
          </p:cNvPr>
          <p:cNvSpPr>
            <a:spLocks noGrp="1"/>
          </p:cNvSpPr>
          <p:nvPr>
            <p:ph type="sldNum" sz="quarter" idx="15"/>
          </p:nvPr>
        </p:nvSpPr>
        <p:spPr/>
        <p:txBody>
          <a:bodyPr/>
          <a:lstStyle>
            <a:lvl1pPr>
              <a:defRPr>
                <a:solidFill>
                  <a:schemeClr val="bg1"/>
                </a:solidFill>
              </a:defRPr>
            </a:lvl1pPr>
          </a:lstStyle>
          <a:p>
            <a:fld id="{6F7BD45C-3E05-4E1F-86A1-7949DB5136DB}" type="slidenum">
              <a:rPr lang="en-AU" smtClean="0"/>
              <a:pPr/>
              <a:t>‹#›</a:t>
            </a:fld>
            <a:endParaRPr lang="en-AU" dirty="0"/>
          </a:p>
        </p:txBody>
      </p:sp>
      <p:pic>
        <p:nvPicPr>
          <p:cNvPr id="5" name="Graphic 4">
            <a:extLst>
              <a:ext uri="{FF2B5EF4-FFF2-40B4-BE49-F238E27FC236}">
                <a16:creationId xmlns:a16="http://schemas.microsoft.com/office/drawing/2014/main" id="{FC89BA02-0DA6-3C43-8177-1E708763251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8276" y="533400"/>
            <a:ext cx="1073150" cy="367753"/>
          </a:xfrm>
          <a:prstGeom prst="rect">
            <a:avLst/>
          </a:prstGeom>
        </p:spPr>
      </p:pic>
    </p:spTree>
    <p:extLst>
      <p:ext uri="{BB962C8B-B14F-4D97-AF65-F5344CB8AC3E}">
        <p14:creationId xmlns:p14="http://schemas.microsoft.com/office/powerpoint/2010/main" val="1670935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chemeClr val="tx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1E89E2B-FD23-66F8-D06E-61D31C58407A}"/>
              </a:ext>
            </a:extLst>
          </p:cNvPr>
          <p:cNvPicPr>
            <a:picLocks noChangeAspect="1"/>
          </p:cNvPicPr>
          <p:nvPr userDrawn="1"/>
        </p:nvPicPr>
        <p:blipFill>
          <a:blip r:embed="rId2">
            <a:extLst>
              <a:ext uri="{96DAC541-7B7A-43D3-8B79-37D633B846F1}">
                <asvg:svgBlip xmlns:asvg="http://schemas.microsoft.com/office/drawing/2016/SVG/main" r:embed="rId3"/>
              </a:ext>
            </a:extLst>
          </a:blip>
          <a:srcRect l="46246" t="60649" r="44827" b="20767"/>
          <a:stretch/>
        </p:blipFill>
        <p:spPr>
          <a:xfrm>
            <a:off x="-1" y="0"/>
            <a:ext cx="12191999" cy="6858000"/>
          </a:xfrm>
          <a:prstGeom prst="rect">
            <a:avLst/>
          </a:prstGeom>
        </p:spPr>
      </p:pic>
      <p:sp>
        <p:nvSpPr>
          <p:cNvPr id="4" name="Freeform: Shape 25">
            <a:extLst>
              <a:ext uri="{FF2B5EF4-FFF2-40B4-BE49-F238E27FC236}">
                <a16:creationId xmlns:a16="http://schemas.microsoft.com/office/drawing/2014/main" id="{C33820BF-7C83-5CE0-5C57-4561843AD8D4}"/>
              </a:ext>
            </a:extLst>
          </p:cNvPr>
          <p:cNvSpPr/>
          <p:nvPr userDrawn="1"/>
        </p:nvSpPr>
        <p:spPr>
          <a:xfrm>
            <a:off x="0" y="1570892"/>
            <a:ext cx="7794358" cy="5287108"/>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latin typeface="Century Gothic" panose="020B0502020202020204" pitchFamily="34" charset="0"/>
            </a:endParaRPr>
          </a:p>
        </p:txBody>
      </p:sp>
      <p:sp>
        <p:nvSpPr>
          <p:cNvPr id="2" name="Title 1">
            <a:extLst>
              <a:ext uri="{FF2B5EF4-FFF2-40B4-BE49-F238E27FC236}">
                <a16:creationId xmlns:a16="http://schemas.microsoft.com/office/drawing/2014/main" id="{0BFC4257-55ED-4E01-8EFE-8DAEF4C183A0}"/>
              </a:ext>
            </a:extLst>
          </p:cNvPr>
          <p:cNvSpPr>
            <a:spLocks noGrp="1"/>
          </p:cNvSpPr>
          <p:nvPr>
            <p:ph type="title" hasCustomPrompt="1"/>
          </p:nvPr>
        </p:nvSpPr>
        <p:spPr>
          <a:xfrm>
            <a:off x="2476749" y="2666599"/>
            <a:ext cx="4474655" cy="1524801"/>
          </a:xfrm>
        </p:spPr>
        <p:txBody>
          <a:bodyPr anchor="ctr"/>
          <a:lstStyle>
            <a:lvl1pPr>
              <a:defRPr sz="4000">
                <a:solidFill>
                  <a:schemeClr val="bg1"/>
                </a:solidFill>
              </a:defRPr>
            </a:lvl1pPr>
          </a:lstStyle>
          <a:p>
            <a:r>
              <a:rPr lang="en-GB" dirty="0"/>
              <a:t>Section title</a:t>
            </a:r>
            <a:endParaRPr lang="en-AU" dirty="0"/>
          </a:p>
        </p:txBody>
      </p:sp>
      <p:sp>
        <p:nvSpPr>
          <p:cNvPr id="55" name="Text Placeholder 54">
            <a:extLst>
              <a:ext uri="{FF2B5EF4-FFF2-40B4-BE49-F238E27FC236}">
                <a16:creationId xmlns:a16="http://schemas.microsoft.com/office/drawing/2014/main" id="{B79F9FDB-2A9F-494A-B4CE-E9EE6DB3AEA3}"/>
              </a:ext>
            </a:extLst>
          </p:cNvPr>
          <p:cNvSpPr>
            <a:spLocks noGrp="1"/>
          </p:cNvSpPr>
          <p:nvPr>
            <p:ph type="body" sz="quarter" idx="14" hasCustomPrompt="1"/>
          </p:nvPr>
        </p:nvSpPr>
        <p:spPr>
          <a:xfrm>
            <a:off x="500063" y="2476500"/>
            <a:ext cx="1976686" cy="1803400"/>
          </a:xfrm>
        </p:spPr>
        <p:txBody>
          <a:bodyPr anchor="ctr"/>
          <a:lstStyle>
            <a:lvl1pPr>
              <a:defRPr sz="10400">
                <a:solidFill>
                  <a:srgbClr val="4EC6E0"/>
                </a:solidFill>
              </a:defRPr>
            </a:lvl1pPr>
          </a:lstStyle>
          <a:p>
            <a:pPr lvl="0"/>
            <a:r>
              <a:rPr lang="en-US" dirty="0"/>
              <a:t>04</a:t>
            </a:r>
          </a:p>
        </p:txBody>
      </p:sp>
      <p:pic>
        <p:nvPicPr>
          <p:cNvPr id="11" name="Graphic 10">
            <a:extLst>
              <a:ext uri="{FF2B5EF4-FFF2-40B4-BE49-F238E27FC236}">
                <a16:creationId xmlns:a16="http://schemas.microsoft.com/office/drawing/2014/main" id="{9F3AC914-B3C7-2242-A13F-63BA1CE875A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08276" y="533400"/>
            <a:ext cx="1073150" cy="367753"/>
          </a:xfrm>
          <a:prstGeom prst="rect">
            <a:avLst/>
          </a:prstGeom>
        </p:spPr>
      </p:pic>
      <p:sp>
        <p:nvSpPr>
          <p:cNvPr id="3" name="Slide Number Placeholder 2">
            <a:extLst>
              <a:ext uri="{FF2B5EF4-FFF2-40B4-BE49-F238E27FC236}">
                <a16:creationId xmlns:a16="http://schemas.microsoft.com/office/drawing/2014/main" id="{CE2A59B5-266C-65E9-B749-D4DB3CA3B76D}"/>
              </a:ext>
            </a:extLst>
          </p:cNvPr>
          <p:cNvSpPr>
            <a:spLocks noGrp="1"/>
          </p:cNvSpPr>
          <p:nvPr>
            <p:ph type="sldNum" sz="quarter" idx="15"/>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3777441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C16380-4AD9-6928-5EF0-F52BE93D704C}"/>
              </a:ext>
            </a:extLst>
          </p:cNvPr>
          <p:cNvSpPr>
            <a:spLocks noGrp="1"/>
          </p:cNvSpPr>
          <p:nvPr>
            <p:ph type="title" hasCustomPrompt="1"/>
          </p:nvPr>
        </p:nvSpPr>
        <p:spPr/>
        <p:txBody>
          <a:bodyPr/>
          <a:lstStyle>
            <a:lvl1pPr>
              <a:defRPr>
                <a:solidFill>
                  <a:schemeClr val="accent5"/>
                </a:solidFill>
              </a:defRPr>
            </a:lvl1pPr>
          </a:lstStyle>
          <a:p>
            <a:r>
              <a:rPr lang="en-GB" dirty="0"/>
              <a:t>Slide title</a:t>
            </a:r>
            <a:endParaRPr lang="en-US" dirty="0"/>
          </a:p>
        </p:txBody>
      </p:sp>
      <p:sp>
        <p:nvSpPr>
          <p:cNvPr id="6" name="Slide Number Placeholder 5">
            <a:extLst>
              <a:ext uri="{FF2B5EF4-FFF2-40B4-BE49-F238E27FC236}">
                <a16:creationId xmlns:a16="http://schemas.microsoft.com/office/drawing/2014/main" id="{A6AB6D20-2373-8A72-47F2-9C40BA3D7515}"/>
              </a:ext>
            </a:extLst>
          </p:cNvPr>
          <p:cNvSpPr>
            <a:spLocks noGrp="1"/>
          </p:cNvSpPr>
          <p:nvPr>
            <p:ph type="sldNum" sz="quarter" idx="10"/>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3716396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rounded corner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C16380-4AD9-6928-5EF0-F52BE93D704C}"/>
              </a:ext>
            </a:extLst>
          </p:cNvPr>
          <p:cNvSpPr>
            <a:spLocks noGrp="1"/>
          </p:cNvSpPr>
          <p:nvPr>
            <p:ph type="title" hasCustomPrompt="1"/>
          </p:nvPr>
        </p:nvSpPr>
        <p:spPr/>
        <p:txBody>
          <a:bodyPr/>
          <a:lstStyle>
            <a:lvl1pPr>
              <a:defRPr>
                <a:solidFill>
                  <a:schemeClr val="accent5"/>
                </a:solidFill>
              </a:defRPr>
            </a:lvl1pPr>
          </a:lstStyle>
          <a:p>
            <a:r>
              <a:rPr lang="en-GB" dirty="0"/>
              <a:t>Slide title</a:t>
            </a:r>
            <a:endParaRPr lang="en-US" dirty="0"/>
          </a:p>
        </p:txBody>
      </p:sp>
      <p:sp>
        <p:nvSpPr>
          <p:cNvPr id="6" name="Slide Number Placeholder 5">
            <a:extLst>
              <a:ext uri="{FF2B5EF4-FFF2-40B4-BE49-F238E27FC236}">
                <a16:creationId xmlns:a16="http://schemas.microsoft.com/office/drawing/2014/main" id="{A6AB6D20-2373-8A72-47F2-9C40BA3D7515}"/>
              </a:ext>
            </a:extLst>
          </p:cNvPr>
          <p:cNvSpPr>
            <a:spLocks noGrp="1"/>
          </p:cNvSpPr>
          <p:nvPr>
            <p:ph type="sldNum" sz="quarter" idx="10"/>
          </p:nvPr>
        </p:nvSpPr>
        <p:spPr/>
        <p:txBody>
          <a:bodyPr/>
          <a:lstStyle/>
          <a:p>
            <a:fld id="{6F7BD45C-3E05-4E1F-86A1-7949DB5136DB}" type="slidenum">
              <a:rPr lang="en-AU" smtClean="0"/>
              <a:pPr/>
              <a:t>‹#›</a:t>
            </a:fld>
            <a:endParaRPr lang="en-AU" dirty="0"/>
          </a:p>
        </p:txBody>
      </p:sp>
      <p:sp>
        <p:nvSpPr>
          <p:cNvPr id="7" name="Picture Placeholder 3">
            <a:extLst>
              <a:ext uri="{FF2B5EF4-FFF2-40B4-BE49-F238E27FC236}">
                <a16:creationId xmlns:a16="http://schemas.microsoft.com/office/drawing/2014/main" id="{FFB28E71-5FE6-C511-C160-69CF02BD5107}"/>
              </a:ext>
            </a:extLst>
          </p:cNvPr>
          <p:cNvSpPr>
            <a:spLocks noGrp="1"/>
          </p:cNvSpPr>
          <p:nvPr>
            <p:ph type="pic" sz="quarter" idx="11" hasCustomPrompt="1"/>
          </p:nvPr>
        </p:nvSpPr>
        <p:spPr>
          <a:xfrm>
            <a:off x="539750" y="1498036"/>
            <a:ext cx="11107738" cy="4877313"/>
          </a:xfrm>
          <a:prstGeom prst="roundRect">
            <a:avLst>
              <a:gd name="adj" fmla="val 9556"/>
            </a:avLst>
          </a:prstGeom>
          <a:solidFill>
            <a:schemeClr val="accent4">
              <a:lumMod val="20000"/>
              <a:lumOff val="80000"/>
            </a:schemeClr>
          </a:solidFill>
        </p:spPr>
        <p:txBody>
          <a:bodyPr/>
          <a:lstStyle>
            <a:lvl1pPr algn="ctr">
              <a:defRPr/>
            </a:lvl1pPr>
          </a:lstStyle>
          <a:p>
            <a:r>
              <a:rPr lang="en-US" dirty="0"/>
              <a:t>Insert picture here</a:t>
            </a:r>
          </a:p>
        </p:txBody>
      </p:sp>
    </p:spTree>
    <p:extLst>
      <p:ext uri="{BB962C8B-B14F-4D97-AF65-F5344CB8AC3E}">
        <p14:creationId xmlns:p14="http://schemas.microsoft.com/office/powerpoint/2010/main" val="2649425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p:txBody>
          <a:bodyPr/>
          <a:lstStyle>
            <a:lvl1pPr>
              <a:defRPr>
                <a:solidFill>
                  <a:schemeClr val="accent5"/>
                </a:solidFill>
              </a:defRPr>
            </a:lvl1pPr>
          </a:lstStyle>
          <a:p>
            <a:r>
              <a:rPr lang="en-GB" dirty="0"/>
              <a:t>Slide title</a:t>
            </a:r>
            <a:endParaRPr lang="en-AU" dirty="0"/>
          </a:p>
        </p:txBody>
      </p:sp>
      <p:sp>
        <p:nvSpPr>
          <p:cNvPr id="3" name="Slide Number Placeholder 2">
            <a:extLst>
              <a:ext uri="{FF2B5EF4-FFF2-40B4-BE49-F238E27FC236}">
                <a16:creationId xmlns:a16="http://schemas.microsoft.com/office/drawing/2014/main" id="{6FFA8635-5CCF-97F5-2CA6-898DAF7A85C1}"/>
              </a:ext>
            </a:extLst>
          </p:cNvPr>
          <p:cNvSpPr>
            <a:spLocks noGrp="1"/>
          </p:cNvSpPr>
          <p:nvPr>
            <p:ph type="sldNum" sz="quarter" idx="13"/>
          </p:nvPr>
        </p:nvSpPr>
        <p:spPr/>
        <p:txBody>
          <a:bodyPr/>
          <a:lstStyle/>
          <a:p>
            <a:fld id="{6F7BD45C-3E05-4E1F-86A1-7949DB5136DB}" type="slidenum">
              <a:rPr lang="en-AU" smtClean="0"/>
              <a:pPr/>
              <a:t>‹#›</a:t>
            </a:fld>
            <a:endParaRPr lang="en-AU" dirty="0"/>
          </a:p>
        </p:txBody>
      </p:sp>
      <p:sp>
        <p:nvSpPr>
          <p:cNvPr id="5" name="Picture Placeholder 4">
            <a:extLst>
              <a:ext uri="{FF2B5EF4-FFF2-40B4-BE49-F238E27FC236}">
                <a16:creationId xmlns:a16="http://schemas.microsoft.com/office/drawing/2014/main" id="{9C9C52D3-EF99-EDA3-239D-C29D5D48B869}"/>
              </a:ext>
            </a:extLst>
          </p:cNvPr>
          <p:cNvSpPr>
            <a:spLocks noGrp="1"/>
          </p:cNvSpPr>
          <p:nvPr>
            <p:ph type="pic" sz="quarter" idx="14" hasCustomPrompt="1"/>
          </p:nvPr>
        </p:nvSpPr>
        <p:spPr>
          <a:xfrm>
            <a:off x="538956" y="1722438"/>
            <a:ext cx="942975" cy="942975"/>
          </a:xfrm>
          <a:prstGeom prst="ellipse">
            <a:avLst/>
          </a:prstGeom>
          <a:blipFill dpi="0" rotWithShape="1">
            <a:blip r:embed="rId2"/>
            <a:srcRect/>
            <a:stretch>
              <a:fillRect/>
            </a:stretch>
          </a:blipFill>
        </p:spPr>
        <p:txBody>
          <a:bodyPr/>
          <a:lstStyle>
            <a:lvl1pPr algn="ctr">
              <a:defRPr sz="1100"/>
            </a:lvl1pPr>
          </a:lstStyle>
          <a:p>
            <a:r>
              <a:rPr lang="en-US" dirty="0"/>
              <a:t>Photo</a:t>
            </a:r>
          </a:p>
        </p:txBody>
      </p:sp>
      <p:sp>
        <p:nvSpPr>
          <p:cNvPr id="7" name="Text Placeholder 6">
            <a:extLst>
              <a:ext uri="{FF2B5EF4-FFF2-40B4-BE49-F238E27FC236}">
                <a16:creationId xmlns:a16="http://schemas.microsoft.com/office/drawing/2014/main" id="{D971577D-B195-0DCC-E5ED-7BE58D9C7181}"/>
              </a:ext>
            </a:extLst>
          </p:cNvPr>
          <p:cNvSpPr>
            <a:spLocks noGrp="1"/>
          </p:cNvSpPr>
          <p:nvPr>
            <p:ph type="body" sz="quarter" idx="15" hasCustomPrompt="1"/>
          </p:nvPr>
        </p:nvSpPr>
        <p:spPr>
          <a:xfrm>
            <a:off x="421083" y="2738438"/>
            <a:ext cx="1178719" cy="835025"/>
          </a:xfrm>
        </p:spPr>
        <p:txBody>
          <a:bodyPr/>
          <a:lstStyle>
            <a:lvl1pPr algn="ctr">
              <a:lnSpc>
                <a:spcPct val="100000"/>
              </a:lnSpc>
              <a:spcAft>
                <a:spcPts val="300"/>
              </a:spcAft>
              <a:defRPr sz="1200">
                <a:solidFill>
                  <a:schemeClr val="accent2"/>
                </a:solidFill>
              </a:defRPr>
            </a:lvl1pPr>
            <a:lvl2pPr algn="ctr">
              <a:lnSpc>
                <a:spcPct val="100000"/>
              </a:lnSpc>
              <a:spcAft>
                <a:spcPts val="300"/>
              </a:spcAft>
              <a:defRPr sz="900"/>
            </a:lvl2pPr>
            <a:lvl3pPr algn="ctr">
              <a:defRPr sz="1050"/>
            </a:lvl3pPr>
            <a:lvl4pPr algn="ctr">
              <a:defRPr sz="1100"/>
            </a:lvl4pPr>
            <a:lvl5pPr algn="ctr">
              <a:defRPr sz="800"/>
            </a:lvl5pPr>
          </a:lstStyle>
          <a:p>
            <a:pPr lvl="0"/>
            <a:r>
              <a:rPr lang="en-GB" dirty="0"/>
              <a:t>Name</a:t>
            </a:r>
          </a:p>
          <a:p>
            <a:pPr lvl="1"/>
            <a:r>
              <a:rPr lang="en-GB" dirty="0"/>
              <a:t>Title</a:t>
            </a:r>
            <a:endParaRPr lang="en-US" dirty="0"/>
          </a:p>
        </p:txBody>
      </p:sp>
      <p:sp>
        <p:nvSpPr>
          <p:cNvPr id="8" name="Picture Placeholder 4">
            <a:extLst>
              <a:ext uri="{FF2B5EF4-FFF2-40B4-BE49-F238E27FC236}">
                <a16:creationId xmlns:a16="http://schemas.microsoft.com/office/drawing/2014/main" id="{4126E065-E6D7-0EE3-E623-16823D9BF2CC}"/>
              </a:ext>
            </a:extLst>
          </p:cNvPr>
          <p:cNvSpPr>
            <a:spLocks noGrp="1"/>
          </p:cNvSpPr>
          <p:nvPr>
            <p:ph type="pic" sz="quarter" idx="16" hasCustomPrompt="1"/>
          </p:nvPr>
        </p:nvSpPr>
        <p:spPr>
          <a:xfrm>
            <a:off x="2213570" y="1722438"/>
            <a:ext cx="942975" cy="942975"/>
          </a:xfrm>
          <a:prstGeom prst="ellipse">
            <a:avLst/>
          </a:prstGeom>
          <a:blipFill dpi="0" rotWithShape="1">
            <a:blip r:embed="rId2"/>
            <a:srcRect/>
            <a:stretch>
              <a:fillRect/>
            </a:stretch>
          </a:blipFill>
        </p:spPr>
        <p:txBody>
          <a:bodyPr/>
          <a:lstStyle>
            <a:lvl1pPr algn="ctr">
              <a:defRPr sz="1100"/>
            </a:lvl1pPr>
          </a:lstStyle>
          <a:p>
            <a:r>
              <a:rPr lang="en-US" dirty="0"/>
              <a:t>Photo</a:t>
            </a:r>
          </a:p>
        </p:txBody>
      </p:sp>
      <p:sp>
        <p:nvSpPr>
          <p:cNvPr id="9" name="Text Placeholder 6">
            <a:extLst>
              <a:ext uri="{FF2B5EF4-FFF2-40B4-BE49-F238E27FC236}">
                <a16:creationId xmlns:a16="http://schemas.microsoft.com/office/drawing/2014/main" id="{E1AA3A89-8B93-D4B7-FA52-E70EAC9FF3BF}"/>
              </a:ext>
            </a:extLst>
          </p:cNvPr>
          <p:cNvSpPr>
            <a:spLocks noGrp="1"/>
          </p:cNvSpPr>
          <p:nvPr>
            <p:ph type="body" sz="quarter" idx="17" hasCustomPrompt="1"/>
          </p:nvPr>
        </p:nvSpPr>
        <p:spPr>
          <a:xfrm>
            <a:off x="2095697" y="2738438"/>
            <a:ext cx="1178719" cy="835025"/>
          </a:xfrm>
        </p:spPr>
        <p:txBody>
          <a:bodyPr/>
          <a:lstStyle>
            <a:lvl1pPr algn="ctr">
              <a:lnSpc>
                <a:spcPct val="100000"/>
              </a:lnSpc>
              <a:spcAft>
                <a:spcPts val="300"/>
              </a:spcAft>
              <a:defRPr sz="1200">
                <a:solidFill>
                  <a:schemeClr val="accent2"/>
                </a:solidFill>
              </a:defRPr>
            </a:lvl1pPr>
            <a:lvl2pPr algn="ctr">
              <a:lnSpc>
                <a:spcPct val="100000"/>
              </a:lnSpc>
              <a:spcAft>
                <a:spcPts val="300"/>
              </a:spcAft>
              <a:defRPr sz="900"/>
            </a:lvl2pPr>
            <a:lvl3pPr algn="ctr">
              <a:defRPr sz="1050"/>
            </a:lvl3pPr>
            <a:lvl4pPr algn="ctr">
              <a:defRPr sz="1100"/>
            </a:lvl4pPr>
            <a:lvl5pPr algn="ctr">
              <a:defRPr sz="800"/>
            </a:lvl5pPr>
          </a:lstStyle>
          <a:p>
            <a:pPr lvl="0"/>
            <a:r>
              <a:rPr lang="en-GB" dirty="0"/>
              <a:t>Name</a:t>
            </a:r>
          </a:p>
          <a:p>
            <a:pPr lvl="1"/>
            <a:r>
              <a:rPr lang="en-GB" dirty="0"/>
              <a:t>Title</a:t>
            </a:r>
            <a:endParaRPr lang="en-US" dirty="0"/>
          </a:p>
        </p:txBody>
      </p:sp>
      <p:sp>
        <p:nvSpPr>
          <p:cNvPr id="11" name="Picture Placeholder 4">
            <a:extLst>
              <a:ext uri="{FF2B5EF4-FFF2-40B4-BE49-F238E27FC236}">
                <a16:creationId xmlns:a16="http://schemas.microsoft.com/office/drawing/2014/main" id="{2DB5A04F-0500-311D-C6BD-0612DF844194}"/>
              </a:ext>
            </a:extLst>
          </p:cNvPr>
          <p:cNvSpPr>
            <a:spLocks noGrp="1"/>
          </p:cNvSpPr>
          <p:nvPr>
            <p:ph type="pic" sz="quarter" idx="18" hasCustomPrompt="1"/>
          </p:nvPr>
        </p:nvSpPr>
        <p:spPr>
          <a:xfrm>
            <a:off x="3888184" y="1722438"/>
            <a:ext cx="942975" cy="942975"/>
          </a:xfrm>
          <a:prstGeom prst="ellipse">
            <a:avLst/>
          </a:prstGeom>
          <a:blipFill dpi="0" rotWithShape="1">
            <a:blip r:embed="rId2"/>
            <a:srcRect/>
            <a:stretch>
              <a:fillRect/>
            </a:stretch>
          </a:blipFill>
        </p:spPr>
        <p:txBody>
          <a:bodyPr/>
          <a:lstStyle>
            <a:lvl1pPr algn="ctr">
              <a:defRPr sz="1100"/>
            </a:lvl1pPr>
          </a:lstStyle>
          <a:p>
            <a:r>
              <a:rPr lang="en-US" dirty="0"/>
              <a:t>Photo</a:t>
            </a:r>
          </a:p>
        </p:txBody>
      </p:sp>
      <p:sp>
        <p:nvSpPr>
          <p:cNvPr id="12" name="Text Placeholder 6">
            <a:extLst>
              <a:ext uri="{FF2B5EF4-FFF2-40B4-BE49-F238E27FC236}">
                <a16:creationId xmlns:a16="http://schemas.microsoft.com/office/drawing/2014/main" id="{AAAFE696-AB97-69D9-D41C-B0C7FBDCE0E9}"/>
              </a:ext>
            </a:extLst>
          </p:cNvPr>
          <p:cNvSpPr>
            <a:spLocks noGrp="1"/>
          </p:cNvSpPr>
          <p:nvPr>
            <p:ph type="body" sz="quarter" idx="19" hasCustomPrompt="1"/>
          </p:nvPr>
        </p:nvSpPr>
        <p:spPr>
          <a:xfrm>
            <a:off x="3770311" y="2738438"/>
            <a:ext cx="1178719" cy="835025"/>
          </a:xfrm>
        </p:spPr>
        <p:txBody>
          <a:bodyPr/>
          <a:lstStyle>
            <a:lvl1pPr algn="ctr">
              <a:lnSpc>
                <a:spcPct val="100000"/>
              </a:lnSpc>
              <a:spcAft>
                <a:spcPts val="300"/>
              </a:spcAft>
              <a:defRPr sz="1200">
                <a:solidFill>
                  <a:schemeClr val="accent2"/>
                </a:solidFill>
              </a:defRPr>
            </a:lvl1pPr>
            <a:lvl2pPr algn="ctr">
              <a:lnSpc>
                <a:spcPct val="100000"/>
              </a:lnSpc>
              <a:spcAft>
                <a:spcPts val="300"/>
              </a:spcAft>
              <a:defRPr sz="900"/>
            </a:lvl2pPr>
            <a:lvl3pPr algn="ctr">
              <a:defRPr sz="1050"/>
            </a:lvl3pPr>
            <a:lvl4pPr algn="ctr">
              <a:defRPr sz="1100"/>
            </a:lvl4pPr>
            <a:lvl5pPr algn="ctr">
              <a:defRPr sz="800"/>
            </a:lvl5pPr>
          </a:lstStyle>
          <a:p>
            <a:pPr lvl="0"/>
            <a:r>
              <a:rPr lang="en-GB" dirty="0"/>
              <a:t>Name</a:t>
            </a:r>
          </a:p>
          <a:p>
            <a:pPr lvl="1"/>
            <a:r>
              <a:rPr lang="en-GB" dirty="0"/>
              <a:t>Title</a:t>
            </a:r>
            <a:endParaRPr lang="en-US" dirty="0"/>
          </a:p>
        </p:txBody>
      </p:sp>
      <p:sp>
        <p:nvSpPr>
          <p:cNvPr id="13" name="Picture Placeholder 4">
            <a:extLst>
              <a:ext uri="{FF2B5EF4-FFF2-40B4-BE49-F238E27FC236}">
                <a16:creationId xmlns:a16="http://schemas.microsoft.com/office/drawing/2014/main" id="{65DE0D01-A260-5D2B-1DEA-C6B06ADE9B5E}"/>
              </a:ext>
            </a:extLst>
          </p:cNvPr>
          <p:cNvSpPr>
            <a:spLocks noGrp="1"/>
          </p:cNvSpPr>
          <p:nvPr>
            <p:ph type="pic" sz="quarter" idx="20" hasCustomPrompt="1"/>
          </p:nvPr>
        </p:nvSpPr>
        <p:spPr>
          <a:xfrm>
            <a:off x="5562798" y="1722438"/>
            <a:ext cx="942975" cy="942975"/>
          </a:xfrm>
          <a:prstGeom prst="ellipse">
            <a:avLst/>
          </a:prstGeom>
          <a:blipFill dpi="0" rotWithShape="1">
            <a:blip r:embed="rId2"/>
            <a:srcRect/>
            <a:stretch>
              <a:fillRect/>
            </a:stretch>
          </a:blipFill>
        </p:spPr>
        <p:txBody>
          <a:bodyPr/>
          <a:lstStyle>
            <a:lvl1pPr algn="ctr">
              <a:defRPr sz="1100"/>
            </a:lvl1pPr>
          </a:lstStyle>
          <a:p>
            <a:r>
              <a:rPr lang="en-US" dirty="0"/>
              <a:t>Photo</a:t>
            </a:r>
          </a:p>
        </p:txBody>
      </p:sp>
      <p:sp>
        <p:nvSpPr>
          <p:cNvPr id="14" name="Text Placeholder 6">
            <a:extLst>
              <a:ext uri="{FF2B5EF4-FFF2-40B4-BE49-F238E27FC236}">
                <a16:creationId xmlns:a16="http://schemas.microsoft.com/office/drawing/2014/main" id="{A5009C00-1435-DF4B-A919-A708FE1392A9}"/>
              </a:ext>
            </a:extLst>
          </p:cNvPr>
          <p:cNvSpPr>
            <a:spLocks noGrp="1"/>
          </p:cNvSpPr>
          <p:nvPr>
            <p:ph type="body" sz="quarter" idx="21" hasCustomPrompt="1"/>
          </p:nvPr>
        </p:nvSpPr>
        <p:spPr>
          <a:xfrm>
            <a:off x="5444925" y="2738438"/>
            <a:ext cx="1178719" cy="835025"/>
          </a:xfrm>
        </p:spPr>
        <p:txBody>
          <a:bodyPr/>
          <a:lstStyle>
            <a:lvl1pPr algn="ctr">
              <a:lnSpc>
                <a:spcPct val="100000"/>
              </a:lnSpc>
              <a:spcAft>
                <a:spcPts val="300"/>
              </a:spcAft>
              <a:defRPr sz="1200">
                <a:solidFill>
                  <a:schemeClr val="accent2"/>
                </a:solidFill>
              </a:defRPr>
            </a:lvl1pPr>
            <a:lvl2pPr algn="ctr">
              <a:lnSpc>
                <a:spcPct val="100000"/>
              </a:lnSpc>
              <a:spcAft>
                <a:spcPts val="300"/>
              </a:spcAft>
              <a:defRPr sz="900"/>
            </a:lvl2pPr>
            <a:lvl3pPr algn="ctr">
              <a:defRPr sz="1050"/>
            </a:lvl3pPr>
            <a:lvl4pPr algn="ctr">
              <a:defRPr sz="1100"/>
            </a:lvl4pPr>
            <a:lvl5pPr algn="ctr">
              <a:defRPr sz="800"/>
            </a:lvl5pPr>
          </a:lstStyle>
          <a:p>
            <a:pPr lvl="0"/>
            <a:r>
              <a:rPr lang="en-GB" dirty="0"/>
              <a:t>Name</a:t>
            </a:r>
          </a:p>
          <a:p>
            <a:pPr lvl="1"/>
            <a:r>
              <a:rPr lang="en-GB" dirty="0"/>
              <a:t>Title</a:t>
            </a:r>
            <a:endParaRPr lang="en-US" dirty="0"/>
          </a:p>
        </p:txBody>
      </p:sp>
      <p:sp>
        <p:nvSpPr>
          <p:cNvPr id="15" name="Picture Placeholder 4">
            <a:extLst>
              <a:ext uri="{FF2B5EF4-FFF2-40B4-BE49-F238E27FC236}">
                <a16:creationId xmlns:a16="http://schemas.microsoft.com/office/drawing/2014/main" id="{6D29D3ED-CDF7-0410-F707-D87B219A0C92}"/>
              </a:ext>
            </a:extLst>
          </p:cNvPr>
          <p:cNvSpPr>
            <a:spLocks noGrp="1"/>
          </p:cNvSpPr>
          <p:nvPr>
            <p:ph type="pic" sz="quarter" idx="22" hasCustomPrompt="1"/>
          </p:nvPr>
        </p:nvSpPr>
        <p:spPr>
          <a:xfrm>
            <a:off x="7237412" y="1722438"/>
            <a:ext cx="942975" cy="942975"/>
          </a:xfrm>
          <a:prstGeom prst="ellipse">
            <a:avLst/>
          </a:prstGeom>
          <a:blipFill dpi="0" rotWithShape="1">
            <a:blip r:embed="rId2"/>
            <a:srcRect/>
            <a:stretch>
              <a:fillRect/>
            </a:stretch>
          </a:blipFill>
        </p:spPr>
        <p:txBody>
          <a:bodyPr/>
          <a:lstStyle>
            <a:lvl1pPr algn="ctr">
              <a:defRPr sz="1100"/>
            </a:lvl1pPr>
          </a:lstStyle>
          <a:p>
            <a:r>
              <a:rPr lang="en-US" dirty="0"/>
              <a:t>Photo</a:t>
            </a:r>
          </a:p>
        </p:txBody>
      </p:sp>
      <p:sp>
        <p:nvSpPr>
          <p:cNvPr id="16" name="Text Placeholder 6">
            <a:extLst>
              <a:ext uri="{FF2B5EF4-FFF2-40B4-BE49-F238E27FC236}">
                <a16:creationId xmlns:a16="http://schemas.microsoft.com/office/drawing/2014/main" id="{0D0894E6-AAD5-5224-3054-DD4B662D2A69}"/>
              </a:ext>
            </a:extLst>
          </p:cNvPr>
          <p:cNvSpPr>
            <a:spLocks noGrp="1"/>
          </p:cNvSpPr>
          <p:nvPr>
            <p:ph type="body" sz="quarter" idx="23" hasCustomPrompt="1"/>
          </p:nvPr>
        </p:nvSpPr>
        <p:spPr>
          <a:xfrm>
            <a:off x="7119539" y="2738438"/>
            <a:ext cx="1178719" cy="835025"/>
          </a:xfrm>
        </p:spPr>
        <p:txBody>
          <a:bodyPr/>
          <a:lstStyle>
            <a:lvl1pPr algn="ctr">
              <a:lnSpc>
                <a:spcPct val="100000"/>
              </a:lnSpc>
              <a:spcAft>
                <a:spcPts val="300"/>
              </a:spcAft>
              <a:defRPr sz="1200">
                <a:solidFill>
                  <a:schemeClr val="accent2"/>
                </a:solidFill>
              </a:defRPr>
            </a:lvl1pPr>
            <a:lvl2pPr algn="ctr">
              <a:lnSpc>
                <a:spcPct val="100000"/>
              </a:lnSpc>
              <a:spcAft>
                <a:spcPts val="300"/>
              </a:spcAft>
              <a:defRPr sz="900"/>
            </a:lvl2pPr>
            <a:lvl3pPr algn="ctr">
              <a:defRPr sz="1050"/>
            </a:lvl3pPr>
            <a:lvl4pPr algn="ctr">
              <a:defRPr sz="1100"/>
            </a:lvl4pPr>
            <a:lvl5pPr algn="ctr">
              <a:defRPr sz="800"/>
            </a:lvl5pPr>
          </a:lstStyle>
          <a:p>
            <a:pPr lvl="0"/>
            <a:r>
              <a:rPr lang="en-GB" dirty="0"/>
              <a:t>Name</a:t>
            </a:r>
          </a:p>
          <a:p>
            <a:pPr lvl="1"/>
            <a:r>
              <a:rPr lang="en-GB" dirty="0"/>
              <a:t>Title</a:t>
            </a:r>
            <a:endParaRPr lang="en-US" dirty="0"/>
          </a:p>
        </p:txBody>
      </p:sp>
      <p:sp>
        <p:nvSpPr>
          <p:cNvPr id="17" name="Picture Placeholder 4">
            <a:extLst>
              <a:ext uri="{FF2B5EF4-FFF2-40B4-BE49-F238E27FC236}">
                <a16:creationId xmlns:a16="http://schemas.microsoft.com/office/drawing/2014/main" id="{BE1D28CE-6959-E311-B3AD-AADBD5CD0C43}"/>
              </a:ext>
            </a:extLst>
          </p:cNvPr>
          <p:cNvSpPr>
            <a:spLocks noGrp="1"/>
          </p:cNvSpPr>
          <p:nvPr>
            <p:ph type="pic" sz="quarter" idx="24" hasCustomPrompt="1"/>
          </p:nvPr>
        </p:nvSpPr>
        <p:spPr>
          <a:xfrm>
            <a:off x="8912026" y="1722438"/>
            <a:ext cx="942975" cy="942975"/>
          </a:xfrm>
          <a:prstGeom prst="ellipse">
            <a:avLst/>
          </a:prstGeom>
          <a:blipFill dpi="0" rotWithShape="1">
            <a:blip r:embed="rId2"/>
            <a:srcRect/>
            <a:stretch>
              <a:fillRect/>
            </a:stretch>
          </a:blipFill>
        </p:spPr>
        <p:txBody>
          <a:bodyPr/>
          <a:lstStyle>
            <a:lvl1pPr algn="ctr">
              <a:defRPr sz="1100"/>
            </a:lvl1pPr>
          </a:lstStyle>
          <a:p>
            <a:r>
              <a:rPr lang="en-US" dirty="0"/>
              <a:t>Photo</a:t>
            </a:r>
          </a:p>
        </p:txBody>
      </p:sp>
      <p:sp>
        <p:nvSpPr>
          <p:cNvPr id="18" name="Text Placeholder 6">
            <a:extLst>
              <a:ext uri="{FF2B5EF4-FFF2-40B4-BE49-F238E27FC236}">
                <a16:creationId xmlns:a16="http://schemas.microsoft.com/office/drawing/2014/main" id="{D274BBD9-88EA-8CFA-C621-62F015387012}"/>
              </a:ext>
            </a:extLst>
          </p:cNvPr>
          <p:cNvSpPr>
            <a:spLocks noGrp="1"/>
          </p:cNvSpPr>
          <p:nvPr>
            <p:ph type="body" sz="quarter" idx="25" hasCustomPrompt="1"/>
          </p:nvPr>
        </p:nvSpPr>
        <p:spPr>
          <a:xfrm>
            <a:off x="8794153" y="2738438"/>
            <a:ext cx="1178719" cy="835025"/>
          </a:xfrm>
        </p:spPr>
        <p:txBody>
          <a:bodyPr/>
          <a:lstStyle>
            <a:lvl1pPr algn="ctr">
              <a:lnSpc>
                <a:spcPct val="100000"/>
              </a:lnSpc>
              <a:spcAft>
                <a:spcPts val="300"/>
              </a:spcAft>
              <a:defRPr sz="1200">
                <a:solidFill>
                  <a:schemeClr val="accent2"/>
                </a:solidFill>
              </a:defRPr>
            </a:lvl1pPr>
            <a:lvl2pPr algn="ctr">
              <a:lnSpc>
                <a:spcPct val="100000"/>
              </a:lnSpc>
              <a:spcAft>
                <a:spcPts val="300"/>
              </a:spcAft>
              <a:defRPr sz="900"/>
            </a:lvl2pPr>
            <a:lvl3pPr algn="ctr">
              <a:defRPr sz="1050"/>
            </a:lvl3pPr>
            <a:lvl4pPr algn="ctr">
              <a:defRPr sz="1100"/>
            </a:lvl4pPr>
            <a:lvl5pPr algn="ctr">
              <a:defRPr sz="800"/>
            </a:lvl5pPr>
          </a:lstStyle>
          <a:p>
            <a:pPr lvl="0"/>
            <a:r>
              <a:rPr lang="en-GB" dirty="0"/>
              <a:t>Name</a:t>
            </a:r>
          </a:p>
          <a:p>
            <a:pPr lvl="1"/>
            <a:r>
              <a:rPr lang="en-GB" dirty="0"/>
              <a:t>Title</a:t>
            </a:r>
            <a:endParaRPr lang="en-US" dirty="0"/>
          </a:p>
        </p:txBody>
      </p:sp>
      <p:sp>
        <p:nvSpPr>
          <p:cNvPr id="19" name="Picture Placeholder 4">
            <a:extLst>
              <a:ext uri="{FF2B5EF4-FFF2-40B4-BE49-F238E27FC236}">
                <a16:creationId xmlns:a16="http://schemas.microsoft.com/office/drawing/2014/main" id="{2800A9FA-5DA5-B14A-A541-F5171EE07D15}"/>
              </a:ext>
            </a:extLst>
          </p:cNvPr>
          <p:cNvSpPr>
            <a:spLocks noGrp="1"/>
          </p:cNvSpPr>
          <p:nvPr>
            <p:ph type="pic" sz="quarter" idx="26" hasCustomPrompt="1"/>
          </p:nvPr>
        </p:nvSpPr>
        <p:spPr>
          <a:xfrm>
            <a:off x="10586641" y="1722438"/>
            <a:ext cx="942975" cy="942975"/>
          </a:xfrm>
          <a:prstGeom prst="ellipse">
            <a:avLst/>
          </a:prstGeom>
          <a:blipFill dpi="0" rotWithShape="1">
            <a:blip r:embed="rId2"/>
            <a:srcRect/>
            <a:stretch>
              <a:fillRect/>
            </a:stretch>
          </a:blipFill>
        </p:spPr>
        <p:txBody>
          <a:bodyPr/>
          <a:lstStyle>
            <a:lvl1pPr algn="ctr">
              <a:defRPr sz="1100"/>
            </a:lvl1pPr>
          </a:lstStyle>
          <a:p>
            <a:r>
              <a:rPr lang="en-US" dirty="0"/>
              <a:t>Photo</a:t>
            </a:r>
          </a:p>
        </p:txBody>
      </p:sp>
      <p:sp>
        <p:nvSpPr>
          <p:cNvPr id="20" name="Text Placeholder 6">
            <a:extLst>
              <a:ext uri="{FF2B5EF4-FFF2-40B4-BE49-F238E27FC236}">
                <a16:creationId xmlns:a16="http://schemas.microsoft.com/office/drawing/2014/main" id="{26220292-8B59-6237-130B-ADCBFBE7967E}"/>
              </a:ext>
            </a:extLst>
          </p:cNvPr>
          <p:cNvSpPr>
            <a:spLocks noGrp="1"/>
          </p:cNvSpPr>
          <p:nvPr>
            <p:ph type="body" sz="quarter" idx="27" hasCustomPrompt="1"/>
          </p:nvPr>
        </p:nvSpPr>
        <p:spPr>
          <a:xfrm>
            <a:off x="10468768" y="2738438"/>
            <a:ext cx="1178719" cy="835025"/>
          </a:xfrm>
        </p:spPr>
        <p:txBody>
          <a:bodyPr/>
          <a:lstStyle>
            <a:lvl1pPr algn="ctr">
              <a:lnSpc>
                <a:spcPct val="100000"/>
              </a:lnSpc>
              <a:spcAft>
                <a:spcPts val="300"/>
              </a:spcAft>
              <a:defRPr sz="1200">
                <a:solidFill>
                  <a:schemeClr val="accent2"/>
                </a:solidFill>
              </a:defRPr>
            </a:lvl1pPr>
            <a:lvl2pPr algn="ctr">
              <a:lnSpc>
                <a:spcPct val="100000"/>
              </a:lnSpc>
              <a:spcAft>
                <a:spcPts val="300"/>
              </a:spcAft>
              <a:defRPr sz="900"/>
            </a:lvl2pPr>
            <a:lvl3pPr algn="ctr">
              <a:defRPr sz="1050"/>
            </a:lvl3pPr>
            <a:lvl4pPr algn="ctr">
              <a:defRPr sz="1100"/>
            </a:lvl4pPr>
            <a:lvl5pPr algn="ctr">
              <a:defRPr sz="800"/>
            </a:lvl5pPr>
          </a:lstStyle>
          <a:p>
            <a:pPr lvl="0"/>
            <a:r>
              <a:rPr lang="en-GB" dirty="0"/>
              <a:t>Name</a:t>
            </a:r>
          </a:p>
          <a:p>
            <a:pPr lvl="1"/>
            <a:r>
              <a:rPr lang="en-GB" dirty="0"/>
              <a:t>Title</a:t>
            </a:r>
            <a:endParaRPr lang="en-US" dirty="0"/>
          </a:p>
        </p:txBody>
      </p:sp>
      <p:sp>
        <p:nvSpPr>
          <p:cNvPr id="21" name="Picture Placeholder 4">
            <a:extLst>
              <a:ext uri="{FF2B5EF4-FFF2-40B4-BE49-F238E27FC236}">
                <a16:creationId xmlns:a16="http://schemas.microsoft.com/office/drawing/2014/main" id="{B474A03F-6F46-2B31-C7FE-548EA59EBD6B}"/>
              </a:ext>
            </a:extLst>
          </p:cNvPr>
          <p:cNvSpPr>
            <a:spLocks noGrp="1"/>
          </p:cNvSpPr>
          <p:nvPr>
            <p:ph type="pic" sz="quarter" idx="28" hasCustomPrompt="1"/>
          </p:nvPr>
        </p:nvSpPr>
        <p:spPr>
          <a:xfrm>
            <a:off x="538956" y="3817582"/>
            <a:ext cx="942975" cy="942975"/>
          </a:xfrm>
          <a:prstGeom prst="ellipse">
            <a:avLst/>
          </a:prstGeom>
          <a:blipFill dpi="0" rotWithShape="1">
            <a:blip r:embed="rId2"/>
            <a:srcRect/>
            <a:stretch>
              <a:fillRect/>
            </a:stretch>
          </a:blipFill>
        </p:spPr>
        <p:txBody>
          <a:bodyPr/>
          <a:lstStyle>
            <a:lvl1pPr algn="ctr">
              <a:defRPr sz="1100"/>
            </a:lvl1pPr>
          </a:lstStyle>
          <a:p>
            <a:r>
              <a:rPr lang="en-US" dirty="0"/>
              <a:t>Photo</a:t>
            </a:r>
          </a:p>
        </p:txBody>
      </p:sp>
      <p:sp>
        <p:nvSpPr>
          <p:cNvPr id="22" name="Text Placeholder 6">
            <a:extLst>
              <a:ext uri="{FF2B5EF4-FFF2-40B4-BE49-F238E27FC236}">
                <a16:creationId xmlns:a16="http://schemas.microsoft.com/office/drawing/2014/main" id="{D5A293FF-F272-58D1-574D-7F4FC0BD9FEB}"/>
              </a:ext>
            </a:extLst>
          </p:cNvPr>
          <p:cNvSpPr>
            <a:spLocks noGrp="1"/>
          </p:cNvSpPr>
          <p:nvPr>
            <p:ph type="body" sz="quarter" idx="29" hasCustomPrompt="1"/>
          </p:nvPr>
        </p:nvSpPr>
        <p:spPr>
          <a:xfrm>
            <a:off x="421083" y="4833582"/>
            <a:ext cx="1178719" cy="835025"/>
          </a:xfrm>
        </p:spPr>
        <p:txBody>
          <a:bodyPr/>
          <a:lstStyle>
            <a:lvl1pPr algn="ctr">
              <a:lnSpc>
                <a:spcPct val="100000"/>
              </a:lnSpc>
              <a:spcAft>
                <a:spcPts val="300"/>
              </a:spcAft>
              <a:defRPr sz="1200">
                <a:solidFill>
                  <a:schemeClr val="accent2"/>
                </a:solidFill>
              </a:defRPr>
            </a:lvl1pPr>
            <a:lvl2pPr algn="ctr">
              <a:lnSpc>
                <a:spcPct val="100000"/>
              </a:lnSpc>
              <a:spcAft>
                <a:spcPts val="300"/>
              </a:spcAft>
              <a:defRPr sz="900"/>
            </a:lvl2pPr>
            <a:lvl3pPr algn="ctr">
              <a:defRPr sz="1050"/>
            </a:lvl3pPr>
            <a:lvl4pPr algn="ctr">
              <a:defRPr sz="1100"/>
            </a:lvl4pPr>
            <a:lvl5pPr algn="ctr">
              <a:defRPr sz="800"/>
            </a:lvl5pPr>
          </a:lstStyle>
          <a:p>
            <a:pPr lvl="0"/>
            <a:r>
              <a:rPr lang="en-GB" dirty="0"/>
              <a:t>Name</a:t>
            </a:r>
          </a:p>
          <a:p>
            <a:pPr lvl="1"/>
            <a:r>
              <a:rPr lang="en-GB" dirty="0"/>
              <a:t>Title</a:t>
            </a:r>
            <a:endParaRPr lang="en-US" dirty="0"/>
          </a:p>
        </p:txBody>
      </p:sp>
      <p:sp>
        <p:nvSpPr>
          <p:cNvPr id="23" name="Picture Placeholder 4">
            <a:extLst>
              <a:ext uri="{FF2B5EF4-FFF2-40B4-BE49-F238E27FC236}">
                <a16:creationId xmlns:a16="http://schemas.microsoft.com/office/drawing/2014/main" id="{6C186BC1-D731-2EAF-E8D6-AF1348141474}"/>
              </a:ext>
            </a:extLst>
          </p:cNvPr>
          <p:cNvSpPr>
            <a:spLocks noGrp="1"/>
          </p:cNvSpPr>
          <p:nvPr>
            <p:ph type="pic" sz="quarter" idx="30" hasCustomPrompt="1"/>
          </p:nvPr>
        </p:nvSpPr>
        <p:spPr>
          <a:xfrm>
            <a:off x="2213570" y="3817582"/>
            <a:ext cx="942975" cy="942975"/>
          </a:xfrm>
          <a:prstGeom prst="ellipse">
            <a:avLst/>
          </a:prstGeom>
          <a:blipFill dpi="0" rotWithShape="1">
            <a:blip r:embed="rId2"/>
            <a:srcRect/>
            <a:stretch>
              <a:fillRect/>
            </a:stretch>
          </a:blipFill>
        </p:spPr>
        <p:txBody>
          <a:bodyPr/>
          <a:lstStyle>
            <a:lvl1pPr algn="ctr">
              <a:defRPr sz="1100"/>
            </a:lvl1pPr>
          </a:lstStyle>
          <a:p>
            <a:r>
              <a:rPr lang="en-US" dirty="0"/>
              <a:t>Photo</a:t>
            </a:r>
          </a:p>
        </p:txBody>
      </p:sp>
      <p:sp>
        <p:nvSpPr>
          <p:cNvPr id="24" name="Text Placeholder 6">
            <a:extLst>
              <a:ext uri="{FF2B5EF4-FFF2-40B4-BE49-F238E27FC236}">
                <a16:creationId xmlns:a16="http://schemas.microsoft.com/office/drawing/2014/main" id="{5ED940C9-0C98-7380-6A6A-6C4E65848C38}"/>
              </a:ext>
            </a:extLst>
          </p:cNvPr>
          <p:cNvSpPr>
            <a:spLocks noGrp="1"/>
          </p:cNvSpPr>
          <p:nvPr>
            <p:ph type="body" sz="quarter" idx="31" hasCustomPrompt="1"/>
          </p:nvPr>
        </p:nvSpPr>
        <p:spPr>
          <a:xfrm>
            <a:off x="2095697" y="4833582"/>
            <a:ext cx="1178719" cy="835025"/>
          </a:xfrm>
        </p:spPr>
        <p:txBody>
          <a:bodyPr/>
          <a:lstStyle>
            <a:lvl1pPr algn="ctr">
              <a:lnSpc>
                <a:spcPct val="100000"/>
              </a:lnSpc>
              <a:spcAft>
                <a:spcPts val="300"/>
              </a:spcAft>
              <a:defRPr sz="1200">
                <a:solidFill>
                  <a:schemeClr val="accent2"/>
                </a:solidFill>
              </a:defRPr>
            </a:lvl1pPr>
            <a:lvl2pPr algn="ctr">
              <a:lnSpc>
                <a:spcPct val="100000"/>
              </a:lnSpc>
              <a:spcAft>
                <a:spcPts val="300"/>
              </a:spcAft>
              <a:defRPr sz="900"/>
            </a:lvl2pPr>
            <a:lvl3pPr algn="ctr">
              <a:defRPr sz="1050"/>
            </a:lvl3pPr>
            <a:lvl4pPr algn="ctr">
              <a:defRPr sz="1100"/>
            </a:lvl4pPr>
            <a:lvl5pPr algn="ctr">
              <a:defRPr sz="800"/>
            </a:lvl5pPr>
          </a:lstStyle>
          <a:p>
            <a:pPr lvl="0"/>
            <a:r>
              <a:rPr lang="en-GB" dirty="0"/>
              <a:t>Name</a:t>
            </a:r>
          </a:p>
          <a:p>
            <a:pPr lvl="1"/>
            <a:r>
              <a:rPr lang="en-GB" dirty="0"/>
              <a:t>Title</a:t>
            </a:r>
            <a:endParaRPr lang="en-US" dirty="0"/>
          </a:p>
        </p:txBody>
      </p:sp>
      <p:sp>
        <p:nvSpPr>
          <p:cNvPr id="25" name="Picture Placeholder 4">
            <a:extLst>
              <a:ext uri="{FF2B5EF4-FFF2-40B4-BE49-F238E27FC236}">
                <a16:creationId xmlns:a16="http://schemas.microsoft.com/office/drawing/2014/main" id="{F81CDAD2-23F7-D284-1CFB-54AC6D0A1702}"/>
              </a:ext>
            </a:extLst>
          </p:cNvPr>
          <p:cNvSpPr>
            <a:spLocks noGrp="1"/>
          </p:cNvSpPr>
          <p:nvPr>
            <p:ph type="pic" sz="quarter" idx="32" hasCustomPrompt="1"/>
          </p:nvPr>
        </p:nvSpPr>
        <p:spPr>
          <a:xfrm>
            <a:off x="3888184" y="3817582"/>
            <a:ext cx="942975" cy="942975"/>
          </a:xfrm>
          <a:prstGeom prst="ellipse">
            <a:avLst/>
          </a:prstGeom>
          <a:blipFill dpi="0" rotWithShape="1">
            <a:blip r:embed="rId2"/>
            <a:srcRect/>
            <a:stretch>
              <a:fillRect/>
            </a:stretch>
          </a:blipFill>
        </p:spPr>
        <p:txBody>
          <a:bodyPr/>
          <a:lstStyle>
            <a:lvl1pPr algn="ctr">
              <a:defRPr sz="1100"/>
            </a:lvl1pPr>
          </a:lstStyle>
          <a:p>
            <a:r>
              <a:rPr lang="en-US" dirty="0"/>
              <a:t>Photo</a:t>
            </a:r>
          </a:p>
        </p:txBody>
      </p:sp>
      <p:sp>
        <p:nvSpPr>
          <p:cNvPr id="26" name="Text Placeholder 6">
            <a:extLst>
              <a:ext uri="{FF2B5EF4-FFF2-40B4-BE49-F238E27FC236}">
                <a16:creationId xmlns:a16="http://schemas.microsoft.com/office/drawing/2014/main" id="{65E1DEB3-FD5B-164A-2570-DA3A0F816F24}"/>
              </a:ext>
            </a:extLst>
          </p:cNvPr>
          <p:cNvSpPr>
            <a:spLocks noGrp="1"/>
          </p:cNvSpPr>
          <p:nvPr>
            <p:ph type="body" sz="quarter" idx="33" hasCustomPrompt="1"/>
          </p:nvPr>
        </p:nvSpPr>
        <p:spPr>
          <a:xfrm>
            <a:off x="3770311" y="4833582"/>
            <a:ext cx="1178719" cy="835025"/>
          </a:xfrm>
        </p:spPr>
        <p:txBody>
          <a:bodyPr/>
          <a:lstStyle>
            <a:lvl1pPr algn="ctr">
              <a:lnSpc>
                <a:spcPct val="100000"/>
              </a:lnSpc>
              <a:spcAft>
                <a:spcPts val="300"/>
              </a:spcAft>
              <a:defRPr sz="1200">
                <a:solidFill>
                  <a:schemeClr val="accent2"/>
                </a:solidFill>
              </a:defRPr>
            </a:lvl1pPr>
            <a:lvl2pPr algn="ctr">
              <a:lnSpc>
                <a:spcPct val="100000"/>
              </a:lnSpc>
              <a:spcAft>
                <a:spcPts val="300"/>
              </a:spcAft>
              <a:defRPr sz="900"/>
            </a:lvl2pPr>
            <a:lvl3pPr algn="ctr">
              <a:defRPr sz="1050"/>
            </a:lvl3pPr>
            <a:lvl4pPr algn="ctr">
              <a:defRPr sz="1100"/>
            </a:lvl4pPr>
            <a:lvl5pPr algn="ctr">
              <a:defRPr sz="800"/>
            </a:lvl5pPr>
          </a:lstStyle>
          <a:p>
            <a:pPr lvl="0"/>
            <a:r>
              <a:rPr lang="en-GB" dirty="0"/>
              <a:t>Name</a:t>
            </a:r>
          </a:p>
          <a:p>
            <a:pPr lvl="1"/>
            <a:r>
              <a:rPr lang="en-GB" dirty="0"/>
              <a:t>Title</a:t>
            </a:r>
            <a:endParaRPr lang="en-US" dirty="0"/>
          </a:p>
        </p:txBody>
      </p:sp>
      <p:sp>
        <p:nvSpPr>
          <p:cNvPr id="27" name="Picture Placeholder 4">
            <a:extLst>
              <a:ext uri="{FF2B5EF4-FFF2-40B4-BE49-F238E27FC236}">
                <a16:creationId xmlns:a16="http://schemas.microsoft.com/office/drawing/2014/main" id="{8617580F-5712-1522-91FC-09E0EF07E493}"/>
              </a:ext>
            </a:extLst>
          </p:cNvPr>
          <p:cNvSpPr>
            <a:spLocks noGrp="1"/>
          </p:cNvSpPr>
          <p:nvPr>
            <p:ph type="pic" sz="quarter" idx="34" hasCustomPrompt="1"/>
          </p:nvPr>
        </p:nvSpPr>
        <p:spPr>
          <a:xfrm>
            <a:off x="5562798" y="3817582"/>
            <a:ext cx="942975" cy="942975"/>
          </a:xfrm>
          <a:prstGeom prst="ellipse">
            <a:avLst/>
          </a:prstGeom>
          <a:blipFill dpi="0" rotWithShape="1">
            <a:blip r:embed="rId2"/>
            <a:srcRect/>
            <a:stretch>
              <a:fillRect/>
            </a:stretch>
          </a:blipFill>
        </p:spPr>
        <p:txBody>
          <a:bodyPr/>
          <a:lstStyle>
            <a:lvl1pPr algn="ctr">
              <a:defRPr sz="1100"/>
            </a:lvl1pPr>
          </a:lstStyle>
          <a:p>
            <a:r>
              <a:rPr lang="en-US" dirty="0"/>
              <a:t>Photo</a:t>
            </a:r>
          </a:p>
        </p:txBody>
      </p:sp>
      <p:sp>
        <p:nvSpPr>
          <p:cNvPr id="28" name="Text Placeholder 6">
            <a:extLst>
              <a:ext uri="{FF2B5EF4-FFF2-40B4-BE49-F238E27FC236}">
                <a16:creationId xmlns:a16="http://schemas.microsoft.com/office/drawing/2014/main" id="{A2452EF2-DA7D-D0C6-4B19-B7EFC5703686}"/>
              </a:ext>
            </a:extLst>
          </p:cNvPr>
          <p:cNvSpPr>
            <a:spLocks noGrp="1"/>
          </p:cNvSpPr>
          <p:nvPr>
            <p:ph type="body" sz="quarter" idx="35" hasCustomPrompt="1"/>
          </p:nvPr>
        </p:nvSpPr>
        <p:spPr>
          <a:xfrm>
            <a:off x="5444925" y="4833582"/>
            <a:ext cx="1178719" cy="835025"/>
          </a:xfrm>
        </p:spPr>
        <p:txBody>
          <a:bodyPr/>
          <a:lstStyle>
            <a:lvl1pPr algn="ctr">
              <a:lnSpc>
                <a:spcPct val="100000"/>
              </a:lnSpc>
              <a:spcAft>
                <a:spcPts val="300"/>
              </a:spcAft>
              <a:defRPr sz="1200">
                <a:solidFill>
                  <a:schemeClr val="accent2"/>
                </a:solidFill>
              </a:defRPr>
            </a:lvl1pPr>
            <a:lvl2pPr algn="ctr">
              <a:lnSpc>
                <a:spcPct val="100000"/>
              </a:lnSpc>
              <a:spcAft>
                <a:spcPts val="300"/>
              </a:spcAft>
              <a:defRPr sz="900"/>
            </a:lvl2pPr>
            <a:lvl3pPr algn="ctr">
              <a:defRPr sz="1050"/>
            </a:lvl3pPr>
            <a:lvl4pPr algn="ctr">
              <a:defRPr sz="1100"/>
            </a:lvl4pPr>
            <a:lvl5pPr algn="ctr">
              <a:defRPr sz="800"/>
            </a:lvl5pPr>
          </a:lstStyle>
          <a:p>
            <a:pPr lvl="0"/>
            <a:r>
              <a:rPr lang="en-GB" dirty="0"/>
              <a:t>Name</a:t>
            </a:r>
          </a:p>
          <a:p>
            <a:pPr lvl="1"/>
            <a:r>
              <a:rPr lang="en-GB" dirty="0"/>
              <a:t>Title</a:t>
            </a:r>
            <a:endParaRPr lang="en-US" dirty="0"/>
          </a:p>
        </p:txBody>
      </p:sp>
      <p:sp>
        <p:nvSpPr>
          <p:cNvPr id="29" name="Picture Placeholder 4">
            <a:extLst>
              <a:ext uri="{FF2B5EF4-FFF2-40B4-BE49-F238E27FC236}">
                <a16:creationId xmlns:a16="http://schemas.microsoft.com/office/drawing/2014/main" id="{64C599C2-8841-588C-763F-A240CF21185B}"/>
              </a:ext>
            </a:extLst>
          </p:cNvPr>
          <p:cNvSpPr>
            <a:spLocks noGrp="1"/>
          </p:cNvSpPr>
          <p:nvPr>
            <p:ph type="pic" sz="quarter" idx="36" hasCustomPrompt="1"/>
          </p:nvPr>
        </p:nvSpPr>
        <p:spPr>
          <a:xfrm>
            <a:off x="7237412" y="3817582"/>
            <a:ext cx="942975" cy="942975"/>
          </a:xfrm>
          <a:prstGeom prst="ellipse">
            <a:avLst/>
          </a:prstGeom>
          <a:blipFill dpi="0" rotWithShape="1">
            <a:blip r:embed="rId2"/>
            <a:srcRect/>
            <a:stretch>
              <a:fillRect/>
            </a:stretch>
          </a:blipFill>
        </p:spPr>
        <p:txBody>
          <a:bodyPr/>
          <a:lstStyle>
            <a:lvl1pPr algn="ctr">
              <a:defRPr sz="1100"/>
            </a:lvl1pPr>
          </a:lstStyle>
          <a:p>
            <a:r>
              <a:rPr lang="en-US" dirty="0"/>
              <a:t>Photo</a:t>
            </a:r>
          </a:p>
        </p:txBody>
      </p:sp>
      <p:sp>
        <p:nvSpPr>
          <p:cNvPr id="30" name="Text Placeholder 6">
            <a:extLst>
              <a:ext uri="{FF2B5EF4-FFF2-40B4-BE49-F238E27FC236}">
                <a16:creationId xmlns:a16="http://schemas.microsoft.com/office/drawing/2014/main" id="{73EE0E57-1144-FFBF-841D-5C5366CF164B}"/>
              </a:ext>
            </a:extLst>
          </p:cNvPr>
          <p:cNvSpPr>
            <a:spLocks noGrp="1"/>
          </p:cNvSpPr>
          <p:nvPr>
            <p:ph type="body" sz="quarter" idx="37" hasCustomPrompt="1"/>
          </p:nvPr>
        </p:nvSpPr>
        <p:spPr>
          <a:xfrm>
            <a:off x="7119539" y="4833582"/>
            <a:ext cx="1178719" cy="835025"/>
          </a:xfrm>
        </p:spPr>
        <p:txBody>
          <a:bodyPr/>
          <a:lstStyle>
            <a:lvl1pPr algn="ctr">
              <a:lnSpc>
                <a:spcPct val="100000"/>
              </a:lnSpc>
              <a:spcAft>
                <a:spcPts val="300"/>
              </a:spcAft>
              <a:defRPr sz="1200">
                <a:solidFill>
                  <a:schemeClr val="accent2"/>
                </a:solidFill>
              </a:defRPr>
            </a:lvl1pPr>
            <a:lvl2pPr algn="ctr">
              <a:lnSpc>
                <a:spcPct val="100000"/>
              </a:lnSpc>
              <a:spcAft>
                <a:spcPts val="300"/>
              </a:spcAft>
              <a:defRPr sz="900"/>
            </a:lvl2pPr>
            <a:lvl3pPr algn="ctr">
              <a:defRPr sz="1050"/>
            </a:lvl3pPr>
            <a:lvl4pPr algn="ctr">
              <a:defRPr sz="1100"/>
            </a:lvl4pPr>
            <a:lvl5pPr algn="ctr">
              <a:defRPr sz="800"/>
            </a:lvl5pPr>
          </a:lstStyle>
          <a:p>
            <a:pPr lvl="0"/>
            <a:r>
              <a:rPr lang="en-GB" dirty="0"/>
              <a:t>Name</a:t>
            </a:r>
          </a:p>
          <a:p>
            <a:pPr lvl="1"/>
            <a:r>
              <a:rPr lang="en-GB" dirty="0"/>
              <a:t>Title</a:t>
            </a:r>
            <a:endParaRPr lang="en-US" dirty="0"/>
          </a:p>
        </p:txBody>
      </p:sp>
      <p:sp>
        <p:nvSpPr>
          <p:cNvPr id="31" name="Picture Placeholder 4">
            <a:extLst>
              <a:ext uri="{FF2B5EF4-FFF2-40B4-BE49-F238E27FC236}">
                <a16:creationId xmlns:a16="http://schemas.microsoft.com/office/drawing/2014/main" id="{C95ED11A-6C8A-E309-B8D8-ED75561B6368}"/>
              </a:ext>
            </a:extLst>
          </p:cNvPr>
          <p:cNvSpPr>
            <a:spLocks noGrp="1"/>
          </p:cNvSpPr>
          <p:nvPr>
            <p:ph type="pic" sz="quarter" idx="38" hasCustomPrompt="1"/>
          </p:nvPr>
        </p:nvSpPr>
        <p:spPr>
          <a:xfrm>
            <a:off x="8912026" y="3817582"/>
            <a:ext cx="942975" cy="942975"/>
          </a:xfrm>
          <a:prstGeom prst="ellipse">
            <a:avLst/>
          </a:prstGeom>
          <a:blipFill dpi="0" rotWithShape="1">
            <a:blip r:embed="rId2"/>
            <a:srcRect/>
            <a:stretch>
              <a:fillRect/>
            </a:stretch>
          </a:blipFill>
        </p:spPr>
        <p:txBody>
          <a:bodyPr/>
          <a:lstStyle>
            <a:lvl1pPr algn="ctr">
              <a:defRPr sz="1100"/>
            </a:lvl1pPr>
          </a:lstStyle>
          <a:p>
            <a:r>
              <a:rPr lang="en-US" dirty="0"/>
              <a:t>Photo</a:t>
            </a:r>
          </a:p>
        </p:txBody>
      </p:sp>
      <p:sp>
        <p:nvSpPr>
          <p:cNvPr id="32" name="Text Placeholder 6">
            <a:extLst>
              <a:ext uri="{FF2B5EF4-FFF2-40B4-BE49-F238E27FC236}">
                <a16:creationId xmlns:a16="http://schemas.microsoft.com/office/drawing/2014/main" id="{AC2FCD24-3B13-6B46-13C5-3CA9C87703AB}"/>
              </a:ext>
            </a:extLst>
          </p:cNvPr>
          <p:cNvSpPr>
            <a:spLocks noGrp="1"/>
          </p:cNvSpPr>
          <p:nvPr>
            <p:ph type="body" sz="quarter" idx="39" hasCustomPrompt="1"/>
          </p:nvPr>
        </p:nvSpPr>
        <p:spPr>
          <a:xfrm>
            <a:off x="8794153" y="4833582"/>
            <a:ext cx="1178719" cy="835025"/>
          </a:xfrm>
        </p:spPr>
        <p:txBody>
          <a:bodyPr/>
          <a:lstStyle>
            <a:lvl1pPr algn="ctr">
              <a:lnSpc>
                <a:spcPct val="100000"/>
              </a:lnSpc>
              <a:spcAft>
                <a:spcPts val="300"/>
              </a:spcAft>
              <a:defRPr sz="1200">
                <a:solidFill>
                  <a:schemeClr val="accent2"/>
                </a:solidFill>
              </a:defRPr>
            </a:lvl1pPr>
            <a:lvl2pPr algn="ctr">
              <a:lnSpc>
                <a:spcPct val="100000"/>
              </a:lnSpc>
              <a:spcAft>
                <a:spcPts val="300"/>
              </a:spcAft>
              <a:defRPr sz="900"/>
            </a:lvl2pPr>
            <a:lvl3pPr algn="ctr">
              <a:defRPr sz="1050"/>
            </a:lvl3pPr>
            <a:lvl4pPr algn="ctr">
              <a:defRPr sz="1100"/>
            </a:lvl4pPr>
            <a:lvl5pPr algn="ctr">
              <a:defRPr sz="800"/>
            </a:lvl5pPr>
          </a:lstStyle>
          <a:p>
            <a:pPr lvl="0"/>
            <a:r>
              <a:rPr lang="en-GB" dirty="0"/>
              <a:t>Name</a:t>
            </a:r>
          </a:p>
          <a:p>
            <a:pPr lvl="1"/>
            <a:r>
              <a:rPr lang="en-GB" dirty="0"/>
              <a:t>Title</a:t>
            </a:r>
            <a:endParaRPr lang="en-US" dirty="0"/>
          </a:p>
        </p:txBody>
      </p:sp>
      <p:sp>
        <p:nvSpPr>
          <p:cNvPr id="33" name="Picture Placeholder 4">
            <a:extLst>
              <a:ext uri="{FF2B5EF4-FFF2-40B4-BE49-F238E27FC236}">
                <a16:creationId xmlns:a16="http://schemas.microsoft.com/office/drawing/2014/main" id="{C57CDE93-5FF6-711F-E3AD-5E1CFC0D8F86}"/>
              </a:ext>
            </a:extLst>
          </p:cNvPr>
          <p:cNvSpPr>
            <a:spLocks noGrp="1"/>
          </p:cNvSpPr>
          <p:nvPr>
            <p:ph type="pic" sz="quarter" idx="40" hasCustomPrompt="1"/>
          </p:nvPr>
        </p:nvSpPr>
        <p:spPr>
          <a:xfrm>
            <a:off x="10586641" y="3817582"/>
            <a:ext cx="942975" cy="942975"/>
          </a:xfrm>
          <a:prstGeom prst="ellipse">
            <a:avLst/>
          </a:prstGeom>
          <a:blipFill dpi="0" rotWithShape="1">
            <a:blip r:embed="rId2"/>
            <a:srcRect/>
            <a:stretch>
              <a:fillRect/>
            </a:stretch>
          </a:blipFill>
        </p:spPr>
        <p:txBody>
          <a:bodyPr/>
          <a:lstStyle>
            <a:lvl1pPr algn="ctr">
              <a:defRPr sz="1100"/>
            </a:lvl1pPr>
          </a:lstStyle>
          <a:p>
            <a:r>
              <a:rPr lang="en-US" dirty="0"/>
              <a:t>Photo</a:t>
            </a:r>
          </a:p>
        </p:txBody>
      </p:sp>
      <p:sp>
        <p:nvSpPr>
          <p:cNvPr id="34" name="Text Placeholder 6">
            <a:extLst>
              <a:ext uri="{FF2B5EF4-FFF2-40B4-BE49-F238E27FC236}">
                <a16:creationId xmlns:a16="http://schemas.microsoft.com/office/drawing/2014/main" id="{0EF65147-842A-C443-B9CF-BEFF65FA9425}"/>
              </a:ext>
            </a:extLst>
          </p:cNvPr>
          <p:cNvSpPr>
            <a:spLocks noGrp="1"/>
          </p:cNvSpPr>
          <p:nvPr>
            <p:ph type="body" sz="quarter" idx="41" hasCustomPrompt="1"/>
          </p:nvPr>
        </p:nvSpPr>
        <p:spPr>
          <a:xfrm>
            <a:off x="10468768" y="4833582"/>
            <a:ext cx="1178719" cy="835025"/>
          </a:xfrm>
        </p:spPr>
        <p:txBody>
          <a:bodyPr/>
          <a:lstStyle>
            <a:lvl1pPr algn="ctr">
              <a:lnSpc>
                <a:spcPct val="100000"/>
              </a:lnSpc>
              <a:spcAft>
                <a:spcPts val="300"/>
              </a:spcAft>
              <a:defRPr sz="1200">
                <a:solidFill>
                  <a:schemeClr val="accent2"/>
                </a:solidFill>
              </a:defRPr>
            </a:lvl1pPr>
            <a:lvl2pPr algn="ctr">
              <a:lnSpc>
                <a:spcPct val="100000"/>
              </a:lnSpc>
              <a:spcAft>
                <a:spcPts val="300"/>
              </a:spcAft>
              <a:defRPr sz="900"/>
            </a:lvl2pPr>
            <a:lvl3pPr algn="ctr">
              <a:defRPr sz="1050"/>
            </a:lvl3pPr>
            <a:lvl4pPr algn="ctr">
              <a:defRPr sz="1100"/>
            </a:lvl4pPr>
            <a:lvl5pPr algn="ctr">
              <a:defRPr sz="800"/>
            </a:lvl5pPr>
          </a:lstStyle>
          <a:p>
            <a:pPr lvl="0"/>
            <a:r>
              <a:rPr lang="en-GB" dirty="0"/>
              <a:t>Name</a:t>
            </a:r>
          </a:p>
          <a:p>
            <a:pPr lvl="1"/>
            <a:r>
              <a:rPr lang="en-GB" dirty="0"/>
              <a:t>Title</a:t>
            </a:r>
            <a:endParaRPr lang="en-US" dirty="0"/>
          </a:p>
        </p:txBody>
      </p:sp>
    </p:spTree>
    <p:extLst>
      <p:ext uri="{BB962C8B-B14F-4D97-AF65-F5344CB8AC3E}">
        <p14:creationId xmlns:p14="http://schemas.microsoft.com/office/powerpoint/2010/main" val="1140614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0" y="1651000"/>
            <a:ext cx="11110912" cy="4564061"/>
          </a:xfrm>
        </p:spPr>
        <p:txBody>
          <a:bodyPr rIns="54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p:txBody>
          <a:bodyPr/>
          <a:lstStyle>
            <a:lvl1pPr>
              <a:defRPr>
                <a:solidFill>
                  <a:schemeClr val="accent5"/>
                </a:solidFill>
              </a:defRPr>
            </a:lvl1pPr>
          </a:lstStyle>
          <a:p>
            <a:r>
              <a:rPr lang="en-GB" dirty="0"/>
              <a:t>Slide title</a:t>
            </a:r>
            <a:endParaRPr lang="en-AU" dirty="0"/>
          </a:p>
        </p:txBody>
      </p:sp>
      <p:sp>
        <p:nvSpPr>
          <p:cNvPr id="3" name="Slide Number Placeholder 2">
            <a:extLst>
              <a:ext uri="{FF2B5EF4-FFF2-40B4-BE49-F238E27FC236}">
                <a16:creationId xmlns:a16="http://schemas.microsoft.com/office/drawing/2014/main" id="{6FFA8635-5CCF-97F5-2CA6-898DAF7A85C1}"/>
              </a:ext>
            </a:extLst>
          </p:cNvPr>
          <p:cNvSpPr>
            <a:spLocks noGrp="1"/>
          </p:cNvSpPr>
          <p:nvPr>
            <p:ph type="sldNum" sz="quarter" idx="13"/>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1411672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0" y="1787525"/>
            <a:ext cx="5465763" cy="4062412"/>
          </a:xfrm>
        </p:spPr>
        <p:txBody>
          <a:bodyPr rIns="54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9">
            <a:extLst>
              <a:ext uri="{FF2B5EF4-FFF2-40B4-BE49-F238E27FC236}">
                <a16:creationId xmlns:a16="http://schemas.microsoft.com/office/drawing/2014/main" id="{448578AB-6BEB-4E7F-A85D-5D1E730F5C84}"/>
              </a:ext>
            </a:extLst>
          </p:cNvPr>
          <p:cNvSpPr>
            <a:spLocks noGrp="1"/>
          </p:cNvSpPr>
          <p:nvPr>
            <p:ph sz="quarter" idx="13"/>
          </p:nvPr>
        </p:nvSpPr>
        <p:spPr>
          <a:xfrm>
            <a:off x="6184899" y="1787525"/>
            <a:ext cx="5465763" cy="4062412"/>
          </a:xfrm>
        </p:spPr>
        <p:txBody>
          <a:bodyPr rIns="54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p:txBody>
          <a:bodyPr/>
          <a:lstStyle>
            <a:lvl1pPr>
              <a:defRPr>
                <a:solidFill>
                  <a:schemeClr val="accent5"/>
                </a:solidFill>
              </a:defRPr>
            </a:lvl1pPr>
          </a:lstStyle>
          <a:p>
            <a:r>
              <a:rPr lang="en-GB" dirty="0"/>
              <a:t>Slide title</a:t>
            </a:r>
            <a:endParaRPr lang="en-AU" dirty="0"/>
          </a:p>
        </p:txBody>
      </p:sp>
      <p:sp>
        <p:nvSpPr>
          <p:cNvPr id="3" name="Slide Number Placeholder 2">
            <a:extLst>
              <a:ext uri="{FF2B5EF4-FFF2-40B4-BE49-F238E27FC236}">
                <a16:creationId xmlns:a16="http://schemas.microsoft.com/office/drawing/2014/main" id="{9C57F66B-CE84-2412-16E1-9B21FF36FEA0}"/>
              </a:ext>
            </a:extLst>
          </p:cNvPr>
          <p:cNvSpPr>
            <a:spLocks noGrp="1"/>
          </p:cNvSpPr>
          <p:nvPr>
            <p:ph type="sldNum" sz="quarter" idx="14"/>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88882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1"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9">
            <a:extLst>
              <a:ext uri="{FF2B5EF4-FFF2-40B4-BE49-F238E27FC236}">
                <a16:creationId xmlns:a16="http://schemas.microsoft.com/office/drawing/2014/main" id="{448578AB-6BEB-4E7F-A85D-5D1E730F5C84}"/>
              </a:ext>
            </a:extLst>
          </p:cNvPr>
          <p:cNvSpPr>
            <a:spLocks noGrp="1"/>
          </p:cNvSpPr>
          <p:nvPr>
            <p:ph sz="quarter" idx="13"/>
          </p:nvPr>
        </p:nvSpPr>
        <p:spPr>
          <a:xfrm>
            <a:off x="4303713" y="1787525"/>
            <a:ext cx="3582989"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p:txBody>
          <a:bodyPr/>
          <a:lstStyle>
            <a:lvl1pPr>
              <a:defRPr>
                <a:solidFill>
                  <a:schemeClr val="accent5"/>
                </a:solidFill>
              </a:defRPr>
            </a:lvl1pPr>
          </a:lstStyle>
          <a:p>
            <a:r>
              <a:rPr lang="en-GB" dirty="0"/>
              <a:t>Slide title</a:t>
            </a:r>
            <a:endParaRPr lang="en-AU" dirty="0"/>
          </a:p>
        </p:txBody>
      </p:sp>
      <p:sp>
        <p:nvSpPr>
          <p:cNvPr id="9" name="Content Placeholder 9">
            <a:extLst>
              <a:ext uri="{FF2B5EF4-FFF2-40B4-BE49-F238E27FC236}">
                <a16:creationId xmlns:a16="http://schemas.microsoft.com/office/drawing/2014/main" id="{D056E140-6570-47E4-A47C-12143FEE0DEF}"/>
              </a:ext>
            </a:extLst>
          </p:cNvPr>
          <p:cNvSpPr>
            <a:spLocks noGrp="1"/>
          </p:cNvSpPr>
          <p:nvPr>
            <p:ph sz="quarter" idx="14"/>
          </p:nvPr>
        </p:nvSpPr>
        <p:spPr>
          <a:xfrm>
            <a:off x="8067676" y="1787525"/>
            <a:ext cx="3582989"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Slide Number Placeholder 2">
            <a:extLst>
              <a:ext uri="{FF2B5EF4-FFF2-40B4-BE49-F238E27FC236}">
                <a16:creationId xmlns:a16="http://schemas.microsoft.com/office/drawing/2014/main" id="{B07ED2F7-5262-7806-E413-B4782730122C}"/>
              </a:ext>
            </a:extLst>
          </p:cNvPr>
          <p:cNvSpPr>
            <a:spLocks noGrp="1"/>
          </p:cNvSpPr>
          <p:nvPr>
            <p:ph type="sldNum" sz="quarter" idx="15"/>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93500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Navy 3">
    <p:bg>
      <p:bgPr>
        <a:solidFill>
          <a:schemeClr val="tx2"/>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CB1282D6-C14C-31E0-1419-746765A22D92}"/>
              </a:ext>
            </a:extLst>
          </p:cNvPr>
          <p:cNvSpPr>
            <a:spLocks noGrp="1"/>
          </p:cNvSpPr>
          <p:nvPr>
            <p:ph type="pic" sz="quarter" idx="16" hasCustomPrompt="1"/>
          </p:nvPr>
        </p:nvSpPr>
        <p:spPr>
          <a:xfrm>
            <a:off x="5789181" y="0"/>
            <a:ext cx="6402821" cy="6857999"/>
          </a:xfrm>
          <a:custGeom>
            <a:avLst/>
            <a:gdLst>
              <a:gd name="connsiteX0" fmla="*/ 863023 w 6402821"/>
              <a:gd name="connsiteY0" fmla="*/ 0 h 6857999"/>
              <a:gd name="connsiteX1" fmla="*/ 6402821 w 6402821"/>
              <a:gd name="connsiteY1" fmla="*/ 0 h 6857999"/>
              <a:gd name="connsiteX2" fmla="*/ 6402821 w 6402821"/>
              <a:gd name="connsiteY2" fmla="*/ 6857999 h 6857999"/>
              <a:gd name="connsiteX3" fmla="*/ 809135 w 6402821"/>
              <a:gd name="connsiteY3" fmla="*/ 6857999 h 6857999"/>
              <a:gd name="connsiteX4" fmla="*/ 1407324 w 6402821"/>
              <a:gd name="connsiteY4" fmla="*/ 6259811 h 6857999"/>
              <a:gd name="connsiteX5" fmla="*/ 0 w 6402821"/>
              <a:gd name="connsiteY5" fmla="*/ 4852486 h 6857999"/>
              <a:gd name="connsiteX6" fmla="*/ 1997224 w 6402821"/>
              <a:gd name="connsiteY6" fmla="*/ 4845521 h 6857999"/>
              <a:gd name="connsiteX7" fmla="*/ 2007237 w 6402821"/>
              <a:gd name="connsiteY7" fmla="*/ 1974388 h 6857999"/>
              <a:gd name="connsiteX8" fmla="*/ 9998 w 6402821"/>
              <a:gd name="connsiteY8" fmla="*/ 1981353 h 6857999"/>
              <a:gd name="connsiteX9" fmla="*/ 1427187 w 6402821"/>
              <a:gd name="connsiteY9" fmla="*/ 56416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2821" h="6857999">
                <a:moveTo>
                  <a:pt x="863023" y="0"/>
                </a:moveTo>
                <a:lnTo>
                  <a:pt x="6402821" y="0"/>
                </a:lnTo>
                <a:lnTo>
                  <a:pt x="6402821" y="6857999"/>
                </a:lnTo>
                <a:lnTo>
                  <a:pt x="809135" y="6857999"/>
                </a:lnTo>
                <a:lnTo>
                  <a:pt x="1407324" y="6259811"/>
                </a:lnTo>
                <a:lnTo>
                  <a:pt x="0" y="4852486"/>
                </a:lnTo>
                <a:lnTo>
                  <a:pt x="1997224" y="4845521"/>
                </a:lnTo>
                <a:lnTo>
                  <a:pt x="2007237" y="1974388"/>
                </a:lnTo>
                <a:lnTo>
                  <a:pt x="9998" y="1981353"/>
                </a:lnTo>
                <a:lnTo>
                  <a:pt x="1427187" y="564164"/>
                </a:lnTo>
                <a:close/>
              </a:path>
            </a:pathLst>
          </a:custGeom>
          <a:blipFill>
            <a:blip r:embed="rId2"/>
            <a:stretch>
              <a:fillRect l="-40831" r="-34509"/>
            </a:stretch>
          </a:blipFill>
        </p:spPr>
        <p:txBody>
          <a:bodyPr wrap="square" tIns="180000" anchor="t" anchorCtr="0">
            <a:noAutofit/>
          </a:bodyPr>
          <a:lstStyle>
            <a:lvl1pPr algn="ctr">
              <a:lnSpc>
                <a:spcPct val="100000"/>
              </a:lnSpc>
              <a:defRPr sz="1200" b="1">
                <a:solidFill>
                  <a:schemeClr val="bg1"/>
                </a:solidFill>
              </a:defRPr>
            </a:lvl1pPr>
          </a:lstStyle>
          <a:p>
            <a:r>
              <a:rPr lang="en-US" dirty="0"/>
              <a:t>Click icon to change picture</a:t>
            </a:r>
          </a:p>
        </p:txBody>
      </p:sp>
      <p:pic>
        <p:nvPicPr>
          <p:cNvPr id="5" name="Graphic 4">
            <a:extLst>
              <a:ext uri="{FF2B5EF4-FFF2-40B4-BE49-F238E27FC236}">
                <a16:creationId xmlns:a16="http://schemas.microsoft.com/office/drawing/2014/main" id="{B3665E1C-B840-C711-0280-E19D2B85C04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4936" y="498335"/>
            <a:ext cx="2051050" cy="702865"/>
          </a:xfrm>
          <a:prstGeom prst="rect">
            <a:avLst/>
          </a:prstGeom>
        </p:spPr>
      </p:pic>
      <p:sp>
        <p:nvSpPr>
          <p:cNvPr id="2" name="Title 1">
            <a:extLst>
              <a:ext uri="{FF2B5EF4-FFF2-40B4-BE49-F238E27FC236}">
                <a16:creationId xmlns:a16="http://schemas.microsoft.com/office/drawing/2014/main" id="{C3422BA3-4206-4A87-A9F6-F373A66D6CA2}"/>
              </a:ext>
            </a:extLst>
          </p:cNvPr>
          <p:cNvSpPr>
            <a:spLocks noGrp="1"/>
          </p:cNvSpPr>
          <p:nvPr>
            <p:ph type="title" hasCustomPrompt="1"/>
          </p:nvPr>
        </p:nvSpPr>
        <p:spPr>
          <a:xfrm>
            <a:off x="539748" y="1733282"/>
            <a:ext cx="4705352" cy="3391437"/>
          </a:xfrm>
        </p:spPr>
        <p:txBody>
          <a:bodyPr anchor="ctr" anchorCtr="0"/>
          <a:lstStyle>
            <a:lvl1pPr>
              <a:defRPr sz="4000">
                <a:solidFill>
                  <a:schemeClr val="accent5"/>
                </a:solidFill>
              </a:defRPr>
            </a:lvl1pPr>
          </a:lstStyle>
          <a:p>
            <a:r>
              <a:rPr lang="en-GB" dirty="0"/>
              <a:t>Presentation title</a:t>
            </a:r>
            <a:endParaRPr lang="en-AU" dirty="0"/>
          </a:p>
        </p:txBody>
      </p:sp>
      <p:sp>
        <p:nvSpPr>
          <p:cNvPr id="16" name="Text Placeholder 12">
            <a:extLst>
              <a:ext uri="{FF2B5EF4-FFF2-40B4-BE49-F238E27FC236}">
                <a16:creationId xmlns:a16="http://schemas.microsoft.com/office/drawing/2014/main" id="{E2BE8DB1-D90F-4FFE-A95C-E16D48E7320F}"/>
              </a:ext>
            </a:extLst>
          </p:cNvPr>
          <p:cNvSpPr>
            <a:spLocks noGrp="1"/>
          </p:cNvSpPr>
          <p:nvPr>
            <p:ph type="body" sz="quarter" idx="14" hasCustomPrompt="1"/>
          </p:nvPr>
        </p:nvSpPr>
        <p:spPr>
          <a:xfrm>
            <a:off x="539750" y="5595817"/>
            <a:ext cx="4705352" cy="342208"/>
          </a:xfrm>
        </p:spPr>
        <p:txBody>
          <a:bodyPr anchor="ctr" anchorCtr="0"/>
          <a:lstStyle>
            <a:lvl1pPr>
              <a:defRPr sz="1600" b="1">
                <a:solidFill>
                  <a:schemeClr val="bg1"/>
                </a:solidFill>
              </a:defRPr>
            </a:lvl1pPr>
            <a:lvl2pPr>
              <a:defRPr sz="1400" b="1">
                <a:solidFill>
                  <a:schemeClr val="bg1"/>
                </a:solidFill>
              </a:defRPr>
            </a:lvl2pPr>
          </a:lstStyle>
          <a:p>
            <a:pPr lvl="0"/>
            <a:r>
              <a:rPr lang="en-US" dirty="0"/>
              <a:t>Presenter Name</a:t>
            </a:r>
          </a:p>
        </p:txBody>
      </p:sp>
      <p:sp>
        <p:nvSpPr>
          <p:cNvPr id="17" name="Text Placeholder 12">
            <a:extLst>
              <a:ext uri="{FF2B5EF4-FFF2-40B4-BE49-F238E27FC236}">
                <a16:creationId xmlns:a16="http://schemas.microsoft.com/office/drawing/2014/main" id="{49784973-9D88-4490-969E-2CD833C2FF08}"/>
              </a:ext>
            </a:extLst>
          </p:cNvPr>
          <p:cNvSpPr>
            <a:spLocks noGrp="1"/>
          </p:cNvSpPr>
          <p:nvPr>
            <p:ph type="body" sz="quarter" idx="15" hasCustomPrompt="1"/>
          </p:nvPr>
        </p:nvSpPr>
        <p:spPr>
          <a:xfrm>
            <a:off x="539750" y="6017457"/>
            <a:ext cx="4705352" cy="342208"/>
          </a:xfrm>
        </p:spPr>
        <p:txBody>
          <a:bodyPr anchor="ctr" anchorCtr="0"/>
          <a:lstStyle>
            <a:lvl1pPr>
              <a:defRPr sz="1400" b="0">
                <a:solidFill>
                  <a:schemeClr val="bg1"/>
                </a:solidFill>
              </a:defRPr>
            </a:lvl1pPr>
            <a:lvl2pPr>
              <a:defRPr sz="1400" b="1">
                <a:solidFill>
                  <a:schemeClr val="bg1"/>
                </a:solidFill>
              </a:defRPr>
            </a:lvl2pPr>
          </a:lstStyle>
          <a:p>
            <a:pPr lvl="0"/>
            <a:r>
              <a:rPr lang="en-US" dirty="0"/>
              <a:t>Date | Other Details</a:t>
            </a:r>
          </a:p>
        </p:txBody>
      </p:sp>
    </p:spTree>
    <p:extLst>
      <p:ext uri="{BB962C8B-B14F-4D97-AF65-F5344CB8AC3E}">
        <p14:creationId xmlns:p14="http://schemas.microsoft.com/office/powerpoint/2010/main" val="1227246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1" y="1787525"/>
            <a:ext cx="2641753" cy="4062412"/>
          </a:xfrm>
        </p:spPr>
        <p:txBody>
          <a:bodyPr r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9" name="Content Placeholder 9">
            <a:extLst>
              <a:ext uri="{FF2B5EF4-FFF2-40B4-BE49-F238E27FC236}">
                <a16:creationId xmlns:a16="http://schemas.microsoft.com/office/drawing/2014/main" id="{C1621258-F282-423A-B0C9-04034ED3BBFD}"/>
              </a:ext>
            </a:extLst>
          </p:cNvPr>
          <p:cNvSpPr>
            <a:spLocks noGrp="1"/>
          </p:cNvSpPr>
          <p:nvPr>
            <p:ph sz="quarter" idx="13"/>
          </p:nvPr>
        </p:nvSpPr>
        <p:spPr>
          <a:xfrm>
            <a:off x="3362804" y="1787525"/>
            <a:ext cx="2641753" cy="4062412"/>
          </a:xfrm>
        </p:spPr>
        <p:txBody>
          <a:bodyPr r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0" name="Content Placeholder 9">
            <a:extLst>
              <a:ext uri="{FF2B5EF4-FFF2-40B4-BE49-F238E27FC236}">
                <a16:creationId xmlns:a16="http://schemas.microsoft.com/office/drawing/2014/main" id="{7B92B886-9797-462A-80AA-4E3A5AB681E8}"/>
              </a:ext>
            </a:extLst>
          </p:cNvPr>
          <p:cNvSpPr>
            <a:spLocks noGrp="1"/>
          </p:cNvSpPr>
          <p:nvPr>
            <p:ph sz="quarter" idx="14"/>
          </p:nvPr>
        </p:nvSpPr>
        <p:spPr>
          <a:xfrm>
            <a:off x="6185857" y="1787525"/>
            <a:ext cx="2641753" cy="4062412"/>
          </a:xfrm>
        </p:spPr>
        <p:txBody>
          <a:bodyPr r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1" name="Content Placeholder 9">
            <a:extLst>
              <a:ext uri="{FF2B5EF4-FFF2-40B4-BE49-F238E27FC236}">
                <a16:creationId xmlns:a16="http://schemas.microsoft.com/office/drawing/2014/main" id="{130E723A-B626-40F9-9F53-80214E71F8C2}"/>
              </a:ext>
            </a:extLst>
          </p:cNvPr>
          <p:cNvSpPr>
            <a:spLocks noGrp="1"/>
          </p:cNvSpPr>
          <p:nvPr>
            <p:ph sz="quarter" idx="15"/>
          </p:nvPr>
        </p:nvSpPr>
        <p:spPr>
          <a:xfrm>
            <a:off x="9008909" y="1787525"/>
            <a:ext cx="2641753" cy="4062412"/>
          </a:xfrm>
        </p:spPr>
        <p:txBody>
          <a:bodyPr r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19A0282C-2CF1-4EA1-8F1D-582BD8248077}"/>
              </a:ext>
            </a:extLst>
          </p:cNvPr>
          <p:cNvSpPr>
            <a:spLocks noGrp="1"/>
          </p:cNvSpPr>
          <p:nvPr>
            <p:ph type="title" hasCustomPrompt="1"/>
          </p:nvPr>
        </p:nvSpPr>
        <p:spPr>
          <a:xfrm>
            <a:off x="539749" y="539750"/>
            <a:ext cx="9015731" cy="529259"/>
          </a:xfrm>
        </p:spPr>
        <p:txBody>
          <a:bodyPr/>
          <a:lstStyle>
            <a:lvl1pPr>
              <a:defRPr>
                <a:solidFill>
                  <a:schemeClr val="accent5"/>
                </a:solidFill>
              </a:defRPr>
            </a:lvl1pPr>
          </a:lstStyle>
          <a:p>
            <a:r>
              <a:rPr lang="en-GB" dirty="0"/>
              <a:t>Slide title</a:t>
            </a:r>
            <a:endParaRPr lang="en-AU" dirty="0"/>
          </a:p>
        </p:txBody>
      </p:sp>
      <p:sp>
        <p:nvSpPr>
          <p:cNvPr id="2" name="Slide Number Placeholder 1">
            <a:extLst>
              <a:ext uri="{FF2B5EF4-FFF2-40B4-BE49-F238E27FC236}">
                <a16:creationId xmlns:a16="http://schemas.microsoft.com/office/drawing/2014/main" id="{AFF979D6-B580-FFB8-EC6F-3022A219305B}"/>
              </a:ext>
            </a:extLst>
          </p:cNvPr>
          <p:cNvSpPr>
            <a:spLocks noGrp="1"/>
          </p:cNvSpPr>
          <p:nvPr>
            <p:ph type="sldNum" sz="quarter" idx="16"/>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213398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with Grey Highlight">
    <p:spTree>
      <p:nvGrpSpPr>
        <p:cNvPr id="1" name=""/>
        <p:cNvGrpSpPr/>
        <p:nvPr/>
      </p:nvGrpSpPr>
      <p:grpSpPr>
        <a:xfrm>
          <a:off x="0" y="0"/>
          <a:ext cx="0" cy="0"/>
          <a:chOff x="0" y="0"/>
          <a:chExt cx="0" cy="0"/>
        </a:xfrm>
      </p:grpSpPr>
      <p:sp>
        <p:nvSpPr>
          <p:cNvPr id="12" name="Rectangle: Single Corner Rounded 11">
            <a:extLst>
              <a:ext uri="{FF2B5EF4-FFF2-40B4-BE49-F238E27FC236}">
                <a16:creationId xmlns:a16="http://schemas.microsoft.com/office/drawing/2014/main" id="{13D7D2CC-397B-4500-875A-11DBFF56FF8E}"/>
              </a:ext>
            </a:extLst>
          </p:cNvPr>
          <p:cNvSpPr/>
          <p:nvPr userDrawn="1"/>
        </p:nvSpPr>
        <p:spPr>
          <a:xfrm flipH="1">
            <a:off x="8069938" y="545291"/>
            <a:ext cx="4122062" cy="6312709"/>
          </a:xfrm>
          <a:prstGeom prst="round1Rect">
            <a:avLst>
              <a:gd name="adj" fmla="val 422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Century Gothic" panose="020B0502020202020204" pitchFamily="34" charset="0"/>
            </a:endParaRP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1"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9">
            <a:extLst>
              <a:ext uri="{FF2B5EF4-FFF2-40B4-BE49-F238E27FC236}">
                <a16:creationId xmlns:a16="http://schemas.microsoft.com/office/drawing/2014/main" id="{448578AB-6BEB-4E7F-A85D-5D1E730F5C84}"/>
              </a:ext>
            </a:extLst>
          </p:cNvPr>
          <p:cNvSpPr>
            <a:spLocks noGrp="1"/>
          </p:cNvSpPr>
          <p:nvPr>
            <p:ph sz="quarter" idx="13"/>
          </p:nvPr>
        </p:nvSpPr>
        <p:spPr>
          <a:xfrm>
            <a:off x="4303713" y="1787525"/>
            <a:ext cx="3582989"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7346953" cy="529259"/>
          </a:xfrm>
        </p:spPr>
        <p:txBody>
          <a:bodyPr/>
          <a:lstStyle>
            <a:lvl1pPr>
              <a:defRPr>
                <a:solidFill>
                  <a:schemeClr val="accent5"/>
                </a:solidFill>
              </a:defRPr>
            </a:lvl1pPr>
          </a:lstStyle>
          <a:p>
            <a:r>
              <a:rPr lang="en-GB" dirty="0"/>
              <a:t>Slide title</a:t>
            </a:r>
            <a:endParaRPr lang="en-AU" dirty="0"/>
          </a:p>
        </p:txBody>
      </p:sp>
      <p:sp>
        <p:nvSpPr>
          <p:cNvPr id="9" name="Content Placeholder 9">
            <a:extLst>
              <a:ext uri="{FF2B5EF4-FFF2-40B4-BE49-F238E27FC236}">
                <a16:creationId xmlns:a16="http://schemas.microsoft.com/office/drawing/2014/main" id="{D056E140-6570-47E4-A47C-12143FEE0DEF}"/>
              </a:ext>
            </a:extLst>
          </p:cNvPr>
          <p:cNvSpPr>
            <a:spLocks noGrp="1"/>
          </p:cNvSpPr>
          <p:nvPr>
            <p:ph sz="quarter" idx="14"/>
          </p:nvPr>
        </p:nvSpPr>
        <p:spPr>
          <a:xfrm>
            <a:off x="8417560" y="1787525"/>
            <a:ext cx="3233105"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Slide Number Placeholder 2">
            <a:extLst>
              <a:ext uri="{FF2B5EF4-FFF2-40B4-BE49-F238E27FC236}">
                <a16:creationId xmlns:a16="http://schemas.microsoft.com/office/drawing/2014/main" id="{84ED18E3-ED9E-DECF-6890-D58B6FF756C9}"/>
              </a:ext>
            </a:extLst>
          </p:cNvPr>
          <p:cNvSpPr>
            <a:spLocks noGrp="1"/>
          </p:cNvSpPr>
          <p:nvPr>
            <p:ph type="sldNum" sz="quarter" idx="15"/>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953619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with Imag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4437565-95EF-41EC-B3BF-2EF1B18137D0}"/>
              </a:ext>
            </a:extLst>
          </p:cNvPr>
          <p:cNvSpPr>
            <a:spLocks noGrp="1"/>
          </p:cNvSpPr>
          <p:nvPr>
            <p:ph type="pic" sz="quarter" idx="16"/>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gradFill>
            <a:gsLst>
              <a:gs pos="0">
                <a:schemeClr val="bg2">
                  <a:lumMod val="10000"/>
                  <a:alpha val="3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4" name="Picture Placeholder 13">
            <a:extLst>
              <a:ext uri="{FF2B5EF4-FFF2-40B4-BE49-F238E27FC236}">
                <a16:creationId xmlns:a16="http://schemas.microsoft.com/office/drawing/2014/main" id="{925EACB8-115F-487B-B678-CE9C9FC3D2AA}"/>
              </a:ext>
            </a:extLst>
          </p:cNvPr>
          <p:cNvSpPr>
            <a:spLocks noGrp="1"/>
          </p:cNvSpPr>
          <p:nvPr>
            <p:ph type="pic" sz="quarter" idx="14" hasCustomPrompt="1"/>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solidFill>
            <a:schemeClr val="tx2"/>
          </a:solidFill>
        </p:spPr>
        <p:txBody>
          <a:bodyPr wrap="square" anchor="ctr">
            <a:noAutofit/>
          </a:bodyPr>
          <a:lstStyle>
            <a:lvl1pPr algn="ctr">
              <a:defRPr>
                <a:solidFill>
                  <a:schemeClr val="bg1"/>
                </a:solidFill>
              </a:defRPr>
            </a:lvl1pPr>
          </a:lstStyle>
          <a:p>
            <a:r>
              <a:rPr lang="en-AU"/>
              <a:t>Insert image and send to back</a:t>
            </a: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1"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9">
            <a:extLst>
              <a:ext uri="{FF2B5EF4-FFF2-40B4-BE49-F238E27FC236}">
                <a16:creationId xmlns:a16="http://schemas.microsoft.com/office/drawing/2014/main" id="{448578AB-6BEB-4E7F-A85D-5D1E730F5C84}"/>
              </a:ext>
            </a:extLst>
          </p:cNvPr>
          <p:cNvSpPr>
            <a:spLocks noGrp="1"/>
          </p:cNvSpPr>
          <p:nvPr>
            <p:ph sz="quarter" idx="13"/>
          </p:nvPr>
        </p:nvSpPr>
        <p:spPr>
          <a:xfrm>
            <a:off x="4303713" y="1787525"/>
            <a:ext cx="3582989"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7346951" cy="529259"/>
          </a:xfrm>
        </p:spPr>
        <p:txBody>
          <a:bodyPr/>
          <a:lstStyle>
            <a:lvl1pPr>
              <a:defRPr>
                <a:solidFill>
                  <a:schemeClr val="accent5"/>
                </a:solidFill>
              </a:defRPr>
            </a:lvl1pPr>
          </a:lstStyle>
          <a:p>
            <a:r>
              <a:rPr lang="en-GB" dirty="0"/>
              <a:t>Slide title</a:t>
            </a:r>
            <a:endParaRPr lang="en-AU" dirty="0"/>
          </a:p>
        </p:txBody>
      </p:sp>
      <p:sp>
        <p:nvSpPr>
          <p:cNvPr id="3" name="Slide Number Placeholder 2">
            <a:extLst>
              <a:ext uri="{FF2B5EF4-FFF2-40B4-BE49-F238E27FC236}">
                <a16:creationId xmlns:a16="http://schemas.microsoft.com/office/drawing/2014/main" id="{C8C1ED2E-DD25-E68A-FE2B-36CE6ACC7E0D}"/>
              </a:ext>
            </a:extLst>
          </p:cNvPr>
          <p:cNvSpPr>
            <a:spLocks noGrp="1"/>
          </p:cNvSpPr>
          <p:nvPr>
            <p:ph type="sldNum" sz="quarter" idx="17"/>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3617926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 with Navy Highligh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4437565-95EF-41EC-B3BF-2EF1B18137D0}"/>
              </a:ext>
            </a:extLst>
          </p:cNvPr>
          <p:cNvSpPr>
            <a:spLocks noGrp="1"/>
          </p:cNvSpPr>
          <p:nvPr>
            <p:ph type="pic" sz="quarter" idx="16"/>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gradFill>
            <a:gsLst>
              <a:gs pos="0">
                <a:schemeClr val="bg2">
                  <a:lumMod val="10000"/>
                  <a:alpha val="3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4" name="Picture Placeholder 13">
            <a:extLst>
              <a:ext uri="{FF2B5EF4-FFF2-40B4-BE49-F238E27FC236}">
                <a16:creationId xmlns:a16="http://schemas.microsoft.com/office/drawing/2014/main" id="{925EACB8-115F-487B-B678-CE9C9FC3D2AA}"/>
              </a:ext>
            </a:extLst>
          </p:cNvPr>
          <p:cNvSpPr>
            <a:spLocks noGrp="1"/>
          </p:cNvSpPr>
          <p:nvPr>
            <p:ph type="pic" sz="quarter" idx="14"/>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solidFill>
            <a:schemeClr val="tx2"/>
          </a:solidFill>
        </p:spPr>
        <p:txBody>
          <a:bodyPr wrap="square" anchor="ctr">
            <a:noAutofit/>
          </a:bodyPr>
          <a:lstStyle>
            <a:lvl1pPr algn="ctr">
              <a:defRPr>
                <a:solidFill>
                  <a:schemeClr val="tx1">
                    <a:alpha val="0"/>
                  </a:schemeClr>
                </a:solidFill>
              </a:defRPr>
            </a:lvl1pPr>
          </a:lstStyle>
          <a:p>
            <a:r>
              <a:rPr lang="en-US"/>
              <a:t>Click icon to add picture</a:t>
            </a:r>
            <a:endParaRPr lang="en-AU"/>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1"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9">
            <a:extLst>
              <a:ext uri="{FF2B5EF4-FFF2-40B4-BE49-F238E27FC236}">
                <a16:creationId xmlns:a16="http://schemas.microsoft.com/office/drawing/2014/main" id="{448578AB-6BEB-4E7F-A85D-5D1E730F5C84}"/>
              </a:ext>
            </a:extLst>
          </p:cNvPr>
          <p:cNvSpPr>
            <a:spLocks noGrp="1"/>
          </p:cNvSpPr>
          <p:nvPr>
            <p:ph sz="quarter" idx="13"/>
          </p:nvPr>
        </p:nvSpPr>
        <p:spPr>
          <a:xfrm>
            <a:off x="4303713" y="1787525"/>
            <a:ext cx="3582989"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7346951" cy="529259"/>
          </a:xfrm>
        </p:spPr>
        <p:txBody>
          <a:bodyPr/>
          <a:lstStyle>
            <a:lvl1pPr>
              <a:defRPr>
                <a:solidFill>
                  <a:schemeClr val="accent5"/>
                </a:solidFill>
              </a:defRPr>
            </a:lvl1pPr>
          </a:lstStyle>
          <a:p>
            <a:r>
              <a:rPr lang="en-GB" dirty="0"/>
              <a:t>Slide title</a:t>
            </a:r>
            <a:endParaRPr lang="en-AU" dirty="0"/>
          </a:p>
        </p:txBody>
      </p:sp>
      <p:sp>
        <p:nvSpPr>
          <p:cNvPr id="24" name="Content Placeholder 9">
            <a:extLst>
              <a:ext uri="{FF2B5EF4-FFF2-40B4-BE49-F238E27FC236}">
                <a16:creationId xmlns:a16="http://schemas.microsoft.com/office/drawing/2014/main" id="{157A6911-F4EE-4C93-89FB-C4FB26CC7E86}"/>
              </a:ext>
            </a:extLst>
          </p:cNvPr>
          <p:cNvSpPr>
            <a:spLocks noGrp="1"/>
          </p:cNvSpPr>
          <p:nvPr>
            <p:ph sz="quarter" idx="17"/>
          </p:nvPr>
        </p:nvSpPr>
        <p:spPr>
          <a:xfrm>
            <a:off x="8484870" y="1787525"/>
            <a:ext cx="3165794" cy="958364"/>
          </a:xfrm>
        </p:spPr>
        <p:txBody>
          <a:bodyPr r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6" name="Content Placeholder 9">
            <a:extLst>
              <a:ext uri="{FF2B5EF4-FFF2-40B4-BE49-F238E27FC236}">
                <a16:creationId xmlns:a16="http://schemas.microsoft.com/office/drawing/2014/main" id="{4B78C2C3-3406-424E-A987-B501F1932E02}"/>
              </a:ext>
            </a:extLst>
          </p:cNvPr>
          <p:cNvSpPr>
            <a:spLocks noGrp="1"/>
          </p:cNvSpPr>
          <p:nvPr>
            <p:ph sz="quarter" idx="18"/>
          </p:nvPr>
        </p:nvSpPr>
        <p:spPr>
          <a:xfrm>
            <a:off x="8484870" y="2873672"/>
            <a:ext cx="3165794" cy="2976265"/>
          </a:xfrm>
        </p:spPr>
        <p:txBody>
          <a:bodyPr r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 name="Slide Number Placeholder 2">
            <a:extLst>
              <a:ext uri="{FF2B5EF4-FFF2-40B4-BE49-F238E27FC236}">
                <a16:creationId xmlns:a16="http://schemas.microsoft.com/office/drawing/2014/main" id="{F737FAC5-4639-3FD0-81D8-B01B52D5956E}"/>
              </a:ext>
            </a:extLst>
          </p:cNvPr>
          <p:cNvSpPr>
            <a:spLocks noGrp="1"/>
          </p:cNvSpPr>
          <p:nvPr>
            <p:ph type="sldNum" sz="quarter" idx="19"/>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352506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Key Points with Image">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3D42134F-87A2-4935-8A69-91F694C8E3AB}"/>
              </a:ext>
            </a:extLst>
          </p:cNvPr>
          <p:cNvSpPr>
            <a:spLocks noGrp="1"/>
          </p:cNvSpPr>
          <p:nvPr>
            <p:ph type="pic" sz="quarter" idx="20"/>
          </p:nvPr>
        </p:nvSpPr>
        <p:spPr>
          <a:xfrm>
            <a:off x="546213" y="3146114"/>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48" name="Picture Placeholder 47">
            <a:extLst>
              <a:ext uri="{FF2B5EF4-FFF2-40B4-BE49-F238E27FC236}">
                <a16:creationId xmlns:a16="http://schemas.microsoft.com/office/drawing/2014/main" id="{A0C2AF3B-63FD-42AB-BA92-2A18B8AD5A9B}"/>
              </a:ext>
            </a:extLst>
          </p:cNvPr>
          <p:cNvSpPr>
            <a:spLocks noGrp="1"/>
          </p:cNvSpPr>
          <p:nvPr>
            <p:ph type="pic" sz="quarter" idx="21"/>
          </p:nvPr>
        </p:nvSpPr>
        <p:spPr>
          <a:xfrm>
            <a:off x="546213" y="4501071"/>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46" name="Picture Placeholder 45">
            <a:extLst>
              <a:ext uri="{FF2B5EF4-FFF2-40B4-BE49-F238E27FC236}">
                <a16:creationId xmlns:a16="http://schemas.microsoft.com/office/drawing/2014/main" id="{C867C657-F9B0-4721-8F19-672C52B20474}"/>
              </a:ext>
            </a:extLst>
          </p:cNvPr>
          <p:cNvSpPr>
            <a:spLocks noGrp="1"/>
          </p:cNvSpPr>
          <p:nvPr>
            <p:ph type="pic" sz="quarter" idx="19"/>
          </p:nvPr>
        </p:nvSpPr>
        <p:spPr>
          <a:xfrm>
            <a:off x="546213" y="1791157"/>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16" name="Picture Placeholder 15">
            <a:extLst>
              <a:ext uri="{FF2B5EF4-FFF2-40B4-BE49-F238E27FC236}">
                <a16:creationId xmlns:a16="http://schemas.microsoft.com/office/drawing/2014/main" id="{94437565-95EF-41EC-B3BF-2EF1B18137D0}"/>
              </a:ext>
            </a:extLst>
          </p:cNvPr>
          <p:cNvSpPr>
            <a:spLocks noGrp="1"/>
          </p:cNvSpPr>
          <p:nvPr>
            <p:ph type="pic" sz="quarter" idx="16"/>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gradFill>
            <a:gsLst>
              <a:gs pos="0">
                <a:schemeClr val="bg2">
                  <a:lumMod val="10000"/>
                  <a:alpha val="3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4" name="Picture Placeholder 13">
            <a:extLst>
              <a:ext uri="{FF2B5EF4-FFF2-40B4-BE49-F238E27FC236}">
                <a16:creationId xmlns:a16="http://schemas.microsoft.com/office/drawing/2014/main" id="{925EACB8-115F-487B-B678-CE9C9FC3D2AA}"/>
              </a:ext>
            </a:extLst>
          </p:cNvPr>
          <p:cNvSpPr>
            <a:spLocks noGrp="1"/>
          </p:cNvSpPr>
          <p:nvPr>
            <p:ph type="pic" sz="quarter" idx="14" hasCustomPrompt="1"/>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solidFill>
            <a:schemeClr val="tx2"/>
          </a:solidFill>
        </p:spPr>
        <p:txBody>
          <a:bodyPr wrap="square" anchor="ctr">
            <a:noAutofit/>
          </a:bodyPr>
          <a:lstStyle>
            <a:lvl1pPr algn="ctr">
              <a:defRPr>
                <a:solidFill>
                  <a:schemeClr val="bg1"/>
                </a:solidFill>
              </a:defRPr>
            </a:lvl1pPr>
          </a:lstStyle>
          <a:p>
            <a:r>
              <a:rPr lang="en-AU"/>
              <a:t>Insert image and send to back</a:t>
            </a: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1475130" y="1791156"/>
            <a:ext cx="4705279" cy="681216"/>
          </a:xfrm>
        </p:spPr>
        <p:txBody>
          <a:bodyPr rIns="0" anchor="ctr"/>
          <a:lstStyle>
            <a:lvl1pPr>
              <a:spcAft>
                <a:spcPts val="0"/>
              </a:spcAft>
              <a:defRPr/>
            </a:lvl1pPr>
            <a:lvl2pPr>
              <a:spcBef>
                <a:spcPts val="0"/>
              </a:spcBef>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7346951" cy="529259"/>
          </a:xfrm>
        </p:spPr>
        <p:txBody>
          <a:bodyPr/>
          <a:lstStyle>
            <a:lvl1pPr>
              <a:defRPr>
                <a:solidFill>
                  <a:schemeClr val="accent5"/>
                </a:solidFill>
              </a:defRPr>
            </a:lvl1pPr>
          </a:lstStyle>
          <a:p>
            <a:r>
              <a:rPr lang="en-GB" dirty="0"/>
              <a:t>Slide title</a:t>
            </a:r>
            <a:endParaRPr lang="en-AU" dirty="0"/>
          </a:p>
        </p:txBody>
      </p:sp>
      <p:sp>
        <p:nvSpPr>
          <p:cNvPr id="44" name="Content Placeholder 9">
            <a:extLst>
              <a:ext uri="{FF2B5EF4-FFF2-40B4-BE49-F238E27FC236}">
                <a16:creationId xmlns:a16="http://schemas.microsoft.com/office/drawing/2014/main" id="{2F70DBC6-BF31-489A-862C-D41F8FDC4C1B}"/>
              </a:ext>
            </a:extLst>
          </p:cNvPr>
          <p:cNvSpPr>
            <a:spLocks noGrp="1"/>
          </p:cNvSpPr>
          <p:nvPr>
            <p:ph sz="quarter" idx="17"/>
          </p:nvPr>
        </p:nvSpPr>
        <p:spPr>
          <a:xfrm>
            <a:off x="1475130" y="3146114"/>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45" name="Content Placeholder 9">
            <a:extLst>
              <a:ext uri="{FF2B5EF4-FFF2-40B4-BE49-F238E27FC236}">
                <a16:creationId xmlns:a16="http://schemas.microsoft.com/office/drawing/2014/main" id="{C8183676-14B6-4AC1-B1F9-B1EC79286F28}"/>
              </a:ext>
            </a:extLst>
          </p:cNvPr>
          <p:cNvSpPr>
            <a:spLocks noGrp="1"/>
          </p:cNvSpPr>
          <p:nvPr>
            <p:ph sz="quarter" idx="18"/>
          </p:nvPr>
        </p:nvSpPr>
        <p:spPr>
          <a:xfrm>
            <a:off x="1475130" y="4501071"/>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49" name="Content Placeholder 58">
            <a:extLst>
              <a:ext uri="{FF2B5EF4-FFF2-40B4-BE49-F238E27FC236}">
                <a16:creationId xmlns:a16="http://schemas.microsoft.com/office/drawing/2014/main" id="{E889752E-A3BE-4355-A3AF-5C6F66CE714C}"/>
              </a:ext>
            </a:extLst>
          </p:cNvPr>
          <p:cNvSpPr>
            <a:spLocks noGrp="1"/>
          </p:cNvSpPr>
          <p:nvPr>
            <p:ph sz="quarter" idx="115" hasCustomPrompt="1"/>
          </p:nvPr>
        </p:nvSpPr>
        <p:spPr>
          <a:xfrm>
            <a:off x="613883" y="1862196"/>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50" name="Content Placeholder 58">
            <a:extLst>
              <a:ext uri="{FF2B5EF4-FFF2-40B4-BE49-F238E27FC236}">
                <a16:creationId xmlns:a16="http://schemas.microsoft.com/office/drawing/2014/main" id="{DA784AB3-ECC9-4C6A-9B0D-365F413B6761}"/>
              </a:ext>
            </a:extLst>
          </p:cNvPr>
          <p:cNvSpPr>
            <a:spLocks noGrp="1"/>
          </p:cNvSpPr>
          <p:nvPr>
            <p:ph sz="quarter" idx="116" hasCustomPrompt="1"/>
          </p:nvPr>
        </p:nvSpPr>
        <p:spPr>
          <a:xfrm>
            <a:off x="613883" y="3217153"/>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51" name="Content Placeholder 58">
            <a:extLst>
              <a:ext uri="{FF2B5EF4-FFF2-40B4-BE49-F238E27FC236}">
                <a16:creationId xmlns:a16="http://schemas.microsoft.com/office/drawing/2014/main" id="{503AE7AE-64D5-4D7F-9322-DC441EE349E6}"/>
              </a:ext>
            </a:extLst>
          </p:cNvPr>
          <p:cNvSpPr>
            <a:spLocks noGrp="1"/>
          </p:cNvSpPr>
          <p:nvPr>
            <p:ph sz="quarter" idx="117" hasCustomPrompt="1"/>
          </p:nvPr>
        </p:nvSpPr>
        <p:spPr>
          <a:xfrm>
            <a:off x="613883" y="4572110"/>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3" name="Slide Number Placeholder 2">
            <a:extLst>
              <a:ext uri="{FF2B5EF4-FFF2-40B4-BE49-F238E27FC236}">
                <a16:creationId xmlns:a16="http://schemas.microsoft.com/office/drawing/2014/main" id="{8B3A602D-5ABC-43A0-E027-7B6BA9694B13}"/>
              </a:ext>
            </a:extLst>
          </p:cNvPr>
          <p:cNvSpPr>
            <a:spLocks noGrp="1"/>
          </p:cNvSpPr>
          <p:nvPr>
            <p:ph type="sldNum" sz="quarter" idx="118"/>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088790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Key Points with Image_alternative">
    <p:spTree>
      <p:nvGrpSpPr>
        <p:cNvPr id="1" name=""/>
        <p:cNvGrpSpPr/>
        <p:nvPr/>
      </p:nvGrpSpPr>
      <p:grpSpPr>
        <a:xfrm>
          <a:off x="0" y="0"/>
          <a:ext cx="0" cy="0"/>
          <a:chOff x="0" y="0"/>
          <a:chExt cx="0" cy="0"/>
        </a:xfrm>
      </p:grpSpPr>
      <p:sp>
        <p:nvSpPr>
          <p:cNvPr id="69" name="Picture Placeholder 68">
            <a:extLst>
              <a:ext uri="{FF2B5EF4-FFF2-40B4-BE49-F238E27FC236}">
                <a16:creationId xmlns:a16="http://schemas.microsoft.com/office/drawing/2014/main" id="{D74DEFA5-D2EB-42DF-B33E-CE755B05FF89}"/>
              </a:ext>
            </a:extLst>
          </p:cNvPr>
          <p:cNvSpPr>
            <a:spLocks noGrp="1"/>
          </p:cNvSpPr>
          <p:nvPr>
            <p:ph type="pic" sz="quarter" idx="24"/>
          </p:nvPr>
        </p:nvSpPr>
        <p:spPr>
          <a:xfrm>
            <a:off x="1227426" y="4501071"/>
            <a:ext cx="6148733"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68" name="Picture Placeholder 67">
            <a:extLst>
              <a:ext uri="{FF2B5EF4-FFF2-40B4-BE49-F238E27FC236}">
                <a16:creationId xmlns:a16="http://schemas.microsoft.com/office/drawing/2014/main" id="{F7C9CFF0-4981-41F5-A888-212E5F9BDC4D}"/>
              </a:ext>
            </a:extLst>
          </p:cNvPr>
          <p:cNvSpPr>
            <a:spLocks noGrp="1"/>
          </p:cNvSpPr>
          <p:nvPr>
            <p:ph type="pic" sz="quarter" idx="23"/>
          </p:nvPr>
        </p:nvSpPr>
        <p:spPr>
          <a:xfrm>
            <a:off x="1227426" y="3146114"/>
            <a:ext cx="6148733"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67" name="Picture Placeholder 66">
            <a:extLst>
              <a:ext uri="{FF2B5EF4-FFF2-40B4-BE49-F238E27FC236}">
                <a16:creationId xmlns:a16="http://schemas.microsoft.com/office/drawing/2014/main" id="{B8B3B260-1DC7-4AE6-8D53-E918DC4DF636}"/>
              </a:ext>
            </a:extLst>
          </p:cNvPr>
          <p:cNvSpPr>
            <a:spLocks noGrp="1"/>
          </p:cNvSpPr>
          <p:nvPr>
            <p:ph type="pic" sz="quarter" idx="22"/>
          </p:nvPr>
        </p:nvSpPr>
        <p:spPr>
          <a:xfrm>
            <a:off x="1227426" y="1791157"/>
            <a:ext cx="6148733"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64" name="Picture Placeholder 63">
            <a:extLst>
              <a:ext uri="{FF2B5EF4-FFF2-40B4-BE49-F238E27FC236}">
                <a16:creationId xmlns:a16="http://schemas.microsoft.com/office/drawing/2014/main" id="{A263C410-E7B6-474E-BA08-DA0D4ECA482C}"/>
              </a:ext>
            </a:extLst>
          </p:cNvPr>
          <p:cNvSpPr>
            <a:spLocks noGrp="1"/>
          </p:cNvSpPr>
          <p:nvPr>
            <p:ph type="pic" sz="quarter" idx="20"/>
          </p:nvPr>
        </p:nvSpPr>
        <p:spPr>
          <a:xfrm>
            <a:off x="546213" y="3146114"/>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66" name="Picture Placeholder 65">
            <a:extLst>
              <a:ext uri="{FF2B5EF4-FFF2-40B4-BE49-F238E27FC236}">
                <a16:creationId xmlns:a16="http://schemas.microsoft.com/office/drawing/2014/main" id="{0C6F38A5-0CB5-43F2-973E-EBA787B507DE}"/>
              </a:ext>
            </a:extLst>
          </p:cNvPr>
          <p:cNvSpPr>
            <a:spLocks noGrp="1"/>
          </p:cNvSpPr>
          <p:nvPr>
            <p:ph type="pic" sz="quarter" idx="21"/>
          </p:nvPr>
        </p:nvSpPr>
        <p:spPr>
          <a:xfrm>
            <a:off x="546213" y="4501071"/>
            <a:ext cx="826083" cy="681215"/>
          </a:xfrm>
          <a:custGeom>
            <a:avLst/>
            <a:gdLst>
              <a:gd name="connsiteX0" fmla="*/ 681216 w 826083"/>
              <a:gd name="connsiteY0" fmla="*/ 195817 h 681215"/>
              <a:gd name="connsiteX1" fmla="*/ 826083 w 826083"/>
              <a:gd name="connsiteY1" fmla="*/ 340688 h 681215"/>
              <a:gd name="connsiteX2" fmla="*/ 681216 w 826083"/>
              <a:gd name="connsiteY2" fmla="*/ 485556 h 681215"/>
              <a:gd name="connsiteX3" fmla="*/ 0 w 826083"/>
              <a:gd name="connsiteY3" fmla="*/ 0 h 681215"/>
              <a:gd name="connsiteX4" fmla="*/ 681214 w 826083"/>
              <a:gd name="connsiteY4" fmla="*/ 0 h 681215"/>
              <a:gd name="connsiteX5" fmla="*/ 681214 w 826083"/>
              <a:gd name="connsiteY5" fmla="*/ 681215 h 681215"/>
              <a:gd name="connsiteX6" fmla="*/ 0 w 826083"/>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3" h="681215">
                <a:moveTo>
                  <a:pt x="681216" y="195817"/>
                </a:moveTo>
                <a:lnTo>
                  <a:pt x="826083" y="340688"/>
                </a:lnTo>
                <a:lnTo>
                  <a:pt x="681216" y="485556"/>
                </a:lnTo>
                <a:close/>
                <a:moveTo>
                  <a:pt x="0" y="0"/>
                </a:moveTo>
                <a:lnTo>
                  <a:pt x="681214" y="0"/>
                </a:lnTo>
                <a:lnTo>
                  <a:pt x="681214" y="681215"/>
                </a:lnTo>
                <a:lnTo>
                  <a:pt x="0" y="68121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65" name="Picture Placeholder 64">
            <a:extLst>
              <a:ext uri="{FF2B5EF4-FFF2-40B4-BE49-F238E27FC236}">
                <a16:creationId xmlns:a16="http://schemas.microsoft.com/office/drawing/2014/main" id="{E53BAC97-9161-4376-9536-E785E06D550E}"/>
              </a:ext>
            </a:extLst>
          </p:cNvPr>
          <p:cNvSpPr>
            <a:spLocks noGrp="1"/>
          </p:cNvSpPr>
          <p:nvPr>
            <p:ph type="pic" sz="quarter" idx="19"/>
          </p:nvPr>
        </p:nvSpPr>
        <p:spPr>
          <a:xfrm>
            <a:off x="546213" y="1791157"/>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16" name="Picture Placeholder 15">
            <a:extLst>
              <a:ext uri="{FF2B5EF4-FFF2-40B4-BE49-F238E27FC236}">
                <a16:creationId xmlns:a16="http://schemas.microsoft.com/office/drawing/2014/main" id="{94437565-95EF-41EC-B3BF-2EF1B18137D0}"/>
              </a:ext>
            </a:extLst>
          </p:cNvPr>
          <p:cNvSpPr>
            <a:spLocks noGrp="1"/>
          </p:cNvSpPr>
          <p:nvPr>
            <p:ph type="pic" sz="quarter" idx="16"/>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gradFill>
            <a:gsLst>
              <a:gs pos="0">
                <a:schemeClr val="bg2">
                  <a:lumMod val="10000"/>
                  <a:alpha val="3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4" name="Picture Placeholder 13">
            <a:extLst>
              <a:ext uri="{FF2B5EF4-FFF2-40B4-BE49-F238E27FC236}">
                <a16:creationId xmlns:a16="http://schemas.microsoft.com/office/drawing/2014/main" id="{925EACB8-115F-487B-B678-CE9C9FC3D2AA}"/>
              </a:ext>
            </a:extLst>
          </p:cNvPr>
          <p:cNvSpPr>
            <a:spLocks noGrp="1"/>
          </p:cNvSpPr>
          <p:nvPr>
            <p:ph type="pic" sz="quarter" idx="14" hasCustomPrompt="1"/>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solidFill>
            <a:schemeClr val="tx2"/>
          </a:solidFill>
        </p:spPr>
        <p:txBody>
          <a:bodyPr wrap="square" anchor="ctr">
            <a:noAutofit/>
          </a:bodyPr>
          <a:lstStyle>
            <a:lvl1pPr algn="ctr">
              <a:defRPr>
                <a:solidFill>
                  <a:schemeClr val="bg1"/>
                </a:solidFill>
              </a:defRPr>
            </a:lvl1pPr>
          </a:lstStyle>
          <a:p>
            <a:r>
              <a:rPr lang="en-AU"/>
              <a:t>Insert image and send to back</a:t>
            </a: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1475130" y="1791156"/>
            <a:ext cx="4705279" cy="681216"/>
          </a:xfrm>
        </p:spPr>
        <p:txBody>
          <a:bodyPr rIns="0" anchor="ctr"/>
          <a:lstStyle>
            <a:lvl1pPr>
              <a:spcAft>
                <a:spcPts val="0"/>
              </a:spcAft>
              <a:defRPr/>
            </a:lvl1pPr>
            <a:lvl2pPr>
              <a:spcBef>
                <a:spcPts val="0"/>
              </a:spcBef>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7346951" cy="529259"/>
          </a:xfrm>
        </p:spPr>
        <p:txBody>
          <a:bodyPr/>
          <a:lstStyle>
            <a:lvl1pPr>
              <a:defRPr>
                <a:solidFill>
                  <a:schemeClr val="accent5"/>
                </a:solidFill>
              </a:defRPr>
            </a:lvl1pPr>
          </a:lstStyle>
          <a:p>
            <a:r>
              <a:rPr lang="en-GB" dirty="0"/>
              <a:t>Slide title</a:t>
            </a:r>
            <a:endParaRPr lang="en-AU" dirty="0"/>
          </a:p>
        </p:txBody>
      </p:sp>
      <p:sp>
        <p:nvSpPr>
          <p:cNvPr id="44" name="Content Placeholder 9">
            <a:extLst>
              <a:ext uri="{FF2B5EF4-FFF2-40B4-BE49-F238E27FC236}">
                <a16:creationId xmlns:a16="http://schemas.microsoft.com/office/drawing/2014/main" id="{2F70DBC6-BF31-489A-862C-D41F8FDC4C1B}"/>
              </a:ext>
            </a:extLst>
          </p:cNvPr>
          <p:cNvSpPr>
            <a:spLocks noGrp="1"/>
          </p:cNvSpPr>
          <p:nvPr>
            <p:ph sz="quarter" idx="17"/>
          </p:nvPr>
        </p:nvSpPr>
        <p:spPr>
          <a:xfrm>
            <a:off x="1475130" y="3146114"/>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45" name="Content Placeholder 9">
            <a:extLst>
              <a:ext uri="{FF2B5EF4-FFF2-40B4-BE49-F238E27FC236}">
                <a16:creationId xmlns:a16="http://schemas.microsoft.com/office/drawing/2014/main" id="{C8183676-14B6-4AC1-B1F9-B1EC79286F28}"/>
              </a:ext>
            </a:extLst>
          </p:cNvPr>
          <p:cNvSpPr>
            <a:spLocks noGrp="1"/>
          </p:cNvSpPr>
          <p:nvPr>
            <p:ph sz="quarter" idx="18"/>
          </p:nvPr>
        </p:nvSpPr>
        <p:spPr>
          <a:xfrm>
            <a:off x="1475130" y="4501071"/>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46" name="Content Placeholder 58">
            <a:extLst>
              <a:ext uri="{FF2B5EF4-FFF2-40B4-BE49-F238E27FC236}">
                <a16:creationId xmlns:a16="http://schemas.microsoft.com/office/drawing/2014/main" id="{C93E45F0-A4B2-4ED2-8B51-5407D3088310}"/>
              </a:ext>
            </a:extLst>
          </p:cNvPr>
          <p:cNvSpPr>
            <a:spLocks noGrp="1"/>
          </p:cNvSpPr>
          <p:nvPr>
            <p:ph sz="quarter" idx="115" hasCustomPrompt="1"/>
          </p:nvPr>
        </p:nvSpPr>
        <p:spPr>
          <a:xfrm>
            <a:off x="613883" y="1862196"/>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47" name="Content Placeholder 58">
            <a:extLst>
              <a:ext uri="{FF2B5EF4-FFF2-40B4-BE49-F238E27FC236}">
                <a16:creationId xmlns:a16="http://schemas.microsoft.com/office/drawing/2014/main" id="{6545B4DB-76E4-46F0-8579-A954FD0817F6}"/>
              </a:ext>
            </a:extLst>
          </p:cNvPr>
          <p:cNvSpPr>
            <a:spLocks noGrp="1"/>
          </p:cNvSpPr>
          <p:nvPr>
            <p:ph sz="quarter" idx="116" hasCustomPrompt="1"/>
          </p:nvPr>
        </p:nvSpPr>
        <p:spPr>
          <a:xfrm>
            <a:off x="613883" y="3217153"/>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48" name="Content Placeholder 58">
            <a:extLst>
              <a:ext uri="{FF2B5EF4-FFF2-40B4-BE49-F238E27FC236}">
                <a16:creationId xmlns:a16="http://schemas.microsoft.com/office/drawing/2014/main" id="{248698B1-2208-44B4-9E88-FDDAB9536922}"/>
              </a:ext>
            </a:extLst>
          </p:cNvPr>
          <p:cNvSpPr>
            <a:spLocks noGrp="1"/>
          </p:cNvSpPr>
          <p:nvPr>
            <p:ph sz="quarter" idx="117" hasCustomPrompt="1"/>
          </p:nvPr>
        </p:nvSpPr>
        <p:spPr>
          <a:xfrm>
            <a:off x="613883" y="4572110"/>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3" name="Slide Number Placeholder 2">
            <a:extLst>
              <a:ext uri="{FF2B5EF4-FFF2-40B4-BE49-F238E27FC236}">
                <a16:creationId xmlns:a16="http://schemas.microsoft.com/office/drawing/2014/main" id="{FBED02E1-8D82-FF2D-C6E9-4F2A8AE50124}"/>
              </a:ext>
            </a:extLst>
          </p:cNvPr>
          <p:cNvSpPr>
            <a:spLocks noGrp="1"/>
          </p:cNvSpPr>
          <p:nvPr>
            <p:ph type="sldNum" sz="quarter" idx="118"/>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644648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Key Points with Image">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3D42134F-87A2-4935-8A69-91F694C8E3AB}"/>
              </a:ext>
            </a:extLst>
          </p:cNvPr>
          <p:cNvSpPr>
            <a:spLocks noGrp="1"/>
          </p:cNvSpPr>
          <p:nvPr>
            <p:ph type="pic" sz="quarter" idx="20"/>
          </p:nvPr>
        </p:nvSpPr>
        <p:spPr>
          <a:xfrm>
            <a:off x="546213" y="2694462"/>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48" name="Picture Placeholder 47">
            <a:extLst>
              <a:ext uri="{FF2B5EF4-FFF2-40B4-BE49-F238E27FC236}">
                <a16:creationId xmlns:a16="http://schemas.microsoft.com/office/drawing/2014/main" id="{A0C2AF3B-63FD-42AB-BA92-2A18B8AD5A9B}"/>
              </a:ext>
            </a:extLst>
          </p:cNvPr>
          <p:cNvSpPr>
            <a:spLocks noGrp="1"/>
          </p:cNvSpPr>
          <p:nvPr>
            <p:ph type="pic" sz="quarter" idx="21"/>
          </p:nvPr>
        </p:nvSpPr>
        <p:spPr>
          <a:xfrm>
            <a:off x="546213" y="3597767"/>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46" name="Picture Placeholder 45">
            <a:extLst>
              <a:ext uri="{FF2B5EF4-FFF2-40B4-BE49-F238E27FC236}">
                <a16:creationId xmlns:a16="http://schemas.microsoft.com/office/drawing/2014/main" id="{C867C657-F9B0-4721-8F19-672C52B20474}"/>
              </a:ext>
            </a:extLst>
          </p:cNvPr>
          <p:cNvSpPr>
            <a:spLocks noGrp="1"/>
          </p:cNvSpPr>
          <p:nvPr>
            <p:ph type="pic" sz="quarter" idx="19"/>
          </p:nvPr>
        </p:nvSpPr>
        <p:spPr>
          <a:xfrm>
            <a:off x="546213" y="1791157"/>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16" name="Picture Placeholder 15">
            <a:extLst>
              <a:ext uri="{FF2B5EF4-FFF2-40B4-BE49-F238E27FC236}">
                <a16:creationId xmlns:a16="http://schemas.microsoft.com/office/drawing/2014/main" id="{94437565-95EF-41EC-B3BF-2EF1B18137D0}"/>
              </a:ext>
            </a:extLst>
          </p:cNvPr>
          <p:cNvSpPr>
            <a:spLocks noGrp="1"/>
          </p:cNvSpPr>
          <p:nvPr>
            <p:ph type="pic" sz="quarter" idx="16"/>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gradFill>
            <a:gsLst>
              <a:gs pos="0">
                <a:schemeClr val="bg2">
                  <a:lumMod val="10000"/>
                  <a:alpha val="3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4" name="Picture Placeholder 13">
            <a:extLst>
              <a:ext uri="{FF2B5EF4-FFF2-40B4-BE49-F238E27FC236}">
                <a16:creationId xmlns:a16="http://schemas.microsoft.com/office/drawing/2014/main" id="{925EACB8-115F-487B-B678-CE9C9FC3D2AA}"/>
              </a:ext>
            </a:extLst>
          </p:cNvPr>
          <p:cNvSpPr>
            <a:spLocks noGrp="1"/>
          </p:cNvSpPr>
          <p:nvPr>
            <p:ph type="pic" sz="quarter" idx="14" hasCustomPrompt="1"/>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solidFill>
            <a:schemeClr val="tx2"/>
          </a:solidFill>
        </p:spPr>
        <p:txBody>
          <a:bodyPr wrap="square" anchor="ctr">
            <a:noAutofit/>
          </a:bodyPr>
          <a:lstStyle>
            <a:lvl1pPr algn="ctr">
              <a:defRPr>
                <a:solidFill>
                  <a:schemeClr val="bg1"/>
                </a:solidFill>
              </a:defRPr>
            </a:lvl1pPr>
          </a:lstStyle>
          <a:p>
            <a:r>
              <a:rPr lang="en-AU"/>
              <a:t>Insert image and send to back</a:t>
            </a: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1475130" y="1791156"/>
            <a:ext cx="4705279" cy="681216"/>
          </a:xfrm>
        </p:spPr>
        <p:txBody>
          <a:bodyPr rIns="0" anchor="ctr"/>
          <a:lstStyle>
            <a:lvl1pPr>
              <a:spcAft>
                <a:spcPts val="0"/>
              </a:spcAft>
              <a:defRPr/>
            </a:lvl1pPr>
            <a:lvl2pPr>
              <a:spcBef>
                <a:spcPts val="0"/>
              </a:spcBef>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7346951" cy="529259"/>
          </a:xfrm>
        </p:spPr>
        <p:txBody>
          <a:bodyPr/>
          <a:lstStyle>
            <a:lvl1pPr>
              <a:defRPr>
                <a:solidFill>
                  <a:schemeClr val="accent5"/>
                </a:solidFill>
              </a:defRPr>
            </a:lvl1pPr>
          </a:lstStyle>
          <a:p>
            <a:r>
              <a:rPr lang="en-GB" dirty="0"/>
              <a:t>Slide title</a:t>
            </a:r>
            <a:endParaRPr lang="en-AU" dirty="0"/>
          </a:p>
        </p:txBody>
      </p:sp>
      <p:sp>
        <p:nvSpPr>
          <p:cNvPr id="44" name="Content Placeholder 9">
            <a:extLst>
              <a:ext uri="{FF2B5EF4-FFF2-40B4-BE49-F238E27FC236}">
                <a16:creationId xmlns:a16="http://schemas.microsoft.com/office/drawing/2014/main" id="{2F70DBC6-BF31-489A-862C-D41F8FDC4C1B}"/>
              </a:ext>
            </a:extLst>
          </p:cNvPr>
          <p:cNvSpPr>
            <a:spLocks noGrp="1"/>
          </p:cNvSpPr>
          <p:nvPr>
            <p:ph sz="quarter" idx="17"/>
          </p:nvPr>
        </p:nvSpPr>
        <p:spPr>
          <a:xfrm>
            <a:off x="1475130" y="2694461"/>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45" name="Content Placeholder 9">
            <a:extLst>
              <a:ext uri="{FF2B5EF4-FFF2-40B4-BE49-F238E27FC236}">
                <a16:creationId xmlns:a16="http://schemas.microsoft.com/office/drawing/2014/main" id="{C8183676-14B6-4AC1-B1F9-B1EC79286F28}"/>
              </a:ext>
            </a:extLst>
          </p:cNvPr>
          <p:cNvSpPr>
            <a:spLocks noGrp="1"/>
          </p:cNvSpPr>
          <p:nvPr>
            <p:ph sz="quarter" idx="18"/>
          </p:nvPr>
        </p:nvSpPr>
        <p:spPr>
          <a:xfrm>
            <a:off x="1475130" y="3597766"/>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54" name="Picture Placeholder 47">
            <a:extLst>
              <a:ext uri="{FF2B5EF4-FFF2-40B4-BE49-F238E27FC236}">
                <a16:creationId xmlns:a16="http://schemas.microsoft.com/office/drawing/2014/main" id="{89711EFE-249C-40A3-AC15-B68E9664C521}"/>
              </a:ext>
            </a:extLst>
          </p:cNvPr>
          <p:cNvSpPr>
            <a:spLocks noGrp="1"/>
          </p:cNvSpPr>
          <p:nvPr>
            <p:ph type="pic" sz="quarter" idx="22"/>
          </p:nvPr>
        </p:nvSpPr>
        <p:spPr>
          <a:xfrm>
            <a:off x="546213" y="4501071"/>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55" name="Content Placeholder 9">
            <a:extLst>
              <a:ext uri="{FF2B5EF4-FFF2-40B4-BE49-F238E27FC236}">
                <a16:creationId xmlns:a16="http://schemas.microsoft.com/office/drawing/2014/main" id="{5A280FB0-3BC7-4632-9972-DEC3A7C4D63C}"/>
              </a:ext>
            </a:extLst>
          </p:cNvPr>
          <p:cNvSpPr>
            <a:spLocks noGrp="1"/>
          </p:cNvSpPr>
          <p:nvPr>
            <p:ph sz="quarter" idx="23"/>
          </p:nvPr>
        </p:nvSpPr>
        <p:spPr>
          <a:xfrm>
            <a:off x="1475130" y="4501071"/>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49" name="Content Placeholder 58">
            <a:extLst>
              <a:ext uri="{FF2B5EF4-FFF2-40B4-BE49-F238E27FC236}">
                <a16:creationId xmlns:a16="http://schemas.microsoft.com/office/drawing/2014/main" id="{E9FBC5B8-3903-4999-A8EC-1288DAB4D5A7}"/>
              </a:ext>
            </a:extLst>
          </p:cNvPr>
          <p:cNvSpPr>
            <a:spLocks noGrp="1"/>
          </p:cNvSpPr>
          <p:nvPr>
            <p:ph sz="quarter" idx="115" hasCustomPrompt="1"/>
          </p:nvPr>
        </p:nvSpPr>
        <p:spPr>
          <a:xfrm>
            <a:off x="613883" y="1862196"/>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50" name="Content Placeholder 58">
            <a:extLst>
              <a:ext uri="{FF2B5EF4-FFF2-40B4-BE49-F238E27FC236}">
                <a16:creationId xmlns:a16="http://schemas.microsoft.com/office/drawing/2014/main" id="{3041100D-1772-4530-8672-4BE83BF0B2DA}"/>
              </a:ext>
            </a:extLst>
          </p:cNvPr>
          <p:cNvSpPr>
            <a:spLocks noGrp="1"/>
          </p:cNvSpPr>
          <p:nvPr>
            <p:ph sz="quarter" idx="116" hasCustomPrompt="1"/>
          </p:nvPr>
        </p:nvSpPr>
        <p:spPr>
          <a:xfrm>
            <a:off x="613883" y="2765501"/>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51" name="Content Placeholder 58">
            <a:extLst>
              <a:ext uri="{FF2B5EF4-FFF2-40B4-BE49-F238E27FC236}">
                <a16:creationId xmlns:a16="http://schemas.microsoft.com/office/drawing/2014/main" id="{675D4407-34D7-46BB-8FA3-292E00FF45BC}"/>
              </a:ext>
            </a:extLst>
          </p:cNvPr>
          <p:cNvSpPr>
            <a:spLocks noGrp="1"/>
          </p:cNvSpPr>
          <p:nvPr>
            <p:ph sz="quarter" idx="117" hasCustomPrompt="1"/>
          </p:nvPr>
        </p:nvSpPr>
        <p:spPr>
          <a:xfrm>
            <a:off x="613883" y="3668806"/>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52" name="Content Placeholder 58">
            <a:extLst>
              <a:ext uri="{FF2B5EF4-FFF2-40B4-BE49-F238E27FC236}">
                <a16:creationId xmlns:a16="http://schemas.microsoft.com/office/drawing/2014/main" id="{527CEB48-6153-4D0B-8BC6-4DFD31029923}"/>
              </a:ext>
            </a:extLst>
          </p:cNvPr>
          <p:cNvSpPr>
            <a:spLocks noGrp="1"/>
          </p:cNvSpPr>
          <p:nvPr>
            <p:ph sz="quarter" idx="118" hasCustomPrompt="1"/>
          </p:nvPr>
        </p:nvSpPr>
        <p:spPr>
          <a:xfrm>
            <a:off x="613883" y="4572110"/>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3" name="Slide Number Placeholder 2">
            <a:extLst>
              <a:ext uri="{FF2B5EF4-FFF2-40B4-BE49-F238E27FC236}">
                <a16:creationId xmlns:a16="http://schemas.microsoft.com/office/drawing/2014/main" id="{B9C94749-0CEE-7D9D-370C-79F8652F68C1}"/>
              </a:ext>
            </a:extLst>
          </p:cNvPr>
          <p:cNvSpPr>
            <a:spLocks noGrp="1"/>
          </p:cNvSpPr>
          <p:nvPr>
            <p:ph type="sldNum" sz="quarter" idx="119"/>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454499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Key Points with Image_alternative">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0A75A02B-BF97-4B4A-9E1E-66142D7DB044}"/>
              </a:ext>
            </a:extLst>
          </p:cNvPr>
          <p:cNvSpPr>
            <a:spLocks noGrp="1"/>
          </p:cNvSpPr>
          <p:nvPr>
            <p:ph type="pic" sz="quarter" idx="29"/>
          </p:nvPr>
        </p:nvSpPr>
        <p:spPr>
          <a:xfrm>
            <a:off x="1227426" y="2694462"/>
            <a:ext cx="6148733"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57" name="Picture Placeholder 56">
            <a:extLst>
              <a:ext uri="{FF2B5EF4-FFF2-40B4-BE49-F238E27FC236}">
                <a16:creationId xmlns:a16="http://schemas.microsoft.com/office/drawing/2014/main" id="{8C2DA54A-7253-45E0-9F53-C9518029F4A8}"/>
              </a:ext>
            </a:extLst>
          </p:cNvPr>
          <p:cNvSpPr>
            <a:spLocks noGrp="1"/>
          </p:cNvSpPr>
          <p:nvPr>
            <p:ph type="pic" sz="quarter" idx="30"/>
          </p:nvPr>
        </p:nvSpPr>
        <p:spPr>
          <a:xfrm>
            <a:off x="1227426" y="3597767"/>
            <a:ext cx="6148733"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58" name="Picture Placeholder 57">
            <a:extLst>
              <a:ext uri="{FF2B5EF4-FFF2-40B4-BE49-F238E27FC236}">
                <a16:creationId xmlns:a16="http://schemas.microsoft.com/office/drawing/2014/main" id="{B3E9A689-7A3B-46FA-B530-EB97AAB6C4B9}"/>
              </a:ext>
            </a:extLst>
          </p:cNvPr>
          <p:cNvSpPr>
            <a:spLocks noGrp="1"/>
          </p:cNvSpPr>
          <p:nvPr>
            <p:ph type="pic" sz="quarter" idx="31"/>
          </p:nvPr>
        </p:nvSpPr>
        <p:spPr>
          <a:xfrm>
            <a:off x="1227426" y="4501071"/>
            <a:ext cx="6148733"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51" name="Picture Placeholder 50">
            <a:extLst>
              <a:ext uri="{FF2B5EF4-FFF2-40B4-BE49-F238E27FC236}">
                <a16:creationId xmlns:a16="http://schemas.microsoft.com/office/drawing/2014/main" id="{62D44827-B520-4E5B-B2E7-C8CE83DFEAB4}"/>
              </a:ext>
            </a:extLst>
          </p:cNvPr>
          <p:cNvSpPr>
            <a:spLocks noGrp="1"/>
          </p:cNvSpPr>
          <p:nvPr>
            <p:ph type="pic" sz="quarter" idx="26"/>
          </p:nvPr>
        </p:nvSpPr>
        <p:spPr>
          <a:xfrm>
            <a:off x="546213" y="2694462"/>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52" name="Picture Placeholder 51">
            <a:extLst>
              <a:ext uri="{FF2B5EF4-FFF2-40B4-BE49-F238E27FC236}">
                <a16:creationId xmlns:a16="http://schemas.microsoft.com/office/drawing/2014/main" id="{10409BE2-EE30-4FDB-9834-BBC4EFA3DC5E}"/>
              </a:ext>
            </a:extLst>
          </p:cNvPr>
          <p:cNvSpPr>
            <a:spLocks noGrp="1"/>
          </p:cNvSpPr>
          <p:nvPr>
            <p:ph type="pic" sz="quarter" idx="27"/>
          </p:nvPr>
        </p:nvSpPr>
        <p:spPr>
          <a:xfrm>
            <a:off x="546213" y="3597767"/>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53" name="Picture Placeholder 52">
            <a:extLst>
              <a:ext uri="{FF2B5EF4-FFF2-40B4-BE49-F238E27FC236}">
                <a16:creationId xmlns:a16="http://schemas.microsoft.com/office/drawing/2014/main" id="{1803C092-1345-4D8C-8E67-1812490117FD}"/>
              </a:ext>
            </a:extLst>
          </p:cNvPr>
          <p:cNvSpPr>
            <a:spLocks noGrp="1"/>
          </p:cNvSpPr>
          <p:nvPr>
            <p:ph type="pic" sz="quarter" idx="28"/>
          </p:nvPr>
        </p:nvSpPr>
        <p:spPr>
          <a:xfrm>
            <a:off x="546213" y="4501071"/>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49" name="Picture Placeholder 48">
            <a:extLst>
              <a:ext uri="{FF2B5EF4-FFF2-40B4-BE49-F238E27FC236}">
                <a16:creationId xmlns:a16="http://schemas.microsoft.com/office/drawing/2014/main" id="{2C64CCCB-1741-42BB-9668-2C28958A8943}"/>
              </a:ext>
            </a:extLst>
          </p:cNvPr>
          <p:cNvSpPr>
            <a:spLocks noGrp="1"/>
          </p:cNvSpPr>
          <p:nvPr>
            <p:ph type="pic" sz="quarter" idx="24"/>
          </p:nvPr>
        </p:nvSpPr>
        <p:spPr>
          <a:xfrm>
            <a:off x="1227426" y="1791157"/>
            <a:ext cx="6148733"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50" name="Picture Placeholder 49">
            <a:extLst>
              <a:ext uri="{FF2B5EF4-FFF2-40B4-BE49-F238E27FC236}">
                <a16:creationId xmlns:a16="http://schemas.microsoft.com/office/drawing/2014/main" id="{E5374E32-76C9-4FE9-B19F-538C23CA0E3E}"/>
              </a:ext>
            </a:extLst>
          </p:cNvPr>
          <p:cNvSpPr>
            <a:spLocks noGrp="1"/>
          </p:cNvSpPr>
          <p:nvPr>
            <p:ph type="pic" sz="quarter" idx="25"/>
          </p:nvPr>
        </p:nvSpPr>
        <p:spPr>
          <a:xfrm>
            <a:off x="546213" y="1791157"/>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16" name="Picture Placeholder 15">
            <a:extLst>
              <a:ext uri="{FF2B5EF4-FFF2-40B4-BE49-F238E27FC236}">
                <a16:creationId xmlns:a16="http://schemas.microsoft.com/office/drawing/2014/main" id="{94437565-95EF-41EC-B3BF-2EF1B18137D0}"/>
              </a:ext>
            </a:extLst>
          </p:cNvPr>
          <p:cNvSpPr>
            <a:spLocks noGrp="1"/>
          </p:cNvSpPr>
          <p:nvPr>
            <p:ph type="pic" sz="quarter" idx="16"/>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gradFill>
            <a:gsLst>
              <a:gs pos="0">
                <a:schemeClr val="bg2">
                  <a:lumMod val="10000"/>
                  <a:alpha val="3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4" name="Picture Placeholder 13">
            <a:extLst>
              <a:ext uri="{FF2B5EF4-FFF2-40B4-BE49-F238E27FC236}">
                <a16:creationId xmlns:a16="http://schemas.microsoft.com/office/drawing/2014/main" id="{925EACB8-115F-487B-B678-CE9C9FC3D2AA}"/>
              </a:ext>
            </a:extLst>
          </p:cNvPr>
          <p:cNvSpPr>
            <a:spLocks noGrp="1"/>
          </p:cNvSpPr>
          <p:nvPr>
            <p:ph type="pic" sz="quarter" idx="14" hasCustomPrompt="1"/>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solidFill>
            <a:schemeClr val="tx2"/>
          </a:solidFill>
        </p:spPr>
        <p:txBody>
          <a:bodyPr wrap="square" anchor="ctr">
            <a:noAutofit/>
          </a:bodyPr>
          <a:lstStyle>
            <a:lvl1pPr algn="ctr">
              <a:defRPr>
                <a:solidFill>
                  <a:schemeClr val="bg1"/>
                </a:solidFill>
              </a:defRPr>
            </a:lvl1pPr>
          </a:lstStyle>
          <a:p>
            <a:r>
              <a:rPr lang="en-AU"/>
              <a:t>Insert image and send to back</a:t>
            </a: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1475130" y="1791156"/>
            <a:ext cx="4705279" cy="681216"/>
          </a:xfrm>
        </p:spPr>
        <p:txBody>
          <a:bodyPr rIns="0" anchor="ctr"/>
          <a:lstStyle>
            <a:lvl1pPr>
              <a:spcAft>
                <a:spcPts val="0"/>
              </a:spcAft>
              <a:defRPr/>
            </a:lvl1pPr>
            <a:lvl2pPr>
              <a:spcBef>
                <a:spcPts val="0"/>
              </a:spcBef>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7346951" cy="529259"/>
          </a:xfrm>
        </p:spPr>
        <p:txBody>
          <a:bodyPr/>
          <a:lstStyle>
            <a:lvl1pPr>
              <a:defRPr>
                <a:solidFill>
                  <a:schemeClr val="accent5"/>
                </a:solidFill>
              </a:defRPr>
            </a:lvl1pPr>
          </a:lstStyle>
          <a:p>
            <a:r>
              <a:rPr lang="en-GB" dirty="0"/>
              <a:t>Slide title</a:t>
            </a:r>
            <a:endParaRPr lang="en-AU" dirty="0"/>
          </a:p>
        </p:txBody>
      </p:sp>
      <p:sp>
        <p:nvSpPr>
          <p:cNvPr id="44" name="Content Placeholder 9">
            <a:extLst>
              <a:ext uri="{FF2B5EF4-FFF2-40B4-BE49-F238E27FC236}">
                <a16:creationId xmlns:a16="http://schemas.microsoft.com/office/drawing/2014/main" id="{2F70DBC6-BF31-489A-862C-D41F8FDC4C1B}"/>
              </a:ext>
            </a:extLst>
          </p:cNvPr>
          <p:cNvSpPr>
            <a:spLocks noGrp="1"/>
          </p:cNvSpPr>
          <p:nvPr>
            <p:ph sz="quarter" idx="17"/>
          </p:nvPr>
        </p:nvSpPr>
        <p:spPr>
          <a:xfrm>
            <a:off x="1475130" y="2694461"/>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45" name="Content Placeholder 9">
            <a:extLst>
              <a:ext uri="{FF2B5EF4-FFF2-40B4-BE49-F238E27FC236}">
                <a16:creationId xmlns:a16="http://schemas.microsoft.com/office/drawing/2014/main" id="{C8183676-14B6-4AC1-B1F9-B1EC79286F28}"/>
              </a:ext>
            </a:extLst>
          </p:cNvPr>
          <p:cNvSpPr>
            <a:spLocks noGrp="1"/>
          </p:cNvSpPr>
          <p:nvPr>
            <p:ph sz="quarter" idx="18"/>
          </p:nvPr>
        </p:nvSpPr>
        <p:spPr>
          <a:xfrm>
            <a:off x="1475130" y="3597766"/>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55" name="Content Placeholder 9">
            <a:extLst>
              <a:ext uri="{FF2B5EF4-FFF2-40B4-BE49-F238E27FC236}">
                <a16:creationId xmlns:a16="http://schemas.microsoft.com/office/drawing/2014/main" id="{5A280FB0-3BC7-4632-9972-DEC3A7C4D63C}"/>
              </a:ext>
            </a:extLst>
          </p:cNvPr>
          <p:cNvSpPr>
            <a:spLocks noGrp="1"/>
          </p:cNvSpPr>
          <p:nvPr>
            <p:ph sz="quarter" idx="23"/>
          </p:nvPr>
        </p:nvSpPr>
        <p:spPr>
          <a:xfrm>
            <a:off x="1475130" y="4501071"/>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3" name="Slide Number Placeholder 2">
            <a:extLst>
              <a:ext uri="{FF2B5EF4-FFF2-40B4-BE49-F238E27FC236}">
                <a16:creationId xmlns:a16="http://schemas.microsoft.com/office/drawing/2014/main" id="{92ADF6C8-6335-0E18-4F60-944C0527B521}"/>
              </a:ext>
            </a:extLst>
          </p:cNvPr>
          <p:cNvSpPr>
            <a:spLocks noGrp="1"/>
          </p:cNvSpPr>
          <p:nvPr>
            <p:ph type="sldNum" sz="quarter" idx="32"/>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3540512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Key Points with Image">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3D42134F-87A2-4935-8A69-91F694C8E3AB}"/>
              </a:ext>
            </a:extLst>
          </p:cNvPr>
          <p:cNvSpPr>
            <a:spLocks noGrp="1"/>
          </p:cNvSpPr>
          <p:nvPr>
            <p:ph type="pic" sz="quarter" idx="20"/>
          </p:nvPr>
        </p:nvSpPr>
        <p:spPr>
          <a:xfrm>
            <a:off x="546213" y="2664215"/>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48" name="Picture Placeholder 47">
            <a:extLst>
              <a:ext uri="{FF2B5EF4-FFF2-40B4-BE49-F238E27FC236}">
                <a16:creationId xmlns:a16="http://schemas.microsoft.com/office/drawing/2014/main" id="{A0C2AF3B-63FD-42AB-BA92-2A18B8AD5A9B}"/>
              </a:ext>
            </a:extLst>
          </p:cNvPr>
          <p:cNvSpPr>
            <a:spLocks noGrp="1"/>
          </p:cNvSpPr>
          <p:nvPr>
            <p:ph type="pic" sz="quarter" idx="21"/>
          </p:nvPr>
        </p:nvSpPr>
        <p:spPr>
          <a:xfrm>
            <a:off x="546213" y="3537273"/>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46" name="Picture Placeholder 45">
            <a:extLst>
              <a:ext uri="{FF2B5EF4-FFF2-40B4-BE49-F238E27FC236}">
                <a16:creationId xmlns:a16="http://schemas.microsoft.com/office/drawing/2014/main" id="{C867C657-F9B0-4721-8F19-672C52B20474}"/>
              </a:ext>
            </a:extLst>
          </p:cNvPr>
          <p:cNvSpPr>
            <a:spLocks noGrp="1"/>
          </p:cNvSpPr>
          <p:nvPr>
            <p:ph type="pic" sz="quarter" idx="19"/>
          </p:nvPr>
        </p:nvSpPr>
        <p:spPr>
          <a:xfrm>
            <a:off x="546213" y="1791157"/>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16" name="Picture Placeholder 15">
            <a:extLst>
              <a:ext uri="{FF2B5EF4-FFF2-40B4-BE49-F238E27FC236}">
                <a16:creationId xmlns:a16="http://schemas.microsoft.com/office/drawing/2014/main" id="{94437565-95EF-41EC-B3BF-2EF1B18137D0}"/>
              </a:ext>
            </a:extLst>
          </p:cNvPr>
          <p:cNvSpPr>
            <a:spLocks noGrp="1"/>
          </p:cNvSpPr>
          <p:nvPr>
            <p:ph type="pic" sz="quarter" idx="16"/>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gradFill>
            <a:gsLst>
              <a:gs pos="0">
                <a:schemeClr val="bg2">
                  <a:lumMod val="10000"/>
                  <a:alpha val="3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4" name="Picture Placeholder 13">
            <a:extLst>
              <a:ext uri="{FF2B5EF4-FFF2-40B4-BE49-F238E27FC236}">
                <a16:creationId xmlns:a16="http://schemas.microsoft.com/office/drawing/2014/main" id="{925EACB8-115F-487B-B678-CE9C9FC3D2AA}"/>
              </a:ext>
            </a:extLst>
          </p:cNvPr>
          <p:cNvSpPr>
            <a:spLocks noGrp="1"/>
          </p:cNvSpPr>
          <p:nvPr>
            <p:ph type="pic" sz="quarter" idx="14" hasCustomPrompt="1"/>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solidFill>
            <a:schemeClr val="tx2"/>
          </a:solidFill>
        </p:spPr>
        <p:txBody>
          <a:bodyPr wrap="square" anchor="ctr">
            <a:noAutofit/>
          </a:bodyPr>
          <a:lstStyle>
            <a:lvl1pPr algn="ctr">
              <a:defRPr>
                <a:solidFill>
                  <a:schemeClr val="bg1"/>
                </a:solidFill>
              </a:defRPr>
            </a:lvl1pPr>
          </a:lstStyle>
          <a:p>
            <a:r>
              <a:rPr lang="en-AU"/>
              <a:t>Insert image and send to back</a:t>
            </a: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1475130" y="1791156"/>
            <a:ext cx="4705279" cy="681216"/>
          </a:xfrm>
        </p:spPr>
        <p:txBody>
          <a:bodyPr rIns="0" anchor="ctr"/>
          <a:lstStyle>
            <a:lvl1pPr>
              <a:spcAft>
                <a:spcPts val="0"/>
              </a:spcAft>
              <a:defRPr/>
            </a:lvl1pPr>
            <a:lvl2pPr>
              <a:spcBef>
                <a:spcPts val="0"/>
              </a:spcBef>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7346951" cy="529259"/>
          </a:xfrm>
        </p:spPr>
        <p:txBody>
          <a:bodyPr/>
          <a:lstStyle>
            <a:lvl1pPr>
              <a:defRPr>
                <a:solidFill>
                  <a:schemeClr val="accent5"/>
                </a:solidFill>
              </a:defRPr>
            </a:lvl1pPr>
          </a:lstStyle>
          <a:p>
            <a:r>
              <a:rPr lang="en-GB" dirty="0"/>
              <a:t>Slide title</a:t>
            </a:r>
            <a:endParaRPr lang="en-AU" dirty="0"/>
          </a:p>
        </p:txBody>
      </p:sp>
      <p:sp>
        <p:nvSpPr>
          <p:cNvPr id="44" name="Content Placeholder 9">
            <a:extLst>
              <a:ext uri="{FF2B5EF4-FFF2-40B4-BE49-F238E27FC236}">
                <a16:creationId xmlns:a16="http://schemas.microsoft.com/office/drawing/2014/main" id="{2F70DBC6-BF31-489A-862C-D41F8FDC4C1B}"/>
              </a:ext>
            </a:extLst>
          </p:cNvPr>
          <p:cNvSpPr>
            <a:spLocks noGrp="1"/>
          </p:cNvSpPr>
          <p:nvPr>
            <p:ph sz="quarter" idx="17"/>
          </p:nvPr>
        </p:nvSpPr>
        <p:spPr>
          <a:xfrm>
            <a:off x="1475130" y="2664215"/>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45" name="Content Placeholder 9">
            <a:extLst>
              <a:ext uri="{FF2B5EF4-FFF2-40B4-BE49-F238E27FC236}">
                <a16:creationId xmlns:a16="http://schemas.microsoft.com/office/drawing/2014/main" id="{C8183676-14B6-4AC1-B1F9-B1EC79286F28}"/>
              </a:ext>
            </a:extLst>
          </p:cNvPr>
          <p:cNvSpPr>
            <a:spLocks noGrp="1"/>
          </p:cNvSpPr>
          <p:nvPr>
            <p:ph sz="quarter" idx="18"/>
          </p:nvPr>
        </p:nvSpPr>
        <p:spPr>
          <a:xfrm>
            <a:off x="1475130" y="3537274"/>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54" name="Picture Placeholder 47">
            <a:extLst>
              <a:ext uri="{FF2B5EF4-FFF2-40B4-BE49-F238E27FC236}">
                <a16:creationId xmlns:a16="http://schemas.microsoft.com/office/drawing/2014/main" id="{89711EFE-249C-40A3-AC15-B68E9664C521}"/>
              </a:ext>
            </a:extLst>
          </p:cNvPr>
          <p:cNvSpPr>
            <a:spLocks noGrp="1"/>
          </p:cNvSpPr>
          <p:nvPr>
            <p:ph type="pic" sz="quarter" idx="22"/>
          </p:nvPr>
        </p:nvSpPr>
        <p:spPr>
          <a:xfrm>
            <a:off x="546213" y="4410331"/>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55" name="Content Placeholder 9">
            <a:extLst>
              <a:ext uri="{FF2B5EF4-FFF2-40B4-BE49-F238E27FC236}">
                <a16:creationId xmlns:a16="http://schemas.microsoft.com/office/drawing/2014/main" id="{5A280FB0-3BC7-4632-9972-DEC3A7C4D63C}"/>
              </a:ext>
            </a:extLst>
          </p:cNvPr>
          <p:cNvSpPr>
            <a:spLocks noGrp="1"/>
          </p:cNvSpPr>
          <p:nvPr>
            <p:ph sz="quarter" idx="23"/>
          </p:nvPr>
        </p:nvSpPr>
        <p:spPr>
          <a:xfrm>
            <a:off x="1475130" y="4410333"/>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51" name="Picture Placeholder 47">
            <a:extLst>
              <a:ext uri="{FF2B5EF4-FFF2-40B4-BE49-F238E27FC236}">
                <a16:creationId xmlns:a16="http://schemas.microsoft.com/office/drawing/2014/main" id="{CAC1CF16-79D3-44DB-B343-06D9E85781EF}"/>
              </a:ext>
            </a:extLst>
          </p:cNvPr>
          <p:cNvSpPr>
            <a:spLocks noGrp="1"/>
          </p:cNvSpPr>
          <p:nvPr>
            <p:ph type="pic" sz="quarter" idx="24"/>
          </p:nvPr>
        </p:nvSpPr>
        <p:spPr>
          <a:xfrm>
            <a:off x="546213" y="5283391"/>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52" name="Content Placeholder 9">
            <a:extLst>
              <a:ext uri="{FF2B5EF4-FFF2-40B4-BE49-F238E27FC236}">
                <a16:creationId xmlns:a16="http://schemas.microsoft.com/office/drawing/2014/main" id="{0885F8E9-DD12-4288-BA7A-563C5999650D}"/>
              </a:ext>
            </a:extLst>
          </p:cNvPr>
          <p:cNvSpPr>
            <a:spLocks noGrp="1"/>
          </p:cNvSpPr>
          <p:nvPr>
            <p:ph sz="quarter" idx="25"/>
          </p:nvPr>
        </p:nvSpPr>
        <p:spPr>
          <a:xfrm>
            <a:off x="1475130" y="5283391"/>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49" name="Content Placeholder 58">
            <a:extLst>
              <a:ext uri="{FF2B5EF4-FFF2-40B4-BE49-F238E27FC236}">
                <a16:creationId xmlns:a16="http://schemas.microsoft.com/office/drawing/2014/main" id="{5192D519-C97F-4832-A7AD-81A09F926EE6}"/>
              </a:ext>
            </a:extLst>
          </p:cNvPr>
          <p:cNvSpPr>
            <a:spLocks noGrp="1"/>
          </p:cNvSpPr>
          <p:nvPr>
            <p:ph sz="quarter" idx="115" hasCustomPrompt="1"/>
          </p:nvPr>
        </p:nvSpPr>
        <p:spPr>
          <a:xfrm>
            <a:off x="613883" y="1862196"/>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50" name="Content Placeholder 58">
            <a:extLst>
              <a:ext uri="{FF2B5EF4-FFF2-40B4-BE49-F238E27FC236}">
                <a16:creationId xmlns:a16="http://schemas.microsoft.com/office/drawing/2014/main" id="{9786A21B-E670-468E-9010-C32E33570E43}"/>
              </a:ext>
            </a:extLst>
          </p:cNvPr>
          <p:cNvSpPr>
            <a:spLocks noGrp="1"/>
          </p:cNvSpPr>
          <p:nvPr>
            <p:ph sz="quarter" idx="116" hasCustomPrompt="1"/>
          </p:nvPr>
        </p:nvSpPr>
        <p:spPr>
          <a:xfrm>
            <a:off x="613883" y="2735254"/>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53" name="Content Placeholder 58">
            <a:extLst>
              <a:ext uri="{FF2B5EF4-FFF2-40B4-BE49-F238E27FC236}">
                <a16:creationId xmlns:a16="http://schemas.microsoft.com/office/drawing/2014/main" id="{5049770C-F505-412B-BD30-BD523A72B7CC}"/>
              </a:ext>
            </a:extLst>
          </p:cNvPr>
          <p:cNvSpPr>
            <a:spLocks noGrp="1"/>
          </p:cNvSpPr>
          <p:nvPr>
            <p:ph sz="quarter" idx="117" hasCustomPrompt="1"/>
          </p:nvPr>
        </p:nvSpPr>
        <p:spPr>
          <a:xfrm>
            <a:off x="613883" y="3608312"/>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56" name="Content Placeholder 58">
            <a:extLst>
              <a:ext uri="{FF2B5EF4-FFF2-40B4-BE49-F238E27FC236}">
                <a16:creationId xmlns:a16="http://schemas.microsoft.com/office/drawing/2014/main" id="{D27A2431-C7E1-4ABC-8E78-2D85C48F6354}"/>
              </a:ext>
            </a:extLst>
          </p:cNvPr>
          <p:cNvSpPr>
            <a:spLocks noGrp="1"/>
          </p:cNvSpPr>
          <p:nvPr>
            <p:ph sz="quarter" idx="118" hasCustomPrompt="1"/>
          </p:nvPr>
        </p:nvSpPr>
        <p:spPr>
          <a:xfrm>
            <a:off x="613883" y="4481370"/>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57" name="Content Placeholder 58">
            <a:extLst>
              <a:ext uri="{FF2B5EF4-FFF2-40B4-BE49-F238E27FC236}">
                <a16:creationId xmlns:a16="http://schemas.microsoft.com/office/drawing/2014/main" id="{93800AAD-0997-47D7-8E4A-AB9592FAC6B2}"/>
              </a:ext>
            </a:extLst>
          </p:cNvPr>
          <p:cNvSpPr>
            <a:spLocks noGrp="1"/>
          </p:cNvSpPr>
          <p:nvPr>
            <p:ph sz="quarter" idx="119" hasCustomPrompt="1"/>
          </p:nvPr>
        </p:nvSpPr>
        <p:spPr>
          <a:xfrm>
            <a:off x="613883" y="5354430"/>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3" name="Slide Number Placeholder 2">
            <a:extLst>
              <a:ext uri="{FF2B5EF4-FFF2-40B4-BE49-F238E27FC236}">
                <a16:creationId xmlns:a16="http://schemas.microsoft.com/office/drawing/2014/main" id="{A0508ECB-ED22-7C5C-4A90-E30471548D4F}"/>
              </a:ext>
            </a:extLst>
          </p:cNvPr>
          <p:cNvSpPr>
            <a:spLocks noGrp="1"/>
          </p:cNvSpPr>
          <p:nvPr>
            <p:ph type="sldNum" sz="quarter" idx="120"/>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30999842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Key Points with Image_alternative">
    <p:spTree>
      <p:nvGrpSpPr>
        <p:cNvPr id="1" name=""/>
        <p:cNvGrpSpPr/>
        <p:nvPr/>
      </p:nvGrpSpPr>
      <p:grpSpPr>
        <a:xfrm>
          <a:off x="0" y="0"/>
          <a:ext cx="0" cy="0"/>
          <a:chOff x="0" y="0"/>
          <a:chExt cx="0" cy="0"/>
        </a:xfrm>
      </p:grpSpPr>
      <p:sp>
        <p:nvSpPr>
          <p:cNvPr id="59" name="Picture Placeholder 58">
            <a:extLst>
              <a:ext uri="{FF2B5EF4-FFF2-40B4-BE49-F238E27FC236}">
                <a16:creationId xmlns:a16="http://schemas.microsoft.com/office/drawing/2014/main" id="{CE4B21F2-62C2-47B6-BCE0-2581B747187B}"/>
              </a:ext>
            </a:extLst>
          </p:cNvPr>
          <p:cNvSpPr>
            <a:spLocks noGrp="1"/>
          </p:cNvSpPr>
          <p:nvPr>
            <p:ph type="pic" sz="quarter" idx="32"/>
          </p:nvPr>
        </p:nvSpPr>
        <p:spPr>
          <a:xfrm>
            <a:off x="1227426" y="1791157"/>
            <a:ext cx="6148733"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60" name="Picture Placeholder 59">
            <a:extLst>
              <a:ext uri="{FF2B5EF4-FFF2-40B4-BE49-F238E27FC236}">
                <a16:creationId xmlns:a16="http://schemas.microsoft.com/office/drawing/2014/main" id="{215A4641-F1BC-442E-97BC-F360E986D04B}"/>
              </a:ext>
            </a:extLst>
          </p:cNvPr>
          <p:cNvSpPr>
            <a:spLocks noGrp="1"/>
          </p:cNvSpPr>
          <p:nvPr>
            <p:ph type="pic" sz="quarter" idx="33"/>
          </p:nvPr>
        </p:nvSpPr>
        <p:spPr>
          <a:xfrm>
            <a:off x="546213" y="1791157"/>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63" name="Picture Placeholder 62">
            <a:extLst>
              <a:ext uri="{FF2B5EF4-FFF2-40B4-BE49-F238E27FC236}">
                <a16:creationId xmlns:a16="http://schemas.microsoft.com/office/drawing/2014/main" id="{D7E3039F-E432-4183-B5D6-AB19EC591C93}"/>
              </a:ext>
            </a:extLst>
          </p:cNvPr>
          <p:cNvSpPr>
            <a:spLocks noGrp="1"/>
          </p:cNvSpPr>
          <p:nvPr>
            <p:ph type="pic" sz="quarter" idx="29"/>
          </p:nvPr>
        </p:nvSpPr>
        <p:spPr>
          <a:xfrm>
            <a:off x="1227426" y="2664215"/>
            <a:ext cx="6148733"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64" name="Picture Placeholder 63">
            <a:extLst>
              <a:ext uri="{FF2B5EF4-FFF2-40B4-BE49-F238E27FC236}">
                <a16:creationId xmlns:a16="http://schemas.microsoft.com/office/drawing/2014/main" id="{871AEB0F-9C2E-4BEB-8D84-80657B78D752}"/>
              </a:ext>
            </a:extLst>
          </p:cNvPr>
          <p:cNvSpPr>
            <a:spLocks noGrp="1"/>
          </p:cNvSpPr>
          <p:nvPr>
            <p:ph type="pic" sz="quarter" idx="30"/>
          </p:nvPr>
        </p:nvSpPr>
        <p:spPr>
          <a:xfrm>
            <a:off x="1227426" y="3537273"/>
            <a:ext cx="6148733"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65" name="Picture Placeholder 64">
            <a:extLst>
              <a:ext uri="{FF2B5EF4-FFF2-40B4-BE49-F238E27FC236}">
                <a16:creationId xmlns:a16="http://schemas.microsoft.com/office/drawing/2014/main" id="{F879400E-A7FB-4782-8690-3DC29A1910FD}"/>
              </a:ext>
            </a:extLst>
          </p:cNvPr>
          <p:cNvSpPr>
            <a:spLocks noGrp="1"/>
          </p:cNvSpPr>
          <p:nvPr>
            <p:ph type="pic" sz="quarter" idx="31"/>
          </p:nvPr>
        </p:nvSpPr>
        <p:spPr>
          <a:xfrm>
            <a:off x="1227426" y="4410331"/>
            <a:ext cx="6148733"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66" name="Picture Placeholder 65">
            <a:extLst>
              <a:ext uri="{FF2B5EF4-FFF2-40B4-BE49-F238E27FC236}">
                <a16:creationId xmlns:a16="http://schemas.microsoft.com/office/drawing/2014/main" id="{E32DEE4D-18C5-4861-B387-814CFB1ABEF6}"/>
              </a:ext>
            </a:extLst>
          </p:cNvPr>
          <p:cNvSpPr>
            <a:spLocks noGrp="1"/>
          </p:cNvSpPr>
          <p:nvPr>
            <p:ph type="pic" sz="quarter" idx="26"/>
          </p:nvPr>
        </p:nvSpPr>
        <p:spPr>
          <a:xfrm>
            <a:off x="546213" y="2664215"/>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67" name="Picture Placeholder 66">
            <a:extLst>
              <a:ext uri="{FF2B5EF4-FFF2-40B4-BE49-F238E27FC236}">
                <a16:creationId xmlns:a16="http://schemas.microsoft.com/office/drawing/2014/main" id="{7D25541B-1E0C-416B-84C6-5D446E684357}"/>
              </a:ext>
            </a:extLst>
          </p:cNvPr>
          <p:cNvSpPr>
            <a:spLocks noGrp="1"/>
          </p:cNvSpPr>
          <p:nvPr>
            <p:ph type="pic" sz="quarter" idx="27"/>
          </p:nvPr>
        </p:nvSpPr>
        <p:spPr>
          <a:xfrm>
            <a:off x="546213" y="3537273"/>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68" name="Picture Placeholder 67">
            <a:extLst>
              <a:ext uri="{FF2B5EF4-FFF2-40B4-BE49-F238E27FC236}">
                <a16:creationId xmlns:a16="http://schemas.microsoft.com/office/drawing/2014/main" id="{CA94BC1F-B760-4266-9ED4-DBB9360DFB74}"/>
              </a:ext>
            </a:extLst>
          </p:cNvPr>
          <p:cNvSpPr>
            <a:spLocks noGrp="1"/>
          </p:cNvSpPr>
          <p:nvPr>
            <p:ph type="pic" sz="quarter" idx="28"/>
          </p:nvPr>
        </p:nvSpPr>
        <p:spPr>
          <a:xfrm>
            <a:off x="546213" y="4410331"/>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62" name="Picture Placeholder 61">
            <a:extLst>
              <a:ext uri="{FF2B5EF4-FFF2-40B4-BE49-F238E27FC236}">
                <a16:creationId xmlns:a16="http://schemas.microsoft.com/office/drawing/2014/main" id="{3E632362-1706-491C-9387-131770BA96B1}"/>
              </a:ext>
            </a:extLst>
          </p:cNvPr>
          <p:cNvSpPr>
            <a:spLocks noGrp="1"/>
          </p:cNvSpPr>
          <p:nvPr>
            <p:ph type="pic" sz="quarter" idx="35"/>
          </p:nvPr>
        </p:nvSpPr>
        <p:spPr>
          <a:xfrm>
            <a:off x="1227426" y="5283391"/>
            <a:ext cx="6148733"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61" name="Picture Placeholder 60">
            <a:extLst>
              <a:ext uri="{FF2B5EF4-FFF2-40B4-BE49-F238E27FC236}">
                <a16:creationId xmlns:a16="http://schemas.microsoft.com/office/drawing/2014/main" id="{F5D5F3CC-75A2-4AB3-A119-CFCAB6B853B5}"/>
              </a:ext>
            </a:extLst>
          </p:cNvPr>
          <p:cNvSpPr>
            <a:spLocks noGrp="1"/>
          </p:cNvSpPr>
          <p:nvPr>
            <p:ph type="pic" sz="quarter" idx="34"/>
          </p:nvPr>
        </p:nvSpPr>
        <p:spPr>
          <a:xfrm>
            <a:off x="546213" y="5283391"/>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46" name="Picture Placeholder 45">
            <a:extLst>
              <a:ext uri="{FF2B5EF4-FFF2-40B4-BE49-F238E27FC236}">
                <a16:creationId xmlns:a16="http://schemas.microsoft.com/office/drawing/2014/main" id="{C867C657-F9B0-4721-8F19-672C52B20474}"/>
              </a:ext>
            </a:extLst>
          </p:cNvPr>
          <p:cNvSpPr>
            <a:spLocks noGrp="1"/>
          </p:cNvSpPr>
          <p:nvPr>
            <p:ph type="pic" sz="quarter" idx="19"/>
          </p:nvPr>
        </p:nvSpPr>
        <p:spPr>
          <a:xfrm>
            <a:off x="546213" y="1791157"/>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16" name="Picture Placeholder 15">
            <a:extLst>
              <a:ext uri="{FF2B5EF4-FFF2-40B4-BE49-F238E27FC236}">
                <a16:creationId xmlns:a16="http://schemas.microsoft.com/office/drawing/2014/main" id="{94437565-95EF-41EC-B3BF-2EF1B18137D0}"/>
              </a:ext>
            </a:extLst>
          </p:cNvPr>
          <p:cNvSpPr>
            <a:spLocks noGrp="1"/>
          </p:cNvSpPr>
          <p:nvPr>
            <p:ph type="pic" sz="quarter" idx="16"/>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gradFill>
            <a:gsLst>
              <a:gs pos="0">
                <a:schemeClr val="bg2">
                  <a:lumMod val="10000"/>
                  <a:alpha val="3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4" name="Picture Placeholder 13">
            <a:extLst>
              <a:ext uri="{FF2B5EF4-FFF2-40B4-BE49-F238E27FC236}">
                <a16:creationId xmlns:a16="http://schemas.microsoft.com/office/drawing/2014/main" id="{925EACB8-115F-487B-B678-CE9C9FC3D2AA}"/>
              </a:ext>
            </a:extLst>
          </p:cNvPr>
          <p:cNvSpPr>
            <a:spLocks noGrp="1"/>
          </p:cNvSpPr>
          <p:nvPr>
            <p:ph type="pic" sz="quarter" idx="14" hasCustomPrompt="1"/>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solidFill>
            <a:schemeClr val="tx2"/>
          </a:solidFill>
        </p:spPr>
        <p:txBody>
          <a:bodyPr wrap="square" anchor="ctr">
            <a:noAutofit/>
          </a:bodyPr>
          <a:lstStyle>
            <a:lvl1pPr algn="ctr">
              <a:defRPr>
                <a:solidFill>
                  <a:schemeClr val="bg1"/>
                </a:solidFill>
              </a:defRPr>
            </a:lvl1pPr>
          </a:lstStyle>
          <a:p>
            <a:r>
              <a:rPr lang="en-AU"/>
              <a:t>Insert image and send to back</a:t>
            </a: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1475130" y="1791156"/>
            <a:ext cx="4705279" cy="681216"/>
          </a:xfrm>
        </p:spPr>
        <p:txBody>
          <a:bodyPr rIns="0" anchor="ctr"/>
          <a:lstStyle>
            <a:lvl1pPr>
              <a:spcAft>
                <a:spcPts val="0"/>
              </a:spcAft>
              <a:defRPr/>
            </a:lvl1pPr>
            <a:lvl2pPr>
              <a:spcBef>
                <a:spcPts val="0"/>
              </a:spcBef>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7346951" cy="529259"/>
          </a:xfrm>
        </p:spPr>
        <p:txBody>
          <a:bodyPr/>
          <a:lstStyle>
            <a:lvl1pPr>
              <a:defRPr>
                <a:solidFill>
                  <a:schemeClr val="accent5"/>
                </a:solidFill>
              </a:defRPr>
            </a:lvl1pPr>
          </a:lstStyle>
          <a:p>
            <a:r>
              <a:rPr lang="en-GB" dirty="0"/>
              <a:t>Slide title</a:t>
            </a:r>
            <a:endParaRPr lang="en-AU" dirty="0"/>
          </a:p>
        </p:txBody>
      </p:sp>
      <p:sp>
        <p:nvSpPr>
          <p:cNvPr id="44" name="Content Placeholder 9">
            <a:extLst>
              <a:ext uri="{FF2B5EF4-FFF2-40B4-BE49-F238E27FC236}">
                <a16:creationId xmlns:a16="http://schemas.microsoft.com/office/drawing/2014/main" id="{2F70DBC6-BF31-489A-862C-D41F8FDC4C1B}"/>
              </a:ext>
            </a:extLst>
          </p:cNvPr>
          <p:cNvSpPr>
            <a:spLocks noGrp="1"/>
          </p:cNvSpPr>
          <p:nvPr>
            <p:ph sz="quarter" idx="17"/>
          </p:nvPr>
        </p:nvSpPr>
        <p:spPr>
          <a:xfrm>
            <a:off x="1475130" y="2664215"/>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45" name="Content Placeholder 9">
            <a:extLst>
              <a:ext uri="{FF2B5EF4-FFF2-40B4-BE49-F238E27FC236}">
                <a16:creationId xmlns:a16="http://schemas.microsoft.com/office/drawing/2014/main" id="{C8183676-14B6-4AC1-B1F9-B1EC79286F28}"/>
              </a:ext>
            </a:extLst>
          </p:cNvPr>
          <p:cNvSpPr>
            <a:spLocks noGrp="1"/>
          </p:cNvSpPr>
          <p:nvPr>
            <p:ph sz="quarter" idx="18"/>
          </p:nvPr>
        </p:nvSpPr>
        <p:spPr>
          <a:xfrm>
            <a:off x="1475130" y="3537274"/>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55" name="Content Placeholder 9">
            <a:extLst>
              <a:ext uri="{FF2B5EF4-FFF2-40B4-BE49-F238E27FC236}">
                <a16:creationId xmlns:a16="http://schemas.microsoft.com/office/drawing/2014/main" id="{5A280FB0-3BC7-4632-9972-DEC3A7C4D63C}"/>
              </a:ext>
            </a:extLst>
          </p:cNvPr>
          <p:cNvSpPr>
            <a:spLocks noGrp="1"/>
          </p:cNvSpPr>
          <p:nvPr>
            <p:ph sz="quarter" idx="23"/>
          </p:nvPr>
        </p:nvSpPr>
        <p:spPr>
          <a:xfrm>
            <a:off x="1475130" y="4410333"/>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52" name="Content Placeholder 9">
            <a:extLst>
              <a:ext uri="{FF2B5EF4-FFF2-40B4-BE49-F238E27FC236}">
                <a16:creationId xmlns:a16="http://schemas.microsoft.com/office/drawing/2014/main" id="{0885F8E9-DD12-4288-BA7A-563C5999650D}"/>
              </a:ext>
            </a:extLst>
          </p:cNvPr>
          <p:cNvSpPr>
            <a:spLocks noGrp="1"/>
          </p:cNvSpPr>
          <p:nvPr>
            <p:ph sz="quarter" idx="25"/>
          </p:nvPr>
        </p:nvSpPr>
        <p:spPr>
          <a:xfrm>
            <a:off x="1475130" y="5283391"/>
            <a:ext cx="4705279"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51" name="Content Placeholder 58">
            <a:extLst>
              <a:ext uri="{FF2B5EF4-FFF2-40B4-BE49-F238E27FC236}">
                <a16:creationId xmlns:a16="http://schemas.microsoft.com/office/drawing/2014/main" id="{8DCD8B0B-A542-4D39-9B65-9B9289133302}"/>
              </a:ext>
            </a:extLst>
          </p:cNvPr>
          <p:cNvSpPr>
            <a:spLocks noGrp="1"/>
          </p:cNvSpPr>
          <p:nvPr>
            <p:ph sz="quarter" idx="115" hasCustomPrompt="1"/>
          </p:nvPr>
        </p:nvSpPr>
        <p:spPr>
          <a:xfrm>
            <a:off x="613883" y="1862196"/>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53" name="Content Placeholder 58">
            <a:extLst>
              <a:ext uri="{FF2B5EF4-FFF2-40B4-BE49-F238E27FC236}">
                <a16:creationId xmlns:a16="http://schemas.microsoft.com/office/drawing/2014/main" id="{512C1E70-C643-4549-9F01-5160E134FE23}"/>
              </a:ext>
            </a:extLst>
          </p:cNvPr>
          <p:cNvSpPr>
            <a:spLocks noGrp="1"/>
          </p:cNvSpPr>
          <p:nvPr>
            <p:ph sz="quarter" idx="116" hasCustomPrompt="1"/>
          </p:nvPr>
        </p:nvSpPr>
        <p:spPr>
          <a:xfrm>
            <a:off x="613883" y="2735254"/>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54" name="Content Placeholder 58">
            <a:extLst>
              <a:ext uri="{FF2B5EF4-FFF2-40B4-BE49-F238E27FC236}">
                <a16:creationId xmlns:a16="http://schemas.microsoft.com/office/drawing/2014/main" id="{4BFDE7C5-7181-4E22-A73C-4DD74FFC9C0C}"/>
              </a:ext>
            </a:extLst>
          </p:cNvPr>
          <p:cNvSpPr>
            <a:spLocks noGrp="1"/>
          </p:cNvSpPr>
          <p:nvPr>
            <p:ph sz="quarter" idx="117" hasCustomPrompt="1"/>
          </p:nvPr>
        </p:nvSpPr>
        <p:spPr>
          <a:xfrm>
            <a:off x="613883" y="3608312"/>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56" name="Content Placeholder 58">
            <a:extLst>
              <a:ext uri="{FF2B5EF4-FFF2-40B4-BE49-F238E27FC236}">
                <a16:creationId xmlns:a16="http://schemas.microsoft.com/office/drawing/2014/main" id="{C94103A9-67FD-4059-8A3E-81D2D268C102}"/>
              </a:ext>
            </a:extLst>
          </p:cNvPr>
          <p:cNvSpPr>
            <a:spLocks noGrp="1"/>
          </p:cNvSpPr>
          <p:nvPr>
            <p:ph sz="quarter" idx="118" hasCustomPrompt="1"/>
          </p:nvPr>
        </p:nvSpPr>
        <p:spPr>
          <a:xfrm>
            <a:off x="613883" y="4481370"/>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57" name="Content Placeholder 58">
            <a:extLst>
              <a:ext uri="{FF2B5EF4-FFF2-40B4-BE49-F238E27FC236}">
                <a16:creationId xmlns:a16="http://schemas.microsoft.com/office/drawing/2014/main" id="{81BB60C7-20BC-4ED1-B7D1-7AB86DD92CF0}"/>
              </a:ext>
            </a:extLst>
          </p:cNvPr>
          <p:cNvSpPr>
            <a:spLocks noGrp="1"/>
          </p:cNvSpPr>
          <p:nvPr>
            <p:ph sz="quarter" idx="119" hasCustomPrompt="1"/>
          </p:nvPr>
        </p:nvSpPr>
        <p:spPr>
          <a:xfrm>
            <a:off x="613883" y="5354430"/>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3" name="Slide Number Placeholder 2">
            <a:extLst>
              <a:ext uri="{FF2B5EF4-FFF2-40B4-BE49-F238E27FC236}">
                <a16:creationId xmlns:a16="http://schemas.microsoft.com/office/drawing/2014/main" id="{8EA9FFB2-A77F-088B-1779-B02D4F025537}"/>
              </a:ext>
            </a:extLst>
          </p:cNvPr>
          <p:cNvSpPr>
            <a:spLocks noGrp="1"/>
          </p:cNvSpPr>
          <p:nvPr>
            <p:ph type="sldNum" sz="quarter" idx="120"/>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87485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Navy 4">
    <p:bg>
      <p:bgPr>
        <a:solidFill>
          <a:schemeClr val="tx2"/>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8BA52F28-D585-B42B-EBC5-80B673D37747}"/>
              </a:ext>
            </a:extLst>
          </p:cNvPr>
          <p:cNvSpPr/>
          <p:nvPr userDrawn="1"/>
        </p:nvSpPr>
        <p:spPr>
          <a:xfrm rot="2700000">
            <a:off x="5426225" y="4718375"/>
            <a:ext cx="2805560" cy="2805560"/>
          </a:xfrm>
          <a:custGeom>
            <a:avLst/>
            <a:gdLst>
              <a:gd name="connsiteX0" fmla="*/ 151358 w 2805560"/>
              <a:gd name="connsiteY0" fmla="*/ 676651 h 2805560"/>
              <a:gd name="connsiteX1" fmla="*/ 676651 w 2805560"/>
              <a:gd name="connsiteY1" fmla="*/ 151358 h 2805560"/>
              <a:gd name="connsiteX2" fmla="*/ 1042056 w 2805560"/>
              <a:gd name="connsiteY2" fmla="*/ 516763 h 2805560"/>
              <a:gd name="connsiteX3" fmla="*/ 1042056 w 2805560"/>
              <a:gd name="connsiteY3" fmla="*/ 0 h 2805560"/>
              <a:gd name="connsiteX4" fmla="*/ 1784933 w 2805560"/>
              <a:gd name="connsiteY4" fmla="*/ 0 h 2805560"/>
              <a:gd name="connsiteX5" fmla="*/ 1784933 w 2805560"/>
              <a:gd name="connsiteY5" fmla="*/ 516766 h 2805560"/>
              <a:gd name="connsiteX6" fmla="*/ 2150341 w 2805560"/>
              <a:gd name="connsiteY6" fmla="*/ 151358 h 2805560"/>
              <a:gd name="connsiteX7" fmla="*/ 2675634 w 2805560"/>
              <a:gd name="connsiteY7" fmla="*/ 676651 h 2805560"/>
              <a:gd name="connsiteX8" fmla="*/ 2310229 w 2805560"/>
              <a:gd name="connsiteY8" fmla="*/ 1042056 h 2805560"/>
              <a:gd name="connsiteX9" fmla="*/ 2805560 w 2805560"/>
              <a:gd name="connsiteY9" fmla="*/ 1042056 h 2805560"/>
              <a:gd name="connsiteX10" fmla="*/ 1042056 w 2805560"/>
              <a:gd name="connsiteY10" fmla="*/ 2805560 h 2805560"/>
              <a:gd name="connsiteX11" fmla="*/ 1042056 w 2805560"/>
              <a:gd name="connsiteY11" fmla="*/ 2310229 h 2805560"/>
              <a:gd name="connsiteX12" fmla="*/ 676651 w 2805560"/>
              <a:gd name="connsiteY12" fmla="*/ 2675634 h 2805560"/>
              <a:gd name="connsiteX13" fmla="*/ 151358 w 2805560"/>
              <a:gd name="connsiteY13" fmla="*/ 2150341 h 2805560"/>
              <a:gd name="connsiteX14" fmla="*/ 516766 w 2805560"/>
              <a:gd name="connsiteY14" fmla="*/ 1784933 h 2805560"/>
              <a:gd name="connsiteX15" fmla="*/ 0 w 2805560"/>
              <a:gd name="connsiteY15" fmla="*/ 1784933 h 2805560"/>
              <a:gd name="connsiteX16" fmla="*/ 0 w 2805560"/>
              <a:gd name="connsiteY16" fmla="*/ 1042056 h 2805560"/>
              <a:gd name="connsiteX17" fmla="*/ 516763 w 2805560"/>
              <a:gd name="connsiteY17" fmla="*/ 1042056 h 280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560" h="2805560">
                <a:moveTo>
                  <a:pt x="151358" y="676651"/>
                </a:moveTo>
                <a:lnTo>
                  <a:pt x="676651" y="151358"/>
                </a:lnTo>
                <a:lnTo>
                  <a:pt x="1042056" y="516763"/>
                </a:lnTo>
                <a:lnTo>
                  <a:pt x="1042056" y="0"/>
                </a:lnTo>
                <a:lnTo>
                  <a:pt x="1784933" y="0"/>
                </a:lnTo>
                <a:lnTo>
                  <a:pt x="1784933" y="516766"/>
                </a:lnTo>
                <a:lnTo>
                  <a:pt x="2150341" y="151358"/>
                </a:lnTo>
                <a:lnTo>
                  <a:pt x="2675634" y="676651"/>
                </a:lnTo>
                <a:lnTo>
                  <a:pt x="2310229" y="1042056"/>
                </a:lnTo>
                <a:lnTo>
                  <a:pt x="2805560" y="1042056"/>
                </a:lnTo>
                <a:lnTo>
                  <a:pt x="1042056" y="2805560"/>
                </a:lnTo>
                <a:lnTo>
                  <a:pt x="1042056" y="2310229"/>
                </a:lnTo>
                <a:lnTo>
                  <a:pt x="676651" y="2675634"/>
                </a:lnTo>
                <a:lnTo>
                  <a:pt x="151358" y="2150341"/>
                </a:lnTo>
                <a:lnTo>
                  <a:pt x="516766" y="1784933"/>
                </a:lnTo>
                <a:lnTo>
                  <a:pt x="0" y="1784933"/>
                </a:lnTo>
                <a:lnTo>
                  <a:pt x="0" y="1042056"/>
                </a:lnTo>
                <a:lnTo>
                  <a:pt x="516763" y="1042056"/>
                </a:lnTo>
                <a:close/>
              </a:path>
            </a:pathLst>
          </a:custGeom>
          <a:solidFill>
            <a:srgbClr val="4EC6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83967A7E-C4DB-6093-D344-33226A12D1CB}"/>
              </a:ext>
            </a:extLst>
          </p:cNvPr>
          <p:cNvSpPr/>
          <p:nvPr userDrawn="1"/>
        </p:nvSpPr>
        <p:spPr>
          <a:xfrm>
            <a:off x="8530046" y="0"/>
            <a:ext cx="3661954"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64FD136B-09AD-4A0B-248F-41E949DFC1EC}"/>
              </a:ext>
            </a:extLst>
          </p:cNvPr>
          <p:cNvSpPr>
            <a:spLocks noGrp="1"/>
          </p:cNvSpPr>
          <p:nvPr>
            <p:ph type="pic" sz="quarter" idx="16" hasCustomPrompt="1"/>
          </p:nvPr>
        </p:nvSpPr>
        <p:spPr>
          <a:xfrm>
            <a:off x="6096000" y="0"/>
            <a:ext cx="6096000" cy="6858000"/>
          </a:xfrm>
          <a:custGeom>
            <a:avLst/>
            <a:gdLst>
              <a:gd name="connsiteX0" fmla="*/ 2971132 w 6096000"/>
              <a:gd name="connsiteY0" fmla="*/ 1544031 h 6858000"/>
              <a:gd name="connsiteX1" fmla="*/ 2971131 w 6096000"/>
              <a:gd name="connsiteY1" fmla="*/ 2064591 h 6858000"/>
              <a:gd name="connsiteX2" fmla="*/ 3491692 w 6096000"/>
              <a:gd name="connsiteY2" fmla="*/ 2064592 h 6858000"/>
              <a:gd name="connsiteX3" fmla="*/ 2971132 w 6096000"/>
              <a:gd name="connsiteY3" fmla="*/ 609940 h 6858000"/>
              <a:gd name="connsiteX4" fmla="*/ 2971132 w 6096000"/>
              <a:gd name="connsiteY4" fmla="*/ 1151724 h 6858000"/>
              <a:gd name="connsiteX5" fmla="*/ 3884000 w 6096000"/>
              <a:gd name="connsiteY5" fmla="*/ 2064592 h 6858000"/>
              <a:gd name="connsiteX6" fmla="*/ 4425783 w 6096000"/>
              <a:gd name="connsiteY6" fmla="*/ 2064591 h 6858000"/>
              <a:gd name="connsiteX7" fmla="*/ 2971131 w 6096000"/>
              <a:gd name="connsiteY7" fmla="*/ 7192 h 6858000"/>
              <a:gd name="connsiteX8" fmla="*/ 2971132 w 6096000"/>
              <a:gd name="connsiteY8" fmla="*/ 217635 h 6858000"/>
              <a:gd name="connsiteX9" fmla="*/ 4818090 w 6096000"/>
              <a:gd name="connsiteY9" fmla="*/ 2064591 h 6858000"/>
              <a:gd name="connsiteX10" fmla="*/ 5359872 w 6096000"/>
              <a:gd name="connsiteY10" fmla="*/ 2064591 h 6858000"/>
              <a:gd name="connsiteX11" fmla="*/ 3302474 w 6096000"/>
              <a:gd name="connsiteY11" fmla="*/ 7192 h 6858000"/>
              <a:gd name="connsiteX12" fmla="*/ 0 w 6096000"/>
              <a:gd name="connsiteY12" fmla="*/ 0 h 6858000"/>
              <a:gd name="connsiteX13" fmla="*/ 6096000 w 6096000"/>
              <a:gd name="connsiteY13" fmla="*/ 0 h 6858000"/>
              <a:gd name="connsiteX14" fmla="*/ 6096000 w 6096000"/>
              <a:gd name="connsiteY14" fmla="*/ 7192 h 6858000"/>
              <a:gd name="connsiteX15" fmla="*/ 5562962 w 6096000"/>
              <a:gd name="connsiteY15" fmla="*/ 7192 h 6858000"/>
              <a:gd name="connsiteX16" fmla="*/ 6096000 w 6096000"/>
              <a:gd name="connsiteY16" fmla="*/ 540230 h 6858000"/>
              <a:gd name="connsiteX17" fmla="*/ 6096000 w 6096000"/>
              <a:gd name="connsiteY17" fmla="*/ 932539 h 6858000"/>
              <a:gd name="connsiteX18" fmla="*/ 5170653 w 6096000"/>
              <a:gd name="connsiteY18" fmla="*/ 7192 h 6858000"/>
              <a:gd name="connsiteX19" fmla="*/ 4628869 w 6096000"/>
              <a:gd name="connsiteY19" fmla="*/ 7192 h 6858000"/>
              <a:gd name="connsiteX20" fmla="*/ 6096000 w 6096000"/>
              <a:gd name="connsiteY20" fmla="*/ 1474323 h 6858000"/>
              <a:gd name="connsiteX21" fmla="*/ 6096000 w 6096000"/>
              <a:gd name="connsiteY21" fmla="*/ 1866630 h 6858000"/>
              <a:gd name="connsiteX22" fmla="*/ 4236562 w 6096000"/>
              <a:gd name="connsiteY22" fmla="*/ 7192 h 6858000"/>
              <a:gd name="connsiteX23" fmla="*/ 3694780 w 6096000"/>
              <a:gd name="connsiteY23" fmla="*/ 7192 h 6858000"/>
              <a:gd name="connsiteX24" fmla="*/ 5752181 w 6096000"/>
              <a:gd name="connsiteY24" fmla="*/ 2064591 h 6858000"/>
              <a:gd name="connsiteX25" fmla="*/ 6096000 w 6096000"/>
              <a:gd name="connsiteY25" fmla="*/ 2064591 h 6858000"/>
              <a:gd name="connsiteX26" fmla="*/ 6096000 w 6096000"/>
              <a:gd name="connsiteY26" fmla="*/ 6858000 h 6858000"/>
              <a:gd name="connsiteX27" fmla="*/ 1979991 w 6096000"/>
              <a:gd name="connsiteY27" fmla="*/ 6858000 h 6858000"/>
              <a:gd name="connsiteX28" fmla="*/ 1629739 w 6096000"/>
              <a:gd name="connsiteY28" fmla="*/ 6507748 h 6858000"/>
              <a:gd name="connsiteX29" fmla="*/ 2146500 w 6096000"/>
              <a:gd name="connsiteY29" fmla="*/ 6507748 h 6858000"/>
              <a:gd name="connsiteX30" fmla="*/ 2146500 w 6096000"/>
              <a:gd name="connsiteY30" fmla="*/ 5764872 h 6858000"/>
              <a:gd name="connsiteX31" fmla="*/ 1629735 w 6096000"/>
              <a:gd name="connsiteY31" fmla="*/ 5764872 h 6858000"/>
              <a:gd name="connsiteX32" fmla="*/ 1995144 w 6096000"/>
              <a:gd name="connsiteY32" fmla="*/ 5399463 h 6858000"/>
              <a:gd name="connsiteX33" fmla="*/ 1469851 w 6096000"/>
              <a:gd name="connsiteY33" fmla="*/ 4874170 h 6858000"/>
              <a:gd name="connsiteX34" fmla="*/ 1104444 w 6096000"/>
              <a:gd name="connsiteY34" fmla="*/ 5239576 h 6858000"/>
              <a:gd name="connsiteX35" fmla="*/ 1104444 w 6096000"/>
              <a:gd name="connsiteY35" fmla="*/ 4722815 h 6858000"/>
              <a:gd name="connsiteX36" fmla="*/ 361568 w 6096000"/>
              <a:gd name="connsiteY36" fmla="*/ 4722815 h 6858000"/>
              <a:gd name="connsiteX37" fmla="*/ 361568 w 6096000"/>
              <a:gd name="connsiteY37" fmla="*/ 5239576 h 6858000"/>
              <a:gd name="connsiteX38" fmla="*/ 0 w 6096000"/>
              <a:gd name="connsiteY38" fmla="*/ 48780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6000" h="6858000">
                <a:moveTo>
                  <a:pt x="2971132" y="1544031"/>
                </a:moveTo>
                <a:lnTo>
                  <a:pt x="2971131" y="2064591"/>
                </a:lnTo>
                <a:lnTo>
                  <a:pt x="3491692" y="2064592"/>
                </a:lnTo>
                <a:close/>
                <a:moveTo>
                  <a:pt x="2971132" y="609940"/>
                </a:moveTo>
                <a:lnTo>
                  <a:pt x="2971132" y="1151724"/>
                </a:lnTo>
                <a:lnTo>
                  <a:pt x="3884000" y="2064592"/>
                </a:lnTo>
                <a:lnTo>
                  <a:pt x="4425783" y="2064591"/>
                </a:lnTo>
                <a:close/>
                <a:moveTo>
                  <a:pt x="2971131" y="7192"/>
                </a:moveTo>
                <a:lnTo>
                  <a:pt x="2971132" y="217635"/>
                </a:lnTo>
                <a:lnTo>
                  <a:pt x="4818090" y="2064591"/>
                </a:lnTo>
                <a:lnTo>
                  <a:pt x="5359872" y="2064591"/>
                </a:lnTo>
                <a:lnTo>
                  <a:pt x="3302474" y="7192"/>
                </a:lnTo>
                <a:close/>
                <a:moveTo>
                  <a:pt x="0" y="0"/>
                </a:moveTo>
                <a:lnTo>
                  <a:pt x="6096000" y="0"/>
                </a:lnTo>
                <a:lnTo>
                  <a:pt x="6096000" y="7192"/>
                </a:lnTo>
                <a:lnTo>
                  <a:pt x="5562962" y="7192"/>
                </a:lnTo>
                <a:lnTo>
                  <a:pt x="6096000" y="540230"/>
                </a:lnTo>
                <a:lnTo>
                  <a:pt x="6096000" y="932539"/>
                </a:lnTo>
                <a:lnTo>
                  <a:pt x="5170653" y="7192"/>
                </a:lnTo>
                <a:lnTo>
                  <a:pt x="4628869" y="7192"/>
                </a:lnTo>
                <a:lnTo>
                  <a:pt x="6096000" y="1474323"/>
                </a:lnTo>
                <a:lnTo>
                  <a:pt x="6096000" y="1866630"/>
                </a:lnTo>
                <a:lnTo>
                  <a:pt x="4236562" y="7192"/>
                </a:lnTo>
                <a:lnTo>
                  <a:pt x="3694780" y="7192"/>
                </a:lnTo>
                <a:lnTo>
                  <a:pt x="5752181" y="2064591"/>
                </a:lnTo>
                <a:lnTo>
                  <a:pt x="6096000" y="2064591"/>
                </a:lnTo>
                <a:lnTo>
                  <a:pt x="6096000" y="6858000"/>
                </a:lnTo>
                <a:lnTo>
                  <a:pt x="1979991" y="6858000"/>
                </a:lnTo>
                <a:lnTo>
                  <a:pt x="1629739" y="6507748"/>
                </a:lnTo>
                <a:lnTo>
                  <a:pt x="2146500" y="6507748"/>
                </a:lnTo>
                <a:lnTo>
                  <a:pt x="2146500" y="5764872"/>
                </a:lnTo>
                <a:lnTo>
                  <a:pt x="1629735" y="5764872"/>
                </a:lnTo>
                <a:lnTo>
                  <a:pt x="1995144" y="5399463"/>
                </a:lnTo>
                <a:lnTo>
                  <a:pt x="1469851" y="4874170"/>
                </a:lnTo>
                <a:lnTo>
                  <a:pt x="1104444" y="5239576"/>
                </a:lnTo>
                <a:lnTo>
                  <a:pt x="1104444" y="4722815"/>
                </a:lnTo>
                <a:lnTo>
                  <a:pt x="361568" y="4722815"/>
                </a:lnTo>
                <a:lnTo>
                  <a:pt x="361568" y="5239576"/>
                </a:lnTo>
                <a:lnTo>
                  <a:pt x="0" y="4878009"/>
                </a:lnTo>
                <a:close/>
              </a:path>
            </a:pathLst>
          </a:custGeom>
          <a:blipFill>
            <a:blip r:embed="rId2"/>
            <a:stretch>
              <a:fillRect l="-75340"/>
            </a:stretch>
          </a:blipFill>
        </p:spPr>
        <p:txBody>
          <a:bodyPr wrap="square" lIns="180000" tIns="180000">
            <a:noAutofit/>
          </a:bodyPr>
          <a:lstStyle>
            <a:lvl1pPr>
              <a:defRPr sz="1200">
                <a:solidFill>
                  <a:schemeClr val="bg1"/>
                </a:solidFill>
              </a:defRPr>
            </a:lvl1pPr>
          </a:lstStyle>
          <a:p>
            <a:r>
              <a:rPr lang="en-US" dirty="0"/>
              <a:t>Click icon to change picture</a:t>
            </a:r>
          </a:p>
        </p:txBody>
      </p:sp>
      <p:pic>
        <p:nvPicPr>
          <p:cNvPr id="5" name="Graphic 4">
            <a:extLst>
              <a:ext uri="{FF2B5EF4-FFF2-40B4-BE49-F238E27FC236}">
                <a16:creationId xmlns:a16="http://schemas.microsoft.com/office/drawing/2014/main" id="{B3665E1C-B840-C711-0280-E19D2B85C04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4936" y="498335"/>
            <a:ext cx="2051050" cy="702865"/>
          </a:xfrm>
          <a:prstGeom prst="rect">
            <a:avLst/>
          </a:prstGeom>
        </p:spPr>
      </p:pic>
      <p:sp>
        <p:nvSpPr>
          <p:cNvPr id="2" name="Title 1">
            <a:extLst>
              <a:ext uri="{FF2B5EF4-FFF2-40B4-BE49-F238E27FC236}">
                <a16:creationId xmlns:a16="http://schemas.microsoft.com/office/drawing/2014/main" id="{C3422BA3-4206-4A87-A9F6-F373A66D6CA2}"/>
              </a:ext>
            </a:extLst>
          </p:cNvPr>
          <p:cNvSpPr>
            <a:spLocks noGrp="1"/>
          </p:cNvSpPr>
          <p:nvPr>
            <p:ph type="title" hasCustomPrompt="1"/>
          </p:nvPr>
        </p:nvSpPr>
        <p:spPr>
          <a:xfrm>
            <a:off x="539748" y="1733282"/>
            <a:ext cx="4705352" cy="3391437"/>
          </a:xfrm>
        </p:spPr>
        <p:txBody>
          <a:bodyPr anchor="ctr" anchorCtr="0"/>
          <a:lstStyle>
            <a:lvl1pPr>
              <a:defRPr sz="4000">
                <a:solidFill>
                  <a:schemeClr val="accent5"/>
                </a:solidFill>
              </a:defRPr>
            </a:lvl1pPr>
          </a:lstStyle>
          <a:p>
            <a:r>
              <a:rPr lang="en-GB" dirty="0"/>
              <a:t>Presentation title</a:t>
            </a:r>
            <a:endParaRPr lang="en-AU" dirty="0"/>
          </a:p>
        </p:txBody>
      </p:sp>
      <p:sp>
        <p:nvSpPr>
          <p:cNvPr id="18" name="Text Placeholder 12">
            <a:extLst>
              <a:ext uri="{FF2B5EF4-FFF2-40B4-BE49-F238E27FC236}">
                <a16:creationId xmlns:a16="http://schemas.microsoft.com/office/drawing/2014/main" id="{23862AAD-C3A2-9A3D-E165-494DF6000B49}"/>
              </a:ext>
            </a:extLst>
          </p:cNvPr>
          <p:cNvSpPr>
            <a:spLocks noGrp="1"/>
          </p:cNvSpPr>
          <p:nvPr>
            <p:ph type="body" sz="quarter" idx="14" hasCustomPrompt="1"/>
          </p:nvPr>
        </p:nvSpPr>
        <p:spPr>
          <a:xfrm>
            <a:off x="539750" y="5595817"/>
            <a:ext cx="4705352" cy="342208"/>
          </a:xfrm>
        </p:spPr>
        <p:txBody>
          <a:bodyPr anchor="ctr" anchorCtr="0"/>
          <a:lstStyle>
            <a:lvl1pPr>
              <a:defRPr sz="1600" b="1">
                <a:solidFill>
                  <a:schemeClr val="bg1"/>
                </a:solidFill>
              </a:defRPr>
            </a:lvl1pPr>
            <a:lvl2pPr>
              <a:defRPr sz="1400" b="1">
                <a:solidFill>
                  <a:schemeClr val="bg1"/>
                </a:solidFill>
              </a:defRPr>
            </a:lvl2pPr>
          </a:lstStyle>
          <a:p>
            <a:pPr lvl="0"/>
            <a:r>
              <a:rPr lang="en-US" dirty="0"/>
              <a:t>Presenter Name</a:t>
            </a:r>
          </a:p>
        </p:txBody>
      </p:sp>
      <p:sp>
        <p:nvSpPr>
          <p:cNvPr id="19" name="Text Placeholder 12">
            <a:extLst>
              <a:ext uri="{FF2B5EF4-FFF2-40B4-BE49-F238E27FC236}">
                <a16:creationId xmlns:a16="http://schemas.microsoft.com/office/drawing/2014/main" id="{CCD5EAC9-02E3-B542-9418-04B31D870EA3}"/>
              </a:ext>
            </a:extLst>
          </p:cNvPr>
          <p:cNvSpPr>
            <a:spLocks noGrp="1"/>
          </p:cNvSpPr>
          <p:nvPr>
            <p:ph type="body" sz="quarter" idx="15" hasCustomPrompt="1"/>
          </p:nvPr>
        </p:nvSpPr>
        <p:spPr>
          <a:xfrm>
            <a:off x="539750" y="6017457"/>
            <a:ext cx="4705352" cy="342208"/>
          </a:xfrm>
        </p:spPr>
        <p:txBody>
          <a:bodyPr anchor="ctr" anchorCtr="0"/>
          <a:lstStyle>
            <a:lvl1pPr>
              <a:defRPr sz="1400" b="0">
                <a:solidFill>
                  <a:schemeClr val="bg1"/>
                </a:solidFill>
              </a:defRPr>
            </a:lvl1pPr>
            <a:lvl2pPr>
              <a:defRPr sz="1400" b="1">
                <a:solidFill>
                  <a:schemeClr val="bg1"/>
                </a:solidFill>
              </a:defRPr>
            </a:lvl2pPr>
          </a:lstStyle>
          <a:p>
            <a:pPr lvl="0"/>
            <a:r>
              <a:rPr lang="en-US" dirty="0"/>
              <a:t>Date | Other Details</a:t>
            </a:r>
          </a:p>
        </p:txBody>
      </p:sp>
    </p:spTree>
    <p:extLst>
      <p:ext uri="{BB962C8B-B14F-4D97-AF65-F5344CB8AC3E}">
        <p14:creationId xmlns:p14="http://schemas.microsoft.com/office/powerpoint/2010/main" val="595715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 Key Points with Image">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3D42134F-87A2-4935-8A69-91F694C8E3AB}"/>
              </a:ext>
            </a:extLst>
          </p:cNvPr>
          <p:cNvSpPr>
            <a:spLocks noGrp="1"/>
          </p:cNvSpPr>
          <p:nvPr>
            <p:ph type="pic" sz="quarter" idx="20"/>
          </p:nvPr>
        </p:nvSpPr>
        <p:spPr>
          <a:xfrm>
            <a:off x="546213" y="3146114"/>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48" name="Picture Placeholder 47">
            <a:extLst>
              <a:ext uri="{FF2B5EF4-FFF2-40B4-BE49-F238E27FC236}">
                <a16:creationId xmlns:a16="http://schemas.microsoft.com/office/drawing/2014/main" id="{A0C2AF3B-63FD-42AB-BA92-2A18B8AD5A9B}"/>
              </a:ext>
            </a:extLst>
          </p:cNvPr>
          <p:cNvSpPr>
            <a:spLocks noGrp="1"/>
          </p:cNvSpPr>
          <p:nvPr>
            <p:ph type="pic" sz="quarter" idx="21"/>
          </p:nvPr>
        </p:nvSpPr>
        <p:spPr>
          <a:xfrm>
            <a:off x="546213" y="4501071"/>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46" name="Picture Placeholder 45">
            <a:extLst>
              <a:ext uri="{FF2B5EF4-FFF2-40B4-BE49-F238E27FC236}">
                <a16:creationId xmlns:a16="http://schemas.microsoft.com/office/drawing/2014/main" id="{C867C657-F9B0-4721-8F19-672C52B20474}"/>
              </a:ext>
            </a:extLst>
          </p:cNvPr>
          <p:cNvSpPr>
            <a:spLocks noGrp="1"/>
          </p:cNvSpPr>
          <p:nvPr>
            <p:ph type="pic" sz="quarter" idx="19"/>
          </p:nvPr>
        </p:nvSpPr>
        <p:spPr>
          <a:xfrm>
            <a:off x="546213" y="1791157"/>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16" name="Picture Placeholder 15">
            <a:extLst>
              <a:ext uri="{FF2B5EF4-FFF2-40B4-BE49-F238E27FC236}">
                <a16:creationId xmlns:a16="http://schemas.microsoft.com/office/drawing/2014/main" id="{94437565-95EF-41EC-B3BF-2EF1B18137D0}"/>
              </a:ext>
            </a:extLst>
          </p:cNvPr>
          <p:cNvSpPr>
            <a:spLocks noGrp="1"/>
          </p:cNvSpPr>
          <p:nvPr>
            <p:ph type="pic" sz="quarter" idx="16"/>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gradFill>
            <a:gsLst>
              <a:gs pos="0">
                <a:schemeClr val="bg2">
                  <a:lumMod val="10000"/>
                  <a:alpha val="3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4" name="Picture Placeholder 13">
            <a:extLst>
              <a:ext uri="{FF2B5EF4-FFF2-40B4-BE49-F238E27FC236}">
                <a16:creationId xmlns:a16="http://schemas.microsoft.com/office/drawing/2014/main" id="{925EACB8-115F-487B-B678-CE9C9FC3D2AA}"/>
              </a:ext>
            </a:extLst>
          </p:cNvPr>
          <p:cNvSpPr>
            <a:spLocks noGrp="1"/>
          </p:cNvSpPr>
          <p:nvPr>
            <p:ph type="pic" sz="quarter" idx="14" hasCustomPrompt="1"/>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solidFill>
            <a:schemeClr val="tx2"/>
          </a:solidFill>
        </p:spPr>
        <p:txBody>
          <a:bodyPr wrap="square" anchor="ctr">
            <a:noAutofit/>
          </a:bodyPr>
          <a:lstStyle>
            <a:lvl1pPr algn="ctr">
              <a:defRPr>
                <a:solidFill>
                  <a:schemeClr val="bg1"/>
                </a:solidFill>
              </a:defRPr>
            </a:lvl1pPr>
          </a:lstStyle>
          <a:p>
            <a:r>
              <a:rPr lang="en-AU"/>
              <a:t>Insert image and send to back</a:t>
            </a: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1475131" y="1791156"/>
            <a:ext cx="2350110" cy="681216"/>
          </a:xfrm>
        </p:spPr>
        <p:txBody>
          <a:bodyPr rIns="0" anchor="ctr"/>
          <a:lstStyle>
            <a:lvl1pPr>
              <a:spcAft>
                <a:spcPts val="0"/>
              </a:spcAft>
              <a:defRPr/>
            </a:lvl1pPr>
            <a:lvl2pPr>
              <a:spcBef>
                <a:spcPts val="0"/>
              </a:spcBef>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7346951" cy="529259"/>
          </a:xfrm>
        </p:spPr>
        <p:txBody>
          <a:bodyPr/>
          <a:lstStyle>
            <a:lvl1pPr>
              <a:defRPr>
                <a:solidFill>
                  <a:schemeClr val="accent5"/>
                </a:solidFill>
              </a:defRPr>
            </a:lvl1pPr>
          </a:lstStyle>
          <a:p>
            <a:r>
              <a:rPr lang="en-GB" dirty="0"/>
              <a:t>Slide title</a:t>
            </a:r>
            <a:endParaRPr lang="en-AU" dirty="0"/>
          </a:p>
        </p:txBody>
      </p:sp>
      <p:sp>
        <p:nvSpPr>
          <p:cNvPr id="44" name="Content Placeholder 9">
            <a:extLst>
              <a:ext uri="{FF2B5EF4-FFF2-40B4-BE49-F238E27FC236}">
                <a16:creationId xmlns:a16="http://schemas.microsoft.com/office/drawing/2014/main" id="{2F70DBC6-BF31-489A-862C-D41F8FDC4C1B}"/>
              </a:ext>
            </a:extLst>
          </p:cNvPr>
          <p:cNvSpPr>
            <a:spLocks noGrp="1"/>
          </p:cNvSpPr>
          <p:nvPr>
            <p:ph sz="quarter" idx="17"/>
          </p:nvPr>
        </p:nvSpPr>
        <p:spPr>
          <a:xfrm>
            <a:off x="1475131" y="3146114"/>
            <a:ext cx="2350110"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45" name="Content Placeholder 9">
            <a:extLst>
              <a:ext uri="{FF2B5EF4-FFF2-40B4-BE49-F238E27FC236}">
                <a16:creationId xmlns:a16="http://schemas.microsoft.com/office/drawing/2014/main" id="{C8183676-14B6-4AC1-B1F9-B1EC79286F28}"/>
              </a:ext>
            </a:extLst>
          </p:cNvPr>
          <p:cNvSpPr>
            <a:spLocks noGrp="1"/>
          </p:cNvSpPr>
          <p:nvPr>
            <p:ph sz="quarter" idx="18"/>
          </p:nvPr>
        </p:nvSpPr>
        <p:spPr>
          <a:xfrm>
            <a:off x="1475131" y="4501071"/>
            <a:ext cx="2350110"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49" name="Picture Placeholder 46">
            <a:extLst>
              <a:ext uri="{FF2B5EF4-FFF2-40B4-BE49-F238E27FC236}">
                <a16:creationId xmlns:a16="http://schemas.microsoft.com/office/drawing/2014/main" id="{524E728E-761F-4B79-B20D-D2A07DF9024E}"/>
              </a:ext>
            </a:extLst>
          </p:cNvPr>
          <p:cNvSpPr>
            <a:spLocks noGrp="1"/>
          </p:cNvSpPr>
          <p:nvPr>
            <p:ph type="pic" sz="quarter" idx="22"/>
          </p:nvPr>
        </p:nvSpPr>
        <p:spPr>
          <a:xfrm>
            <a:off x="4117453" y="3146114"/>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50" name="Picture Placeholder 47">
            <a:extLst>
              <a:ext uri="{FF2B5EF4-FFF2-40B4-BE49-F238E27FC236}">
                <a16:creationId xmlns:a16="http://schemas.microsoft.com/office/drawing/2014/main" id="{7C71B3DE-7BE2-41D4-934B-7C9F1B50582E}"/>
              </a:ext>
            </a:extLst>
          </p:cNvPr>
          <p:cNvSpPr>
            <a:spLocks noGrp="1"/>
          </p:cNvSpPr>
          <p:nvPr>
            <p:ph type="pic" sz="quarter" idx="23"/>
          </p:nvPr>
        </p:nvSpPr>
        <p:spPr>
          <a:xfrm>
            <a:off x="4117453" y="4501071"/>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51" name="Picture Placeholder 45">
            <a:extLst>
              <a:ext uri="{FF2B5EF4-FFF2-40B4-BE49-F238E27FC236}">
                <a16:creationId xmlns:a16="http://schemas.microsoft.com/office/drawing/2014/main" id="{220E4873-9DBC-4B5D-9832-0DFC83F89E40}"/>
              </a:ext>
            </a:extLst>
          </p:cNvPr>
          <p:cNvSpPr>
            <a:spLocks noGrp="1"/>
          </p:cNvSpPr>
          <p:nvPr>
            <p:ph type="pic" sz="quarter" idx="24"/>
          </p:nvPr>
        </p:nvSpPr>
        <p:spPr>
          <a:xfrm>
            <a:off x="4117453" y="1791157"/>
            <a:ext cx="681214" cy="681215"/>
          </a:xfrm>
          <a:custGeom>
            <a:avLst/>
            <a:gdLst>
              <a:gd name="connsiteX0" fmla="*/ 0 w 681214"/>
              <a:gd name="connsiteY0" fmla="*/ 0 h 681215"/>
              <a:gd name="connsiteX1" fmla="*/ 681214 w 681214"/>
              <a:gd name="connsiteY1" fmla="*/ 0 h 681215"/>
              <a:gd name="connsiteX2" fmla="*/ 681214 w 681214"/>
              <a:gd name="connsiteY2" fmla="*/ 681215 h 681215"/>
              <a:gd name="connsiteX3" fmla="*/ 0 w 681214"/>
              <a:gd name="connsiteY3" fmla="*/ 681215 h 681215"/>
            </a:gdLst>
            <a:ahLst/>
            <a:cxnLst>
              <a:cxn ang="0">
                <a:pos x="connsiteX0" y="connsiteY0"/>
              </a:cxn>
              <a:cxn ang="0">
                <a:pos x="connsiteX1" y="connsiteY1"/>
              </a:cxn>
              <a:cxn ang="0">
                <a:pos x="connsiteX2" y="connsiteY2"/>
              </a:cxn>
              <a:cxn ang="0">
                <a:pos x="connsiteX3" y="connsiteY3"/>
              </a:cxn>
            </a:cxnLst>
            <a:rect l="l" t="t" r="r" b="b"/>
            <a:pathLst>
              <a:path w="681214" h="681215">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52" name="Content Placeholder 9">
            <a:extLst>
              <a:ext uri="{FF2B5EF4-FFF2-40B4-BE49-F238E27FC236}">
                <a16:creationId xmlns:a16="http://schemas.microsoft.com/office/drawing/2014/main" id="{B4998C33-0718-44D6-B308-326C05DF3B2D}"/>
              </a:ext>
            </a:extLst>
          </p:cNvPr>
          <p:cNvSpPr>
            <a:spLocks noGrp="1"/>
          </p:cNvSpPr>
          <p:nvPr>
            <p:ph sz="quarter" idx="25"/>
          </p:nvPr>
        </p:nvSpPr>
        <p:spPr>
          <a:xfrm>
            <a:off x="5046371" y="1791156"/>
            <a:ext cx="2350110" cy="681216"/>
          </a:xfrm>
        </p:spPr>
        <p:txBody>
          <a:bodyPr rIns="0" anchor="ctr"/>
          <a:lstStyle>
            <a:lvl1pPr>
              <a:spcAft>
                <a:spcPts val="0"/>
              </a:spcAft>
              <a:defRPr/>
            </a:lvl1pPr>
            <a:lvl2pPr>
              <a:spcBef>
                <a:spcPts val="0"/>
              </a:spcBef>
              <a:defRPr/>
            </a:lvl2pPr>
          </a:lstStyle>
          <a:p>
            <a:pPr lvl="0"/>
            <a:r>
              <a:rPr lang="en-US"/>
              <a:t>Click to edit Master text styles</a:t>
            </a:r>
          </a:p>
          <a:p>
            <a:pPr lvl="1"/>
            <a:r>
              <a:rPr lang="en-US"/>
              <a:t>Second level</a:t>
            </a:r>
          </a:p>
        </p:txBody>
      </p:sp>
      <p:sp>
        <p:nvSpPr>
          <p:cNvPr id="76" name="Content Placeholder 9">
            <a:extLst>
              <a:ext uri="{FF2B5EF4-FFF2-40B4-BE49-F238E27FC236}">
                <a16:creationId xmlns:a16="http://schemas.microsoft.com/office/drawing/2014/main" id="{B89844D2-8457-4824-AA54-449DAC508486}"/>
              </a:ext>
            </a:extLst>
          </p:cNvPr>
          <p:cNvSpPr>
            <a:spLocks noGrp="1"/>
          </p:cNvSpPr>
          <p:nvPr>
            <p:ph sz="quarter" idx="26"/>
          </p:nvPr>
        </p:nvSpPr>
        <p:spPr>
          <a:xfrm>
            <a:off x="5046371" y="3146114"/>
            <a:ext cx="2350110"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77" name="Content Placeholder 9">
            <a:extLst>
              <a:ext uri="{FF2B5EF4-FFF2-40B4-BE49-F238E27FC236}">
                <a16:creationId xmlns:a16="http://schemas.microsoft.com/office/drawing/2014/main" id="{5DEC895C-E1D8-4284-8691-5AED9CD63FA6}"/>
              </a:ext>
            </a:extLst>
          </p:cNvPr>
          <p:cNvSpPr>
            <a:spLocks noGrp="1"/>
          </p:cNvSpPr>
          <p:nvPr>
            <p:ph sz="quarter" idx="27"/>
          </p:nvPr>
        </p:nvSpPr>
        <p:spPr>
          <a:xfrm>
            <a:off x="5046371" y="4501071"/>
            <a:ext cx="2350110"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78" name="Content Placeholder 58">
            <a:extLst>
              <a:ext uri="{FF2B5EF4-FFF2-40B4-BE49-F238E27FC236}">
                <a16:creationId xmlns:a16="http://schemas.microsoft.com/office/drawing/2014/main" id="{344B59DD-085A-4CC6-B0DD-82D5D77628BB}"/>
              </a:ext>
            </a:extLst>
          </p:cNvPr>
          <p:cNvSpPr>
            <a:spLocks noGrp="1"/>
          </p:cNvSpPr>
          <p:nvPr>
            <p:ph sz="quarter" idx="115" hasCustomPrompt="1"/>
          </p:nvPr>
        </p:nvSpPr>
        <p:spPr>
          <a:xfrm>
            <a:off x="613883" y="1862196"/>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79" name="Content Placeholder 58">
            <a:extLst>
              <a:ext uri="{FF2B5EF4-FFF2-40B4-BE49-F238E27FC236}">
                <a16:creationId xmlns:a16="http://schemas.microsoft.com/office/drawing/2014/main" id="{E91D0A16-CD64-4422-9CD2-D5591348A825}"/>
              </a:ext>
            </a:extLst>
          </p:cNvPr>
          <p:cNvSpPr>
            <a:spLocks noGrp="1"/>
          </p:cNvSpPr>
          <p:nvPr>
            <p:ph sz="quarter" idx="116" hasCustomPrompt="1"/>
          </p:nvPr>
        </p:nvSpPr>
        <p:spPr>
          <a:xfrm>
            <a:off x="614861" y="3218121"/>
            <a:ext cx="543918" cy="537202"/>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80" name="Content Placeholder 58">
            <a:extLst>
              <a:ext uri="{FF2B5EF4-FFF2-40B4-BE49-F238E27FC236}">
                <a16:creationId xmlns:a16="http://schemas.microsoft.com/office/drawing/2014/main" id="{86549F46-D8FD-43D9-A427-6E99404BBCA6}"/>
              </a:ext>
            </a:extLst>
          </p:cNvPr>
          <p:cNvSpPr>
            <a:spLocks noGrp="1"/>
          </p:cNvSpPr>
          <p:nvPr>
            <p:ph sz="quarter" idx="117" hasCustomPrompt="1"/>
          </p:nvPr>
        </p:nvSpPr>
        <p:spPr>
          <a:xfrm>
            <a:off x="614861" y="4573078"/>
            <a:ext cx="543918" cy="537202"/>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81" name="Content Placeholder 58">
            <a:extLst>
              <a:ext uri="{FF2B5EF4-FFF2-40B4-BE49-F238E27FC236}">
                <a16:creationId xmlns:a16="http://schemas.microsoft.com/office/drawing/2014/main" id="{4680243A-AFEC-4D53-BF8B-4BDAE5BBE8D7}"/>
              </a:ext>
            </a:extLst>
          </p:cNvPr>
          <p:cNvSpPr>
            <a:spLocks noGrp="1"/>
          </p:cNvSpPr>
          <p:nvPr>
            <p:ph sz="quarter" idx="118" hasCustomPrompt="1"/>
          </p:nvPr>
        </p:nvSpPr>
        <p:spPr>
          <a:xfrm>
            <a:off x="4185123" y="1862196"/>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82" name="Content Placeholder 58">
            <a:extLst>
              <a:ext uri="{FF2B5EF4-FFF2-40B4-BE49-F238E27FC236}">
                <a16:creationId xmlns:a16="http://schemas.microsoft.com/office/drawing/2014/main" id="{A1639322-3148-4F9E-8A15-629C610E24C2}"/>
              </a:ext>
            </a:extLst>
          </p:cNvPr>
          <p:cNvSpPr>
            <a:spLocks noGrp="1"/>
          </p:cNvSpPr>
          <p:nvPr>
            <p:ph sz="quarter" idx="119" hasCustomPrompt="1"/>
          </p:nvPr>
        </p:nvSpPr>
        <p:spPr>
          <a:xfrm>
            <a:off x="4186101" y="3218121"/>
            <a:ext cx="543918" cy="537202"/>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83" name="Content Placeholder 58">
            <a:extLst>
              <a:ext uri="{FF2B5EF4-FFF2-40B4-BE49-F238E27FC236}">
                <a16:creationId xmlns:a16="http://schemas.microsoft.com/office/drawing/2014/main" id="{4E353BEE-C094-4808-8465-0C50F1422107}"/>
              </a:ext>
            </a:extLst>
          </p:cNvPr>
          <p:cNvSpPr>
            <a:spLocks noGrp="1"/>
          </p:cNvSpPr>
          <p:nvPr>
            <p:ph sz="quarter" idx="120" hasCustomPrompt="1"/>
          </p:nvPr>
        </p:nvSpPr>
        <p:spPr>
          <a:xfrm>
            <a:off x="4186101" y="4573078"/>
            <a:ext cx="543918" cy="537202"/>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3" name="Slide Number Placeholder 2">
            <a:extLst>
              <a:ext uri="{FF2B5EF4-FFF2-40B4-BE49-F238E27FC236}">
                <a16:creationId xmlns:a16="http://schemas.microsoft.com/office/drawing/2014/main" id="{0C44D159-08E2-656A-05D8-2F22EAB3081B}"/>
              </a:ext>
            </a:extLst>
          </p:cNvPr>
          <p:cNvSpPr>
            <a:spLocks noGrp="1"/>
          </p:cNvSpPr>
          <p:nvPr>
            <p:ph type="sldNum" sz="quarter" idx="121"/>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118491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 Key Points with Image_alternative">
    <p:spTree>
      <p:nvGrpSpPr>
        <p:cNvPr id="1" name=""/>
        <p:cNvGrpSpPr/>
        <p:nvPr/>
      </p:nvGrpSpPr>
      <p:grpSpPr>
        <a:xfrm>
          <a:off x="0" y="0"/>
          <a:ext cx="0" cy="0"/>
          <a:chOff x="0" y="0"/>
          <a:chExt cx="0" cy="0"/>
        </a:xfrm>
      </p:grpSpPr>
      <p:sp>
        <p:nvSpPr>
          <p:cNvPr id="84" name="Picture Placeholder 83">
            <a:extLst>
              <a:ext uri="{FF2B5EF4-FFF2-40B4-BE49-F238E27FC236}">
                <a16:creationId xmlns:a16="http://schemas.microsoft.com/office/drawing/2014/main" id="{3867F4BE-A51D-4D9F-9F73-188458B22C7F}"/>
              </a:ext>
            </a:extLst>
          </p:cNvPr>
          <p:cNvSpPr>
            <a:spLocks noGrp="1"/>
          </p:cNvSpPr>
          <p:nvPr>
            <p:ph type="pic" sz="quarter" idx="34"/>
          </p:nvPr>
        </p:nvSpPr>
        <p:spPr>
          <a:xfrm>
            <a:off x="4800883" y="4501072"/>
            <a:ext cx="2733280"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85" name="Picture Placeholder 84">
            <a:extLst>
              <a:ext uri="{FF2B5EF4-FFF2-40B4-BE49-F238E27FC236}">
                <a16:creationId xmlns:a16="http://schemas.microsoft.com/office/drawing/2014/main" id="{3AD477CE-FE04-4128-9A60-727A380C2B26}"/>
              </a:ext>
            </a:extLst>
          </p:cNvPr>
          <p:cNvSpPr>
            <a:spLocks noGrp="1"/>
          </p:cNvSpPr>
          <p:nvPr>
            <p:ph type="pic" sz="quarter" idx="35"/>
          </p:nvPr>
        </p:nvSpPr>
        <p:spPr>
          <a:xfrm>
            <a:off x="4800883" y="3146115"/>
            <a:ext cx="2733280"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86" name="Picture Placeholder 85">
            <a:extLst>
              <a:ext uri="{FF2B5EF4-FFF2-40B4-BE49-F238E27FC236}">
                <a16:creationId xmlns:a16="http://schemas.microsoft.com/office/drawing/2014/main" id="{A0EE1A48-B37D-4742-8858-A73640FC7628}"/>
              </a:ext>
            </a:extLst>
          </p:cNvPr>
          <p:cNvSpPr>
            <a:spLocks noGrp="1"/>
          </p:cNvSpPr>
          <p:nvPr>
            <p:ph type="pic" sz="quarter" idx="36"/>
          </p:nvPr>
        </p:nvSpPr>
        <p:spPr>
          <a:xfrm>
            <a:off x="4800883" y="1791157"/>
            <a:ext cx="2733280"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87" name="Picture Placeholder 86">
            <a:extLst>
              <a:ext uri="{FF2B5EF4-FFF2-40B4-BE49-F238E27FC236}">
                <a16:creationId xmlns:a16="http://schemas.microsoft.com/office/drawing/2014/main" id="{231745A4-9D22-48C5-AA0B-4963392983C8}"/>
              </a:ext>
            </a:extLst>
          </p:cNvPr>
          <p:cNvSpPr>
            <a:spLocks noGrp="1"/>
          </p:cNvSpPr>
          <p:nvPr>
            <p:ph type="pic" sz="quarter" idx="37"/>
          </p:nvPr>
        </p:nvSpPr>
        <p:spPr>
          <a:xfrm>
            <a:off x="4117453" y="3146115"/>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88" name="Picture Placeholder 87">
            <a:extLst>
              <a:ext uri="{FF2B5EF4-FFF2-40B4-BE49-F238E27FC236}">
                <a16:creationId xmlns:a16="http://schemas.microsoft.com/office/drawing/2014/main" id="{0A39695F-005D-4E6A-8690-D000C4B014A1}"/>
              </a:ext>
            </a:extLst>
          </p:cNvPr>
          <p:cNvSpPr>
            <a:spLocks noGrp="1"/>
          </p:cNvSpPr>
          <p:nvPr>
            <p:ph type="pic" sz="quarter" idx="38"/>
          </p:nvPr>
        </p:nvSpPr>
        <p:spPr>
          <a:xfrm>
            <a:off x="4117453" y="4501072"/>
            <a:ext cx="826083" cy="681215"/>
          </a:xfrm>
          <a:custGeom>
            <a:avLst/>
            <a:gdLst>
              <a:gd name="connsiteX0" fmla="*/ 681216 w 826083"/>
              <a:gd name="connsiteY0" fmla="*/ 195817 h 681215"/>
              <a:gd name="connsiteX1" fmla="*/ 826083 w 826083"/>
              <a:gd name="connsiteY1" fmla="*/ 340688 h 681215"/>
              <a:gd name="connsiteX2" fmla="*/ 681216 w 826083"/>
              <a:gd name="connsiteY2" fmla="*/ 485556 h 681215"/>
              <a:gd name="connsiteX3" fmla="*/ 0 w 826083"/>
              <a:gd name="connsiteY3" fmla="*/ 0 h 681215"/>
              <a:gd name="connsiteX4" fmla="*/ 681214 w 826083"/>
              <a:gd name="connsiteY4" fmla="*/ 0 h 681215"/>
              <a:gd name="connsiteX5" fmla="*/ 681214 w 826083"/>
              <a:gd name="connsiteY5" fmla="*/ 681215 h 681215"/>
              <a:gd name="connsiteX6" fmla="*/ 0 w 826083"/>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3" h="681215">
                <a:moveTo>
                  <a:pt x="681216" y="195817"/>
                </a:moveTo>
                <a:lnTo>
                  <a:pt x="826083" y="340688"/>
                </a:lnTo>
                <a:lnTo>
                  <a:pt x="681216" y="485556"/>
                </a:lnTo>
                <a:close/>
                <a:moveTo>
                  <a:pt x="0" y="0"/>
                </a:moveTo>
                <a:lnTo>
                  <a:pt x="681214" y="0"/>
                </a:lnTo>
                <a:lnTo>
                  <a:pt x="681214" y="681215"/>
                </a:lnTo>
                <a:lnTo>
                  <a:pt x="0" y="68121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89" name="Picture Placeholder 88">
            <a:extLst>
              <a:ext uri="{FF2B5EF4-FFF2-40B4-BE49-F238E27FC236}">
                <a16:creationId xmlns:a16="http://schemas.microsoft.com/office/drawing/2014/main" id="{EA771385-D34D-4801-8652-37A8F67DE7D5}"/>
              </a:ext>
            </a:extLst>
          </p:cNvPr>
          <p:cNvSpPr>
            <a:spLocks noGrp="1"/>
          </p:cNvSpPr>
          <p:nvPr>
            <p:ph type="pic" sz="quarter" idx="39"/>
          </p:nvPr>
        </p:nvSpPr>
        <p:spPr>
          <a:xfrm>
            <a:off x="4117453" y="1791157"/>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78" name="Picture Placeholder 77">
            <a:extLst>
              <a:ext uri="{FF2B5EF4-FFF2-40B4-BE49-F238E27FC236}">
                <a16:creationId xmlns:a16="http://schemas.microsoft.com/office/drawing/2014/main" id="{786E5085-68D0-4118-85AC-D8CD03CA6885}"/>
              </a:ext>
            </a:extLst>
          </p:cNvPr>
          <p:cNvSpPr>
            <a:spLocks noGrp="1"/>
          </p:cNvSpPr>
          <p:nvPr>
            <p:ph type="pic" sz="quarter" idx="28"/>
          </p:nvPr>
        </p:nvSpPr>
        <p:spPr>
          <a:xfrm>
            <a:off x="1227427" y="4501072"/>
            <a:ext cx="2733280"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79" name="Picture Placeholder 78">
            <a:extLst>
              <a:ext uri="{FF2B5EF4-FFF2-40B4-BE49-F238E27FC236}">
                <a16:creationId xmlns:a16="http://schemas.microsoft.com/office/drawing/2014/main" id="{CA56041A-C12B-4E90-A66E-2816C3413EDC}"/>
              </a:ext>
            </a:extLst>
          </p:cNvPr>
          <p:cNvSpPr>
            <a:spLocks noGrp="1"/>
          </p:cNvSpPr>
          <p:nvPr>
            <p:ph type="pic" sz="quarter" idx="29"/>
          </p:nvPr>
        </p:nvSpPr>
        <p:spPr>
          <a:xfrm>
            <a:off x="1227427" y="3146115"/>
            <a:ext cx="2733280"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80" name="Picture Placeholder 79">
            <a:extLst>
              <a:ext uri="{FF2B5EF4-FFF2-40B4-BE49-F238E27FC236}">
                <a16:creationId xmlns:a16="http://schemas.microsoft.com/office/drawing/2014/main" id="{3BE38EC7-CCA2-4B36-A0B1-56C415929836}"/>
              </a:ext>
            </a:extLst>
          </p:cNvPr>
          <p:cNvSpPr>
            <a:spLocks noGrp="1"/>
          </p:cNvSpPr>
          <p:nvPr>
            <p:ph type="pic" sz="quarter" idx="30"/>
          </p:nvPr>
        </p:nvSpPr>
        <p:spPr>
          <a:xfrm>
            <a:off x="1227427" y="1791157"/>
            <a:ext cx="2733280"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81" name="Picture Placeholder 80">
            <a:extLst>
              <a:ext uri="{FF2B5EF4-FFF2-40B4-BE49-F238E27FC236}">
                <a16:creationId xmlns:a16="http://schemas.microsoft.com/office/drawing/2014/main" id="{938E2FBD-915C-494B-9FA5-818FD7543C6E}"/>
              </a:ext>
            </a:extLst>
          </p:cNvPr>
          <p:cNvSpPr>
            <a:spLocks noGrp="1"/>
          </p:cNvSpPr>
          <p:nvPr>
            <p:ph type="pic" sz="quarter" idx="31"/>
          </p:nvPr>
        </p:nvSpPr>
        <p:spPr>
          <a:xfrm>
            <a:off x="546213" y="3146115"/>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82" name="Picture Placeholder 81">
            <a:extLst>
              <a:ext uri="{FF2B5EF4-FFF2-40B4-BE49-F238E27FC236}">
                <a16:creationId xmlns:a16="http://schemas.microsoft.com/office/drawing/2014/main" id="{0B6E4FB8-6181-45BB-AB7F-E401AF6AA3B2}"/>
              </a:ext>
            </a:extLst>
          </p:cNvPr>
          <p:cNvSpPr>
            <a:spLocks noGrp="1"/>
          </p:cNvSpPr>
          <p:nvPr>
            <p:ph type="pic" sz="quarter" idx="32"/>
          </p:nvPr>
        </p:nvSpPr>
        <p:spPr>
          <a:xfrm>
            <a:off x="546213" y="4501072"/>
            <a:ext cx="826083" cy="681215"/>
          </a:xfrm>
          <a:custGeom>
            <a:avLst/>
            <a:gdLst>
              <a:gd name="connsiteX0" fmla="*/ 681216 w 826083"/>
              <a:gd name="connsiteY0" fmla="*/ 195817 h 681215"/>
              <a:gd name="connsiteX1" fmla="*/ 826083 w 826083"/>
              <a:gd name="connsiteY1" fmla="*/ 340688 h 681215"/>
              <a:gd name="connsiteX2" fmla="*/ 681216 w 826083"/>
              <a:gd name="connsiteY2" fmla="*/ 485556 h 681215"/>
              <a:gd name="connsiteX3" fmla="*/ 0 w 826083"/>
              <a:gd name="connsiteY3" fmla="*/ 0 h 681215"/>
              <a:gd name="connsiteX4" fmla="*/ 681214 w 826083"/>
              <a:gd name="connsiteY4" fmla="*/ 0 h 681215"/>
              <a:gd name="connsiteX5" fmla="*/ 681214 w 826083"/>
              <a:gd name="connsiteY5" fmla="*/ 681215 h 681215"/>
              <a:gd name="connsiteX6" fmla="*/ 0 w 826083"/>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3" h="681215">
                <a:moveTo>
                  <a:pt x="681216" y="195817"/>
                </a:moveTo>
                <a:lnTo>
                  <a:pt x="826083" y="340688"/>
                </a:lnTo>
                <a:lnTo>
                  <a:pt x="681216" y="485556"/>
                </a:lnTo>
                <a:close/>
                <a:moveTo>
                  <a:pt x="0" y="0"/>
                </a:moveTo>
                <a:lnTo>
                  <a:pt x="681214" y="0"/>
                </a:lnTo>
                <a:lnTo>
                  <a:pt x="681214" y="681215"/>
                </a:lnTo>
                <a:lnTo>
                  <a:pt x="0" y="68121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83" name="Picture Placeholder 82">
            <a:extLst>
              <a:ext uri="{FF2B5EF4-FFF2-40B4-BE49-F238E27FC236}">
                <a16:creationId xmlns:a16="http://schemas.microsoft.com/office/drawing/2014/main" id="{8C39B749-AEAF-4569-ADB3-CDDB70629643}"/>
              </a:ext>
            </a:extLst>
          </p:cNvPr>
          <p:cNvSpPr>
            <a:spLocks noGrp="1"/>
          </p:cNvSpPr>
          <p:nvPr>
            <p:ph type="pic" sz="quarter" idx="33"/>
          </p:nvPr>
        </p:nvSpPr>
        <p:spPr>
          <a:xfrm>
            <a:off x="546213" y="1791157"/>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16" name="Picture Placeholder 15">
            <a:extLst>
              <a:ext uri="{FF2B5EF4-FFF2-40B4-BE49-F238E27FC236}">
                <a16:creationId xmlns:a16="http://schemas.microsoft.com/office/drawing/2014/main" id="{94437565-95EF-41EC-B3BF-2EF1B18137D0}"/>
              </a:ext>
            </a:extLst>
          </p:cNvPr>
          <p:cNvSpPr>
            <a:spLocks noGrp="1"/>
          </p:cNvSpPr>
          <p:nvPr>
            <p:ph type="pic" sz="quarter" idx="16"/>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gradFill>
            <a:gsLst>
              <a:gs pos="0">
                <a:schemeClr val="bg2">
                  <a:lumMod val="10000"/>
                  <a:alpha val="3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4" name="Picture Placeholder 13">
            <a:extLst>
              <a:ext uri="{FF2B5EF4-FFF2-40B4-BE49-F238E27FC236}">
                <a16:creationId xmlns:a16="http://schemas.microsoft.com/office/drawing/2014/main" id="{925EACB8-115F-487B-B678-CE9C9FC3D2AA}"/>
              </a:ext>
            </a:extLst>
          </p:cNvPr>
          <p:cNvSpPr>
            <a:spLocks noGrp="1"/>
          </p:cNvSpPr>
          <p:nvPr>
            <p:ph type="pic" sz="quarter" idx="14" hasCustomPrompt="1"/>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solidFill>
            <a:schemeClr val="tx2"/>
          </a:solidFill>
        </p:spPr>
        <p:txBody>
          <a:bodyPr wrap="square" anchor="ctr">
            <a:noAutofit/>
          </a:bodyPr>
          <a:lstStyle>
            <a:lvl1pPr algn="ctr">
              <a:defRPr>
                <a:solidFill>
                  <a:schemeClr val="bg1"/>
                </a:solidFill>
              </a:defRPr>
            </a:lvl1pPr>
          </a:lstStyle>
          <a:p>
            <a:r>
              <a:rPr lang="en-AU"/>
              <a:t>Insert image and send to back</a:t>
            </a: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1475131" y="1791156"/>
            <a:ext cx="2350110" cy="681216"/>
          </a:xfrm>
        </p:spPr>
        <p:txBody>
          <a:bodyPr rIns="0" anchor="ctr"/>
          <a:lstStyle>
            <a:lvl1pPr>
              <a:spcAft>
                <a:spcPts val="0"/>
              </a:spcAft>
              <a:defRPr/>
            </a:lvl1pPr>
            <a:lvl2pPr>
              <a:spcBef>
                <a:spcPts val="0"/>
              </a:spcBef>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7346951" cy="529259"/>
          </a:xfrm>
        </p:spPr>
        <p:txBody>
          <a:bodyPr/>
          <a:lstStyle>
            <a:lvl1pPr>
              <a:defRPr>
                <a:solidFill>
                  <a:schemeClr val="accent5"/>
                </a:solidFill>
              </a:defRPr>
            </a:lvl1pPr>
          </a:lstStyle>
          <a:p>
            <a:r>
              <a:rPr lang="en-GB" dirty="0"/>
              <a:t>Slide title</a:t>
            </a:r>
            <a:endParaRPr lang="en-AU" dirty="0"/>
          </a:p>
        </p:txBody>
      </p:sp>
      <p:sp>
        <p:nvSpPr>
          <p:cNvPr id="44" name="Content Placeholder 9">
            <a:extLst>
              <a:ext uri="{FF2B5EF4-FFF2-40B4-BE49-F238E27FC236}">
                <a16:creationId xmlns:a16="http://schemas.microsoft.com/office/drawing/2014/main" id="{2F70DBC6-BF31-489A-862C-D41F8FDC4C1B}"/>
              </a:ext>
            </a:extLst>
          </p:cNvPr>
          <p:cNvSpPr>
            <a:spLocks noGrp="1"/>
          </p:cNvSpPr>
          <p:nvPr>
            <p:ph sz="quarter" idx="17"/>
          </p:nvPr>
        </p:nvSpPr>
        <p:spPr>
          <a:xfrm>
            <a:off x="1475131" y="3146114"/>
            <a:ext cx="2350110"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45" name="Content Placeholder 9">
            <a:extLst>
              <a:ext uri="{FF2B5EF4-FFF2-40B4-BE49-F238E27FC236}">
                <a16:creationId xmlns:a16="http://schemas.microsoft.com/office/drawing/2014/main" id="{C8183676-14B6-4AC1-B1F9-B1EC79286F28}"/>
              </a:ext>
            </a:extLst>
          </p:cNvPr>
          <p:cNvSpPr>
            <a:spLocks noGrp="1"/>
          </p:cNvSpPr>
          <p:nvPr>
            <p:ph sz="quarter" idx="18"/>
          </p:nvPr>
        </p:nvSpPr>
        <p:spPr>
          <a:xfrm>
            <a:off x="1475131" y="4501071"/>
            <a:ext cx="2350110"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52" name="Content Placeholder 9">
            <a:extLst>
              <a:ext uri="{FF2B5EF4-FFF2-40B4-BE49-F238E27FC236}">
                <a16:creationId xmlns:a16="http://schemas.microsoft.com/office/drawing/2014/main" id="{B4998C33-0718-44D6-B308-326C05DF3B2D}"/>
              </a:ext>
            </a:extLst>
          </p:cNvPr>
          <p:cNvSpPr>
            <a:spLocks noGrp="1"/>
          </p:cNvSpPr>
          <p:nvPr>
            <p:ph sz="quarter" idx="25"/>
          </p:nvPr>
        </p:nvSpPr>
        <p:spPr>
          <a:xfrm>
            <a:off x="5046371" y="1791156"/>
            <a:ext cx="2350110" cy="681216"/>
          </a:xfrm>
        </p:spPr>
        <p:txBody>
          <a:bodyPr rIns="0" anchor="ctr"/>
          <a:lstStyle>
            <a:lvl1pPr>
              <a:spcAft>
                <a:spcPts val="0"/>
              </a:spcAft>
              <a:defRPr/>
            </a:lvl1pPr>
            <a:lvl2pPr>
              <a:spcBef>
                <a:spcPts val="0"/>
              </a:spcBef>
              <a:defRPr/>
            </a:lvl2pPr>
          </a:lstStyle>
          <a:p>
            <a:pPr lvl="0"/>
            <a:r>
              <a:rPr lang="en-US"/>
              <a:t>Click to edit Master text styles</a:t>
            </a:r>
          </a:p>
          <a:p>
            <a:pPr lvl="1"/>
            <a:r>
              <a:rPr lang="en-US"/>
              <a:t>Second level</a:t>
            </a:r>
          </a:p>
        </p:txBody>
      </p:sp>
      <p:sp>
        <p:nvSpPr>
          <p:cNvPr id="76" name="Content Placeholder 9">
            <a:extLst>
              <a:ext uri="{FF2B5EF4-FFF2-40B4-BE49-F238E27FC236}">
                <a16:creationId xmlns:a16="http://schemas.microsoft.com/office/drawing/2014/main" id="{B89844D2-8457-4824-AA54-449DAC508486}"/>
              </a:ext>
            </a:extLst>
          </p:cNvPr>
          <p:cNvSpPr>
            <a:spLocks noGrp="1"/>
          </p:cNvSpPr>
          <p:nvPr>
            <p:ph sz="quarter" idx="26"/>
          </p:nvPr>
        </p:nvSpPr>
        <p:spPr>
          <a:xfrm>
            <a:off x="5046371" y="3146114"/>
            <a:ext cx="2350110"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77" name="Content Placeholder 9">
            <a:extLst>
              <a:ext uri="{FF2B5EF4-FFF2-40B4-BE49-F238E27FC236}">
                <a16:creationId xmlns:a16="http://schemas.microsoft.com/office/drawing/2014/main" id="{5DEC895C-E1D8-4284-8691-5AED9CD63FA6}"/>
              </a:ext>
            </a:extLst>
          </p:cNvPr>
          <p:cNvSpPr>
            <a:spLocks noGrp="1"/>
          </p:cNvSpPr>
          <p:nvPr>
            <p:ph sz="quarter" idx="27"/>
          </p:nvPr>
        </p:nvSpPr>
        <p:spPr>
          <a:xfrm>
            <a:off x="5046371" y="4501071"/>
            <a:ext cx="2350110" cy="681216"/>
          </a:xfrm>
        </p:spPr>
        <p:txBody>
          <a:bodyPr rIns="0" anchor="ctr"/>
          <a:lstStyle>
            <a:lvl1pPr>
              <a:spcBef>
                <a:spcPts val="0"/>
              </a:spcBef>
              <a:spcAft>
                <a:spcPts val="0"/>
              </a:spcAft>
              <a:defRPr/>
            </a:lvl1pPr>
            <a:lvl2pPr>
              <a:spcBef>
                <a:spcPts val="0"/>
              </a:spcBef>
              <a:defRPr/>
            </a:lvl2pPr>
          </a:lstStyle>
          <a:p>
            <a:pPr lvl="0"/>
            <a:r>
              <a:rPr lang="en-US"/>
              <a:t>Click to edit Master text styles</a:t>
            </a:r>
          </a:p>
          <a:p>
            <a:pPr lvl="1"/>
            <a:r>
              <a:rPr lang="en-US"/>
              <a:t>Second level</a:t>
            </a:r>
          </a:p>
        </p:txBody>
      </p:sp>
      <p:sp>
        <p:nvSpPr>
          <p:cNvPr id="90" name="Content Placeholder 58">
            <a:extLst>
              <a:ext uri="{FF2B5EF4-FFF2-40B4-BE49-F238E27FC236}">
                <a16:creationId xmlns:a16="http://schemas.microsoft.com/office/drawing/2014/main" id="{A0ECF0DD-8B77-42D5-AF2B-625904047464}"/>
              </a:ext>
            </a:extLst>
          </p:cNvPr>
          <p:cNvSpPr>
            <a:spLocks noGrp="1"/>
          </p:cNvSpPr>
          <p:nvPr>
            <p:ph sz="quarter" idx="115" hasCustomPrompt="1"/>
          </p:nvPr>
        </p:nvSpPr>
        <p:spPr>
          <a:xfrm>
            <a:off x="601789" y="1862196"/>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91" name="Content Placeholder 58">
            <a:extLst>
              <a:ext uri="{FF2B5EF4-FFF2-40B4-BE49-F238E27FC236}">
                <a16:creationId xmlns:a16="http://schemas.microsoft.com/office/drawing/2014/main" id="{CCFE9CEB-B2B3-4D47-BD6C-FD0A39A6E05D}"/>
              </a:ext>
            </a:extLst>
          </p:cNvPr>
          <p:cNvSpPr>
            <a:spLocks noGrp="1"/>
          </p:cNvSpPr>
          <p:nvPr>
            <p:ph sz="quarter" idx="116" hasCustomPrompt="1"/>
          </p:nvPr>
        </p:nvSpPr>
        <p:spPr>
          <a:xfrm>
            <a:off x="602768" y="3218121"/>
            <a:ext cx="543918" cy="537202"/>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92" name="Content Placeholder 58">
            <a:extLst>
              <a:ext uri="{FF2B5EF4-FFF2-40B4-BE49-F238E27FC236}">
                <a16:creationId xmlns:a16="http://schemas.microsoft.com/office/drawing/2014/main" id="{E60144B5-A127-489B-8CBD-9B28AF61044C}"/>
              </a:ext>
            </a:extLst>
          </p:cNvPr>
          <p:cNvSpPr>
            <a:spLocks noGrp="1"/>
          </p:cNvSpPr>
          <p:nvPr>
            <p:ph sz="quarter" idx="117" hasCustomPrompt="1"/>
          </p:nvPr>
        </p:nvSpPr>
        <p:spPr>
          <a:xfrm>
            <a:off x="602768" y="4573078"/>
            <a:ext cx="543918" cy="537202"/>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93" name="Content Placeholder 58">
            <a:extLst>
              <a:ext uri="{FF2B5EF4-FFF2-40B4-BE49-F238E27FC236}">
                <a16:creationId xmlns:a16="http://schemas.microsoft.com/office/drawing/2014/main" id="{7EE21774-436B-4782-B431-74F89DD70071}"/>
              </a:ext>
            </a:extLst>
          </p:cNvPr>
          <p:cNvSpPr>
            <a:spLocks noGrp="1"/>
          </p:cNvSpPr>
          <p:nvPr>
            <p:ph sz="quarter" idx="118" hasCustomPrompt="1"/>
          </p:nvPr>
        </p:nvSpPr>
        <p:spPr>
          <a:xfrm>
            <a:off x="4183189" y="1862196"/>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94" name="Content Placeholder 58">
            <a:extLst>
              <a:ext uri="{FF2B5EF4-FFF2-40B4-BE49-F238E27FC236}">
                <a16:creationId xmlns:a16="http://schemas.microsoft.com/office/drawing/2014/main" id="{A6881082-74F2-44A8-8E00-64F7CE7ADE2D}"/>
              </a:ext>
            </a:extLst>
          </p:cNvPr>
          <p:cNvSpPr>
            <a:spLocks noGrp="1"/>
          </p:cNvSpPr>
          <p:nvPr>
            <p:ph sz="quarter" idx="119" hasCustomPrompt="1"/>
          </p:nvPr>
        </p:nvSpPr>
        <p:spPr>
          <a:xfrm>
            <a:off x="4184168" y="3218121"/>
            <a:ext cx="543918" cy="537202"/>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95" name="Content Placeholder 58">
            <a:extLst>
              <a:ext uri="{FF2B5EF4-FFF2-40B4-BE49-F238E27FC236}">
                <a16:creationId xmlns:a16="http://schemas.microsoft.com/office/drawing/2014/main" id="{3496A1C9-4245-4BBB-B516-001BFF3F537E}"/>
              </a:ext>
            </a:extLst>
          </p:cNvPr>
          <p:cNvSpPr>
            <a:spLocks noGrp="1"/>
          </p:cNvSpPr>
          <p:nvPr>
            <p:ph sz="quarter" idx="120" hasCustomPrompt="1"/>
          </p:nvPr>
        </p:nvSpPr>
        <p:spPr>
          <a:xfrm>
            <a:off x="4184168" y="4573078"/>
            <a:ext cx="543918" cy="537202"/>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3" name="Slide Number Placeholder 2">
            <a:extLst>
              <a:ext uri="{FF2B5EF4-FFF2-40B4-BE49-F238E27FC236}">
                <a16:creationId xmlns:a16="http://schemas.microsoft.com/office/drawing/2014/main" id="{DFA94A94-533B-E47F-B343-337F1FDE085B}"/>
              </a:ext>
            </a:extLst>
          </p:cNvPr>
          <p:cNvSpPr>
            <a:spLocks noGrp="1"/>
          </p:cNvSpPr>
          <p:nvPr>
            <p:ph type="sldNum" sz="quarter" idx="121"/>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1590698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 with Image">
    <p:spTree>
      <p:nvGrpSpPr>
        <p:cNvPr id="1" name=""/>
        <p:cNvGrpSpPr/>
        <p:nvPr/>
      </p:nvGrpSpPr>
      <p:grpSpPr>
        <a:xfrm>
          <a:off x="0" y="0"/>
          <a:ext cx="0" cy="0"/>
          <a:chOff x="0" y="0"/>
          <a:chExt cx="0" cy="0"/>
        </a:xfrm>
      </p:grpSpPr>
      <p:sp>
        <p:nvSpPr>
          <p:cNvPr id="114" name="Picture Placeholder 113">
            <a:extLst>
              <a:ext uri="{FF2B5EF4-FFF2-40B4-BE49-F238E27FC236}">
                <a16:creationId xmlns:a16="http://schemas.microsoft.com/office/drawing/2014/main" id="{67700E3B-0934-4080-9F3A-962FAC89EEFB}"/>
              </a:ext>
            </a:extLst>
          </p:cNvPr>
          <p:cNvSpPr>
            <a:spLocks noGrp="1"/>
          </p:cNvSpPr>
          <p:nvPr>
            <p:ph type="pic" sz="quarter" idx="30"/>
          </p:nvPr>
        </p:nvSpPr>
        <p:spPr>
          <a:xfrm>
            <a:off x="542980" y="3255714"/>
            <a:ext cx="2310958" cy="3051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6" name="Picture Placeholder 15">
            <a:extLst>
              <a:ext uri="{FF2B5EF4-FFF2-40B4-BE49-F238E27FC236}">
                <a16:creationId xmlns:a16="http://schemas.microsoft.com/office/drawing/2014/main" id="{94437565-95EF-41EC-B3BF-2EF1B18137D0}"/>
              </a:ext>
            </a:extLst>
          </p:cNvPr>
          <p:cNvSpPr>
            <a:spLocks noGrp="1"/>
          </p:cNvSpPr>
          <p:nvPr>
            <p:ph type="pic" sz="quarter" idx="16"/>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gradFill>
            <a:gsLst>
              <a:gs pos="0">
                <a:schemeClr val="bg2">
                  <a:lumMod val="10000"/>
                  <a:alpha val="3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4" name="Picture Placeholder 13">
            <a:extLst>
              <a:ext uri="{FF2B5EF4-FFF2-40B4-BE49-F238E27FC236}">
                <a16:creationId xmlns:a16="http://schemas.microsoft.com/office/drawing/2014/main" id="{925EACB8-115F-487B-B678-CE9C9FC3D2AA}"/>
              </a:ext>
            </a:extLst>
          </p:cNvPr>
          <p:cNvSpPr>
            <a:spLocks noGrp="1"/>
          </p:cNvSpPr>
          <p:nvPr>
            <p:ph type="pic" sz="quarter" idx="14" hasCustomPrompt="1"/>
          </p:nvPr>
        </p:nvSpPr>
        <p:spPr>
          <a:xfrm>
            <a:off x="8069938" y="545291"/>
            <a:ext cx="4122062" cy="6312709"/>
          </a:xfrm>
          <a:custGeom>
            <a:avLst/>
            <a:gdLst>
              <a:gd name="connsiteX0" fmla="*/ 1741118 w 4122062"/>
              <a:gd name="connsiteY0" fmla="*/ 0 h 6312709"/>
              <a:gd name="connsiteX1" fmla="*/ 4122062 w 4122062"/>
              <a:gd name="connsiteY1" fmla="*/ 0 h 6312709"/>
              <a:gd name="connsiteX2" fmla="*/ 4122062 w 4122062"/>
              <a:gd name="connsiteY2" fmla="*/ 6312709 h 6312709"/>
              <a:gd name="connsiteX3" fmla="*/ 0 w 4122062"/>
              <a:gd name="connsiteY3" fmla="*/ 6312709 h 6312709"/>
              <a:gd name="connsiteX4" fmla="*/ 0 w 4122062"/>
              <a:gd name="connsiteY4" fmla="*/ 1741118 h 6312709"/>
              <a:gd name="connsiteX5" fmla="*/ 1741118 w 4122062"/>
              <a:gd name="connsiteY5"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2062" h="6312709">
                <a:moveTo>
                  <a:pt x="1741118" y="0"/>
                </a:moveTo>
                <a:lnTo>
                  <a:pt x="4122062" y="0"/>
                </a:lnTo>
                <a:lnTo>
                  <a:pt x="4122062" y="6312709"/>
                </a:lnTo>
                <a:lnTo>
                  <a:pt x="0" y="6312709"/>
                </a:lnTo>
                <a:lnTo>
                  <a:pt x="0" y="1741118"/>
                </a:lnTo>
                <a:cubicBezTo>
                  <a:pt x="0" y="779525"/>
                  <a:pt x="779525" y="0"/>
                  <a:pt x="1741118" y="0"/>
                </a:cubicBezTo>
                <a:close/>
              </a:path>
            </a:pathLst>
          </a:custGeom>
          <a:solidFill>
            <a:schemeClr val="tx2"/>
          </a:solidFill>
        </p:spPr>
        <p:txBody>
          <a:bodyPr wrap="square" anchor="ctr">
            <a:noAutofit/>
          </a:bodyPr>
          <a:lstStyle>
            <a:lvl1pPr algn="ctr">
              <a:defRPr>
                <a:solidFill>
                  <a:schemeClr val="bg1"/>
                </a:solidFill>
              </a:defRPr>
            </a:lvl1pPr>
          </a:lstStyle>
          <a:p>
            <a:r>
              <a:rPr lang="en-AU"/>
              <a:t>Insert image and send to back</a:t>
            </a:r>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7346951" cy="529259"/>
          </a:xfrm>
        </p:spPr>
        <p:txBody>
          <a:bodyPr/>
          <a:lstStyle>
            <a:lvl1pPr>
              <a:defRPr>
                <a:solidFill>
                  <a:schemeClr val="accent5"/>
                </a:solidFill>
              </a:defRPr>
            </a:lvl1pPr>
          </a:lstStyle>
          <a:p>
            <a:r>
              <a:rPr lang="en-GB" dirty="0"/>
              <a:t>Slide title</a:t>
            </a:r>
            <a:endParaRPr lang="en-AU" dirty="0"/>
          </a:p>
        </p:txBody>
      </p:sp>
      <p:sp>
        <p:nvSpPr>
          <p:cNvPr id="118" name="Picture Placeholder 117">
            <a:extLst>
              <a:ext uri="{FF2B5EF4-FFF2-40B4-BE49-F238E27FC236}">
                <a16:creationId xmlns:a16="http://schemas.microsoft.com/office/drawing/2014/main" id="{5EF21F7C-EF57-4135-ACB1-C36F4028F0D8}"/>
              </a:ext>
            </a:extLst>
          </p:cNvPr>
          <p:cNvSpPr>
            <a:spLocks noGrp="1"/>
          </p:cNvSpPr>
          <p:nvPr>
            <p:ph type="pic" sz="quarter" idx="32"/>
          </p:nvPr>
        </p:nvSpPr>
        <p:spPr>
          <a:xfrm rot="5400000">
            <a:off x="846614" y="1480658"/>
            <a:ext cx="1697226" cy="2310958"/>
          </a:xfrm>
          <a:custGeom>
            <a:avLst/>
            <a:gdLst>
              <a:gd name="connsiteX0" fmla="*/ 0 w 1697226"/>
              <a:gd name="connsiteY0" fmla="*/ 2310958 h 2310958"/>
              <a:gd name="connsiteX1" fmla="*/ 0 w 1697226"/>
              <a:gd name="connsiteY1" fmla="*/ 0 h 2310958"/>
              <a:gd name="connsiteX2" fmla="*/ 1483995 w 1697226"/>
              <a:gd name="connsiteY2" fmla="*/ 0 h 2310958"/>
              <a:gd name="connsiteX3" fmla="*/ 1483995 w 1697226"/>
              <a:gd name="connsiteY3" fmla="*/ 939144 h 2310958"/>
              <a:gd name="connsiteX4" fmla="*/ 1697226 w 1697226"/>
              <a:gd name="connsiteY4" fmla="*/ 1152383 h 2310958"/>
              <a:gd name="connsiteX5" fmla="*/ 1483995 w 1697226"/>
              <a:gd name="connsiteY5" fmla="*/ 1365616 h 2310958"/>
              <a:gd name="connsiteX6" fmla="*/ 1483995 w 1697226"/>
              <a:gd name="connsiteY6" fmla="*/ 2310958 h 231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226" h="2310958">
                <a:moveTo>
                  <a:pt x="0" y="2310958"/>
                </a:moveTo>
                <a:lnTo>
                  <a:pt x="0" y="0"/>
                </a:lnTo>
                <a:lnTo>
                  <a:pt x="1483995" y="0"/>
                </a:lnTo>
                <a:lnTo>
                  <a:pt x="1483995" y="939144"/>
                </a:lnTo>
                <a:lnTo>
                  <a:pt x="1697226" y="1152383"/>
                </a:lnTo>
                <a:lnTo>
                  <a:pt x="1483995" y="1365616"/>
                </a:lnTo>
                <a:lnTo>
                  <a:pt x="1483995" y="23109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19" name="Picture Placeholder 118">
            <a:extLst>
              <a:ext uri="{FF2B5EF4-FFF2-40B4-BE49-F238E27FC236}">
                <a16:creationId xmlns:a16="http://schemas.microsoft.com/office/drawing/2014/main" id="{406A877C-D536-4DA3-B769-C08EE5D96C2C}"/>
              </a:ext>
            </a:extLst>
          </p:cNvPr>
          <p:cNvSpPr>
            <a:spLocks noGrp="1"/>
          </p:cNvSpPr>
          <p:nvPr>
            <p:ph type="pic" sz="quarter" idx="33" hasCustomPrompt="1"/>
          </p:nvPr>
        </p:nvSpPr>
        <p:spPr>
          <a:xfrm>
            <a:off x="1044881" y="1859280"/>
            <a:ext cx="1300692" cy="13006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000">
                <a:solidFill>
                  <a:schemeClr val="bg1"/>
                </a:solidFill>
                <a:latin typeface="Century Gothic" panose="020B0502020202020204" pitchFamily="34" charset="0"/>
              </a:defRPr>
            </a:lvl1pPr>
          </a:lstStyle>
          <a:p>
            <a:pPr lvl="0" algn="ctr"/>
            <a:r>
              <a:rPr lang="en-AU"/>
              <a:t>Insert Icon or illustration</a:t>
            </a:r>
          </a:p>
        </p:txBody>
      </p:sp>
      <p:sp>
        <p:nvSpPr>
          <p:cNvPr id="123" name="Content Placeholder 9">
            <a:extLst>
              <a:ext uri="{FF2B5EF4-FFF2-40B4-BE49-F238E27FC236}">
                <a16:creationId xmlns:a16="http://schemas.microsoft.com/office/drawing/2014/main" id="{B211B1DD-31A9-424D-9300-1D12AB0C566A}"/>
              </a:ext>
            </a:extLst>
          </p:cNvPr>
          <p:cNvSpPr>
            <a:spLocks noGrp="1"/>
          </p:cNvSpPr>
          <p:nvPr>
            <p:ph sz="quarter" idx="17"/>
          </p:nvPr>
        </p:nvSpPr>
        <p:spPr>
          <a:xfrm>
            <a:off x="662736" y="3524612"/>
            <a:ext cx="2071448" cy="2657747"/>
          </a:xfrm>
        </p:spPr>
        <p:txBody>
          <a:bodyPr rIns="0" anchor="t"/>
          <a:lstStyle>
            <a:lvl1pPr>
              <a:spcBef>
                <a:spcPts val="0"/>
              </a:spcBef>
              <a:spcAft>
                <a:spcPts val="600"/>
              </a:spcAft>
              <a:defRPr/>
            </a:lvl1pPr>
            <a:lvl2pPr>
              <a:spcBef>
                <a:spcPts val="0"/>
              </a:spcBef>
              <a:defRPr/>
            </a:lvl2pPr>
          </a:lstStyle>
          <a:p>
            <a:pPr lvl="0"/>
            <a:r>
              <a:rPr lang="en-US"/>
              <a:t>Click to edit Master text styles</a:t>
            </a:r>
          </a:p>
          <a:p>
            <a:pPr lvl="1"/>
            <a:r>
              <a:rPr lang="en-US"/>
              <a:t>Second level</a:t>
            </a:r>
          </a:p>
        </p:txBody>
      </p:sp>
      <p:sp>
        <p:nvSpPr>
          <p:cNvPr id="128" name="Picture Placeholder 127">
            <a:extLst>
              <a:ext uri="{FF2B5EF4-FFF2-40B4-BE49-F238E27FC236}">
                <a16:creationId xmlns:a16="http://schemas.microsoft.com/office/drawing/2014/main" id="{21ACBCF4-2D2D-43FA-A4F5-AA97DDF60FE3}"/>
              </a:ext>
            </a:extLst>
          </p:cNvPr>
          <p:cNvSpPr>
            <a:spLocks noGrp="1"/>
          </p:cNvSpPr>
          <p:nvPr>
            <p:ph type="pic" sz="quarter" idx="34"/>
          </p:nvPr>
        </p:nvSpPr>
        <p:spPr>
          <a:xfrm>
            <a:off x="2991540" y="3255714"/>
            <a:ext cx="2310958" cy="3051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29" name="Picture Placeholder 128">
            <a:extLst>
              <a:ext uri="{FF2B5EF4-FFF2-40B4-BE49-F238E27FC236}">
                <a16:creationId xmlns:a16="http://schemas.microsoft.com/office/drawing/2014/main" id="{E9D7DC80-0AB7-42CE-8C1F-33BE42A94382}"/>
              </a:ext>
            </a:extLst>
          </p:cNvPr>
          <p:cNvSpPr>
            <a:spLocks noGrp="1"/>
          </p:cNvSpPr>
          <p:nvPr>
            <p:ph type="pic" sz="quarter" idx="35"/>
          </p:nvPr>
        </p:nvSpPr>
        <p:spPr>
          <a:xfrm rot="5400000">
            <a:off x="3295174" y="1480658"/>
            <a:ext cx="1697226" cy="2310958"/>
          </a:xfrm>
          <a:custGeom>
            <a:avLst/>
            <a:gdLst>
              <a:gd name="connsiteX0" fmla="*/ 0 w 1697226"/>
              <a:gd name="connsiteY0" fmla="*/ 2310958 h 2310958"/>
              <a:gd name="connsiteX1" fmla="*/ 0 w 1697226"/>
              <a:gd name="connsiteY1" fmla="*/ 0 h 2310958"/>
              <a:gd name="connsiteX2" fmla="*/ 1483995 w 1697226"/>
              <a:gd name="connsiteY2" fmla="*/ 0 h 2310958"/>
              <a:gd name="connsiteX3" fmla="*/ 1483995 w 1697226"/>
              <a:gd name="connsiteY3" fmla="*/ 939144 h 2310958"/>
              <a:gd name="connsiteX4" fmla="*/ 1697226 w 1697226"/>
              <a:gd name="connsiteY4" fmla="*/ 1152383 h 2310958"/>
              <a:gd name="connsiteX5" fmla="*/ 1483995 w 1697226"/>
              <a:gd name="connsiteY5" fmla="*/ 1365616 h 2310958"/>
              <a:gd name="connsiteX6" fmla="*/ 1483995 w 1697226"/>
              <a:gd name="connsiteY6" fmla="*/ 2310958 h 231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226" h="2310958">
                <a:moveTo>
                  <a:pt x="0" y="2310958"/>
                </a:moveTo>
                <a:lnTo>
                  <a:pt x="0" y="0"/>
                </a:lnTo>
                <a:lnTo>
                  <a:pt x="1483995" y="0"/>
                </a:lnTo>
                <a:lnTo>
                  <a:pt x="1483995" y="939144"/>
                </a:lnTo>
                <a:lnTo>
                  <a:pt x="1697226" y="1152383"/>
                </a:lnTo>
                <a:lnTo>
                  <a:pt x="1483995" y="1365616"/>
                </a:lnTo>
                <a:lnTo>
                  <a:pt x="1483995" y="2310958"/>
                </a:lnTo>
                <a:close/>
              </a:path>
            </a:pathLst>
          </a:custGeom>
          <a:solidFill>
            <a:srgbClr val="3EB08E"/>
          </a:solidFill>
        </p:spPr>
        <p:txBody>
          <a:bodyPr wrap="square" lIns="0" tIns="0" rIns="0" bIns="0" rtlCol="0">
            <a:noAutofit/>
          </a:bodyPr>
          <a:lstStyle>
            <a:lvl1pPr>
              <a:defRPr lang="en-AU" sz="1800" dirty="0">
                <a:solidFill>
                  <a:schemeClr val="tx1">
                    <a:alpha val="0"/>
                  </a:schemeClr>
                </a:solidFill>
                <a:latin typeface="Century Gothic" panose="020B0502020202020204" pitchFamily="34" charset="0"/>
              </a:defRPr>
            </a:lvl1pPr>
          </a:lstStyle>
          <a:p>
            <a:pPr lvl="0"/>
            <a:r>
              <a:rPr lang="en-US"/>
              <a:t>Click icon to add picture</a:t>
            </a:r>
            <a:endParaRPr lang="en-AU"/>
          </a:p>
        </p:txBody>
      </p:sp>
      <p:sp>
        <p:nvSpPr>
          <p:cNvPr id="130" name="Picture Placeholder 129">
            <a:extLst>
              <a:ext uri="{FF2B5EF4-FFF2-40B4-BE49-F238E27FC236}">
                <a16:creationId xmlns:a16="http://schemas.microsoft.com/office/drawing/2014/main" id="{F586A61F-61AE-4FFE-A891-4FA9D3C727A1}"/>
              </a:ext>
            </a:extLst>
          </p:cNvPr>
          <p:cNvSpPr>
            <a:spLocks noGrp="1"/>
          </p:cNvSpPr>
          <p:nvPr>
            <p:ph type="pic" sz="quarter" idx="36" hasCustomPrompt="1"/>
          </p:nvPr>
        </p:nvSpPr>
        <p:spPr>
          <a:xfrm>
            <a:off x="3493441" y="1859280"/>
            <a:ext cx="1300692" cy="13006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000">
                <a:solidFill>
                  <a:schemeClr val="bg1"/>
                </a:solidFill>
                <a:latin typeface="Century Gothic" panose="020B0502020202020204" pitchFamily="34" charset="0"/>
              </a:defRPr>
            </a:lvl1pPr>
          </a:lstStyle>
          <a:p>
            <a:pPr lvl="0" algn="ctr"/>
            <a:r>
              <a:rPr lang="en-AU"/>
              <a:t>Insert Icon or illustration</a:t>
            </a:r>
          </a:p>
        </p:txBody>
      </p:sp>
      <p:sp>
        <p:nvSpPr>
          <p:cNvPr id="131" name="Content Placeholder 9">
            <a:extLst>
              <a:ext uri="{FF2B5EF4-FFF2-40B4-BE49-F238E27FC236}">
                <a16:creationId xmlns:a16="http://schemas.microsoft.com/office/drawing/2014/main" id="{78B757DE-B339-4E88-9271-2B17B4A8A3D6}"/>
              </a:ext>
            </a:extLst>
          </p:cNvPr>
          <p:cNvSpPr>
            <a:spLocks noGrp="1"/>
          </p:cNvSpPr>
          <p:nvPr>
            <p:ph sz="quarter" idx="37"/>
          </p:nvPr>
        </p:nvSpPr>
        <p:spPr>
          <a:xfrm>
            <a:off x="3111296" y="3524612"/>
            <a:ext cx="2071448" cy="2657747"/>
          </a:xfrm>
        </p:spPr>
        <p:txBody>
          <a:bodyPr rIns="0" anchor="t"/>
          <a:lstStyle>
            <a:lvl1pPr>
              <a:spcBef>
                <a:spcPts val="0"/>
              </a:spcBef>
              <a:spcAft>
                <a:spcPts val="600"/>
              </a:spcAft>
              <a:defRPr/>
            </a:lvl1pPr>
            <a:lvl2pPr>
              <a:spcBef>
                <a:spcPts val="0"/>
              </a:spcBef>
              <a:spcAft>
                <a:spcPts val="600"/>
              </a:spcAft>
              <a:defRPr/>
            </a:lvl2pPr>
          </a:lstStyle>
          <a:p>
            <a:pPr lvl="0"/>
            <a:r>
              <a:rPr lang="en-US"/>
              <a:t>Click to edit Master text styles</a:t>
            </a:r>
          </a:p>
          <a:p>
            <a:pPr lvl="1"/>
            <a:r>
              <a:rPr lang="en-US"/>
              <a:t>Second level</a:t>
            </a:r>
          </a:p>
        </p:txBody>
      </p:sp>
      <p:sp>
        <p:nvSpPr>
          <p:cNvPr id="136" name="Picture Placeholder 135">
            <a:extLst>
              <a:ext uri="{FF2B5EF4-FFF2-40B4-BE49-F238E27FC236}">
                <a16:creationId xmlns:a16="http://schemas.microsoft.com/office/drawing/2014/main" id="{7AF1D2FC-374F-4B1B-B8D4-2EEF1272D575}"/>
              </a:ext>
            </a:extLst>
          </p:cNvPr>
          <p:cNvSpPr>
            <a:spLocks noGrp="1"/>
          </p:cNvSpPr>
          <p:nvPr>
            <p:ph type="pic" sz="quarter" idx="38"/>
          </p:nvPr>
        </p:nvSpPr>
        <p:spPr>
          <a:xfrm>
            <a:off x="5435020" y="3255714"/>
            <a:ext cx="2310958" cy="3051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37" name="Picture Placeholder 136">
            <a:extLst>
              <a:ext uri="{FF2B5EF4-FFF2-40B4-BE49-F238E27FC236}">
                <a16:creationId xmlns:a16="http://schemas.microsoft.com/office/drawing/2014/main" id="{374BD46C-F93E-4732-A912-FE4A52F565AC}"/>
              </a:ext>
            </a:extLst>
          </p:cNvPr>
          <p:cNvSpPr>
            <a:spLocks noGrp="1"/>
          </p:cNvSpPr>
          <p:nvPr>
            <p:ph type="pic" sz="quarter" idx="39"/>
          </p:nvPr>
        </p:nvSpPr>
        <p:spPr>
          <a:xfrm rot="5400000">
            <a:off x="5738654" y="1480658"/>
            <a:ext cx="1697226" cy="2310958"/>
          </a:xfrm>
          <a:custGeom>
            <a:avLst/>
            <a:gdLst>
              <a:gd name="connsiteX0" fmla="*/ 0 w 1697226"/>
              <a:gd name="connsiteY0" fmla="*/ 2310958 h 2310958"/>
              <a:gd name="connsiteX1" fmla="*/ 0 w 1697226"/>
              <a:gd name="connsiteY1" fmla="*/ 0 h 2310958"/>
              <a:gd name="connsiteX2" fmla="*/ 1483995 w 1697226"/>
              <a:gd name="connsiteY2" fmla="*/ 0 h 2310958"/>
              <a:gd name="connsiteX3" fmla="*/ 1483995 w 1697226"/>
              <a:gd name="connsiteY3" fmla="*/ 939144 h 2310958"/>
              <a:gd name="connsiteX4" fmla="*/ 1697226 w 1697226"/>
              <a:gd name="connsiteY4" fmla="*/ 1152383 h 2310958"/>
              <a:gd name="connsiteX5" fmla="*/ 1483995 w 1697226"/>
              <a:gd name="connsiteY5" fmla="*/ 1365616 h 2310958"/>
              <a:gd name="connsiteX6" fmla="*/ 1483995 w 1697226"/>
              <a:gd name="connsiteY6" fmla="*/ 2310958 h 231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226" h="2310958">
                <a:moveTo>
                  <a:pt x="0" y="2310958"/>
                </a:moveTo>
                <a:lnTo>
                  <a:pt x="0" y="0"/>
                </a:lnTo>
                <a:lnTo>
                  <a:pt x="1483995" y="0"/>
                </a:lnTo>
                <a:lnTo>
                  <a:pt x="1483995" y="939144"/>
                </a:lnTo>
                <a:lnTo>
                  <a:pt x="1697226" y="1152383"/>
                </a:lnTo>
                <a:lnTo>
                  <a:pt x="1483995" y="1365616"/>
                </a:lnTo>
                <a:lnTo>
                  <a:pt x="1483995" y="2310958"/>
                </a:lnTo>
                <a:close/>
              </a:path>
            </a:pathLst>
          </a:custGeom>
          <a:solidFill>
            <a:schemeClr val="accent5"/>
          </a:solidFill>
        </p:spPr>
        <p:txBody>
          <a:bodyPr wrap="square" lIns="0" tIns="0" rIns="0" bIns="0" rtlCol="0">
            <a:noAutofit/>
          </a:bodyPr>
          <a:lstStyle>
            <a:lvl1pPr>
              <a:defRPr lang="en-AU" sz="1800" dirty="0">
                <a:solidFill>
                  <a:schemeClr val="tx1">
                    <a:alpha val="0"/>
                  </a:schemeClr>
                </a:solidFill>
                <a:latin typeface="Century Gothic" panose="020B0502020202020204" pitchFamily="34" charset="0"/>
              </a:defRPr>
            </a:lvl1pPr>
          </a:lstStyle>
          <a:p>
            <a:pPr lvl="0"/>
            <a:r>
              <a:rPr lang="en-US"/>
              <a:t>Click icon to add picture</a:t>
            </a:r>
            <a:endParaRPr lang="en-AU"/>
          </a:p>
        </p:txBody>
      </p:sp>
      <p:sp>
        <p:nvSpPr>
          <p:cNvPr id="138" name="Picture Placeholder 137">
            <a:extLst>
              <a:ext uri="{FF2B5EF4-FFF2-40B4-BE49-F238E27FC236}">
                <a16:creationId xmlns:a16="http://schemas.microsoft.com/office/drawing/2014/main" id="{4AE3F258-1CA8-43A4-B2A8-018654F75B0E}"/>
              </a:ext>
            </a:extLst>
          </p:cNvPr>
          <p:cNvSpPr>
            <a:spLocks noGrp="1"/>
          </p:cNvSpPr>
          <p:nvPr>
            <p:ph type="pic" sz="quarter" idx="40" hasCustomPrompt="1"/>
          </p:nvPr>
        </p:nvSpPr>
        <p:spPr>
          <a:xfrm>
            <a:off x="5936921" y="1859280"/>
            <a:ext cx="1300692" cy="13006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000">
                <a:solidFill>
                  <a:schemeClr val="bg1"/>
                </a:solidFill>
                <a:latin typeface="Century Gothic" panose="020B0502020202020204" pitchFamily="34" charset="0"/>
              </a:defRPr>
            </a:lvl1pPr>
          </a:lstStyle>
          <a:p>
            <a:pPr lvl="0" algn="ctr"/>
            <a:r>
              <a:rPr lang="en-AU"/>
              <a:t>Insert Icon or illustration</a:t>
            </a:r>
          </a:p>
        </p:txBody>
      </p:sp>
      <p:sp>
        <p:nvSpPr>
          <p:cNvPr id="139" name="Content Placeholder 9">
            <a:extLst>
              <a:ext uri="{FF2B5EF4-FFF2-40B4-BE49-F238E27FC236}">
                <a16:creationId xmlns:a16="http://schemas.microsoft.com/office/drawing/2014/main" id="{44ADED92-B06C-4374-8898-43D78523242F}"/>
              </a:ext>
            </a:extLst>
          </p:cNvPr>
          <p:cNvSpPr>
            <a:spLocks noGrp="1"/>
          </p:cNvSpPr>
          <p:nvPr>
            <p:ph sz="quarter" idx="41"/>
          </p:nvPr>
        </p:nvSpPr>
        <p:spPr>
          <a:xfrm>
            <a:off x="5554776" y="3524612"/>
            <a:ext cx="2071448" cy="2657747"/>
          </a:xfrm>
        </p:spPr>
        <p:txBody>
          <a:bodyPr rIns="0" anchor="t"/>
          <a:lstStyle>
            <a:lvl1pPr>
              <a:spcBef>
                <a:spcPts val="0"/>
              </a:spcBef>
              <a:spcAft>
                <a:spcPts val="600"/>
              </a:spcAft>
              <a:defRPr/>
            </a:lvl1pPr>
            <a:lvl2pPr>
              <a:spcBef>
                <a:spcPts val="0"/>
              </a:spcBef>
              <a:defRPr/>
            </a:lvl2pPr>
          </a:lstStyle>
          <a:p>
            <a:pPr lvl="0"/>
            <a:r>
              <a:rPr lang="en-US"/>
              <a:t>Click to edit Master text styles</a:t>
            </a:r>
          </a:p>
          <a:p>
            <a:pPr lvl="1"/>
            <a:r>
              <a:rPr lang="en-US"/>
              <a:t>Second level</a:t>
            </a:r>
          </a:p>
        </p:txBody>
      </p:sp>
      <p:sp>
        <p:nvSpPr>
          <p:cNvPr id="3" name="Slide Number Placeholder 2">
            <a:extLst>
              <a:ext uri="{FF2B5EF4-FFF2-40B4-BE49-F238E27FC236}">
                <a16:creationId xmlns:a16="http://schemas.microsoft.com/office/drawing/2014/main" id="{119D285D-75CC-7CE5-4AC7-C070F90F2C68}"/>
              </a:ext>
            </a:extLst>
          </p:cNvPr>
          <p:cNvSpPr>
            <a:spLocks noGrp="1"/>
          </p:cNvSpPr>
          <p:nvPr>
            <p:ph type="sldNum" sz="quarter" idx="42"/>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1369396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tro with 1 Content">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EE0CBFA-9CEA-4898-BE6C-4AA53231C680}"/>
              </a:ext>
            </a:extLst>
          </p:cNvPr>
          <p:cNvSpPr/>
          <p:nvPr userDrawn="1"/>
        </p:nvSpPr>
        <p:spPr>
          <a:xfrm flipH="1">
            <a:off x="4303713" y="545291"/>
            <a:ext cx="7888287" cy="6312709"/>
          </a:xfrm>
          <a:custGeom>
            <a:avLst/>
            <a:gdLst>
              <a:gd name="connsiteX0" fmla="*/ 6147169 w 7888287"/>
              <a:gd name="connsiteY0" fmla="*/ 0 h 6312709"/>
              <a:gd name="connsiteX1" fmla="*/ 3766225 w 7888287"/>
              <a:gd name="connsiteY1" fmla="*/ 0 h 6312709"/>
              <a:gd name="connsiteX2" fmla="*/ 3766225 w 7888287"/>
              <a:gd name="connsiteY2" fmla="*/ 0 h 6312709"/>
              <a:gd name="connsiteX3" fmla="*/ 2380944 w 7888287"/>
              <a:gd name="connsiteY3" fmla="*/ 0 h 6312709"/>
              <a:gd name="connsiteX4" fmla="*/ 1973938 w 7888287"/>
              <a:gd name="connsiteY4" fmla="*/ 0 h 6312709"/>
              <a:gd name="connsiteX5" fmla="*/ 0 w 7888287"/>
              <a:gd name="connsiteY5" fmla="*/ 0 h 6312709"/>
              <a:gd name="connsiteX6" fmla="*/ 0 w 7888287"/>
              <a:gd name="connsiteY6" fmla="*/ 6312709 h 6312709"/>
              <a:gd name="connsiteX7" fmla="*/ 1973938 w 7888287"/>
              <a:gd name="connsiteY7" fmla="*/ 6312709 h 6312709"/>
              <a:gd name="connsiteX8" fmla="*/ 3766225 w 7888287"/>
              <a:gd name="connsiteY8" fmla="*/ 6312709 h 6312709"/>
              <a:gd name="connsiteX9" fmla="*/ 4122062 w 7888287"/>
              <a:gd name="connsiteY9" fmla="*/ 6312709 h 6312709"/>
              <a:gd name="connsiteX10" fmla="*/ 6096000 w 7888287"/>
              <a:gd name="connsiteY10" fmla="*/ 6312709 h 6312709"/>
              <a:gd name="connsiteX11" fmla="*/ 7888287 w 7888287"/>
              <a:gd name="connsiteY11" fmla="*/ 6312709 h 6312709"/>
              <a:gd name="connsiteX12" fmla="*/ 7888287 w 7888287"/>
              <a:gd name="connsiteY12" fmla="*/ 1741118 h 6312709"/>
              <a:gd name="connsiteX13" fmla="*/ 6147169 w 7888287"/>
              <a:gd name="connsiteY13"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88287" h="6312709">
                <a:moveTo>
                  <a:pt x="6147169" y="0"/>
                </a:moveTo>
                <a:lnTo>
                  <a:pt x="3766225" y="0"/>
                </a:lnTo>
                <a:lnTo>
                  <a:pt x="3766225" y="0"/>
                </a:lnTo>
                <a:lnTo>
                  <a:pt x="2380944" y="0"/>
                </a:lnTo>
                <a:lnTo>
                  <a:pt x="1973938" y="0"/>
                </a:lnTo>
                <a:lnTo>
                  <a:pt x="0" y="0"/>
                </a:lnTo>
                <a:lnTo>
                  <a:pt x="0" y="6312709"/>
                </a:lnTo>
                <a:lnTo>
                  <a:pt x="1973938" y="6312709"/>
                </a:lnTo>
                <a:lnTo>
                  <a:pt x="3766225" y="6312709"/>
                </a:lnTo>
                <a:lnTo>
                  <a:pt x="4122062" y="6312709"/>
                </a:lnTo>
                <a:lnTo>
                  <a:pt x="6096000" y="6312709"/>
                </a:lnTo>
                <a:lnTo>
                  <a:pt x="7888287" y="6312709"/>
                </a:lnTo>
                <a:lnTo>
                  <a:pt x="7888287" y="1741118"/>
                </a:lnTo>
                <a:cubicBezTo>
                  <a:pt x="7888287" y="779525"/>
                  <a:pt x="7108762" y="0"/>
                  <a:pt x="614716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9" name="Content Placeholder 9">
            <a:extLst>
              <a:ext uri="{FF2B5EF4-FFF2-40B4-BE49-F238E27FC236}">
                <a16:creationId xmlns:a16="http://schemas.microsoft.com/office/drawing/2014/main" id="{D056E140-6570-47E4-A47C-12143FEE0DEF}"/>
              </a:ext>
            </a:extLst>
          </p:cNvPr>
          <p:cNvSpPr>
            <a:spLocks noGrp="1"/>
          </p:cNvSpPr>
          <p:nvPr>
            <p:ph sz="quarter" idx="14"/>
          </p:nvPr>
        </p:nvSpPr>
        <p:spPr>
          <a:xfrm>
            <a:off x="4887844" y="1787525"/>
            <a:ext cx="6762821"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9">
            <a:extLst>
              <a:ext uri="{FF2B5EF4-FFF2-40B4-BE49-F238E27FC236}">
                <a16:creationId xmlns:a16="http://schemas.microsoft.com/office/drawing/2014/main" id="{FF5CA66B-ADF3-3042-9AC1-94D9D1E927EB}"/>
              </a:ext>
            </a:extLst>
          </p:cNvPr>
          <p:cNvSpPr>
            <a:spLocks noGrp="1"/>
          </p:cNvSpPr>
          <p:nvPr>
            <p:ph sz="quarter" idx="12"/>
          </p:nvPr>
        </p:nvSpPr>
        <p:spPr>
          <a:xfrm>
            <a:off x="539751"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F08C84A4-59E0-41AA-B591-FA68165239BA}"/>
              </a:ext>
            </a:extLst>
          </p:cNvPr>
          <p:cNvSpPr>
            <a:spLocks noGrp="1"/>
          </p:cNvSpPr>
          <p:nvPr>
            <p:ph type="title" hasCustomPrompt="1"/>
          </p:nvPr>
        </p:nvSpPr>
        <p:spPr>
          <a:xfrm>
            <a:off x="539749" y="539750"/>
            <a:ext cx="3582989" cy="529259"/>
          </a:xfrm>
        </p:spPr>
        <p:txBody>
          <a:bodyPr/>
          <a:lstStyle>
            <a:lvl1pPr>
              <a:defRPr>
                <a:solidFill>
                  <a:schemeClr val="accent5"/>
                </a:solidFill>
              </a:defRPr>
            </a:lvl1pPr>
          </a:lstStyle>
          <a:p>
            <a:r>
              <a:rPr lang="en-GB" dirty="0"/>
              <a:t>Slide title</a:t>
            </a:r>
            <a:endParaRPr lang="en-AU" dirty="0"/>
          </a:p>
        </p:txBody>
      </p:sp>
      <p:sp>
        <p:nvSpPr>
          <p:cNvPr id="3" name="Slide Number Placeholder 2">
            <a:extLst>
              <a:ext uri="{FF2B5EF4-FFF2-40B4-BE49-F238E27FC236}">
                <a16:creationId xmlns:a16="http://schemas.microsoft.com/office/drawing/2014/main" id="{631102E9-2909-14B8-3F3D-14B4610000F9}"/>
              </a:ext>
            </a:extLst>
          </p:cNvPr>
          <p:cNvSpPr>
            <a:spLocks noGrp="1"/>
          </p:cNvSpPr>
          <p:nvPr>
            <p:ph type="sldNum" sz="quarter" idx="15"/>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117115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Intro with 1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18E83-8377-93F0-2D7E-6EF3F83BEBC0}"/>
              </a:ext>
            </a:extLst>
          </p:cNvPr>
          <p:cNvSpPr/>
          <p:nvPr userDrawn="1"/>
        </p:nvSpPr>
        <p:spPr>
          <a:xfrm>
            <a:off x="4303712" y="0"/>
            <a:ext cx="788828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9">
            <a:extLst>
              <a:ext uri="{FF2B5EF4-FFF2-40B4-BE49-F238E27FC236}">
                <a16:creationId xmlns:a16="http://schemas.microsoft.com/office/drawing/2014/main" id="{FF5CA66B-ADF3-3042-9AC1-94D9D1E927EB}"/>
              </a:ext>
            </a:extLst>
          </p:cNvPr>
          <p:cNvSpPr>
            <a:spLocks noGrp="1"/>
          </p:cNvSpPr>
          <p:nvPr>
            <p:ph sz="quarter" idx="12"/>
          </p:nvPr>
        </p:nvSpPr>
        <p:spPr>
          <a:xfrm>
            <a:off x="539751"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a:extLst>
              <a:ext uri="{FF2B5EF4-FFF2-40B4-BE49-F238E27FC236}">
                <a16:creationId xmlns:a16="http://schemas.microsoft.com/office/drawing/2014/main" id="{F08C84A4-59E0-41AA-B591-FA68165239BA}"/>
              </a:ext>
            </a:extLst>
          </p:cNvPr>
          <p:cNvSpPr>
            <a:spLocks noGrp="1"/>
          </p:cNvSpPr>
          <p:nvPr>
            <p:ph type="title" hasCustomPrompt="1"/>
          </p:nvPr>
        </p:nvSpPr>
        <p:spPr>
          <a:xfrm>
            <a:off x="539749" y="539750"/>
            <a:ext cx="3582989" cy="529259"/>
          </a:xfrm>
        </p:spPr>
        <p:txBody>
          <a:bodyPr/>
          <a:lstStyle>
            <a:lvl1pPr>
              <a:defRPr>
                <a:solidFill>
                  <a:schemeClr val="accent5"/>
                </a:solidFill>
              </a:defRPr>
            </a:lvl1pPr>
          </a:lstStyle>
          <a:p>
            <a:r>
              <a:rPr lang="en-GB" dirty="0"/>
              <a:t>Slide title</a:t>
            </a:r>
            <a:endParaRPr lang="en-AU" dirty="0"/>
          </a:p>
        </p:txBody>
      </p:sp>
      <p:sp>
        <p:nvSpPr>
          <p:cNvPr id="3" name="Slide Number Placeholder 2">
            <a:extLst>
              <a:ext uri="{FF2B5EF4-FFF2-40B4-BE49-F238E27FC236}">
                <a16:creationId xmlns:a16="http://schemas.microsoft.com/office/drawing/2014/main" id="{631102E9-2909-14B8-3F3D-14B4610000F9}"/>
              </a:ext>
            </a:extLst>
          </p:cNvPr>
          <p:cNvSpPr>
            <a:spLocks noGrp="1"/>
          </p:cNvSpPr>
          <p:nvPr>
            <p:ph type="sldNum" sz="quarter" idx="15"/>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89264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Intro with 1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18E83-8377-93F0-2D7E-6EF3F83BEBC0}"/>
              </a:ext>
            </a:extLst>
          </p:cNvPr>
          <p:cNvSpPr/>
          <p:nvPr userDrawn="1"/>
        </p:nvSpPr>
        <p:spPr>
          <a:xfrm>
            <a:off x="4303712" y="0"/>
            <a:ext cx="78882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9">
            <a:extLst>
              <a:ext uri="{FF2B5EF4-FFF2-40B4-BE49-F238E27FC236}">
                <a16:creationId xmlns:a16="http://schemas.microsoft.com/office/drawing/2014/main" id="{FF5CA66B-ADF3-3042-9AC1-94D9D1E927EB}"/>
              </a:ext>
            </a:extLst>
          </p:cNvPr>
          <p:cNvSpPr>
            <a:spLocks noGrp="1"/>
          </p:cNvSpPr>
          <p:nvPr>
            <p:ph sz="quarter" idx="12"/>
          </p:nvPr>
        </p:nvSpPr>
        <p:spPr>
          <a:xfrm>
            <a:off x="539751"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a:extLst>
              <a:ext uri="{FF2B5EF4-FFF2-40B4-BE49-F238E27FC236}">
                <a16:creationId xmlns:a16="http://schemas.microsoft.com/office/drawing/2014/main" id="{F08C84A4-59E0-41AA-B591-FA68165239BA}"/>
              </a:ext>
            </a:extLst>
          </p:cNvPr>
          <p:cNvSpPr>
            <a:spLocks noGrp="1"/>
          </p:cNvSpPr>
          <p:nvPr>
            <p:ph type="title" hasCustomPrompt="1"/>
          </p:nvPr>
        </p:nvSpPr>
        <p:spPr>
          <a:xfrm>
            <a:off x="539749" y="539750"/>
            <a:ext cx="3582989" cy="529259"/>
          </a:xfrm>
        </p:spPr>
        <p:txBody>
          <a:bodyPr/>
          <a:lstStyle>
            <a:lvl1pPr>
              <a:defRPr>
                <a:solidFill>
                  <a:schemeClr val="accent5"/>
                </a:solidFill>
              </a:defRPr>
            </a:lvl1pPr>
          </a:lstStyle>
          <a:p>
            <a:r>
              <a:rPr lang="en-GB" dirty="0"/>
              <a:t>Slide title</a:t>
            </a:r>
            <a:endParaRPr lang="en-AU" dirty="0"/>
          </a:p>
        </p:txBody>
      </p:sp>
      <p:sp>
        <p:nvSpPr>
          <p:cNvPr id="3" name="Slide Number Placeholder 2">
            <a:extLst>
              <a:ext uri="{FF2B5EF4-FFF2-40B4-BE49-F238E27FC236}">
                <a16:creationId xmlns:a16="http://schemas.microsoft.com/office/drawing/2014/main" id="{631102E9-2909-14B8-3F3D-14B4610000F9}"/>
              </a:ext>
            </a:extLst>
          </p:cNvPr>
          <p:cNvSpPr>
            <a:spLocks noGrp="1"/>
          </p:cNvSpPr>
          <p:nvPr>
            <p:ph type="sldNum" sz="quarter" idx="15"/>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4146203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 with 2 Content">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EE0CBFA-9CEA-4898-BE6C-4AA53231C680}"/>
              </a:ext>
            </a:extLst>
          </p:cNvPr>
          <p:cNvSpPr/>
          <p:nvPr userDrawn="1"/>
        </p:nvSpPr>
        <p:spPr>
          <a:xfrm flipH="1">
            <a:off x="4303713" y="545291"/>
            <a:ext cx="7888287" cy="6312709"/>
          </a:xfrm>
          <a:custGeom>
            <a:avLst/>
            <a:gdLst>
              <a:gd name="connsiteX0" fmla="*/ 6147169 w 7888287"/>
              <a:gd name="connsiteY0" fmla="*/ 0 h 6312709"/>
              <a:gd name="connsiteX1" fmla="*/ 3766225 w 7888287"/>
              <a:gd name="connsiteY1" fmla="*/ 0 h 6312709"/>
              <a:gd name="connsiteX2" fmla="*/ 3766225 w 7888287"/>
              <a:gd name="connsiteY2" fmla="*/ 0 h 6312709"/>
              <a:gd name="connsiteX3" fmla="*/ 2380944 w 7888287"/>
              <a:gd name="connsiteY3" fmla="*/ 0 h 6312709"/>
              <a:gd name="connsiteX4" fmla="*/ 1973938 w 7888287"/>
              <a:gd name="connsiteY4" fmla="*/ 0 h 6312709"/>
              <a:gd name="connsiteX5" fmla="*/ 0 w 7888287"/>
              <a:gd name="connsiteY5" fmla="*/ 0 h 6312709"/>
              <a:gd name="connsiteX6" fmla="*/ 0 w 7888287"/>
              <a:gd name="connsiteY6" fmla="*/ 6312709 h 6312709"/>
              <a:gd name="connsiteX7" fmla="*/ 1973938 w 7888287"/>
              <a:gd name="connsiteY7" fmla="*/ 6312709 h 6312709"/>
              <a:gd name="connsiteX8" fmla="*/ 3766225 w 7888287"/>
              <a:gd name="connsiteY8" fmla="*/ 6312709 h 6312709"/>
              <a:gd name="connsiteX9" fmla="*/ 4122062 w 7888287"/>
              <a:gd name="connsiteY9" fmla="*/ 6312709 h 6312709"/>
              <a:gd name="connsiteX10" fmla="*/ 6096000 w 7888287"/>
              <a:gd name="connsiteY10" fmla="*/ 6312709 h 6312709"/>
              <a:gd name="connsiteX11" fmla="*/ 7888287 w 7888287"/>
              <a:gd name="connsiteY11" fmla="*/ 6312709 h 6312709"/>
              <a:gd name="connsiteX12" fmla="*/ 7888287 w 7888287"/>
              <a:gd name="connsiteY12" fmla="*/ 1741118 h 6312709"/>
              <a:gd name="connsiteX13" fmla="*/ 6147169 w 7888287"/>
              <a:gd name="connsiteY13"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88287" h="6312709">
                <a:moveTo>
                  <a:pt x="6147169" y="0"/>
                </a:moveTo>
                <a:lnTo>
                  <a:pt x="3766225" y="0"/>
                </a:lnTo>
                <a:lnTo>
                  <a:pt x="3766225" y="0"/>
                </a:lnTo>
                <a:lnTo>
                  <a:pt x="2380944" y="0"/>
                </a:lnTo>
                <a:lnTo>
                  <a:pt x="1973938" y="0"/>
                </a:lnTo>
                <a:lnTo>
                  <a:pt x="0" y="0"/>
                </a:lnTo>
                <a:lnTo>
                  <a:pt x="0" y="6312709"/>
                </a:lnTo>
                <a:lnTo>
                  <a:pt x="1973938" y="6312709"/>
                </a:lnTo>
                <a:lnTo>
                  <a:pt x="3766225" y="6312709"/>
                </a:lnTo>
                <a:lnTo>
                  <a:pt x="4122062" y="6312709"/>
                </a:lnTo>
                <a:lnTo>
                  <a:pt x="6096000" y="6312709"/>
                </a:lnTo>
                <a:lnTo>
                  <a:pt x="7888287" y="6312709"/>
                </a:lnTo>
                <a:lnTo>
                  <a:pt x="7888287" y="1741118"/>
                </a:lnTo>
                <a:cubicBezTo>
                  <a:pt x="7888287" y="779525"/>
                  <a:pt x="7108762" y="0"/>
                  <a:pt x="614716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9" name="Content Placeholder 9">
            <a:extLst>
              <a:ext uri="{FF2B5EF4-FFF2-40B4-BE49-F238E27FC236}">
                <a16:creationId xmlns:a16="http://schemas.microsoft.com/office/drawing/2014/main" id="{D056E140-6570-47E4-A47C-12143FEE0DEF}"/>
              </a:ext>
            </a:extLst>
          </p:cNvPr>
          <p:cNvSpPr>
            <a:spLocks noGrp="1"/>
          </p:cNvSpPr>
          <p:nvPr>
            <p:ph sz="quarter" idx="14"/>
          </p:nvPr>
        </p:nvSpPr>
        <p:spPr>
          <a:xfrm>
            <a:off x="4887844" y="1787525"/>
            <a:ext cx="3291077"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9">
            <a:extLst>
              <a:ext uri="{FF2B5EF4-FFF2-40B4-BE49-F238E27FC236}">
                <a16:creationId xmlns:a16="http://schemas.microsoft.com/office/drawing/2014/main" id="{803863CF-C88D-4097-9285-27D5DE37B620}"/>
              </a:ext>
            </a:extLst>
          </p:cNvPr>
          <p:cNvSpPr>
            <a:spLocks noGrp="1"/>
          </p:cNvSpPr>
          <p:nvPr>
            <p:ph sz="quarter" idx="15"/>
          </p:nvPr>
        </p:nvSpPr>
        <p:spPr>
          <a:xfrm>
            <a:off x="8359895" y="1787525"/>
            <a:ext cx="3291086"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9">
            <a:extLst>
              <a:ext uri="{FF2B5EF4-FFF2-40B4-BE49-F238E27FC236}">
                <a16:creationId xmlns:a16="http://schemas.microsoft.com/office/drawing/2014/main" id="{639409DA-B2D3-0140-AA7F-0F0EE357A259}"/>
              </a:ext>
            </a:extLst>
          </p:cNvPr>
          <p:cNvSpPr>
            <a:spLocks noGrp="1"/>
          </p:cNvSpPr>
          <p:nvPr>
            <p:ph sz="quarter" idx="12"/>
          </p:nvPr>
        </p:nvSpPr>
        <p:spPr>
          <a:xfrm>
            <a:off x="539751"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E944B9F2-7636-4360-B15E-1EA5F3AF566A}"/>
              </a:ext>
            </a:extLst>
          </p:cNvPr>
          <p:cNvSpPr>
            <a:spLocks noGrp="1"/>
          </p:cNvSpPr>
          <p:nvPr>
            <p:ph type="title" hasCustomPrompt="1"/>
          </p:nvPr>
        </p:nvSpPr>
        <p:spPr>
          <a:xfrm>
            <a:off x="539749" y="539750"/>
            <a:ext cx="3582989" cy="529259"/>
          </a:xfrm>
        </p:spPr>
        <p:txBody>
          <a:bodyPr/>
          <a:lstStyle>
            <a:lvl1pPr>
              <a:defRPr>
                <a:solidFill>
                  <a:schemeClr val="accent5"/>
                </a:solidFill>
              </a:defRPr>
            </a:lvl1pPr>
          </a:lstStyle>
          <a:p>
            <a:r>
              <a:rPr lang="en-GB" dirty="0"/>
              <a:t>Slide title</a:t>
            </a:r>
            <a:endParaRPr lang="en-AU" dirty="0"/>
          </a:p>
        </p:txBody>
      </p:sp>
      <p:sp>
        <p:nvSpPr>
          <p:cNvPr id="3" name="Slide Number Placeholder 2">
            <a:extLst>
              <a:ext uri="{FF2B5EF4-FFF2-40B4-BE49-F238E27FC236}">
                <a16:creationId xmlns:a16="http://schemas.microsoft.com/office/drawing/2014/main" id="{F19779B9-FD2B-9221-496B-771D4B664479}"/>
              </a:ext>
            </a:extLst>
          </p:cNvPr>
          <p:cNvSpPr>
            <a:spLocks noGrp="1"/>
          </p:cNvSpPr>
          <p:nvPr>
            <p:ph type="sldNum" sz="quarter" idx="16"/>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790708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 with 4 Content">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EE0CBFA-9CEA-4898-BE6C-4AA53231C680}"/>
              </a:ext>
            </a:extLst>
          </p:cNvPr>
          <p:cNvSpPr/>
          <p:nvPr userDrawn="1"/>
        </p:nvSpPr>
        <p:spPr>
          <a:xfrm flipH="1">
            <a:off x="4303713" y="545291"/>
            <a:ext cx="7888287" cy="6312709"/>
          </a:xfrm>
          <a:custGeom>
            <a:avLst/>
            <a:gdLst>
              <a:gd name="connsiteX0" fmla="*/ 6147169 w 7888287"/>
              <a:gd name="connsiteY0" fmla="*/ 0 h 6312709"/>
              <a:gd name="connsiteX1" fmla="*/ 3766225 w 7888287"/>
              <a:gd name="connsiteY1" fmla="*/ 0 h 6312709"/>
              <a:gd name="connsiteX2" fmla="*/ 3766225 w 7888287"/>
              <a:gd name="connsiteY2" fmla="*/ 0 h 6312709"/>
              <a:gd name="connsiteX3" fmla="*/ 2380944 w 7888287"/>
              <a:gd name="connsiteY3" fmla="*/ 0 h 6312709"/>
              <a:gd name="connsiteX4" fmla="*/ 1973938 w 7888287"/>
              <a:gd name="connsiteY4" fmla="*/ 0 h 6312709"/>
              <a:gd name="connsiteX5" fmla="*/ 0 w 7888287"/>
              <a:gd name="connsiteY5" fmla="*/ 0 h 6312709"/>
              <a:gd name="connsiteX6" fmla="*/ 0 w 7888287"/>
              <a:gd name="connsiteY6" fmla="*/ 6312709 h 6312709"/>
              <a:gd name="connsiteX7" fmla="*/ 1973938 w 7888287"/>
              <a:gd name="connsiteY7" fmla="*/ 6312709 h 6312709"/>
              <a:gd name="connsiteX8" fmla="*/ 3766225 w 7888287"/>
              <a:gd name="connsiteY8" fmla="*/ 6312709 h 6312709"/>
              <a:gd name="connsiteX9" fmla="*/ 4122062 w 7888287"/>
              <a:gd name="connsiteY9" fmla="*/ 6312709 h 6312709"/>
              <a:gd name="connsiteX10" fmla="*/ 6096000 w 7888287"/>
              <a:gd name="connsiteY10" fmla="*/ 6312709 h 6312709"/>
              <a:gd name="connsiteX11" fmla="*/ 7888287 w 7888287"/>
              <a:gd name="connsiteY11" fmla="*/ 6312709 h 6312709"/>
              <a:gd name="connsiteX12" fmla="*/ 7888287 w 7888287"/>
              <a:gd name="connsiteY12" fmla="*/ 1741118 h 6312709"/>
              <a:gd name="connsiteX13" fmla="*/ 6147169 w 7888287"/>
              <a:gd name="connsiteY13"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88287" h="6312709">
                <a:moveTo>
                  <a:pt x="6147169" y="0"/>
                </a:moveTo>
                <a:lnTo>
                  <a:pt x="3766225" y="0"/>
                </a:lnTo>
                <a:lnTo>
                  <a:pt x="3766225" y="0"/>
                </a:lnTo>
                <a:lnTo>
                  <a:pt x="2380944" y="0"/>
                </a:lnTo>
                <a:lnTo>
                  <a:pt x="1973938" y="0"/>
                </a:lnTo>
                <a:lnTo>
                  <a:pt x="0" y="0"/>
                </a:lnTo>
                <a:lnTo>
                  <a:pt x="0" y="6312709"/>
                </a:lnTo>
                <a:lnTo>
                  <a:pt x="1973938" y="6312709"/>
                </a:lnTo>
                <a:lnTo>
                  <a:pt x="3766225" y="6312709"/>
                </a:lnTo>
                <a:lnTo>
                  <a:pt x="4122062" y="6312709"/>
                </a:lnTo>
                <a:lnTo>
                  <a:pt x="6096000" y="6312709"/>
                </a:lnTo>
                <a:lnTo>
                  <a:pt x="7888287" y="6312709"/>
                </a:lnTo>
                <a:lnTo>
                  <a:pt x="7888287" y="1741118"/>
                </a:lnTo>
                <a:cubicBezTo>
                  <a:pt x="7888287" y="779525"/>
                  <a:pt x="7108762" y="0"/>
                  <a:pt x="614716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0"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3582989" cy="529259"/>
          </a:xfrm>
        </p:spPr>
        <p:txBody>
          <a:bodyPr/>
          <a:lstStyle>
            <a:lvl1pPr>
              <a:defRPr>
                <a:solidFill>
                  <a:schemeClr val="accent5"/>
                </a:solidFill>
              </a:defRPr>
            </a:lvl1pPr>
          </a:lstStyle>
          <a:p>
            <a:r>
              <a:rPr lang="en-GB" dirty="0"/>
              <a:t>Slide title</a:t>
            </a:r>
            <a:endParaRPr lang="en-AU" dirty="0"/>
          </a:p>
        </p:txBody>
      </p:sp>
      <p:sp>
        <p:nvSpPr>
          <p:cNvPr id="9" name="Content Placeholder 9">
            <a:extLst>
              <a:ext uri="{FF2B5EF4-FFF2-40B4-BE49-F238E27FC236}">
                <a16:creationId xmlns:a16="http://schemas.microsoft.com/office/drawing/2014/main" id="{D056E140-6570-47E4-A47C-12143FEE0DEF}"/>
              </a:ext>
            </a:extLst>
          </p:cNvPr>
          <p:cNvSpPr>
            <a:spLocks noGrp="1"/>
          </p:cNvSpPr>
          <p:nvPr>
            <p:ph sz="quarter" idx="14"/>
          </p:nvPr>
        </p:nvSpPr>
        <p:spPr>
          <a:xfrm>
            <a:off x="4887844" y="1787525"/>
            <a:ext cx="3291077" cy="1940717"/>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9">
            <a:extLst>
              <a:ext uri="{FF2B5EF4-FFF2-40B4-BE49-F238E27FC236}">
                <a16:creationId xmlns:a16="http://schemas.microsoft.com/office/drawing/2014/main" id="{803863CF-C88D-4097-9285-27D5DE37B620}"/>
              </a:ext>
            </a:extLst>
          </p:cNvPr>
          <p:cNvSpPr>
            <a:spLocks noGrp="1"/>
          </p:cNvSpPr>
          <p:nvPr>
            <p:ph sz="quarter" idx="15"/>
          </p:nvPr>
        </p:nvSpPr>
        <p:spPr>
          <a:xfrm>
            <a:off x="8359895" y="1787525"/>
            <a:ext cx="3291086" cy="1940717"/>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9">
            <a:extLst>
              <a:ext uri="{FF2B5EF4-FFF2-40B4-BE49-F238E27FC236}">
                <a16:creationId xmlns:a16="http://schemas.microsoft.com/office/drawing/2014/main" id="{0EED8F72-E7E3-4495-A6B7-38206CCBA6DF}"/>
              </a:ext>
            </a:extLst>
          </p:cNvPr>
          <p:cNvSpPr>
            <a:spLocks noGrp="1"/>
          </p:cNvSpPr>
          <p:nvPr>
            <p:ph sz="quarter" idx="16"/>
          </p:nvPr>
        </p:nvSpPr>
        <p:spPr>
          <a:xfrm>
            <a:off x="4887844" y="3905885"/>
            <a:ext cx="3291077" cy="1940717"/>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Content Placeholder 9">
            <a:extLst>
              <a:ext uri="{FF2B5EF4-FFF2-40B4-BE49-F238E27FC236}">
                <a16:creationId xmlns:a16="http://schemas.microsoft.com/office/drawing/2014/main" id="{BD3180DF-C93E-4603-A75A-25272203FC71}"/>
              </a:ext>
            </a:extLst>
          </p:cNvPr>
          <p:cNvSpPr>
            <a:spLocks noGrp="1"/>
          </p:cNvSpPr>
          <p:nvPr>
            <p:ph sz="quarter" idx="17"/>
          </p:nvPr>
        </p:nvSpPr>
        <p:spPr>
          <a:xfrm>
            <a:off x="8359895" y="3905885"/>
            <a:ext cx="3291086" cy="1940717"/>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Slide Number Placeholder 2">
            <a:extLst>
              <a:ext uri="{FF2B5EF4-FFF2-40B4-BE49-F238E27FC236}">
                <a16:creationId xmlns:a16="http://schemas.microsoft.com/office/drawing/2014/main" id="{0D789923-5679-9AC2-4DE6-3D285FAF265F}"/>
              </a:ext>
            </a:extLst>
          </p:cNvPr>
          <p:cNvSpPr>
            <a:spLocks noGrp="1"/>
          </p:cNvSpPr>
          <p:nvPr>
            <p:ph type="sldNum" sz="quarter" idx="18"/>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3828265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 with 1 Imag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07564E7-02E0-4971-8472-E68129992D2C}"/>
              </a:ext>
            </a:extLst>
          </p:cNvPr>
          <p:cNvSpPr>
            <a:spLocks noGrp="1"/>
          </p:cNvSpPr>
          <p:nvPr>
            <p:ph type="pic" sz="quarter" idx="13"/>
          </p:nvPr>
        </p:nvSpPr>
        <p:spPr>
          <a:xfrm>
            <a:off x="4303713" y="545291"/>
            <a:ext cx="7888287" cy="6312711"/>
          </a:xfrm>
          <a:custGeom>
            <a:avLst/>
            <a:gdLst>
              <a:gd name="connsiteX0" fmla="*/ 1741118 w 7888287"/>
              <a:gd name="connsiteY0" fmla="*/ 0 h 6312711"/>
              <a:gd name="connsiteX1" fmla="*/ 4122062 w 7888287"/>
              <a:gd name="connsiteY1" fmla="*/ 0 h 6312711"/>
              <a:gd name="connsiteX2" fmla="*/ 5507343 w 7888287"/>
              <a:gd name="connsiteY2" fmla="*/ 0 h 6312711"/>
              <a:gd name="connsiteX3" fmla="*/ 5914349 w 7888287"/>
              <a:gd name="connsiteY3" fmla="*/ 0 h 6312711"/>
              <a:gd name="connsiteX4" fmla="*/ 7888287 w 7888287"/>
              <a:gd name="connsiteY4" fmla="*/ 0 h 6312711"/>
              <a:gd name="connsiteX5" fmla="*/ 7888287 w 7888287"/>
              <a:gd name="connsiteY5" fmla="*/ 2 h 6312711"/>
              <a:gd name="connsiteX6" fmla="*/ 7888287 w 7888287"/>
              <a:gd name="connsiteY6" fmla="*/ 6312709 h 6312711"/>
              <a:gd name="connsiteX7" fmla="*/ 7888287 w 7888287"/>
              <a:gd name="connsiteY7" fmla="*/ 6312711 h 6312711"/>
              <a:gd name="connsiteX8" fmla="*/ 4122062 w 7888287"/>
              <a:gd name="connsiteY8" fmla="*/ 6312711 h 6312711"/>
              <a:gd name="connsiteX9" fmla="*/ 3766225 w 7888287"/>
              <a:gd name="connsiteY9" fmla="*/ 6312711 h 6312711"/>
              <a:gd name="connsiteX10" fmla="*/ 0 w 7888287"/>
              <a:gd name="connsiteY10" fmla="*/ 6312711 h 6312711"/>
              <a:gd name="connsiteX11" fmla="*/ 0 w 7888287"/>
              <a:gd name="connsiteY11" fmla="*/ 6312709 h 6312711"/>
              <a:gd name="connsiteX12" fmla="*/ 0 w 7888287"/>
              <a:gd name="connsiteY12" fmla="*/ 1741120 h 6312711"/>
              <a:gd name="connsiteX13" fmla="*/ 0 w 7888287"/>
              <a:gd name="connsiteY13" fmla="*/ 1741118 h 6312711"/>
              <a:gd name="connsiteX14" fmla="*/ 1741118 w 7888287"/>
              <a:gd name="connsiteY14" fmla="*/ 0 h 63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88287" h="6312711">
                <a:moveTo>
                  <a:pt x="1741118" y="0"/>
                </a:moveTo>
                <a:lnTo>
                  <a:pt x="4122062" y="0"/>
                </a:lnTo>
                <a:lnTo>
                  <a:pt x="5507343" y="0"/>
                </a:lnTo>
                <a:lnTo>
                  <a:pt x="5914349" y="0"/>
                </a:lnTo>
                <a:lnTo>
                  <a:pt x="7888287" y="0"/>
                </a:lnTo>
                <a:lnTo>
                  <a:pt x="7888287" y="2"/>
                </a:lnTo>
                <a:lnTo>
                  <a:pt x="7888287" y="6312709"/>
                </a:lnTo>
                <a:lnTo>
                  <a:pt x="7888287" y="6312711"/>
                </a:lnTo>
                <a:lnTo>
                  <a:pt x="4122062" y="6312711"/>
                </a:lnTo>
                <a:lnTo>
                  <a:pt x="3766225" y="6312711"/>
                </a:lnTo>
                <a:lnTo>
                  <a:pt x="0" y="6312711"/>
                </a:lnTo>
                <a:lnTo>
                  <a:pt x="0" y="6312709"/>
                </a:lnTo>
                <a:lnTo>
                  <a:pt x="0" y="1741120"/>
                </a:lnTo>
                <a:lnTo>
                  <a:pt x="0" y="1741118"/>
                </a:lnTo>
                <a:cubicBezTo>
                  <a:pt x="0" y="779525"/>
                  <a:pt x="779525" y="0"/>
                  <a:pt x="1741118" y="0"/>
                </a:cubicBezTo>
                <a:close/>
              </a:path>
            </a:pathLst>
          </a:custGeom>
          <a:gradFill>
            <a:gsLst>
              <a:gs pos="0">
                <a:schemeClr val="bg2">
                  <a:lumMod val="10000"/>
                  <a:alpha val="3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3" name="Picture Placeholder 12">
            <a:extLst>
              <a:ext uri="{FF2B5EF4-FFF2-40B4-BE49-F238E27FC236}">
                <a16:creationId xmlns:a16="http://schemas.microsoft.com/office/drawing/2014/main" id="{B1D5C4A9-157F-438E-A79B-4C5577637E54}"/>
              </a:ext>
            </a:extLst>
          </p:cNvPr>
          <p:cNvSpPr>
            <a:spLocks noGrp="1"/>
          </p:cNvSpPr>
          <p:nvPr>
            <p:ph type="pic" sz="quarter" idx="14" hasCustomPrompt="1"/>
          </p:nvPr>
        </p:nvSpPr>
        <p:spPr>
          <a:xfrm>
            <a:off x="4303713" y="545291"/>
            <a:ext cx="7888287" cy="6312711"/>
          </a:xfrm>
          <a:custGeom>
            <a:avLst/>
            <a:gdLst>
              <a:gd name="connsiteX0" fmla="*/ 1741118 w 7888287"/>
              <a:gd name="connsiteY0" fmla="*/ 0 h 6312711"/>
              <a:gd name="connsiteX1" fmla="*/ 4122062 w 7888287"/>
              <a:gd name="connsiteY1" fmla="*/ 0 h 6312711"/>
              <a:gd name="connsiteX2" fmla="*/ 5507343 w 7888287"/>
              <a:gd name="connsiteY2" fmla="*/ 0 h 6312711"/>
              <a:gd name="connsiteX3" fmla="*/ 5914349 w 7888287"/>
              <a:gd name="connsiteY3" fmla="*/ 0 h 6312711"/>
              <a:gd name="connsiteX4" fmla="*/ 7888287 w 7888287"/>
              <a:gd name="connsiteY4" fmla="*/ 0 h 6312711"/>
              <a:gd name="connsiteX5" fmla="*/ 7888287 w 7888287"/>
              <a:gd name="connsiteY5" fmla="*/ 2 h 6312711"/>
              <a:gd name="connsiteX6" fmla="*/ 7888287 w 7888287"/>
              <a:gd name="connsiteY6" fmla="*/ 6312709 h 6312711"/>
              <a:gd name="connsiteX7" fmla="*/ 7888287 w 7888287"/>
              <a:gd name="connsiteY7" fmla="*/ 6312711 h 6312711"/>
              <a:gd name="connsiteX8" fmla="*/ 4122062 w 7888287"/>
              <a:gd name="connsiteY8" fmla="*/ 6312711 h 6312711"/>
              <a:gd name="connsiteX9" fmla="*/ 3766225 w 7888287"/>
              <a:gd name="connsiteY9" fmla="*/ 6312711 h 6312711"/>
              <a:gd name="connsiteX10" fmla="*/ 0 w 7888287"/>
              <a:gd name="connsiteY10" fmla="*/ 6312711 h 6312711"/>
              <a:gd name="connsiteX11" fmla="*/ 0 w 7888287"/>
              <a:gd name="connsiteY11" fmla="*/ 6312709 h 6312711"/>
              <a:gd name="connsiteX12" fmla="*/ 0 w 7888287"/>
              <a:gd name="connsiteY12" fmla="*/ 1741120 h 6312711"/>
              <a:gd name="connsiteX13" fmla="*/ 0 w 7888287"/>
              <a:gd name="connsiteY13" fmla="*/ 1741118 h 6312711"/>
              <a:gd name="connsiteX14" fmla="*/ 1741118 w 7888287"/>
              <a:gd name="connsiteY14" fmla="*/ 0 h 63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88287" h="6312711">
                <a:moveTo>
                  <a:pt x="1741118" y="0"/>
                </a:moveTo>
                <a:lnTo>
                  <a:pt x="4122062" y="0"/>
                </a:lnTo>
                <a:lnTo>
                  <a:pt x="5507343" y="0"/>
                </a:lnTo>
                <a:lnTo>
                  <a:pt x="5914349" y="0"/>
                </a:lnTo>
                <a:lnTo>
                  <a:pt x="7888287" y="0"/>
                </a:lnTo>
                <a:lnTo>
                  <a:pt x="7888287" y="2"/>
                </a:lnTo>
                <a:lnTo>
                  <a:pt x="7888287" y="6312709"/>
                </a:lnTo>
                <a:lnTo>
                  <a:pt x="7888287" y="6312711"/>
                </a:lnTo>
                <a:lnTo>
                  <a:pt x="4122062" y="6312711"/>
                </a:lnTo>
                <a:lnTo>
                  <a:pt x="3766225" y="6312711"/>
                </a:lnTo>
                <a:lnTo>
                  <a:pt x="0" y="6312711"/>
                </a:lnTo>
                <a:lnTo>
                  <a:pt x="0" y="6312709"/>
                </a:lnTo>
                <a:lnTo>
                  <a:pt x="0" y="1741120"/>
                </a:lnTo>
                <a:lnTo>
                  <a:pt x="0" y="1741118"/>
                </a:lnTo>
                <a:cubicBezTo>
                  <a:pt x="0" y="779525"/>
                  <a:pt x="779525" y="0"/>
                  <a:pt x="1741118" y="0"/>
                </a:cubicBezTo>
                <a:close/>
              </a:path>
            </a:pathLst>
          </a:custGeom>
          <a:solidFill>
            <a:schemeClr val="tx2"/>
          </a:solidFill>
        </p:spPr>
        <p:txBody>
          <a:bodyPr vert="horz" wrap="square" lIns="0" tIns="0" rIns="0" bIns="0" rtlCol="0" anchor="ctr">
            <a:noAutofit/>
          </a:bodyPr>
          <a:lstStyle>
            <a:lvl1pPr>
              <a:defRPr lang="en-AU" dirty="0">
                <a:solidFill>
                  <a:schemeClr val="bg1"/>
                </a:solidFill>
                <a:latin typeface="Century Gothic" panose="020B0502020202020204" pitchFamily="34" charset="0"/>
              </a:defRPr>
            </a:lvl1pPr>
          </a:lstStyle>
          <a:p>
            <a:pPr lvl="0" algn="ctr"/>
            <a:r>
              <a:rPr lang="en-AU"/>
              <a:t>Insert image and send to back</a:t>
            </a:r>
          </a:p>
        </p:txBody>
      </p:sp>
      <p:sp>
        <p:nvSpPr>
          <p:cNvPr id="14" name="Content Placeholder 9">
            <a:extLst>
              <a:ext uri="{FF2B5EF4-FFF2-40B4-BE49-F238E27FC236}">
                <a16:creationId xmlns:a16="http://schemas.microsoft.com/office/drawing/2014/main" id="{26ACBF10-3259-B748-B47C-17C199201237}"/>
              </a:ext>
            </a:extLst>
          </p:cNvPr>
          <p:cNvSpPr>
            <a:spLocks noGrp="1"/>
          </p:cNvSpPr>
          <p:nvPr>
            <p:ph sz="quarter" idx="12"/>
          </p:nvPr>
        </p:nvSpPr>
        <p:spPr>
          <a:xfrm>
            <a:off x="539750"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A2AB2D02-3DB4-4676-854C-E6EB0AABD349}"/>
              </a:ext>
            </a:extLst>
          </p:cNvPr>
          <p:cNvSpPr>
            <a:spLocks noGrp="1"/>
          </p:cNvSpPr>
          <p:nvPr>
            <p:ph type="title" hasCustomPrompt="1"/>
          </p:nvPr>
        </p:nvSpPr>
        <p:spPr>
          <a:xfrm>
            <a:off x="539749" y="539750"/>
            <a:ext cx="3582989" cy="1247775"/>
          </a:xfrm>
        </p:spPr>
        <p:txBody>
          <a:bodyPr/>
          <a:lstStyle>
            <a:lvl1pPr>
              <a:defRPr>
                <a:solidFill>
                  <a:schemeClr val="accent5"/>
                </a:solidFill>
              </a:defRPr>
            </a:lvl1pPr>
          </a:lstStyle>
          <a:p>
            <a:r>
              <a:rPr lang="en-GB" dirty="0"/>
              <a:t>Slide title</a:t>
            </a:r>
            <a:endParaRPr lang="en-AU" dirty="0"/>
          </a:p>
        </p:txBody>
      </p:sp>
      <p:sp>
        <p:nvSpPr>
          <p:cNvPr id="3" name="Slide Number Placeholder 2">
            <a:extLst>
              <a:ext uri="{FF2B5EF4-FFF2-40B4-BE49-F238E27FC236}">
                <a16:creationId xmlns:a16="http://schemas.microsoft.com/office/drawing/2014/main" id="{36543109-1730-6CF5-310C-AA7301F39870}"/>
              </a:ext>
            </a:extLst>
          </p:cNvPr>
          <p:cNvSpPr>
            <a:spLocks noGrp="1"/>
          </p:cNvSpPr>
          <p:nvPr>
            <p:ph type="sldNum" sz="quarter" idx="15"/>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8719743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ro with 2 Content_Navy">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EE0CBFA-9CEA-4898-BE6C-4AA53231C680}"/>
              </a:ext>
            </a:extLst>
          </p:cNvPr>
          <p:cNvSpPr/>
          <p:nvPr userDrawn="1"/>
        </p:nvSpPr>
        <p:spPr>
          <a:xfrm flipH="1">
            <a:off x="4303713" y="545291"/>
            <a:ext cx="7888287" cy="6312709"/>
          </a:xfrm>
          <a:custGeom>
            <a:avLst/>
            <a:gdLst>
              <a:gd name="connsiteX0" fmla="*/ 6147169 w 7888287"/>
              <a:gd name="connsiteY0" fmla="*/ 0 h 6312709"/>
              <a:gd name="connsiteX1" fmla="*/ 3766225 w 7888287"/>
              <a:gd name="connsiteY1" fmla="*/ 0 h 6312709"/>
              <a:gd name="connsiteX2" fmla="*/ 3766225 w 7888287"/>
              <a:gd name="connsiteY2" fmla="*/ 0 h 6312709"/>
              <a:gd name="connsiteX3" fmla="*/ 2380944 w 7888287"/>
              <a:gd name="connsiteY3" fmla="*/ 0 h 6312709"/>
              <a:gd name="connsiteX4" fmla="*/ 1973938 w 7888287"/>
              <a:gd name="connsiteY4" fmla="*/ 0 h 6312709"/>
              <a:gd name="connsiteX5" fmla="*/ 0 w 7888287"/>
              <a:gd name="connsiteY5" fmla="*/ 0 h 6312709"/>
              <a:gd name="connsiteX6" fmla="*/ 0 w 7888287"/>
              <a:gd name="connsiteY6" fmla="*/ 6312709 h 6312709"/>
              <a:gd name="connsiteX7" fmla="*/ 1973938 w 7888287"/>
              <a:gd name="connsiteY7" fmla="*/ 6312709 h 6312709"/>
              <a:gd name="connsiteX8" fmla="*/ 3766225 w 7888287"/>
              <a:gd name="connsiteY8" fmla="*/ 6312709 h 6312709"/>
              <a:gd name="connsiteX9" fmla="*/ 4122062 w 7888287"/>
              <a:gd name="connsiteY9" fmla="*/ 6312709 h 6312709"/>
              <a:gd name="connsiteX10" fmla="*/ 6096000 w 7888287"/>
              <a:gd name="connsiteY10" fmla="*/ 6312709 h 6312709"/>
              <a:gd name="connsiteX11" fmla="*/ 7888287 w 7888287"/>
              <a:gd name="connsiteY11" fmla="*/ 6312709 h 6312709"/>
              <a:gd name="connsiteX12" fmla="*/ 7888287 w 7888287"/>
              <a:gd name="connsiteY12" fmla="*/ 1741118 h 6312709"/>
              <a:gd name="connsiteX13" fmla="*/ 6147169 w 7888287"/>
              <a:gd name="connsiteY13"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88287" h="6312709">
                <a:moveTo>
                  <a:pt x="6147169" y="0"/>
                </a:moveTo>
                <a:lnTo>
                  <a:pt x="3766225" y="0"/>
                </a:lnTo>
                <a:lnTo>
                  <a:pt x="3766225" y="0"/>
                </a:lnTo>
                <a:lnTo>
                  <a:pt x="2380944" y="0"/>
                </a:lnTo>
                <a:lnTo>
                  <a:pt x="1973938" y="0"/>
                </a:lnTo>
                <a:lnTo>
                  <a:pt x="0" y="0"/>
                </a:lnTo>
                <a:lnTo>
                  <a:pt x="0" y="6312709"/>
                </a:lnTo>
                <a:lnTo>
                  <a:pt x="1973938" y="6312709"/>
                </a:lnTo>
                <a:lnTo>
                  <a:pt x="3766225" y="6312709"/>
                </a:lnTo>
                <a:lnTo>
                  <a:pt x="4122062" y="6312709"/>
                </a:lnTo>
                <a:lnTo>
                  <a:pt x="6096000" y="6312709"/>
                </a:lnTo>
                <a:lnTo>
                  <a:pt x="7888287" y="6312709"/>
                </a:lnTo>
                <a:lnTo>
                  <a:pt x="7888287" y="1741118"/>
                </a:lnTo>
                <a:cubicBezTo>
                  <a:pt x="7888287" y="779525"/>
                  <a:pt x="7108762" y="0"/>
                  <a:pt x="614716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0"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9">
            <a:extLst>
              <a:ext uri="{FF2B5EF4-FFF2-40B4-BE49-F238E27FC236}">
                <a16:creationId xmlns:a16="http://schemas.microsoft.com/office/drawing/2014/main" id="{9ACDC2EE-23A8-43C1-B0E5-CB5D187E43DC}"/>
              </a:ext>
            </a:extLst>
          </p:cNvPr>
          <p:cNvSpPr>
            <a:spLocks noGrp="1"/>
          </p:cNvSpPr>
          <p:nvPr>
            <p:ph sz="quarter" idx="17"/>
          </p:nvPr>
        </p:nvSpPr>
        <p:spPr>
          <a:xfrm>
            <a:off x="4887844" y="1787525"/>
            <a:ext cx="2998856" cy="4062411"/>
          </a:xfrm>
        </p:spPr>
        <p:txBody>
          <a:bodyPr rIns="360000" anchor="b"/>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5" name="Content Placeholder 9">
            <a:extLst>
              <a:ext uri="{FF2B5EF4-FFF2-40B4-BE49-F238E27FC236}">
                <a16:creationId xmlns:a16="http://schemas.microsoft.com/office/drawing/2014/main" id="{831A0D5C-B9A5-4D70-B6B9-F961922F89B8}"/>
              </a:ext>
            </a:extLst>
          </p:cNvPr>
          <p:cNvSpPr>
            <a:spLocks noGrp="1"/>
          </p:cNvSpPr>
          <p:nvPr>
            <p:ph sz="quarter" idx="18"/>
          </p:nvPr>
        </p:nvSpPr>
        <p:spPr>
          <a:xfrm>
            <a:off x="8067674" y="1787525"/>
            <a:ext cx="3582991" cy="4062412"/>
          </a:xfrm>
        </p:spPr>
        <p:txBody>
          <a:bodyPr r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5" name="Title 4">
            <a:extLst>
              <a:ext uri="{FF2B5EF4-FFF2-40B4-BE49-F238E27FC236}">
                <a16:creationId xmlns:a16="http://schemas.microsoft.com/office/drawing/2014/main" id="{98C0B5E4-709D-4BDB-BD51-A4A19AAFDE2B}"/>
              </a:ext>
            </a:extLst>
          </p:cNvPr>
          <p:cNvSpPr>
            <a:spLocks noGrp="1"/>
          </p:cNvSpPr>
          <p:nvPr>
            <p:ph type="title" hasCustomPrompt="1"/>
          </p:nvPr>
        </p:nvSpPr>
        <p:spPr>
          <a:xfrm>
            <a:off x="539749" y="539750"/>
            <a:ext cx="3582989" cy="1247775"/>
          </a:xfrm>
        </p:spPr>
        <p:txBody>
          <a:bodyPr/>
          <a:lstStyle>
            <a:lvl1pPr>
              <a:defRPr>
                <a:solidFill>
                  <a:schemeClr val="accent5"/>
                </a:solidFill>
              </a:defRPr>
            </a:lvl1pPr>
          </a:lstStyle>
          <a:p>
            <a:r>
              <a:rPr lang="en-GB" dirty="0"/>
              <a:t>Slide title</a:t>
            </a:r>
            <a:endParaRPr lang="en-AU" dirty="0"/>
          </a:p>
        </p:txBody>
      </p:sp>
      <p:sp>
        <p:nvSpPr>
          <p:cNvPr id="2" name="Slide Number Placeholder 1">
            <a:extLst>
              <a:ext uri="{FF2B5EF4-FFF2-40B4-BE49-F238E27FC236}">
                <a16:creationId xmlns:a16="http://schemas.microsoft.com/office/drawing/2014/main" id="{6D177E81-5243-DFB9-7DFE-391E38FB5C58}"/>
              </a:ext>
            </a:extLst>
          </p:cNvPr>
          <p:cNvSpPr>
            <a:spLocks noGrp="1"/>
          </p:cNvSpPr>
          <p:nvPr>
            <p:ph type="sldNum" sz="quarter" idx="19"/>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21814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Navy 5">
    <p:bg>
      <p:bgPr>
        <a:solidFill>
          <a:schemeClr val="tx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3665E1C-B840-C711-0280-E19D2B85C0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936" y="498335"/>
            <a:ext cx="2051050" cy="702865"/>
          </a:xfrm>
          <a:prstGeom prst="rect">
            <a:avLst/>
          </a:prstGeom>
        </p:spPr>
      </p:pic>
      <p:sp>
        <p:nvSpPr>
          <p:cNvPr id="2" name="Title 1">
            <a:extLst>
              <a:ext uri="{FF2B5EF4-FFF2-40B4-BE49-F238E27FC236}">
                <a16:creationId xmlns:a16="http://schemas.microsoft.com/office/drawing/2014/main" id="{C3422BA3-4206-4A87-A9F6-F373A66D6CA2}"/>
              </a:ext>
            </a:extLst>
          </p:cNvPr>
          <p:cNvSpPr>
            <a:spLocks noGrp="1"/>
          </p:cNvSpPr>
          <p:nvPr>
            <p:ph type="title" hasCustomPrompt="1"/>
          </p:nvPr>
        </p:nvSpPr>
        <p:spPr>
          <a:xfrm>
            <a:off x="539748" y="1733282"/>
            <a:ext cx="4705352" cy="3391437"/>
          </a:xfrm>
        </p:spPr>
        <p:txBody>
          <a:bodyPr anchor="ctr" anchorCtr="0"/>
          <a:lstStyle>
            <a:lvl1pPr>
              <a:defRPr sz="4000">
                <a:solidFill>
                  <a:schemeClr val="accent5"/>
                </a:solidFill>
              </a:defRPr>
            </a:lvl1pPr>
          </a:lstStyle>
          <a:p>
            <a:r>
              <a:rPr lang="en-GB" dirty="0"/>
              <a:t>Presentation title</a:t>
            </a:r>
            <a:endParaRPr lang="en-AU" dirty="0"/>
          </a:p>
        </p:txBody>
      </p:sp>
      <p:sp>
        <p:nvSpPr>
          <p:cNvPr id="16" name="Text Placeholder 12">
            <a:extLst>
              <a:ext uri="{FF2B5EF4-FFF2-40B4-BE49-F238E27FC236}">
                <a16:creationId xmlns:a16="http://schemas.microsoft.com/office/drawing/2014/main" id="{E2BE8DB1-D90F-4FFE-A95C-E16D48E7320F}"/>
              </a:ext>
            </a:extLst>
          </p:cNvPr>
          <p:cNvSpPr>
            <a:spLocks noGrp="1"/>
          </p:cNvSpPr>
          <p:nvPr>
            <p:ph type="body" sz="quarter" idx="14" hasCustomPrompt="1"/>
          </p:nvPr>
        </p:nvSpPr>
        <p:spPr>
          <a:xfrm>
            <a:off x="539750" y="5595817"/>
            <a:ext cx="4705352" cy="342208"/>
          </a:xfrm>
        </p:spPr>
        <p:txBody>
          <a:bodyPr anchor="ctr" anchorCtr="0"/>
          <a:lstStyle>
            <a:lvl1pPr>
              <a:defRPr sz="1600" b="1">
                <a:solidFill>
                  <a:schemeClr val="bg1"/>
                </a:solidFill>
              </a:defRPr>
            </a:lvl1pPr>
            <a:lvl2pPr>
              <a:defRPr sz="1400" b="1">
                <a:solidFill>
                  <a:schemeClr val="bg1"/>
                </a:solidFill>
              </a:defRPr>
            </a:lvl2pPr>
          </a:lstStyle>
          <a:p>
            <a:pPr lvl="0"/>
            <a:r>
              <a:rPr lang="en-US" dirty="0"/>
              <a:t>Presenter Name</a:t>
            </a:r>
          </a:p>
        </p:txBody>
      </p:sp>
      <p:sp>
        <p:nvSpPr>
          <p:cNvPr id="17" name="Text Placeholder 12">
            <a:extLst>
              <a:ext uri="{FF2B5EF4-FFF2-40B4-BE49-F238E27FC236}">
                <a16:creationId xmlns:a16="http://schemas.microsoft.com/office/drawing/2014/main" id="{49784973-9D88-4490-969E-2CD833C2FF08}"/>
              </a:ext>
            </a:extLst>
          </p:cNvPr>
          <p:cNvSpPr>
            <a:spLocks noGrp="1"/>
          </p:cNvSpPr>
          <p:nvPr>
            <p:ph type="body" sz="quarter" idx="15" hasCustomPrompt="1"/>
          </p:nvPr>
        </p:nvSpPr>
        <p:spPr>
          <a:xfrm>
            <a:off x="539750" y="6017457"/>
            <a:ext cx="4705352" cy="342208"/>
          </a:xfrm>
        </p:spPr>
        <p:txBody>
          <a:bodyPr anchor="ctr" anchorCtr="0"/>
          <a:lstStyle>
            <a:lvl1pPr>
              <a:defRPr sz="1400" b="0">
                <a:solidFill>
                  <a:schemeClr val="bg1"/>
                </a:solidFill>
              </a:defRPr>
            </a:lvl1pPr>
            <a:lvl2pPr>
              <a:defRPr sz="1400" b="1">
                <a:solidFill>
                  <a:schemeClr val="bg1"/>
                </a:solidFill>
              </a:defRPr>
            </a:lvl2pPr>
          </a:lstStyle>
          <a:p>
            <a:pPr lvl="0"/>
            <a:r>
              <a:rPr lang="en-US" dirty="0"/>
              <a:t>Date | Other Details</a:t>
            </a:r>
          </a:p>
        </p:txBody>
      </p:sp>
      <p:sp>
        <p:nvSpPr>
          <p:cNvPr id="4" name="Picture Placeholder 3">
            <a:extLst>
              <a:ext uri="{FF2B5EF4-FFF2-40B4-BE49-F238E27FC236}">
                <a16:creationId xmlns:a16="http://schemas.microsoft.com/office/drawing/2014/main" id="{937F53AD-84BB-1DCC-19B3-8B9B10C0BFB3}"/>
              </a:ext>
            </a:extLst>
          </p:cNvPr>
          <p:cNvSpPr>
            <a:spLocks noGrp="1"/>
          </p:cNvSpPr>
          <p:nvPr>
            <p:ph type="pic" sz="quarter" idx="16" hasCustomPrompt="1"/>
          </p:nvPr>
        </p:nvSpPr>
        <p:spPr>
          <a:xfrm>
            <a:off x="6096000" y="0"/>
            <a:ext cx="6096000" cy="6858000"/>
          </a:xfrm>
          <a:blipFill>
            <a:blip r:embed="rId4"/>
            <a:stretch>
              <a:fillRect l="-45743" r="-29597"/>
            </a:stretch>
          </a:blipFill>
        </p:spPr>
        <p:txBody>
          <a:bodyPr tIns="180000"/>
          <a:lstStyle>
            <a:lvl1pPr algn="ctr">
              <a:defRPr sz="1200">
                <a:solidFill>
                  <a:schemeClr val="bg1"/>
                </a:solidFill>
              </a:defRPr>
            </a:lvl1pPr>
          </a:lstStyle>
          <a:p>
            <a:r>
              <a:rPr lang="en-US" dirty="0"/>
              <a:t>Click icon to change picture</a:t>
            </a:r>
          </a:p>
        </p:txBody>
      </p:sp>
    </p:spTree>
    <p:extLst>
      <p:ext uri="{BB962C8B-B14F-4D97-AF65-F5344CB8AC3E}">
        <p14:creationId xmlns:p14="http://schemas.microsoft.com/office/powerpoint/2010/main" val="303315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Text Left and Content Righ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069856E-303A-4BBA-8303-5F585C12516B}"/>
              </a:ext>
            </a:extLst>
          </p:cNvPr>
          <p:cNvSpPr/>
          <p:nvPr userDrawn="1"/>
        </p:nvSpPr>
        <p:spPr>
          <a:xfrm flipH="1">
            <a:off x="6096000" y="545291"/>
            <a:ext cx="6096000" cy="6312709"/>
          </a:xfrm>
          <a:custGeom>
            <a:avLst/>
            <a:gdLst>
              <a:gd name="connsiteX0" fmla="*/ 4354882 w 6096000"/>
              <a:gd name="connsiteY0" fmla="*/ 0 h 6312709"/>
              <a:gd name="connsiteX1" fmla="*/ 2380944 w 6096000"/>
              <a:gd name="connsiteY1" fmla="*/ 0 h 6312709"/>
              <a:gd name="connsiteX2" fmla="*/ 1973938 w 6096000"/>
              <a:gd name="connsiteY2" fmla="*/ 0 h 6312709"/>
              <a:gd name="connsiteX3" fmla="*/ 0 w 6096000"/>
              <a:gd name="connsiteY3" fmla="*/ 0 h 6312709"/>
              <a:gd name="connsiteX4" fmla="*/ 0 w 6096000"/>
              <a:gd name="connsiteY4" fmla="*/ 6312709 h 6312709"/>
              <a:gd name="connsiteX5" fmla="*/ 1973938 w 6096000"/>
              <a:gd name="connsiteY5" fmla="*/ 6312709 h 6312709"/>
              <a:gd name="connsiteX6" fmla="*/ 4122062 w 6096000"/>
              <a:gd name="connsiteY6" fmla="*/ 6312709 h 6312709"/>
              <a:gd name="connsiteX7" fmla="*/ 6096000 w 6096000"/>
              <a:gd name="connsiteY7" fmla="*/ 6312709 h 6312709"/>
              <a:gd name="connsiteX8" fmla="*/ 6096000 w 6096000"/>
              <a:gd name="connsiteY8" fmla="*/ 1741118 h 6312709"/>
              <a:gd name="connsiteX9" fmla="*/ 4354882 w 6096000"/>
              <a:gd name="connsiteY9" fmla="*/ 0 h 63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312709">
                <a:moveTo>
                  <a:pt x="4354882" y="0"/>
                </a:moveTo>
                <a:lnTo>
                  <a:pt x="2380944" y="0"/>
                </a:lnTo>
                <a:lnTo>
                  <a:pt x="1973938" y="0"/>
                </a:lnTo>
                <a:lnTo>
                  <a:pt x="0" y="0"/>
                </a:lnTo>
                <a:lnTo>
                  <a:pt x="0" y="6312709"/>
                </a:lnTo>
                <a:lnTo>
                  <a:pt x="1973938" y="6312709"/>
                </a:lnTo>
                <a:lnTo>
                  <a:pt x="4122062" y="6312709"/>
                </a:lnTo>
                <a:lnTo>
                  <a:pt x="6096000" y="6312709"/>
                </a:lnTo>
                <a:lnTo>
                  <a:pt x="6096000" y="1741118"/>
                </a:lnTo>
                <a:cubicBezTo>
                  <a:pt x="6096000" y="779525"/>
                  <a:pt x="5316475" y="0"/>
                  <a:pt x="435488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0" y="1787525"/>
            <a:ext cx="4682489" cy="1550988"/>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3582989" cy="529259"/>
          </a:xfrm>
        </p:spPr>
        <p:txBody>
          <a:bodyPr/>
          <a:lstStyle>
            <a:lvl1pPr>
              <a:defRPr>
                <a:solidFill>
                  <a:schemeClr val="accent5"/>
                </a:solidFill>
              </a:defRPr>
            </a:lvl1pPr>
          </a:lstStyle>
          <a:p>
            <a:r>
              <a:rPr lang="en-GB" dirty="0"/>
              <a:t>Slide title</a:t>
            </a:r>
            <a:endParaRPr lang="en-AU" dirty="0"/>
          </a:p>
        </p:txBody>
      </p:sp>
      <p:sp>
        <p:nvSpPr>
          <p:cNvPr id="15" name="Content Placeholder 9">
            <a:extLst>
              <a:ext uri="{FF2B5EF4-FFF2-40B4-BE49-F238E27FC236}">
                <a16:creationId xmlns:a16="http://schemas.microsoft.com/office/drawing/2014/main" id="{831A0D5C-B9A5-4D70-B6B9-F961922F89B8}"/>
              </a:ext>
            </a:extLst>
          </p:cNvPr>
          <p:cNvSpPr>
            <a:spLocks noGrp="1"/>
          </p:cNvSpPr>
          <p:nvPr>
            <p:ph sz="quarter" idx="18"/>
          </p:nvPr>
        </p:nvSpPr>
        <p:spPr>
          <a:xfrm>
            <a:off x="6710680" y="1787525"/>
            <a:ext cx="4939985" cy="4062412"/>
          </a:xfrm>
        </p:spPr>
        <p:txBody>
          <a:bodyPr rIns="360000"/>
          <a:lstStyle>
            <a:lvl1pPr>
              <a:defRPr>
                <a:solidFill>
                  <a:schemeClr val="tx1"/>
                </a:solidFill>
              </a:defRPr>
            </a:lvl1pPr>
            <a:lvl2pPr>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8" name="Content Placeholder 9">
            <a:extLst>
              <a:ext uri="{FF2B5EF4-FFF2-40B4-BE49-F238E27FC236}">
                <a16:creationId xmlns:a16="http://schemas.microsoft.com/office/drawing/2014/main" id="{A7452E2C-1C70-4091-A9D3-0763F5785A33}"/>
              </a:ext>
            </a:extLst>
          </p:cNvPr>
          <p:cNvSpPr>
            <a:spLocks noGrp="1"/>
          </p:cNvSpPr>
          <p:nvPr>
            <p:ph sz="quarter" idx="19"/>
          </p:nvPr>
        </p:nvSpPr>
        <p:spPr>
          <a:xfrm>
            <a:off x="539750" y="3519487"/>
            <a:ext cx="4682489" cy="2344283"/>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Slide Number Placeholder 2">
            <a:extLst>
              <a:ext uri="{FF2B5EF4-FFF2-40B4-BE49-F238E27FC236}">
                <a16:creationId xmlns:a16="http://schemas.microsoft.com/office/drawing/2014/main" id="{C3B64EC9-FC45-609A-595A-386C51DC5DCC}"/>
              </a:ext>
            </a:extLst>
          </p:cNvPr>
          <p:cNvSpPr>
            <a:spLocks noGrp="1"/>
          </p:cNvSpPr>
          <p:nvPr>
            <p:ph type="sldNum" sz="quarter" idx="20"/>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2693317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4 Imag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A9227A06-EFC1-4F4F-8022-826720C09C11}"/>
              </a:ext>
            </a:extLst>
          </p:cNvPr>
          <p:cNvSpPr>
            <a:spLocks noGrp="1"/>
          </p:cNvSpPr>
          <p:nvPr>
            <p:ph type="pic" sz="quarter" idx="13"/>
          </p:nvPr>
        </p:nvSpPr>
        <p:spPr>
          <a:xfrm>
            <a:off x="0" y="1795107"/>
            <a:ext cx="12192000" cy="5062892"/>
          </a:xfrm>
          <a:custGeom>
            <a:avLst/>
            <a:gdLst>
              <a:gd name="connsiteX0" fmla="*/ 1821769 w 12192000"/>
              <a:gd name="connsiteY0" fmla="*/ 0 h 5062892"/>
              <a:gd name="connsiteX1" fmla="*/ 3712150 w 12192000"/>
              <a:gd name="connsiteY1" fmla="*/ 0 h 5062892"/>
              <a:gd name="connsiteX2" fmla="*/ 4313002 w 12192000"/>
              <a:gd name="connsiteY2" fmla="*/ 0 h 5062892"/>
              <a:gd name="connsiteX3" fmla="*/ 5760083 w 12192000"/>
              <a:gd name="connsiteY3" fmla="*/ 0 h 5062892"/>
              <a:gd name="connsiteX4" fmla="*/ 5760087 w 12192000"/>
              <a:gd name="connsiteY4" fmla="*/ 0 h 5062892"/>
              <a:gd name="connsiteX5" fmla="*/ 7268616 w 12192000"/>
              <a:gd name="connsiteY5" fmla="*/ 0 h 5062892"/>
              <a:gd name="connsiteX6" fmla="*/ 8132216 w 12192000"/>
              <a:gd name="connsiteY6" fmla="*/ 0 h 5062892"/>
              <a:gd name="connsiteX7" fmla="*/ 8251318 w 12192000"/>
              <a:gd name="connsiteY7" fmla="*/ 0 h 5062892"/>
              <a:gd name="connsiteX8" fmla="*/ 8406709 w 12192000"/>
              <a:gd name="connsiteY8" fmla="*/ 0 h 5062892"/>
              <a:gd name="connsiteX9" fmla="*/ 9067792 w 12192000"/>
              <a:gd name="connsiteY9" fmla="*/ 0 h 5062892"/>
              <a:gd name="connsiteX10" fmla="*/ 9067794 w 12192000"/>
              <a:gd name="connsiteY10" fmla="*/ 0 h 5062892"/>
              <a:gd name="connsiteX11" fmla="*/ 9700767 w 12192000"/>
              <a:gd name="connsiteY11" fmla="*/ 0 h 5062892"/>
              <a:gd name="connsiteX12" fmla="*/ 10205886 w 12192000"/>
              <a:gd name="connsiteY12" fmla="*/ 0 h 5062892"/>
              <a:gd name="connsiteX13" fmla="*/ 10868052 w 12192000"/>
              <a:gd name="connsiteY13" fmla="*/ 0 h 5062892"/>
              <a:gd name="connsiteX14" fmla="*/ 12006145 w 12192000"/>
              <a:gd name="connsiteY14" fmla="*/ 0 h 5062892"/>
              <a:gd name="connsiteX15" fmla="*/ 12192000 w 12192000"/>
              <a:gd name="connsiteY15" fmla="*/ 0 h 5062892"/>
              <a:gd name="connsiteX16" fmla="*/ 12192000 w 12192000"/>
              <a:gd name="connsiteY16" fmla="*/ 45719 h 5062892"/>
              <a:gd name="connsiteX17" fmla="*/ 12192000 w 12192000"/>
              <a:gd name="connsiteY17" fmla="*/ 5017173 h 5062892"/>
              <a:gd name="connsiteX18" fmla="*/ 12192000 w 12192000"/>
              <a:gd name="connsiteY18" fmla="*/ 5062892 h 5062892"/>
              <a:gd name="connsiteX19" fmla="*/ 12006145 w 12192000"/>
              <a:gd name="connsiteY19" fmla="*/ 5062892 h 5062892"/>
              <a:gd name="connsiteX20" fmla="*/ 6436360 w 12192000"/>
              <a:gd name="connsiteY20" fmla="*/ 5062892 h 5062892"/>
              <a:gd name="connsiteX21" fmla="*/ 0 w 12192000"/>
              <a:gd name="connsiteY21" fmla="*/ 5062892 h 5062892"/>
              <a:gd name="connsiteX22" fmla="*/ 0 w 12192000"/>
              <a:gd name="connsiteY22" fmla="*/ 5017173 h 5062892"/>
              <a:gd name="connsiteX23" fmla="*/ 0 w 12192000"/>
              <a:gd name="connsiteY23" fmla="*/ 1867488 h 5062892"/>
              <a:gd name="connsiteX24" fmla="*/ 0 w 12192000"/>
              <a:gd name="connsiteY24" fmla="*/ 1821769 h 5062892"/>
              <a:gd name="connsiteX25" fmla="*/ 1821769 w 12192000"/>
              <a:gd name="connsiteY25" fmla="*/ 0 h 506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5062892">
                <a:moveTo>
                  <a:pt x="1821769" y="0"/>
                </a:moveTo>
                <a:lnTo>
                  <a:pt x="3712150" y="0"/>
                </a:lnTo>
                <a:lnTo>
                  <a:pt x="4313002" y="0"/>
                </a:lnTo>
                <a:lnTo>
                  <a:pt x="5760083" y="0"/>
                </a:lnTo>
                <a:lnTo>
                  <a:pt x="5760087" y="0"/>
                </a:lnTo>
                <a:lnTo>
                  <a:pt x="7268616" y="0"/>
                </a:lnTo>
                <a:lnTo>
                  <a:pt x="8132216" y="0"/>
                </a:lnTo>
                <a:lnTo>
                  <a:pt x="8251318" y="0"/>
                </a:lnTo>
                <a:lnTo>
                  <a:pt x="8406709" y="0"/>
                </a:lnTo>
                <a:lnTo>
                  <a:pt x="9067792" y="0"/>
                </a:lnTo>
                <a:lnTo>
                  <a:pt x="9067794" y="0"/>
                </a:lnTo>
                <a:lnTo>
                  <a:pt x="9700767" y="0"/>
                </a:lnTo>
                <a:lnTo>
                  <a:pt x="10205886" y="0"/>
                </a:lnTo>
                <a:lnTo>
                  <a:pt x="10868052" y="0"/>
                </a:lnTo>
                <a:lnTo>
                  <a:pt x="12006145" y="0"/>
                </a:lnTo>
                <a:lnTo>
                  <a:pt x="12192000" y="0"/>
                </a:lnTo>
                <a:lnTo>
                  <a:pt x="12192000" y="45719"/>
                </a:lnTo>
                <a:lnTo>
                  <a:pt x="12192000" y="5017173"/>
                </a:lnTo>
                <a:lnTo>
                  <a:pt x="12192000" y="5062892"/>
                </a:lnTo>
                <a:lnTo>
                  <a:pt x="12006145" y="5062892"/>
                </a:lnTo>
                <a:lnTo>
                  <a:pt x="6436360" y="5062892"/>
                </a:lnTo>
                <a:lnTo>
                  <a:pt x="0" y="5062892"/>
                </a:lnTo>
                <a:lnTo>
                  <a:pt x="0" y="5017173"/>
                </a:lnTo>
                <a:lnTo>
                  <a:pt x="0" y="1867488"/>
                </a:lnTo>
                <a:lnTo>
                  <a:pt x="0" y="1821769"/>
                </a:lnTo>
                <a:cubicBezTo>
                  <a:pt x="0" y="815634"/>
                  <a:pt x="815634" y="0"/>
                  <a:pt x="1821769" y="0"/>
                </a:cubicBezTo>
                <a:close/>
              </a:path>
            </a:pathLst>
          </a:custGeom>
          <a:gradFill>
            <a:gsLst>
              <a:gs pos="0">
                <a:schemeClr val="bg2">
                  <a:lumMod val="10000"/>
                  <a:alpha val="3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4" name="Picture Placeholder 13">
            <a:extLst>
              <a:ext uri="{FF2B5EF4-FFF2-40B4-BE49-F238E27FC236}">
                <a16:creationId xmlns:a16="http://schemas.microsoft.com/office/drawing/2014/main" id="{91FE4619-85CD-457E-BAF5-DD274EC0440F}"/>
              </a:ext>
            </a:extLst>
          </p:cNvPr>
          <p:cNvSpPr>
            <a:spLocks noGrp="1"/>
          </p:cNvSpPr>
          <p:nvPr>
            <p:ph type="pic" sz="quarter" idx="12" hasCustomPrompt="1"/>
          </p:nvPr>
        </p:nvSpPr>
        <p:spPr>
          <a:xfrm>
            <a:off x="0" y="1795108"/>
            <a:ext cx="12192000" cy="5062892"/>
          </a:xfrm>
          <a:custGeom>
            <a:avLst/>
            <a:gdLst>
              <a:gd name="connsiteX0" fmla="*/ 1821769 w 12192000"/>
              <a:gd name="connsiteY0" fmla="*/ 0 h 5062892"/>
              <a:gd name="connsiteX1" fmla="*/ 3712150 w 12192000"/>
              <a:gd name="connsiteY1" fmla="*/ 0 h 5062892"/>
              <a:gd name="connsiteX2" fmla="*/ 4313002 w 12192000"/>
              <a:gd name="connsiteY2" fmla="*/ 0 h 5062892"/>
              <a:gd name="connsiteX3" fmla="*/ 5760083 w 12192000"/>
              <a:gd name="connsiteY3" fmla="*/ 0 h 5062892"/>
              <a:gd name="connsiteX4" fmla="*/ 5760087 w 12192000"/>
              <a:gd name="connsiteY4" fmla="*/ 0 h 5062892"/>
              <a:gd name="connsiteX5" fmla="*/ 7268616 w 12192000"/>
              <a:gd name="connsiteY5" fmla="*/ 0 h 5062892"/>
              <a:gd name="connsiteX6" fmla="*/ 8132216 w 12192000"/>
              <a:gd name="connsiteY6" fmla="*/ 0 h 5062892"/>
              <a:gd name="connsiteX7" fmla="*/ 8251318 w 12192000"/>
              <a:gd name="connsiteY7" fmla="*/ 0 h 5062892"/>
              <a:gd name="connsiteX8" fmla="*/ 8406709 w 12192000"/>
              <a:gd name="connsiteY8" fmla="*/ 0 h 5062892"/>
              <a:gd name="connsiteX9" fmla="*/ 9067792 w 12192000"/>
              <a:gd name="connsiteY9" fmla="*/ 0 h 5062892"/>
              <a:gd name="connsiteX10" fmla="*/ 9067794 w 12192000"/>
              <a:gd name="connsiteY10" fmla="*/ 0 h 5062892"/>
              <a:gd name="connsiteX11" fmla="*/ 9700767 w 12192000"/>
              <a:gd name="connsiteY11" fmla="*/ 0 h 5062892"/>
              <a:gd name="connsiteX12" fmla="*/ 10205886 w 12192000"/>
              <a:gd name="connsiteY12" fmla="*/ 0 h 5062892"/>
              <a:gd name="connsiteX13" fmla="*/ 10868052 w 12192000"/>
              <a:gd name="connsiteY13" fmla="*/ 0 h 5062892"/>
              <a:gd name="connsiteX14" fmla="*/ 12006145 w 12192000"/>
              <a:gd name="connsiteY14" fmla="*/ 0 h 5062892"/>
              <a:gd name="connsiteX15" fmla="*/ 12192000 w 12192000"/>
              <a:gd name="connsiteY15" fmla="*/ 0 h 5062892"/>
              <a:gd name="connsiteX16" fmla="*/ 12192000 w 12192000"/>
              <a:gd name="connsiteY16" fmla="*/ 45719 h 5062892"/>
              <a:gd name="connsiteX17" fmla="*/ 12192000 w 12192000"/>
              <a:gd name="connsiteY17" fmla="*/ 5017173 h 5062892"/>
              <a:gd name="connsiteX18" fmla="*/ 12192000 w 12192000"/>
              <a:gd name="connsiteY18" fmla="*/ 5062892 h 5062892"/>
              <a:gd name="connsiteX19" fmla="*/ 12006145 w 12192000"/>
              <a:gd name="connsiteY19" fmla="*/ 5062892 h 5062892"/>
              <a:gd name="connsiteX20" fmla="*/ 6436360 w 12192000"/>
              <a:gd name="connsiteY20" fmla="*/ 5062892 h 5062892"/>
              <a:gd name="connsiteX21" fmla="*/ 0 w 12192000"/>
              <a:gd name="connsiteY21" fmla="*/ 5062892 h 5062892"/>
              <a:gd name="connsiteX22" fmla="*/ 0 w 12192000"/>
              <a:gd name="connsiteY22" fmla="*/ 5017173 h 5062892"/>
              <a:gd name="connsiteX23" fmla="*/ 0 w 12192000"/>
              <a:gd name="connsiteY23" fmla="*/ 1867488 h 5062892"/>
              <a:gd name="connsiteX24" fmla="*/ 0 w 12192000"/>
              <a:gd name="connsiteY24" fmla="*/ 1821769 h 5062892"/>
              <a:gd name="connsiteX25" fmla="*/ 1821769 w 12192000"/>
              <a:gd name="connsiteY25" fmla="*/ 0 h 506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5062892">
                <a:moveTo>
                  <a:pt x="1821769" y="0"/>
                </a:moveTo>
                <a:lnTo>
                  <a:pt x="3712150" y="0"/>
                </a:lnTo>
                <a:lnTo>
                  <a:pt x="4313002" y="0"/>
                </a:lnTo>
                <a:lnTo>
                  <a:pt x="5760083" y="0"/>
                </a:lnTo>
                <a:lnTo>
                  <a:pt x="5760087" y="0"/>
                </a:lnTo>
                <a:lnTo>
                  <a:pt x="7268616" y="0"/>
                </a:lnTo>
                <a:lnTo>
                  <a:pt x="8132216" y="0"/>
                </a:lnTo>
                <a:lnTo>
                  <a:pt x="8251318" y="0"/>
                </a:lnTo>
                <a:lnTo>
                  <a:pt x="8406709" y="0"/>
                </a:lnTo>
                <a:lnTo>
                  <a:pt x="9067792" y="0"/>
                </a:lnTo>
                <a:lnTo>
                  <a:pt x="9067794" y="0"/>
                </a:lnTo>
                <a:lnTo>
                  <a:pt x="9700767" y="0"/>
                </a:lnTo>
                <a:lnTo>
                  <a:pt x="10205886" y="0"/>
                </a:lnTo>
                <a:lnTo>
                  <a:pt x="10868052" y="0"/>
                </a:lnTo>
                <a:lnTo>
                  <a:pt x="12006145" y="0"/>
                </a:lnTo>
                <a:lnTo>
                  <a:pt x="12192000" y="0"/>
                </a:lnTo>
                <a:lnTo>
                  <a:pt x="12192000" y="45719"/>
                </a:lnTo>
                <a:lnTo>
                  <a:pt x="12192000" y="5017173"/>
                </a:lnTo>
                <a:lnTo>
                  <a:pt x="12192000" y="5062892"/>
                </a:lnTo>
                <a:lnTo>
                  <a:pt x="12006145" y="5062892"/>
                </a:lnTo>
                <a:lnTo>
                  <a:pt x="6436360" y="5062892"/>
                </a:lnTo>
                <a:lnTo>
                  <a:pt x="0" y="5062892"/>
                </a:lnTo>
                <a:lnTo>
                  <a:pt x="0" y="5017173"/>
                </a:lnTo>
                <a:lnTo>
                  <a:pt x="0" y="1867488"/>
                </a:lnTo>
                <a:lnTo>
                  <a:pt x="0" y="1821769"/>
                </a:lnTo>
                <a:cubicBezTo>
                  <a:pt x="0" y="815634"/>
                  <a:pt x="815634" y="0"/>
                  <a:pt x="1821769" y="0"/>
                </a:cubicBezTo>
                <a:close/>
              </a:path>
            </a:pathLst>
          </a:custGeom>
          <a:solidFill>
            <a:schemeClr val="tx2"/>
          </a:solidFill>
        </p:spPr>
        <p:txBody>
          <a:bodyPr vert="horz" wrap="square" lIns="0" tIns="0" rIns="0" bIns="0" rtlCol="0" anchor="ctr">
            <a:noAutofit/>
          </a:bodyPr>
          <a:lstStyle>
            <a:lvl1pPr algn="ctr">
              <a:defRPr lang="en-AU" dirty="0">
                <a:solidFill>
                  <a:schemeClr val="bg1"/>
                </a:solidFill>
              </a:defRPr>
            </a:lvl1pPr>
          </a:lstStyle>
          <a:p>
            <a:pPr lvl="0" algn="ctr"/>
            <a:r>
              <a:rPr lang="en-AU"/>
              <a:t>Insert image and send to back</a:t>
            </a:r>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3582989" cy="529259"/>
          </a:xfrm>
        </p:spPr>
        <p:txBody>
          <a:bodyPr/>
          <a:lstStyle>
            <a:lvl1pPr>
              <a:defRPr>
                <a:solidFill>
                  <a:schemeClr val="accent5"/>
                </a:solidFill>
              </a:defRPr>
            </a:lvl1pPr>
          </a:lstStyle>
          <a:p>
            <a:r>
              <a:rPr lang="en-GB" dirty="0"/>
              <a:t>Slide title</a:t>
            </a:r>
            <a:endParaRPr lang="en-AU" dirty="0"/>
          </a:p>
        </p:txBody>
      </p:sp>
      <p:sp>
        <p:nvSpPr>
          <p:cNvPr id="24" name="Content Placeholder 9">
            <a:extLst>
              <a:ext uri="{FF2B5EF4-FFF2-40B4-BE49-F238E27FC236}">
                <a16:creationId xmlns:a16="http://schemas.microsoft.com/office/drawing/2014/main" id="{7397DB09-56DB-407F-9732-E2AED25D7F8E}"/>
              </a:ext>
            </a:extLst>
          </p:cNvPr>
          <p:cNvSpPr>
            <a:spLocks noGrp="1"/>
          </p:cNvSpPr>
          <p:nvPr>
            <p:ph sz="quarter" idx="14"/>
          </p:nvPr>
        </p:nvSpPr>
        <p:spPr>
          <a:xfrm>
            <a:off x="4303713" y="539750"/>
            <a:ext cx="3582987" cy="988868"/>
          </a:xfrm>
        </p:spPr>
        <p:txBody>
          <a:bodyPr rIns="0" anchor="b"/>
          <a:lstStyle>
            <a:lvl1pPr>
              <a:defRPr sz="1200"/>
            </a:lvl1pPr>
            <a:lvl2pPr>
              <a:defRPr sz="1000"/>
            </a:lvl2pPr>
          </a:lstStyle>
          <a:p>
            <a:pPr lvl="0"/>
            <a:r>
              <a:rPr lang="en-US"/>
              <a:t>Click to edit Master text styles</a:t>
            </a:r>
          </a:p>
          <a:p>
            <a:pPr lvl="1"/>
            <a:r>
              <a:rPr lang="en-US"/>
              <a:t>Second level</a:t>
            </a:r>
          </a:p>
        </p:txBody>
      </p:sp>
      <p:sp>
        <p:nvSpPr>
          <p:cNvPr id="3" name="Slide Number Placeholder 2">
            <a:extLst>
              <a:ext uri="{FF2B5EF4-FFF2-40B4-BE49-F238E27FC236}">
                <a16:creationId xmlns:a16="http://schemas.microsoft.com/office/drawing/2014/main" id="{041B0A94-5C2B-46C7-B415-B404E0DEE983}"/>
              </a:ext>
            </a:extLst>
          </p:cNvPr>
          <p:cNvSpPr>
            <a:spLocks noGrp="1"/>
          </p:cNvSpPr>
          <p:nvPr>
            <p:ph type="sldNum" sz="quarter" idx="15"/>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41114444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 Column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3582989" cy="529259"/>
          </a:xfrm>
        </p:spPr>
        <p:txBody>
          <a:bodyPr/>
          <a:lstStyle>
            <a:lvl1pPr>
              <a:defRPr>
                <a:solidFill>
                  <a:schemeClr val="accent5"/>
                </a:solidFill>
              </a:defRPr>
            </a:lvl1pPr>
          </a:lstStyle>
          <a:p>
            <a:r>
              <a:rPr lang="en-GB" dirty="0"/>
              <a:t>Slide title</a:t>
            </a:r>
            <a:endParaRPr lang="en-AU" dirty="0"/>
          </a:p>
        </p:txBody>
      </p:sp>
      <p:sp>
        <p:nvSpPr>
          <p:cNvPr id="24" name="Content Placeholder 9">
            <a:extLst>
              <a:ext uri="{FF2B5EF4-FFF2-40B4-BE49-F238E27FC236}">
                <a16:creationId xmlns:a16="http://schemas.microsoft.com/office/drawing/2014/main" id="{7397DB09-56DB-407F-9732-E2AED25D7F8E}"/>
              </a:ext>
            </a:extLst>
          </p:cNvPr>
          <p:cNvSpPr>
            <a:spLocks noGrp="1"/>
          </p:cNvSpPr>
          <p:nvPr>
            <p:ph sz="quarter" idx="14"/>
          </p:nvPr>
        </p:nvSpPr>
        <p:spPr>
          <a:xfrm>
            <a:off x="4303713" y="539750"/>
            <a:ext cx="3582987" cy="988868"/>
          </a:xfrm>
        </p:spPr>
        <p:txBody>
          <a:bodyPr rIns="0" anchor="b"/>
          <a:lstStyle>
            <a:lvl1pPr>
              <a:defRPr sz="1200"/>
            </a:lvl1pPr>
            <a:lvl2pPr>
              <a:defRPr sz="1000"/>
            </a:lvl2pPr>
          </a:lstStyle>
          <a:p>
            <a:pPr lvl="0"/>
            <a:r>
              <a:rPr lang="en-US"/>
              <a:t>Click to edit Master text styles</a:t>
            </a:r>
          </a:p>
          <a:p>
            <a:pPr lvl="1"/>
            <a:r>
              <a:rPr lang="en-US"/>
              <a:t>Second level</a:t>
            </a:r>
          </a:p>
        </p:txBody>
      </p:sp>
      <p:sp>
        <p:nvSpPr>
          <p:cNvPr id="16" name="Content Placeholder 9">
            <a:extLst>
              <a:ext uri="{FF2B5EF4-FFF2-40B4-BE49-F238E27FC236}">
                <a16:creationId xmlns:a16="http://schemas.microsoft.com/office/drawing/2014/main" id="{4EAF4DCD-DFDA-4C36-A256-8735F57ECBD6}"/>
              </a:ext>
            </a:extLst>
          </p:cNvPr>
          <p:cNvSpPr>
            <a:spLocks noGrp="1"/>
          </p:cNvSpPr>
          <p:nvPr>
            <p:ph sz="quarter" idx="12"/>
          </p:nvPr>
        </p:nvSpPr>
        <p:spPr>
          <a:xfrm>
            <a:off x="539750" y="2707640"/>
            <a:ext cx="11107738" cy="3610609"/>
          </a:xfrm>
        </p:spPr>
        <p:txBody>
          <a:bodyPr r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Picture Placeholder 79">
            <a:extLst>
              <a:ext uri="{FF2B5EF4-FFF2-40B4-BE49-F238E27FC236}">
                <a16:creationId xmlns:a16="http://schemas.microsoft.com/office/drawing/2014/main" id="{CAF3CDCC-B4E5-4C1D-A93E-D63EDC3D94B1}"/>
              </a:ext>
            </a:extLst>
          </p:cNvPr>
          <p:cNvSpPr>
            <a:spLocks noGrp="1"/>
          </p:cNvSpPr>
          <p:nvPr>
            <p:ph type="pic" sz="quarter" idx="30"/>
          </p:nvPr>
        </p:nvSpPr>
        <p:spPr>
          <a:xfrm>
            <a:off x="8761066" y="847403"/>
            <a:ext cx="3430933"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25" name="Picture Placeholder 82">
            <a:extLst>
              <a:ext uri="{FF2B5EF4-FFF2-40B4-BE49-F238E27FC236}">
                <a16:creationId xmlns:a16="http://schemas.microsoft.com/office/drawing/2014/main" id="{63451C87-F36E-4C2E-9831-BAF6E84773D8}"/>
              </a:ext>
            </a:extLst>
          </p:cNvPr>
          <p:cNvSpPr>
            <a:spLocks noGrp="1"/>
          </p:cNvSpPr>
          <p:nvPr>
            <p:ph type="pic" sz="quarter" idx="33"/>
          </p:nvPr>
        </p:nvSpPr>
        <p:spPr>
          <a:xfrm>
            <a:off x="8079853" y="847403"/>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26" name="Content Placeholder 9">
            <a:extLst>
              <a:ext uri="{FF2B5EF4-FFF2-40B4-BE49-F238E27FC236}">
                <a16:creationId xmlns:a16="http://schemas.microsoft.com/office/drawing/2014/main" id="{B7101B4D-8F25-44E7-8ABD-08EE8A753B94}"/>
              </a:ext>
            </a:extLst>
          </p:cNvPr>
          <p:cNvSpPr>
            <a:spLocks noGrp="1"/>
          </p:cNvSpPr>
          <p:nvPr>
            <p:ph sz="quarter" idx="34"/>
          </p:nvPr>
        </p:nvSpPr>
        <p:spPr>
          <a:xfrm>
            <a:off x="9008771" y="847402"/>
            <a:ext cx="2350110" cy="681216"/>
          </a:xfrm>
        </p:spPr>
        <p:txBody>
          <a:bodyPr rIns="0" anchor="ctr"/>
          <a:lstStyle>
            <a:lvl1pPr>
              <a:spcAft>
                <a:spcPts val="0"/>
              </a:spcAft>
              <a:defRPr/>
            </a:lvl1pPr>
            <a:lvl2pPr>
              <a:spcBef>
                <a:spcPts val="0"/>
              </a:spcBef>
              <a:defRPr/>
            </a:lvl2pPr>
          </a:lstStyle>
          <a:p>
            <a:pPr lvl="0"/>
            <a:r>
              <a:rPr lang="en-US"/>
              <a:t>Click to edit Master text styles</a:t>
            </a:r>
          </a:p>
          <a:p>
            <a:pPr lvl="1"/>
            <a:r>
              <a:rPr lang="en-US"/>
              <a:t>Second level</a:t>
            </a:r>
          </a:p>
        </p:txBody>
      </p:sp>
      <p:sp>
        <p:nvSpPr>
          <p:cNvPr id="34" name="Content Placeholder 58">
            <a:extLst>
              <a:ext uri="{FF2B5EF4-FFF2-40B4-BE49-F238E27FC236}">
                <a16:creationId xmlns:a16="http://schemas.microsoft.com/office/drawing/2014/main" id="{943436C4-DCCB-48E7-8859-B6E0C5A84AF6}"/>
              </a:ext>
            </a:extLst>
          </p:cNvPr>
          <p:cNvSpPr>
            <a:spLocks noGrp="1"/>
          </p:cNvSpPr>
          <p:nvPr>
            <p:ph sz="quarter" idx="115" hasCustomPrompt="1"/>
          </p:nvPr>
        </p:nvSpPr>
        <p:spPr>
          <a:xfrm>
            <a:off x="8154086" y="918442"/>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3" name="Slide Number Placeholder 2">
            <a:extLst>
              <a:ext uri="{FF2B5EF4-FFF2-40B4-BE49-F238E27FC236}">
                <a16:creationId xmlns:a16="http://schemas.microsoft.com/office/drawing/2014/main" id="{6DD33A28-77AC-7FC5-4AF6-C167CA271C13}"/>
              </a:ext>
            </a:extLst>
          </p:cNvPr>
          <p:cNvSpPr>
            <a:spLocks noGrp="1"/>
          </p:cNvSpPr>
          <p:nvPr>
            <p:ph type="sldNum" sz="quarter" idx="116"/>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19629438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 Column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3582989" cy="529259"/>
          </a:xfrm>
        </p:spPr>
        <p:txBody>
          <a:bodyPr/>
          <a:lstStyle>
            <a:lvl1pPr>
              <a:defRPr>
                <a:solidFill>
                  <a:schemeClr val="accent5"/>
                </a:solidFill>
              </a:defRPr>
            </a:lvl1pPr>
          </a:lstStyle>
          <a:p>
            <a:r>
              <a:rPr lang="en-GB" dirty="0"/>
              <a:t>Slide title</a:t>
            </a:r>
            <a:endParaRPr lang="en-AU" dirty="0"/>
          </a:p>
        </p:txBody>
      </p:sp>
      <p:sp>
        <p:nvSpPr>
          <p:cNvPr id="24" name="Content Placeholder 9">
            <a:extLst>
              <a:ext uri="{FF2B5EF4-FFF2-40B4-BE49-F238E27FC236}">
                <a16:creationId xmlns:a16="http://schemas.microsoft.com/office/drawing/2014/main" id="{7397DB09-56DB-407F-9732-E2AED25D7F8E}"/>
              </a:ext>
            </a:extLst>
          </p:cNvPr>
          <p:cNvSpPr>
            <a:spLocks noGrp="1"/>
          </p:cNvSpPr>
          <p:nvPr>
            <p:ph sz="quarter" idx="14"/>
          </p:nvPr>
        </p:nvSpPr>
        <p:spPr>
          <a:xfrm>
            <a:off x="4303713" y="539750"/>
            <a:ext cx="3582987" cy="988868"/>
          </a:xfrm>
        </p:spPr>
        <p:txBody>
          <a:bodyPr rIns="0" anchor="b"/>
          <a:lstStyle>
            <a:lvl1pPr>
              <a:defRPr sz="1200"/>
            </a:lvl1pPr>
            <a:lvl2pPr>
              <a:defRPr sz="1000"/>
            </a:lvl2pPr>
          </a:lstStyle>
          <a:p>
            <a:pPr lvl="0"/>
            <a:r>
              <a:rPr lang="en-US"/>
              <a:t>Click to edit Master text styles</a:t>
            </a:r>
          </a:p>
          <a:p>
            <a:pPr lvl="1"/>
            <a:r>
              <a:rPr lang="en-US"/>
              <a:t>Second level</a:t>
            </a:r>
          </a:p>
        </p:txBody>
      </p:sp>
      <p:sp>
        <p:nvSpPr>
          <p:cNvPr id="16" name="Content Placeholder 9">
            <a:extLst>
              <a:ext uri="{FF2B5EF4-FFF2-40B4-BE49-F238E27FC236}">
                <a16:creationId xmlns:a16="http://schemas.microsoft.com/office/drawing/2014/main" id="{4EAF4DCD-DFDA-4C36-A256-8735F57ECBD6}"/>
              </a:ext>
            </a:extLst>
          </p:cNvPr>
          <p:cNvSpPr>
            <a:spLocks noGrp="1"/>
          </p:cNvSpPr>
          <p:nvPr>
            <p:ph sz="quarter" idx="12"/>
          </p:nvPr>
        </p:nvSpPr>
        <p:spPr>
          <a:xfrm>
            <a:off x="539750" y="2707640"/>
            <a:ext cx="5465761" cy="3610609"/>
          </a:xfrm>
        </p:spPr>
        <p:txBody>
          <a:bodyPr r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Content Placeholder 9">
            <a:extLst>
              <a:ext uri="{FF2B5EF4-FFF2-40B4-BE49-F238E27FC236}">
                <a16:creationId xmlns:a16="http://schemas.microsoft.com/office/drawing/2014/main" id="{C1D199DB-424C-43E1-ADA6-4B2ED5B3B28C}"/>
              </a:ext>
            </a:extLst>
          </p:cNvPr>
          <p:cNvSpPr>
            <a:spLocks noGrp="1"/>
          </p:cNvSpPr>
          <p:nvPr>
            <p:ph sz="quarter" idx="18"/>
          </p:nvPr>
        </p:nvSpPr>
        <p:spPr>
          <a:xfrm>
            <a:off x="6184900" y="2707640"/>
            <a:ext cx="5466399" cy="3610609"/>
          </a:xfrm>
        </p:spPr>
        <p:txBody>
          <a:bodyPr r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Picture Placeholder 79">
            <a:extLst>
              <a:ext uri="{FF2B5EF4-FFF2-40B4-BE49-F238E27FC236}">
                <a16:creationId xmlns:a16="http://schemas.microsoft.com/office/drawing/2014/main" id="{CAF3CDCC-B4E5-4C1D-A93E-D63EDC3D94B1}"/>
              </a:ext>
            </a:extLst>
          </p:cNvPr>
          <p:cNvSpPr>
            <a:spLocks noGrp="1"/>
          </p:cNvSpPr>
          <p:nvPr>
            <p:ph type="pic" sz="quarter" idx="30"/>
          </p:nvPr>
        </p:nvSpPr>
        <p:spPr>
          <a:xfrm>
            <a:off x="8761066" y="847403"/>
            <a:ext cx="3430933"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25" name="Picture Placeholder 82">
            <a:extLst>
              <a:ext uri="{FF2B5EF4-FFF2-40B4-BE49-F238E27FC236}">
                <a16:creationId xmlns:a16="http://schemas.microsoft.com/office/drawing/2014/main" id="{63451C87-F36E-4C2E-9831-BAF6E84773D8}"/>
              </a:ext>
            </a:extLst>
          </p:cNvPr>
          <p:cNvSpPr>
            <a:spLocks noGrp="1"/>
          </p:cNvSpPr>
          <p:nvPr>
            <p:ph type="pic" sz="quarter" idx="33"/>
          </p:nvPr>
        </p:nvSpPr>
        <p:spPr>
          <a:xfrm>
            <a:off x="8079853" y="847403"/>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26" name="Content Placeholder 9">
            <a:extLst>
              <a:ext uri="{FF2B5EF4-FFF2-40B4-BE49-F238E27FC236}">
                <a16:creationId xmlns:a16="http://schemas.microsoft.com/office/drawing/2014/main" id="{B7101B4D-8F25-44E7-8ABD-08EE8A753B94}"/>
              </a:ext>
            </a:extLst>
          </p:cNvPr>
          <p:cNvSpPr>
            <a:spLocks noGrp="1"/>
          </p:cNvSpPr>
          <p:nvPr>
            <p:ph sz="quarter" idx="34"/>
          </p:nvPr>
        </p:nvSpPr>
        <p:spPr>
          <a:xfrm>
            <a:off x="9008771" y="847402"/>
            <a:ext cx="2350110" cy="681216"/>
          </a:xfrm>
        </p:spPr>
        <p:txBody>
          <a:bodyPr rIns="0" anchor="ctr"/>
          <a:lstStyle>
            <a:lvl1pPr>
              <a:spcAft>
                <a:spcPts val="0"/>
              </a:spcAft>
              <a:defRPr/>
            </a:lvl1pPr>
            <a:lvl2pPr>
              <a:spcBef>
                <a:spcPts val="0"/>
              </a:spcBef>
              <a:defRPr/>
            </a:lvl2pPr>
          </a:lstStyle>
          <a:p>
            <a:pPr lvl="0"/>
            <a:r>
              <a:rPr lang="en-US"/>
              <a:t>Click to edit Master text styles</a:t>
            </a:r>
          </a:p>
          <a:p>
            <a:pPr lvl="1"/>
            <a:r>
              <a:rPr lang="en-US"/>
              <a:t>Second level</a:t>
            </a:r>
          </a:p>
        </p:txBody>
      </p:sp>
      <p:sp>
        <p:nvSpPr>
          <p:cNvPr id="35" name="Content Placeholder 58">
            <a:extLst>
              <a:ext uri="{FF2B5EF4-FFF2-40B4-BE49-F238E27FC236}">
                <a16:creationId xmlns:a16="http://schemas.microsoft.com/office/drawing/2014/main" id="{B4898720-BB02-44CA-9C7D-E575DCAE95D4}"/>
              </a:ext>
            </a:extLst>
          </p:cNvPr>
          <p:cNvSpPr>
            <a:spLocks noGrp="1"/>
          </p:cNvSpPr>
          <p:nvPr>
            <p:ph sz="quarter" idx="115" hasCustomPrompt="1"/>
          </p:nvPr>
        </p:nvSpPr>
        <p:spPr>
          <a:xfrm>
            <a:off x="8154086" y="918442"/>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3" name="Slide Number Placeholder 2">
            <a:extLst>
              <a:ext uri="{FF2B5EF4-FFF2-40B4-BE49-F238E27FC236}">
                <a16:creationId xmlns:a16="http://schemas.microsoft.com/office/drawing/2014/main" id="{BE0300FF-B0C4-9B69-CC1F-C48A560A86A7}"/>
              </a:ext>
            </a:extLst>
          </p:cNvPr>
          <p:cNvSpPr>
            <a:spLocks noGrp="1"/>
          </p:cNvSpPr>
          <p:nvPr>
            <p:ph type="sldNum" sz="quarter" idx="116"/>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38196225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 Column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3582989" cy="529259"/>
          </a:xfrm>
        </p:spPr>
        <p:txBody>
          <a:bodyPr/>
          <a:lstStyle>
            <a:lvl1pPr>
              <a:defRPr>
                <a:solidFill>
                  <a:schemeClr val="accent5"/>
                </a:solidFill>
              </a:defRPr>
            </a:lvl1pPr>
          </a:lstStyle>
          <a:p>
            <a:r>
              <a:rPr lang="en-GB" dirty="0"/>
              <a:t>Slide title</a:t>
            </a:r>
            <a:endParaRPr lang="en-AU" dirty="0"/>
          </a:p>
        </p:txBody>
      </p:sp>
      <p:sp>
        <p:nvSpPr>
          <p:cNvPr id="24" name="Content Placeholder 9">
            <a:extLst>
              <a:ext uri="{FF2B5EF4-FFF2-40B4-BE49-F238E27FC236}">
                <a16:creationId xmlns:a16="http://schemas.microsoft.com/office/drawing/2014/main" id="{7397DB09-56DB-407F-9732-E2AED25D7F8E}"/>
              </a:ext>
            </a:extLst>
          </p:cNvPr>
          <p:cNvSpPr>
            <a:spLocks noGrp="1"/>
          </p:cNvSpPr>
          <p:nvPr>
            <p:ph sz="quarter" idx="14"/>
          </p:nvPr>
        </p:nvSpPr>
        <p:spPr>
          <a:xfrm>
            <a:off x="4303713" y="539750"/>
            <a:ext cx="3582987" cy="988868"/>
          </a:xfrm>
        </p:spPr>
        <p:txBody>
          <a:bodyPr rIns="0" anchor="b"/>
          <a:lstStyle>
            <a:lvl1pPr>
              <a:defRPr sz="1200"/>
            </a:lvl1pPr>
            <a:lvl2pPr>
              <a:defRPr sz="1000"/>
            </a:lvl2pPr>
          </a:lstStyle>
          <a:p>
            <a:pPr lvl="0"/>
            <a:r>
              <a:rPr lang="en-US"/>
              <a:t>Click to edit Master text styles</a:t>
            </a:r>
          </a:p>
          <a:p>
            <a:pPr lvl="1"/>
            <a:r>
              <a:rPr lang="en-US"/>
              <a:t>Second level</a:t>
            </a:r>
          </a:p>
        </p:txBody>
      </p:sp>
      <p:sp>
        <p:nvSpPr>
          <p:cNvPr id="16" name="Content Placeholder 9">
            <a:extLst>
              <a:ext uri="{FF2B5EF4-FFF2-40B4-BE49-F238E27FC236}">
                <a16:creationId xmlns:a16="http://schemas.microsoft.com/office/drawing/2014/main" id="{4EAF4DCD-DFDA-4C36-A256-8735F57ECBD6}"/>
              </a:ext>
            </a:extLst>
          </p:cNvPr>
          <p:cNvSpPr>
            <a:spLocks noGrp="1"/>
          </p:cNvSpPr>
          <p:nvPr>
            <p:ph sz="quarter" idx="12"/>
          </p:nvPr>
        </p:nvSpPr>
        <p:spPr>
          <a:xfrm>
            <a:off x="539751" y="2707640"/>
            <a:ext cx="3582988" cy="3610609"/>
          </a:xfrm>
        </p:spPr>
        <p:txBody>
          <a:bodyPr r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Content Placeholder 9">
            <a:extLst>
              <a:ext uri="{FF2B5EF4-FFF2-40B4-BE49-F238E27FC236}">
                <a16:creationId xmlns:a16="http://schemas.microsoft.com/office/drawing/2014/main" id="{6550EBFE-A5D1-4AA4-B0B2-EB83E5F63264}"/>
              </a:ext>
            </a:extLst>
          </p:cNvPr>
          <p:cNvSpPr>
            <a:spLocks noGrp="1"/>
          </p:cNvSpPr>
          <p:nvPr>
            <p:ph sz="quarter" idx="17"/>
          </p:nvPr>
        </p:nvSpPr>
        <p:spPr>
          <a:xfrm>
            <a:off x="4309111" y="2707640"/>
            <a:ext cx="3582988" cy="3610609"/>
          </a:xfrm>
        </p:spPr>
        <p:txBody>
          <a:bodyPr r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Content Placeholder 9">
            <a:extLst>
              <a:ext uri="{FF2B5EF4-FFF2-40B4-BE49-F238E27FC236}">
                <a16:creationId xmlns:a16="http://schemas.microsoft.com/office/drawing/2014/main" id="{C1D199DB-424C-43E1-ADA6-4B2ED5B3B28C}"/>
              </a:ext>
            </a:extLst>
          </p:cNvPr>
          <p:cNvSpPr>
            <a:spLocks noGrp="1"/>
          </p:cNvSpPr>
          <p:nvPr>
            <p:ph sz="quarter" idx="18"/>
          </p:nvPr>
        </p:nvSpPr>
        <p:spPr>
          <a:xfrm>
            <a:off x="8068311" y="2707640"/>
            <a:ext cx="3582988" cy="3610609"/>
          </a:xfrm>
        </p:spPr>
        <p:txBody>
          <a:bodyPr r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Picture Placeholder 79">
            <a:extLst>
              <a:ext uri="{FF2B5EF4-FFF2-40B4-BE49-F238E27FC236}">
                <a16:creationId xmlns:a16="http://schemas.microsoft.com/office/drawing/2014/main" id="{CAF3CDCC-B4E5-4C1D-A93E-D63EDC3D94B1}"/>
              </a:ext>
            </a:extLst>
          </p:cNvPr>
          <p:cNvSpPr>
            <a:spLocks noGrp="1"/>
          </p:cNvSpPr>
          <p:nvPr>
            <p:ph type="pic" sz="quarter" idx="30"/>
          </p:nvPr>
        </p:nvSpPr>
        <p:spPr>
          <a:xfrm>
            <a:off x="8761066" y="847403"/>
            <a:ext cx="3430933"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25" name="Picture Placeholder 82">
            <a:extLst>
              <a:ext uri="{FF2B5EF4-FFF2-40B4-BE49-F238E27FC236}">
                <a16:creationId xmlns:a16="http://schemas.microsoft.com/office/drawing/2014/main" id="{63451C87-F36E-4C2E-9831-BAF6E84773D8}"/>
              </a:ext>
            </a:extLst>
          </p:cNvPr>
          <p:cNvSpPr>
            <a:spLocks noGrp="1"/>
          </p:cNvSpPr>
          <p:nvPr>
            <p:ph type="pic" sz="quarter" idx="33"/>
          </p:nvPr>
        </p:nvSpPr>
        <p:spPr>
          <a:xfrm>
            <a:off x="8079853" y="847403"/>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26" name="Content Placeholder 9">
            <a:extLst>
              <a:ext uri="{FF2B5EF4-FFF2-40B4-BE49-F238E27FC236}">
                <a16:creationId xmlns:a16="http://schemas.microsoft.com/office/drawing/2014/main" id="{B7101B4D-8F25-44E7-8ABD-08EE8A753B94}"/>
              </a:ext>
            </a:extLst>
          </p:cNvPr>
          <p:cNvSpPr>
            <a:spLocks noGrp="1"/>
          </p:cNvSpPr>
          <p:nvPr>
            <p:ph sz="quarter" idx="34"/>
          </p:nvPr>
        </p:nvSpPr>
        <p:spPr>
          <a:xfrm>
            <a:off x="9008771" y="847402"/>
            <a:ext cx="2350110" cy="681216"/>
          </a:xfrm>
        </p:spPr>
        <p:txBody>
          <a:bodyPr rIns="0" anchor="ctr"/>
          <a:lstStyle>
            <a:lvl1pPr>
              <a:spcAft>
                <a:spcPts val="0"/>
              </a:spcAft>
              <a:defRPr/>
            </a:lvl1pPr>
            <a:lvl2pPr>
              <a:spcBef>
                <a:spcPts val="0"/>
              </a:spcBef>
              <a:defRPr/>
            </a:lvl2pPr>
          </a:lstStyle>
          <a:p>
            <a:pPr lvl="0"/>
            <a:r>
              <a:rPr lang="en-US"/>
              <a:t>Click to edit Master text styles</a:t>
            </a:r>
          </a:p>
          <a:p>
            <a:pPr lvl="1"/>
            <a:r>
              <a:rPr lang="en-US"/>
              <a:t>Second level</a:t>
            </a:r>
          </a:p>
        </p:txBody>
      </p:sp>
      <p:sp>
        <p:nvSpPr>
          <p:cNvPr id="35" name="Content Placeholder 58">
            <a:extLst>
              <a:ext uri="{FF2B5EF4-FFF2-40B4-BE49-F238E27FC236}">
                <a16:creationId xmlns:a16="http://schemas.microsoft.com/office/drawing/2014/main" id="{37B9003F-DF64-4A52-A4AC-01205387BE41}"/>
              </a:ext>
            </a:extLst>
          </p:cNvPr>
          <p:cNvSpPr>
            <a:spLocks noGrp="1"/>
          </p:cNvSpPr>
          <p:nvPr>
            <p:ph sz="quarter" idx="115" hasCustomPrompt="1"/>
          </p:nvPr>
        </p:nvSpPr>
        <p:spPr>
          <a:xfrm>
            <a:off x="8154086" y="918442"/>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3" name="Slide Number Placeholder 2">
            <a:extLst>
              <a:ext uri="{FF2B5EF4-FFF2-40B4-BE49-F238E27FC236}">
                <a16:creationId xmlns:a16="http://schemas.microsoft.com/office/drawing/2014/main" id="{538DAF84-D897-CE2C-7730-3F9F5107F72F}"/>
              </a:ext>
            </a:extLst>
          </p:cNvPr>
          <p:cNvSpPr>
            <a:spLocks noGrp="1"/>
          </p:cNvSpPr>
          <p:nvPr>
            <p:ph type="sldNum" sz="quarter" idx="116"/>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36673133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 Icons Left and Top with 1 Content">
    <p:spTree>
      <p:nvGrpSpPr>
        <p:cNvPr id="1" name=""/>
        <p:cNvGrpSpPr/>
        <p:nvPr/>
      </p:nvGrpSpPr>
      <p:grpSpPr>
        <a:xfrm>
          <a:off x="0" y="0"/>
          <a:ext cx="0" cy="0"/>
          <a:chOff x="0" y="0"/>
          <a:chExt cx="0" cy="0"/>
        </a:xfrm>
      </p:grpSpPr>
      <p:sp>
        <p:nvSpPr>
          <p:cNvPr id="59" name="Picture Placeholder 79">
            <a:extLst>
              <a:ext uri="{FF2B5EF4-FFF2-40B4-BE49-F238E27FC236}">
                <a16:creationId xmlns:a16="http://schemas.microsoft.com/office/drawing/2014/main" id="{BBE885DC-9332-430E-89FD-7281C056EE12}"/>
              </a:ext>
            </a:extLst>
          </p:cNvPr>
          <p:cNvSpPr>
            <a:spLocks noGrp="1"/>
          </p:cNvSpPr>
          <p:nvPr>
            <p:ph type="pic" sz="quarter" idx="35"/>
          </p:nvPr>
        </p:nvSpPr>
        <p:spPr>
          <a:xfrm>
            <a:off x="539750" y="2702472"/>
            <a:ext cx="3138832" cy="1595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latin typeface="Century Gothic" panose="020B0502020202020204" pitchFamily="34" charset="0"/>
              </a:defRPr>
            </a:lvl1pPr>
          </a:lstStyle>
          <a:p>
            <a:pPr lvl="0" algn="ctr"/>
            <a:r>
              <a:rPr lang="en-US"/>
              <a:t>Click icon to add picture</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3582989" cy="529259"/>
          </a:xfrm>
        </p:spPr>
        <p:txBody>
          <a:bodyPr/>
          <a:lstStyle>
            <a:lvl1pPr>
              <a:defRPr>
                <a:solidFill>
                  <a:schemeClr val="accent5"/>
                </a:solidFill>
              </a:defRPr>
            </a:lvl1pPr>
          </a:lstStyle>
          <a:p>
            <a:r>
              <a:rPr lang="en-GB" dirty="0"/>
              <a:t>Slide title</a:t>
            </a:r>
            <a:endParaRPr lang="en-AU" dirty="0"/>
          </a:p>
        </p:txBody>
      </p:sp>
      <p:sp>
        <p:nvSpPr>
          <p:cNvPr id="24" name="Content Placeholder 9">
            <a:extLst>
              <a:ext uri="{FF2B5EF4-FFF2-40B4-BE49-F238E27FC236}">
                <a16:creationId xmlns:a16="http://schemas.microsoft.com/office/drawing/2014/main" id="{7397DB09-56DB-407F-9732-E2AED25D7F8E}"/>
              </a:ext>
            </a:extLst>
          </p:cNvPr>
          <p:cNvSpPr>
            <a:spLocks noGrp="1"/>
          </p:cNvSpPr>
          <p:nvPr>
            <p:ph sz="quarter" idx="14"/>
          </p:nvPr>
        </p:nvSpPr>
        <p:spPr>
          <a:xfrm>
            <a:off x="4303713" y="539750"/>
            <a:ext cx="3582987" cy="988868"/>
          </a:xfrm>
        </p:spPr>
        <p:txBody>
          <a:bodyPr rIns="0" anchor="b"/>
          <a:lstStyle>
            <a:lvl1pPr>
              <a:defRPr sz="1200"/>
            </a:lvl1pPr>
            <a:lvl2pPr>
              <a:defRPr sz="1000"/>
            </a:lvl2pPr>
          </a:lstStyle>
          <a:p>
            <a:pPr lvl="0"/>
            <a:r>
              <a:rPr lang="en-US"/>
              <a:t>Click to edit Master text styles</a:t>
            </a:r>
          </a:p>
          <a:p>
            <a:pPr lvl="1"/>
            <a:r>
              <a:rPr lang="en-US"/>
              <a:t>Second level</a:t>
            </a:r>
          </a:p>
        </p:txBody>
      </p:sp>
      <p:sp>
        <p:nvSpPr>
          <p:cNvPr id="18" name="Content Placeholder 9">
            <a:extLst>
              <a:ext uri="{FF2B5EF4-FFF2-40B4-BE49-F238E27FC236}">
                <a16:creationId xmlns:a16="http://schemas.microsoft.com/office/drawing/2014/main" id="{C1D199DB-424C-43E1-ADA6-4B2ED5B3B28C}"/>
              </a:ext>
            </a:extLst>
          </p:cNvPr>
          <p:cNvSpPr>
            <a:spLocks noGrp="1"/>
          </p:cNvSpPr>
          <p:nvPr>
            <p:ph sz="quarter" idx="18"/>
          </p:nvPr>
        </p:nvSpPr>
        <p:spPr>
          <a:xfrm>
            <a:off x="4303713" y="2707641"/>
            <a:ext cx="7347586" cy="3301274"/>
          </a:xfrm>
        </p:spPr>
        <p:txBody>
          <a:bodyPr r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Picture Placeholder 79">
            <a:extLst>
              <a:ext uri="{FF2B5EF4-FFF2-40B4-BE49-F238E27FC236}">
                <a16:creationId xmlns:a16="http://schemas.microsoft.com/office/drawing/2014/main" id="{CAF3CDCC-B4E5-4C1D-A93E-D63EDC3D94B1}"/>
              </a:ext>
            </a:extLst>
          </p:cNvPr>
          <p:cNvSpPr>
            <a:spLocks noGrp="1"/>
          </p:cNvSpPr>
          <p:nvPr>
            <p:ph type="pic" sz="quarter" idx="30"/>
          </p:nvPr>
        </p:nvSpPr>
        <p:spPr>
          <a:xfrm>
            <a:off x="8761066" y="847403"/>
            <a:ext cx="3430933" cy="681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25" name="Picture Placeholder 82">
            <a:extLst>
              <a:ext uri="{FF2B5EF4-FFF2-40B4-BE49-F238E27FC236}">
                <a16:creationId xmlns:a16="http://schemas.microsoft.com/office/drawing/2014/main" id="{63451C87-F36E-4C2E-9831-BAF6E84773D8}"/>
              </a:ext>
            </a:extLst>
          </p:cNvPr>
          <p:cNvSpPr>
            <a:spLocks noGrp="1"/>
          </p:cNvSpPr>
          <p:nvPr>
            <p:ph type="pic" sz="quarter" idx="33"/>
          </p:nvPr>
        </p:nvSpPr>
        <p:spPr>
          <a:xfrm>
            <a:off x="8079853" y="847403"/>
            <a:ext cx="826082" cy="68121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26" name="Content Placeholder 9">
            <a:extLst>
              <a:ext uri="{FF2B5EF4-FFF2-40B4-BE49-F238E27FC236}">
                <a16:creationId xmlns:a16="http://schemas.microsoft.com/office/drawing/2014/main" id="{B7101B4D-8F25-44E7-8ABD-08EE8A753B94}"/>
              </a:ext>
            </a:extLst>
          </p:cNvPr>
          <p:cNvSpPr>
            <a:spLocks noGrp="1"/>
          </p:cNvSpPr>
          <p:nvPr>
            <p:ph sz="quarter" idx="34"/>
          </p:nvPr>
        </p:nvSpPr>
        <p:spPr>
          <a:xfrm>
            <a:off x="9008771" y="847402"/>
            <a:ext cx="2350110" cy="681216"/>
          </a:xfrm>
        </p:spPr>
        <p:txBody>
          <a:bodyPr rIns="0" anchor="ctr"/>
          <a:lstStyle>
            <a:lvl1pPr>
              <a:spcAft>
                <a:spcPts val="0"/>
              </a:spcAft>
              <a:defRPr/>
            </a:lvl1pPr>
            <a:lvl2pPr>
              <a:spcBef>
                <a:spcPts val="0"/>
              </a:spcBef>
              <a:defRPr/>
            </a:lvl2pPr>
          </a:lstStyle>
          <a:p>
            <a:pPr lvl="0"/>
            <a:r>
              <a:rPr lang="en-US"/>
              <a:t>Click to edit Master text styles</a:t>
            </a:r>
          </a:p>
          <a:p>
            <a:pPr lvl="1"/>
            <a:r>
              <a:rPr lang="en-US"/>
              <a:t>Second level</a:t>
            </a:r>
          </a:p>
        </p:txBody>
      </p:sp>
      <p:sp>
        <p:nvSpPr>
          <p:cNvPr id="60" name="Content Placeholder 9">
            <a:extLst>
              <a:ext uri="{FF2B5EF4-FFF2-40B4-BE49-F238E27FC236}">
                <a16:creationId xmlns:a16="http://schemas.microsoft.com/office/drawing/2014/main" id="{CB40FB17-E370-4C02-AD83-C158E93F418C}"/>
              </a:ext>
            </a:extLst>
          </p:cNvPr>
          <p:cNvSpPr>
            <a:spLocks noGrp="1"/>
          </p:cNvSpPr>
          <p:nvPr>
            <p:ph sz="quarter" idx="36"/>
          </p:nvPr>
        </p:nvSpPr>
        <p:spPr>
          <a:xfrm>
            <a:off x="767973" y="2821192"/>
            <a:ext cx="2079579" cy="1357706"/>
          </a:xfrm>
        </p:spPr>
        <p:txBody>
          <a:bodyPr rIns="0" anchor="ctr"/>
          <a:lstStyle>
            <a:lvl1pPr>
              <a:defRPr sz="1200"/>
            </a:lvl1pPr>
            <a:lvl2pPr>
              <a:defRPr sz="1000"/>
            </a:lvl2pPr>
          </a:lstStyle>
          <a:p>
            <a:pPr lvl="0"/>
            <a:r>
              <a:rPr lang="en-US"/>
              <a:t>Click to edit Master text styles</a:t>
            </a:r>
          </a:p>
          <a:p>
            <a:pPr lvl="1"/>
            <a:r>
              <a:rPr lang="en-US"/>
              <a:t>Second level</a:t>
            </a:r>
          </a:p>
        </p:txBody>
      </p:sp>
      <p:sp>
        <p:nvSpPr>
          <p:cNvPr id="69" name="Picture Placeholder 82">
            <a:extLst>
              <a:ext uri="{FF2B5EF4-FFF2-40B4-BE49-F238E27FC236}">
                <a16:creationId xmlns:a16="http://schemas.microsoft.com/office/drawing/2014/main" id="{1E64EFAE-1E3C-43A7-B728-C3B624000D19}"/>
              </a:ext>
            </a:extLst>
          </p:cNvPr>
          <p:cNvSpPr>
            <a:spLocks noGrp="1"/>
          </p:cNvSpPr>
          <p:nvPr>
            <p:ph type="pic" sz="quarter" idx="37"/>
          </p:nvPr>
        </p:nvSpPr>
        <p:spPr>
          <a:xfrm rot="5400000">
            <a:off x="2983314" y="2769295"/>
            <a:ext cx="762090" cy="62844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73" name="Picture Placeholder 79">
            <a:extLst>
              <a:ext uri="{FF2B5EF4-FFF2-40B4-BE49-F238E27FC236}">
                <a16:creationId xmlns:a16="http://schemas.microsoft.com/office/drawing/2014/main" id="{ED657E23-81AF-491A-BC7D-FDBD72E9CCCF}"/>
              </a:ext>
            </a:extLst>
          </p:cNvPr>
          <p:cNvSpPr>
            <a:spLocks noGrp="1"/>
          </p:cNvSpPr>
          <p:nvPr>
            <p:ph type="pic" sz="quarter" idx="38"/>
          </p:nvPr>
        </p:nvSpPr>
        <p:spPr>
          <a:xfrm>
            <a:off x="539750" y="4404272"/>
            <a:ext cx="3138832" cy="1595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latin typeface="Century Gothic" panose="020B0502020202020204" pitchFamily="34" charset="0"/>
              </a:defRPr>
            </a:lvl1pPr>
          </a:lstStyle>
          <a:p>
            <a:pPr lvl="0" algn="ctr"/>
            <a:r>
              <a:rPr lang="en-US"/>
              <a:t>Click icon to add picture</a:t>
            </a:r>
            <a:endParaRPr lang="en-AU"/>
          </a:p>
        </p:txBody>
      </p:sp>
      <p:sp>
        <p:nvSpPr>
          <p:cNvPr id="74" name="Content Placeholder 9">
            <a:extLst>
              <a:ext uri="{FF2B5EF4-FFF2-40B4-BE49-F238E27FC236}">
                <a16:creationId xmlns:a16="http://schemas.microsoft.com/office/drawing/2014/main" id="{95221BF0-94F0-400C-A9C4-B70EF976715A}"/>
              </a:ext>
            </a:extLst>
          </p:cNvPr>
          <p:cNvSpPr>
            <a:spLocks noGrp="1"/>
          </p:cNvSpPr>
          <p:nvPr>
            <p:ph sz="quarter" idx="39"/>
          </p:nvPr>
        </p:nvSpPr>
        <p:spPr>
          <a:xfrm>
            <a:off x="767973" y="4522992"/>
            <a:ext cx="2079579" cy="1357706"/>
          </a:xfrm>
        </p:spPr>
        <p:txBody>
          <a:bodyPr rIns="0" anchor="ctr"/>
          <a:lstStyle>
            <a:lvl1pPr>
              <a:defRPr sz="1200"/>
            </a:lvl1pPr>
            <a:lvl2pPr>
              <a:defRPr sz="1000"/>
            </a:lvl2pPr>
          </a:lstStyle>
          <a:p>
            <a:pPr lvl="0"/>
            <a:r>
              <a:rPr lang="en-US"/>
              <a:t>Click to edit Master text styles</a:t>
            </a:r>
          </a:p>
          <a:p>
            <a:pPr lvl="1"/>
            <a:r>
              <a:rPr lang="en-US"/>
              <a:t>Second level</a:t>
            </a:r>
          </a:p>
        </p:txBody>
      </p:sp>
      <p:sp>
        <p:nvSpPr>
          <p:cNvPr id="75" name="Picture Placeholder 82">
            <a:extLst>
              <a:ext uri="{FF2B5EF4-FFF2-40B4-BE49-F238E27FC236}">
                <a16:creationId xmlns:a16="http://schemas.microsoft.com/office/drawing/2014/main" id="{E570CB92-1D48-4789-917B-9B95143EB35F}"/>
              </a:ext>
            </a:extLst>
          </p:cNvPr>
          <p:cNvSpPr>
            <a:spLocks noGrp="1"/>
          </p:cNvSpPr>
          <p:nvPr>
            <p:ph type="pic" sz="quarter" idx="40"/>
          </p:nvPr>
        </p:nvSpPr>
        <p:spPr>
          <a:xfrm rot="5400000">
            <a:off x="2983314" y="4471095"/>
            <a:ext cx="762090" cy="62844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accent1"/>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34" name="Content Placeholder 58">
            <a:extLst>
              <a:ext uri="{FF2B5EF4-FFF2-40B4-BE49-F238E27FC236}">
                <a16:creationId xmlns:a16="http://schemas.microsoft.com/office/drawing/2014/main" id="{C5618B7D-5DFC-4F89-A55C-BC6F2405AACB}"/>
              </a:ext>
            </a:extLst>
          </p:cNvPr>
          <p:cNvSpPr>
            <a:spLocks noGrp="1"/>
          </p:cNvSpPr>
          <p:nvPr>
            <p:ph sz="quarter" idx="115" hasCustomPrompt="1"/>
          </p:nvPr>
        </p:nvSpPr>
        <p:spPr>
          <a:xfrm>
            <a:off x="8154086" y="918442"/>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36" name="Content Placeholder 58">
            <a:extLst>
              <a:ext uri="{FF2B5EF4-FFF2-40B4-BE49-F238E27FC236}">
                <a16:creationId xmlns:a16="http://schemas.microsoft.com/office/drawing/2014/main" id="{07416D30-B467-4234-90DA-4D7D57EF7E2D}"/>
              </a:ext>
            </a:extLst>
          </p:cNvPr>
          <p:cNvSpPr>
            <a:spLocks noGrp="1"/>
          </p:cNvSpPr>
          <p:nvPr>
            <p:ph sz="quarter" idx="116" hasCustomPrompt="1"/>
          </p:nvPr>
        </p:nvSpPr>
        <p:spPr>
          <a:xfrm>
            <a:off x="3091422" y="2737500"/>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37" name="Content Placeholder 58">
            <a:extLst>
              <a:ext uri="{FF2B5EF4-FFF2-40B4-BE49-F238E27FC236}">
                <a16:creationId xmlns:a16="http://schemas.microsoft.com/office/drawing/2014/main" id="{22FE3FD3-7F9A-4FE6-9430-B69569133A13}"/>
              </a:ext>
            </a:extLst>
          </p:cNvPr>
          <p:cNvSpPr>
            <a:spLocks noGrp="1"/>
          </p:cNvSpPr>
          <p:nvPr>
            <p:ph sz="quarter" idx="117" hasCustomPrompt="1"/>
          </p:nvPr>
        </p:nvSpPr>
        <p:spPr>
          <a:xfrm>
            <a:off x="3091422" y="4446561"/>
            <a:ext cx="545875" cy="539136"/>
          </a:xfrm>
          <a:prstGeom prst="rect">
            <a:avLst/>
          </a:prstGeom>
        </p:spPr>
        <p:txBody>
          <a:bodyPr/>
          <a:lstStyle>
            <a:lvl1pPr algn="ctr">
              <a:defRPr sz="800">
                <a:solidFill>
                  <a:schemeClr val="bg1"/>
                </a:solidFill>
                <a:latin typeface="Century Gothic" panose="020B0502020202020204" pitchFamily="34" charset="0"/>
                <a:ea typeface="Segoe UI Black" panose="020B0A02040204020203" pitchFamily="34" charset="0"/>
              </a:defRPr>
            </a:lvl1pPr>
          </a:lstStyle>
          <a:p>
            <a:pPr lvl="0"/>
            <a:r>
              <a:rPr lang="en-AU"/>
              <a:t>Paste icon</a:t>
            </a:r>
          </a:p>
        </p:txBody>
      </p:sp>
      <p:sp>
        <p:nvSpPr>
          <p:cNvPr id="3" name="Slide Number Placeholder 2">
            <a:extLst>
              <a:ext uri="{FF2B5EF4-FFF2-40B4-BE49-F238E27FC236}">
                <a16:creationId xmlns:a16="http://schemas.microsoft.com/office/drawing/2014/main" id="{63CC8BF6-20FC-87F6-71F9-DFFFB069A443}"/>
              </a:ext>
            </a:extLst>
          </p:cNvPr>
          <p:cNvSpPr>
            <a:spLocks noGrp="1"/>
          </p:cNvSpPr>
          <p:nvPr>
            <p:ph type="sldNum" sz="quarter" idx="118"/>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30616849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s with Navy Highlight">
    <p:bg>
      <p:bgPr>
        <a:solidFill>
          <a:schemeClr val="tx2"/>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E41A2ED1-BA1F-4A5D-AF68-563D8424B338}"/>
              </a:ext>
            </a:extLst>
          </p:cNvPr>
          <p:cNvSpPr/>
          <p:nvPr userDrawn="1"/>
        </p:nvSpPr>
        <p:spPr>
          <a:xfrm flipH="1">
            <a:off x="-1" y="915"/>
            <a:ext cx="8067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1"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9">
            <a:extLst>
              <a:ext uri="{FF2B5EF4-FFF2-40B4-BE49-F238E27FC236}">
                <a16:creationId xmlns:a16="http://schemas.microsoft.com/office/drawing/2014/main" id="{448578AB-6BEB-4E7F-A85D-5D1E730F5C84}"/>
              </a:ext>
            </a:extLst>
          </p:cNvPr>
          <p:cNvSpPr>
            <a:spLocks noGrp="1"/>
          </p:cNvSpPr>
          <p:nvPr>
            <p:ph sz="quarter" idx="13"/>
          </p:nvPr>
        </p:nvSpPr>
        <p:spPr>
          <a:xfrm>
            <a:off x="4303713" y="1787525"/>
            <a:ext cx="3582989"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7346953" cy="529259"/>
          </a:xfrm>
        </p:spPr>
        <p:txBody>
          <a:bodyPr/>
          <a:lstStyle>
            <a:lvl1pPr>
              <a:defRPr>
                <a:solidFill>
                  <a:schemeClr val="accent5"/>
                </a:solidFill>
              </a:defRPr>
            </a:lvl1pPr>
          </a:lstStyle>
          <a:p>
            <a:r>
              <a:rPr lang="en-GB" dirty="0"/>
              <a:t>Slide title</a:t>
            </a:r>
            <a:endParaRPr lang="en-AU" dirty="0"/>
          </a:p>
        </p:txBody>
      </p:sp>
      <p:sp>
        <p:nvSpPr>
          <p:cNvPr id="9" name="Content Placeholder 9">
            <a:extLst>
              <a:ext uri="{FF2B5EF4-FFF2-40B4-BE49-F238E27FC236}">
                <a16:creationId xmlns:a16="http://schemas.microsoft.com/office/drawing/2014/main" id="{D056E140-6570-47E4-A47C-12143FEE0DEF}"/>
              </a:ext>
            </a:extLst>
          </p:cNvPr>
          <p:cNvSpPr>
            <a:spLocks noGrp="1"/>
          </p:cNvSpPr>
          <p:nvPr>
            <p:ph sz="quarter" idx="14"/>
          </p:nvPr>
        </p:nvSpPr>
        <p:spPr>
          <a:xfrm>
            <a:off x="8417560" y="1787524"/>
            <a:ext cx="3233105" cy="1085845"/>
          </a:xfrm>
        </p:spPr>
        <p:txBody>
          <a:bodyPr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0" name="Content Placeholder 9">
            <a:extLst>
              <a:ext uri="{FF2B5EF4-FFF2-40B4-BE49-F238E27FC236}">
                <a16:creationId xmlns:a16="http://schemas.microsoft.com/office/drawing/2014/main" id="{5A20A07C-DDFD-4CFC-95B1-BA936CFAAAB7}"/>
              </a:ext>
            </a:extLst>
          </p:cNvPr>
          <p:cNvSpPr>
            <a:spLocks noGrp="1"/>
          </p:cNvSpPr>
          <p:nvPr>
            <p:ph sz="quarter" idx="15"/>
          </p:nvPr>
        </p:nvSpPr>
        <p:spPr>
          <a:xfrm>
            <a:off x="8417560" y="3083560"/>
            <a:ext cx="3233105" cy="2766377"/>
          </a:xfrm>
        </p:spPr>
        <p:txBody>
          <a:bodyPr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object 3">
            <a:extLst>
              <a:ext uri="{FF2B5EF4-FFF2-40B4-BE49-F238E27FC236}">
                <a16:creationId xmlns:a16="http://schemas.microsoft.com/office/drawing/2014/main" id="{F34568B1-F9A9-40E2-9F64-311AC2446A06}"/>
              </a:ext>
            </a:extLst>
          </p:cNvPr>
          <p:cNvSpPr/>
          <p:nvPr userDrawn="1"/>
        </p:nvSpPr>
        <p:spPr>
          <a:xfrm rot="16200000">
            <a:off x="7880014" y="619944"/>
            <a:ext cx="747364" cy="373682"/>
          </a:xfrm>
          <a:custGeom>
            <a:avLst/>
            <a:gdLst/>
            <a:ahLst/>
            <a:cxnLst/>
            <a:rect l="l" t="t" r="r" b="b"/>
            <a:pathLst>
              <a:path w="909319" h="454659">
                <a:moveTo>
                  <a:pt x="908824" y="0"/>
                </a:moveTo>
                <a:lnTo>
                  <a:pt x="0" y="0"/>
                </a:lnTo>
                <a:lnTo>
                  <a:pt x="454406" y="454406"/>
                </a:lnTo>
                <a:lnTo>
                  <a:pt x="908824" y="0"/>
                </a:lnTo>
                <a:close/>
              </a:path>
            </a:pathLst>
          </a:custGeom>
          <a:solidFill>
            <a:schemeClr val="bg1"/>
          </a:solidFill>
        </p:spPr>
        <p:txBody>
          <a:bodyPr wrap="square" lIns="0" tIns="0" rIns="0" bIns="0" rtlCol="0"/>
          <a:lstStyle/>
          <a:p>
            <a:pPr defTabSz="1292870"/>
            <a:endParaRPr sz="2545">
              <a:solidFill>
                <a:prstClr val="black"/>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C02940EC-DBB0-5503-51FA-B58ACB137B70}"/>
              </a:ext>
            </a:extLst>
          </p:cNvPr>
          <p:cNvSpPr>
            <a:spLocks noGrp="1"/>
          </p:cNvSpPr>
          <p:nvPr>
            <p:ph type="sldNum" sz="quarter" idx="16"/>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16841690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ontents with Navy Highlight (icons)">
    <p:bg>
      <p:bgPr>
        <a:solidFill>
          <a:schemeClr val="tx2"/>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E41A2ED1-BA1F-4A5D-AF68-563D8424B338}"/>
              </a:ext>
            </a:extLst>
          </p:cNvPr>
          <p:cNvSpPr/>
          <p:nvPr userDrawn="1"/>
        </p:nvSpPr>
        <p:spPr>
          <a:xfrm flipH="1">
            <a:off x="-1" y="915"/>
            <a:ext cx="8067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1"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50" y="539750"/>
            <a:ext cx="7034530" cy="529259"/>
          </a:xfrm>
        </p:spPr>
        <p:txBody>
          <a:bodyPr/>
          <a:lstStyle>
            <a:lvl1pPr>
              <a:defRPr>
                <a:solidFill>
                  <a:schemeClr val="accent5"/>
                </a:solidFill>
              </a:defRPr>
            </a:lvl1pPr>
          </a:lstStyle>
          <a:p>
            <a:r>
              <a:rPr lang="en-GB" dirty="0"/>
              <a:t>Slide title</a:t>
            </a:r>
            <a:endParaRPr lang="en-AU" dirty="0"/>
          </a:p>
        </p:txBody>
      </p:sp>
      <p:sp>
        <p:nvSpPr>
          <p:cNvPr id="9" name="Content Placeholder 9">
            <a:extLst>
              <a:ext uri="{FF2B5EF4-FFF2-40B4-BE49-F238E27FC236}">
                <a16:creationId xmlns:a16="http://schemas.microsoft.com/office/drawing/2014/main" id="{D056E140-6570-47E4-A47C-12143FEE0DEF}"/>
              </a:ext>
            </a:extLst>
          </p:cNvPr>
          <p:cNvSpPr>
            <a:spLocks noGrp="1"/>
          </p:cNvSpPr>
          <p:nvPr>
            <p:ph sz="quarter" idx="14"/>
          </p:nvPr>
        </p:nvSpPr>
        <p:spPr>
          <a:xfrm>
            <a:off x="8417560" y="1787524"/>
            <a:ext cx="3233105" cy="1085845"/>
          </a:xfrm>
        </p:spPr>
        <p:txBody>
          <a:bodyPr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0" name="Content Placeholder 9">
            <a:extLst>
              <a:ext uri="{FF2B5EF4-FFF2-40B4-BE49-F238E27FC236}">
                <a16:creationId xmlns:a16="http://schemas.microsoft.com/office/drawing/2014/main" id="{5A20A07C-DDFD-4CFC-95B1-BA936CFAAAB7}"/>
              </a:ext>
            </a:extLst>
          </p:cNvPr>
          <p:cNvSpPr>
            <a:spLocks noGrp="1"/>
          </p:cNvSpPr>
          <p:nvPr>
            <p:ph sz="quarter" idx="15"/>
          </p:nvPr>
        </p:nvSpPr>
        <p:spPr>
          <a:xfrm>
            <a:off x="8417560" y="3083560"/>
            <a:ext cx="3233105" cy="2762154"/>
          </a:xfrm>
        </p:spPr>
        <p:txBody>
          <a:bodyPr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4" name="Picture Placeholder 79">
            <a:extLst>
              <a:ext uri="{FF2B5EF4-FFF2-40B4-BE49-F238E27FC236}">
                <a16:creationId xmlns:a16="http://schemas.microsoft.com/office/drawing/2014/main" id="{9A288D5B-C65C-44CE-BDCB-8BB8D4883E92}"/>
              </a:ext>
            </a:extLst>
          </p:cNvPr>
          <p:cNvSpPr>
            <a:spLocks noGrp="1"/>
          </p:cNvSpPr>
          <p:nvPr>
            <p:ph type="pic" sz="quarter" idx="35"/>
          </p:nvPr>
        </p:nvSpPr>
        <p:spPr>
          <a:xfrm>
            <a:off x="4303713" y="1787525"/>
            <a:ext cx="3270566" cy="1942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35" name="Content Placeholder 9">
            <a:extLst>
              <a:ext uri="{FF2B5EF4-FFF2-40B4-BE49-F238E27FC236}">
                <a16:creationId xmlns:a16="http://schemas.microsoft.com/office/drawing/2014/main" id="{F673E5D4-72E8-491F-A066-BD4DD160A4BB}"/>
              </a:ext>
            </a:extLst>
          </p:cNvPr>
          <p:cNvSpPr>
            <a:spLocks noGrp="1"/>
          </p:cNvSpPr>
          <p:nvPr>
            <p:ph sz="quarter" idx="36"/>
          </p:nvPr>
        </p:nvSpPr>
        <p:spPr>
          <a:xfrm>
            <a:off x="4531936" y="1904134"/>
            <a:ext cx="2388498" cy="1709087"/>
          </a:xfrm>
        </p:spPr>
        <p:txBody>
          <a:bodyPr rIns="0" anchor="ctr"/>
          <a:lstStyle>
            <a:lvl1pPr>
              <a:defRPr sz="1200"/>
            </a:lvl1pPr>
            <a:lvl2pPr>
              <a:defRPr sz="1000"/>
            </a:lvl2pPr>
          </a:lstStyle>
          <a:p>
            <a:pPr lvl="0"/>
            <a:r>
              <a:rPr lang="en-US"/>
              <a:t>Click to edit Master text styles</a:t>
            </a:r>
          </a:p>
          <a:p>
            <a:pPr lvl="1"/>
            <a:r>
              <a:rPr lang="en-US"/>
              <a:t>Second level</a:t>
            </a:r>
          </a:p>
        </p:txBody>
      </p:sp>
      <p:sp>
        <p:nvSpPr>
          <p:cNvPr id="36" name="Picture Placeholder 82">
            <a:extLst>
              <a:ext uri="{FF2B5EF4-FFF2-40B4-BE49-F238E27FC236}">
                <a16:creationId xmlns:a16="http://schemas.microsoft.com/office/drawing/2014/main" id="{E4983FE6-7928-41A5-BD26-FDB70ED640F6}"/>
              </a:ext>
            </a:extLst>
          </p:cNvPr>
          <p:cNvSpPr>
            <a:spLocks noGrp="1"/>
          </p:cNvSpPr>
          <p:nvPr>
            <p:ph type="pic" sz="quarter" idx="37"/>
          </p:nvPr>
        </p:nvSpPr>
        <p:spPr>
          <a:xfrm rot="5400000">
            <a:off x="6879011" y="1854349"/>
            <a:ext cx="762090" cy="62844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37" name="Picture Placeholder 79">
            <a:extLst>
              <a:ext uri="{FF2B5EF4-FFF2-40B4-BE49-F238E27FC236}">
                <a16:creationId xmlns:a16="http://schemas.microsoft.com/office/drawing/2014/main" id="{A59597A7-A1AB-4E87-96E2-7C8F432A0F50}"/>
              </a:ext>
            </a:extLst>
          </p:cNvPr>
          <p:cNvSpPr>
            <a:spLocks noGrp="1"/>
          </p:cNvSpPr>
          <p:nvPr>
            <p:ph type="pic" sz="quarter" idx="38"/>
          </p:nvPr>
        </p:nvSpPr>
        <p:spPr>
          <a:xfrm>
            <a:off x="4303713" y="3903411"/>
            <a:ext cx="3270566" cy="19423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39" name="Picture Placeholder 82">
            <a:extLst>
              <a:ext uri="{FF2B5EF4-FFF2-40B4-BE49-F238E27FC236}">
                <a16:creationId xmlns:a16="http://schemas.microsoft.com/office/drawing/2014/main" id="{1D9D08EB-0E04-4096-9598-3BCE9A82813E}"/>
              </a:ext>
            </a:extLst>
          </p:cNvPr>
          <p:cNvSpPr>
            <a:spLocks noGrp="1"/>
          </p:cNvSpPr>
          <p:nvPr>
            <p:ph type="pic" sz="quarter" idx="40"/>
          </p:nvPr>
        </p:nvSpPr>
        <p:spPr>
          <a:xfrm rot="5400000">
            <a:off x="6879011" y="3970235"/>
            <a:ext cx="762090" cy="62844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accent1"/>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43" name="Content Placeholder 9">
            <a:extLst>
              <a:ext uri="{FF2B5EF4-FFF2-40B4-BE49-F238E27FC236}">
                <a16:creationId xmlns:a16="http://schemas.microsoft.com/office/drawing/2014/main" id="{704A2F78-3D80-4632-BCEA-689A80241FEB}"/>
              </a:ext>
            </a:extLst>
          </p:cNvPr>
          <p:cNvSpPr>
            <a:spLocks noGrp="1"/>
          </p:cNvSpPr>
          <p:nvPr>
            <p:ph sz="quarter" idx="41"/>
          </p:nvPr>
        </p:nvSpPr>
        <p:spPr>
          <a:xfrm>
            <a:off x="4531936" y="4020019"/>
            <a:ext cx="2388498" cy="1709087"/>
          </a:xfrm>
        </p:spPr>
        <p:txBody>
          <a:bodyPr rIns="0" anchor="ctr"/>
          <a:lstStyle>
            <a:lvl1pPr>
              <a:defRPr sz="1200"/>
            </a:lvl1pPr>
            <a:lvl2pPr>
              <a:defRPr sz="1000"/>
            </a:lvl2pPr>
          </a:lstStyle>
          <a:p>
            <a:pPr lvl="0"/>
            <a:r>
              <a:rPr lang="en-US"/>
              <a:t>Click to edit Master text styles</a:t>
            </a:r>
          </a:p>
          <a:p>
            <a:pPr lvl="1"/>
            <a:r>
              <a:rPr lang="en-US"/>
              <a:t>Second level</a:t>
            </a:r>
          </a:p>
        </p:txBody>
      </p:sp>
      <p:sp>
        <p:nvSpPr>
          <p:cNvPr id="21" name="object 3">
            <a:extLst>
              <a:ext uri="{FF2B5EF4-FFF2-40B4-BE49-F238E27FC236}">
                <a16:creationId xmlns:a16="http://schemas.microsoft.com/office/drawing/2014/main" id="{6121CE43-ACA1-4BED-87C3-CD45329F39D1}"/>
              </a:ext>
            </a:extLst>
          </p:cNvPr>
          <p:cNvSpPr/>
          <p:nvPr userDrawn="1"/>
        </p:nvSpPr>
        <p:spPr>
          <a:xfrm rot="16200000">
            <a:off x="7880014" y="619944"/>
            <a:ext cx="747364" cy="373682"/>
          </a:xfrm>
          <a:custGeom>
            <a:avLst/>
            <a:gdLst/>
            <a:ahLst/>
            <a:cxnLst/>
            <a:rect l="l" t="t" r="r" b="b"/>
            <a:pathLst>
              <a:path w="909319" h="454659">
                <a:moveTo>
                  <a:pt x="908824" y="0"/>
                </a:moveTo>
                <a:lnTo>
                  <a:pt x="0" y="0"/>
                </a:lnTo>
                <a:lnTo>
                  <a:pt x="454406" y="454406"/>
                </a:lnTo>
                <a:lnTo>
                  <a:pt x="908824" y="0"/>
                </a:lnTo>
                <a:close/>
              </a:path>
            </a:pathLst>
          </a:custGeom>
          <a:solidFill>
            <a:schemeClr val="bg1"/>
          </a:solidFill>
        </p:spPr>
        <p:txBody>
          <a:bodyPr wrap="square" lIns="0" tIns="0" rIns="0" bIns="0" rtlCol="0"/>
          <a:lstStyle/>
          <a:p>
            <a:pPr defTabSz="1292870"/>
            <a:endParaRPr sz="2545">
              <a:solidFill>
                <a:prstClr val="black"/>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51C065BA-78F6-8EA5-6FB2-44C84921CA29}"/>
              </a:ext>
            </a:extLst>
          </p:cNvPr>
          <p:cNvSpPr>
            <a:spLocks noGrp="1"/>
          </p:cNvSpPr>
          <p:nvPr>
            <p:ph type="sldNum" sz="quarter" idx="42"/>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3007307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Content with Icon_Navy Highlight">
    <p:bg>
      <p:bgPr>
        <a:solidFill>
          <a:schemeClr val="tx2"/>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E41A2ED1-BA1F-4A5D-AF68-563D8424B338}"/>
              </a:ext>
            </a:extLst>
          </p:cNvPr>
          <p:cNvSpPr/>
          <p:nvPr userDrawn="1"/>
        </p:nvSpPr>
        <p:spPr>
          <a:xfrm flipH="1">
            <a:off x="-1" y="915"/>
            <a:ext cx="8067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50" y="539750"/>
            <a:ext cx="7034530" cy="529259"/>
          </a:xfrm>
        </p:spPr>
        <p:txBody>
          <a:bodyPr/>
          <a:lstStyle>
            <a:lvl1pPr>
              <a:defRPr>
                <a:solidFill>
                  <a:schemeClr val="accent5"/>
                </a:solidFill>
              </a:defRPr>
            </a:lvl1pPr>
          </a:lstStyle>
          <a:p>
            <a:r>
              <a:rPr lang="en-GB" dirty="0"/>
              <a:t>Slide title</a:t>
            </a:r>
            <a:endParaRPr lang="en-AU" dirty="0"/>
          </a:p>
        </p:txBody>
      </p:sp>
      <p:sp>
        <p:nvSpPr>
          <p:cNvPr id="9" name="Content Placeholder 9">
            <a:extLst>
              <a:ext uri="{FF2B5EF4-FFF2-40B4-BE49-F238E27FC236}">
                <a16:creationId xmlns:a16="http://schemas.microsoft.com/office/drawing/2014/main" id="{D056E140-6570-47E4-A47C-12143FEE0DEF}"/>
              </a:ext>
            </a:extLst>
          </p:cNvPr>
          <p:cNvSpPr>
            <a:spLocks noGrp="1"/>
          </p:cNvSpPr>
          <p:nvPr>
            <p:ph sz="quarter" idx="14"/>
          </p:nvPr>
        </p:nvSpPr>
        <p:spPr>
          <a:xfrm>
            <a:off x="8417560" y="1787524"/>
            <a:ext cx="3233105" cy="1085845"/>
          </a:xfrm>
        </p:spPr>
        <p:txBody>
          <a:bodyPr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0" name="Content Placeholder 9">
            <a:extLst>
              <a:ext uri="{FF2B5EF4-FFF2-40B4-BE49-F238E27FC236}">
                <a16:creationId xmlns:a16="http://schemas.microsoft.com/office/drawing/2014/main" id="{5A20A07C-DDFD-4CFC-95B1-BA936CFAAAB7}"/>
              </a:ext>
            </a:extLst>
          </p:cNvPr>
          <p:cNvSpPr>
            <a:spLocks noGrp="1"/>
          </p:cNvSpPr>
          <p:nvPr>
            <p:ph sz="quarter" idx="15"/>
          </p:nvPr>
        </p:nvSpPr>
        <p:spPr>
          <a:xfrm>
            <a:off x="8417560" y="3083560"/>
            <a:ext cx="3233105" cy="2762154"/>
          </a:xfrm>
        </p:spPr>
        <p:txBody>
          <a:bodyPr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Picture Placeholder 79">
            <a:extLst>
              <a:ext uri="{FF2B5EF4-FFF2-40B4-BE49-F238E27FC236}">
                <a16:creationId xmlns:a16="http://schemas.microsoft.com/office/drawing/2014/main" id="{81574ED2-EE75-4FC4-B02B-6EE00ED23F82}"/>
              </a:ext>
            </a:extLst>
          </p:cNvPr>
          <p:cNvSpPr>
            <a:spLocks noGrp="1"/>
          </p:cNvSpPr>
          <p:nvPr>
            <p:ph type="pic" sz="quarter" idx="42"/>
          </p:nvPr>
        </p:nvSpPr>
        <p:spPr>
          <a:xfrm>
            <a:off x="539750" y="1787526"/>
            <a:ext cx="3429792" cy="1942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9" name="Content Placeholder 9">
            <a:extLst>
              <a:ext uri="{FF2B5EF4-FFF2-40B4-BE49-F238E27FC236}">
                <a16:creationId xmlns:a16="http://schemas.microsoft.com/office/drawing/2014/main" id="{E3BADD85-69B0-49FA-BEBA-C0C6D6E2BFFD}"/>
              </a:ext>
            </a:extLst>
          </p:cNvPr>
          <p:cNvSpPr>
            <a:spLocks noGrp="1"/>
          </p:cNvSpPr>
          <p:nvPr>
            <p:ph sz="quarter" idx="43"/>
          </p:nvPr>
        </p:nvSpPr>
        <p:spPr>
          <a:xfrm>
            <a:off x="767973" y="1904135"/>
            <a:ext cx="2573122" cy="1709087"/>
          </a:xfrm>
        </p:spPr>
        <p:txBody>
          <a:bodyPr rIns="0" anchor="ctr"/>
          <a:lstStyle>
            <a:lvl1pPr>
              <a:defRPr sz="1200"/>
            </a:lvl1pPr>
            <a:lvl2pPr>
              <a:defRPr sz="1000"/>
            </a:lvl2pPr>
          </a:lstStyle>
          <a:p>
            <a:pPr lvl="0"/>
            <a:r>
              <a:rPr lang="en-US"/>
              <a:t>Click to edit Master text styles</a:t>
            </a:r>
          </a:p>
          <a:p>
            <a:pPr lvl="1"/>
            <a:r>
              <a:rPr lang="en-US"/>
              <a:t>Second level</a:t>
            </a:r>
          </a:p>
        </p:txBody>
      </p:sp>
      <p:sp>
        <p:nvSpPr>
          <p:cNvPr id="20" name="Picture Placeholder 82">
            <a:extLst>
              <a:ext uri="{FF2B5EF4-FFF2-40B4-BE49-F238E27FC236}">
                <a16:creationId xmlns:a16="http://schemas.microsoft.com/office/drawing/2014/main" id="{8FEF6705-A294-42EC-B1A2-8D7A12856334}"/>
              </a:ext>
            </a:extLst>
          </p:cNvPr>
          <p:cNvSpPr>
            <a:spLocks noGrp="1"/>
          </p:cNvSpPr>
          <p:nvPr>
            <p:ph type="pic" sz="quarter" idx="44"/>
          </p:nvPr>
        </p:nvSpPr>
        <p:spPr>
          <a:xfrm rot="5400000">
            <a:off x="3274274" y="1854350"/>
            <a:ext cx="762090" cy="62844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21" name="Picture Placeholder 79">
            <a:extLst>
              <a:ext uri="{FF2B5EF4-FFF2-40B4-BE49-F238E27FC236}">
                <a16:creationId xmlns:a16="http://schemas.microsoft.com/office/drawing/2014/main" id="{31D1DC2C-9EEF-4C0F-A498-DA6DF9B33452}"/>
              </a:ext>
            </a:extLst>
          </p:cNvPr>
          <p:cNvSpPr>
            <a:spLocks noGrp="1"/>
          </p:cNvSpPr>
          <p:nvPr>
            <p:ph type="pic" sz="quarter" idx="45"/>
          </p:nvPr>
        </p:nvSpPr>
        <p:spPr>
          <a:xfrm>
            <a:off x="539750" y="3903412"/>
            <a:ext cx="3429792" cy="19423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22" name="Picture Placeholder 82">
            <a:extLst>
              <a:ext uri="{FF2B5EF4-FFF2-40B4-BE49-F238E27FC236}">
                <a16:creationId xmlns:a16="http://schemas.microsoft.com/office/drawing/2014/main" id="{F0B9596D-82AB-4BF1-B61D-5F3D163A3804}"/>
              </a:ext>
            </a:extLst>
          </p:cNvPr>
          <p:cNvSpPr>
            <a:spLocks noGrp="1"/>
          </p:cNvSpPr>
          <p:nvPr>
            <p:ph type="pic" sz="quarter" idx="46"/>
          </p:nvPr>
        </p:nvSpPr>
        <p:spPr>
          <a:xfrm rot="5400000">
            <a:off x="3274274" y="3970236"/>
            <a:ext cx="762090" cy="62844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accent1"/>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23" name="Content Placeholder 9">
            <a:extLst>
              <a:ext uri="{FF2B5EF4-FFF2-40B4-BE49-F238E27FC236}">
                <a16:creationId xmlns:a16="http://schemas.microsoft.com/office/drawing/2014/main" id="{AFED30F1-3520-403C-B918-9E3AE41BB39C}"/>
              </a:ext>
            </a:extLst>
          </p:cNvPr>
          <p:cNvSpPr>
            <a:spLocks noGrp="1"/>
          </p:cNvSpPr>
          <p:nvPr>
            <p:ph sz="quarter" idx="47"/>
          </p:nvPr>
        </p:nvSpPr>
        <p:spPr>
          <a:xfrm>
            <a:off x="767973" y="4020020"/>
            <a:ext cx="2573122" cy="1709087"/>
          </a:xfrm>
        </p:spPr>
        <p:txBody>
          <a:bodyPr rIns="0" anchor="ctr"/>
          <a:lstStyle>
            <a:lvl1pPr>
              <a:defRPr sz="1200"/>
            </a:lvl1pPr>
            <a:lvl2pPr>
              <a:defRPr sz="1000"/>
            </a:lvl2pPr>
          </a:lstStyle>
          <a:p>
            <a:pPr lvl="0"/>
            <a:r>
              <a:rPr lang="en-US"/>
              <a:t>Click to edit Master text styles</a:t>
            </a:r>
          </a:p>
          <a:p>
            <a:pPr lvl="1"/>
            <a:r>
              <a:rPr lang="en-US"/>
              <a:t>Second level</a:t>
            </a:r>
          </a:p>
        </p:txBody>
      </p:sp>
      <p:sp>
        <p:nvSpPr>
          <p:cNvPr id="30" name="Picture Placeholder 79">
            <a:extLst>
              <a:ext uri="{FF2B5EF4-FFF2-40B4-BE49-F238E27FC236}">
                <a16:creationId xmlns:a16="http://schemas.microsoft.com/office/drawing/2014/main" id="{CFBD351A-3FE2-4D60-A552-8C8932C6F5B6}"/>
              </a:ext>
            </a:extLst>
          </p:cNvPr>
          <p:cNvSpPr>
            <a:spLocks noGrp="1"/>
          </p:cNvSpPr>
          <p:nvPr>
            <p:ph type="pic" sz="quarter" idx="48"/>
          </p:nvPr>
        </p:nvSpPr>
        <p:spPr>
          <a:xfrm>
            <a:off x="4144485" y="1787526"/>
            <a:ext cx="3429792" cy="1942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31" name="Content Placeholder 9">
            <a:extLst>
              <a:ext uri="{FF2B5EF4-FFF2-40B4-BE49-F238E27FC236}">
                <a16:creationId xmlns:a16="http://schemas.microsoft.com/office/drawing/2014/main" id="{8E7C14F0-6AD8-46DD-B71D-89EFBC0468DE}"/>
              </a:ext>
            </a:extLst>
          </p:cNvPr>
          <p:cNvSpPr>
            <a:spLocks noGrp="1"/>
          </p:cNvSpPr>
          <p:nvPr>
            <p:ph sz="quarter" idx="49"/>
          </p:nvPr>
        </p:nvSpPr>
        <p:spPr>
          <a:xfrm>
            <a:off x="4372708" y="1904135"/>
            <a:ext cx="2573122" cy="1709087"/>
          </a:xfrm>
        </p:spPr>
        <p:txBody>
          <a:bodyPr rIns="0" anchor="ctr"/>
          <a:lstStyle>
            <a:lvl1pPr>
              <a:defRPr sz="1200"/>
            </a:lvl1pPr>
            <a:lvl2pPr>
              <a:defRPr sz="1000"/>
            </a:lvl2pPr>
          </a:lstStyle>
          <a:p>
            <a:pPr lvl="0"/>
            <a:r>
              <a:rPr lang="en-US"/>
              <a:t>Click to edit Master text styles</a:t>
            </a:r>
          </a:p>
          <a:p>
            <a:pPr lvl="1"/>
            <a:r>
              <a:rPr lang="en-US"/>
              <a:t>Second level</a:t>
            </a:r>
          </a:p>
        </p:txBody>
      </p:sp>
      <p:sp>
        <p:nvSpPr>
          <p:cNvPr id="32" name="Picture Placeholder 82">
            <a:extLst>
              <a:ext uri="{FF2B5EF4-FFF2-40B4-BE49-F238E27FC236}">
                <a16:creationId xmlns:a16="http://schemas.microsoft.com/office/drawing/2014/main" id="{F284E421-AE21-43FA-BD82-45DD9D5EC6EA}"/>
              </a:ext>
            </a:extLst>
          </p:cNvPr>
          <p:cNvSpPr>
            <a:spLocks noGrp="1"/>
          </p:cNvSpPr>
          <p:nvPr>
            <p:ph type="pic" sz="quarter" idx="50"/>
          </p:nvPr>
        </p:nvSpPr>
        <p:spPr>
          <a:xfrm rot="5400000">
            <a:off x="6879009" y="1854350"/>
            <a:ext cx="762090" cy="62844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33" name="Picture Placeholder 79">
            <a:extLst>
              <a:ext uri="{FF2B5EF4-FFF2-40B4-BE49-F238E27FC236}">
                <a16:creationId xmlns:a16="http://schemas.microsoft.com/office/drawing/2014/main" id="{09779E6C-FCEC-470E-B55F-B43A8C800123}"/>
              </a:ext>
            </a:extLst>
          </p:cNvPr>
          <p:cNvSpPr>
            <a:spLocks noGrp="1"/>
          </p:cNvSpPr>
          <p:nvPr>
            <p:ph type="pic" sz="quarter" idx="51"/>
          </p:nvPr>
        </p:nvSpPr>
        <p:spPr>
          <a:xfrm>
            <a:off x="4144485" y="3903412"/>
            <a:ext cx="3429792" cy="19423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38" name="Picture Placeholder 82">
            <a:extLst>
              <a:ext uri="{FF2B5EF4-FFF2-40B4-BE49-F238E27FC236}">
                <a16:creationId xmlns:a16="http://schemas.microsoft.com/office/drawing/2014/main" id="{CA237011-091C-4C23-81DB-C55AC435044C}"/>
              </a:ext>
            </a:extLst>
          </p:cNvPr>
          <p:cNvSpPr>
            <a:spLocks noGrp="1"/>
          </p:cNvSpPr>
          <p:nvPr>
            <p:ph type="pic" sz="quarter" idx="52"/>
          </p:nvPr>
        </p:nvSpPr>
        <p:spPr>
          <a:xfrm rot="5400000">
            <a:off x="6879009" y="3970236"/>
            <a:ext cx="762090" cy="62844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accent1"/>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40" name="Content Placeholder 9">
            <a:extLst>
              <a:ext uri="{FF2B5EF4-FFF2-40B4-BE49-F238E27FC236}">
                <a16:creationId xmlns:a16="http://schemas.microsoft.com/office/drawing/2014/main" id="{8E8E1848-7136-4122-AB29-6A4C40E526AD}"/>
              </a:ext>
            </a:extLst>
          </p:cNvPr>
          <p:cNvSpPr>
            <a:spLocks noGrp="1"/>
          </p:cNvSpPr>
          <p:nvPr>
            <p:ph sz="quarter" idx="53"/>
          </p:nvPr>
        </p:nvSpPr>
        <p:spPr>
          <a:xfrm>
            <a:off x="4372708" y="4020020"/>
            <a:ext cx="2573122" cy="1709087"/>
          </a:xfrm>
        </p:spPr>
        <p:txBody>
          <a:bodyPr rIns="0" anchor="ctr"/>
          <a:lstStyle>
            <a:lvl1pPr>
              <a:defRPr sz="1200"/>
            </a:lvl1pPr>
            <a:lvl2pPr>
              <a:defRPr sz="1000"/>
            </a:lvl2pPr>
          </a:lstStyle>
          <a:p>
            <a:pPr lvl="0"/>
            <a:r>
              <a:rPr lang="en-US"/>
              <a:t>Click to edit Master text styles</a:t>
            </a:r>
          </a:p>
          <a:p>
            <a:pPr lvl="1"/>
            <a:r>
              <a:rPr lang="en-US"/>
              <a:t>Second level</a:t>
            </a:r>
          </a:p>
        </p:txBody>
      </p:sp>
      <p:sp>
        <p:nvSpPr>
          <p:cNvPr id="27" name="object 3">
            <a:extLst>
              <a:ext uri="{FF2B5EF4-FFF2-40B4-BE49-F238E27FC236}">
                <a16:creationId xmlns:a16="http://schemas.microsoft.com/office/drawing/2014/main" id="{5A142307-4B42-477F-9232-727997E9A026}"/>
              </a:ext>
            </a:extLst>
          </p:cNvPr>
          <p:cNvSpPr/>
          <p:nvPr userDrawn="1"/>
        </p:nvSpPr>
        <p:spPr>
          <a:xfrm rot="16200000">
            <a:off x="7880014" y="619944"/>
            <a:ext cx="747364" cy="373682"/>
          </a:xfrm>
          <a:custGeom>
            <a:avLst/>
            <a:gdLst/>
            <a:ahLst/>
            <a:cxnLst/>
            <a:rect l="l" t="t" r="r" b="b"/>
            <a:pathLst>
              <a:path w="909319" h="454659">
                <a:moveTo>
                  <a:pt x="908824" y="0"/>
                </a:moveTo>
                <a:lnTo>
                  <a:pt x="0" y="0"/>
                </a:lnTo>
                <a:lnTo>
                  <a:pt x="454406" y="454406"/>
                </a:lnTo>
                <a:lnTo>
                  <a:pt x="908824" y="0"/>
                </a:lnTo>
                <a:close/>
              </a:path>
            </a:pathLst>
          </a:custGeom>
          <a:solidFill>
            <a:schemeClr val="bg1"/>
          </a:solidFill>
        </p:spPr>
        <p:txBody>
          <a:bodyPr wrap="square" lIns="0" tIns="0" rIns="0" bIns="0" rtlCol="0"/>
          <a:lstStyle/>
          <a:p>
            <a:pPr defTabSz="1292870"/>
            <a:endParaRPr sz="2545">
              <a:solidFill>
                <a:prstClr val="black"/>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70DDBDC0-7AF3-B646-58A7-D62EC0B9080C}"/>
              </a:ext>
            </a:extLst>
          </p:cNvPr>
          <p:cNvSpPr>
            <a:spLocks noGrp="1"/>
          </p:cNvSpPr>
          <p:nvPr>
            <p:ph type="sldNum" sz="quarter" idx="54"/>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13635136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Horizontal Contents_Navy Highlight">
    <p:bg>
      <p:bgPr>
        <a:solidFill>
          <a:schemeClr val="tx2"/>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E41A2ED1-BA1F-4A5D-AF68-563D8424B338}"/>
              </a:ext>
            </a:extLst>
          </p:cNvPr>
          <p:cNvSpPr/>
          <p:nvPr userDrawn="1"/>
        </p:nvSpPr>
        <p:spPr>
          <a:xfrm flipH="1">
            <a:off x="-1" y="915"/>
            <a:ext cx="8067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50" y="539750"/>
            <a:ext cx="7034530" cy="529259"/>
          </a:xfrm>
        </p:spPr>
        <p:txBody>
          <a:bodyPr/>
          <a:lstStyle>
            <a:lvl1pPr>
              <a:defRPr>
                <a:solidFill>
                  <a:schemeClr val="accent5"/>
                </a:solidFill>
              </a:defRPr>
            </a:lvl1pPr>
          </a:lstStyle>
          <a:p>
            <a:r>
              <a:rPr lang="en-GB" dirty="0"/>
              <a:t>Slide title</a:t>
            </a:r>
            <a:endParaRPr lang="en-AU" dirty="0"/>
          </a:p>
        </p:txBody>
      </p:sp>
      <p:sp>
        <p:nvSpPr>
          <p:cNvPr id="9" name="Content Placeholder 9">
            <a:extLst>
              <a:ext uri="{FF2B5EF4-FFF2-40B4-BE49-F238E27FC236}">
                <a16:creationId xmlns:a16="http://schemas.microsoft.com/office/drawing/2014/main" id="{D056E140-6570-47E4-A47C-12143FEE0DEF}"/>
              </a:ext>
            </a:extLst>
          </p:cNvPr>
          <p:cNvSpPr>
            <a:spLocks noGrp="1"/>
          </p:cNvSpPr>
          <p:nvPr>
            <p:ph sz="quarter" idx="14"/>
          </p:nvPr>
        </p:nvSpPr>
        <p:spPr>
          <a:xfrm>
            <a:off x="8417560" y="1787524"/>
            <a:ext cx="3233105" cy="1085845"/>
          </a:xfrm>
        </p:spPr>
        <p:txBody>
          <a:bodyPr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0" name="Content Placeholder 9">
            <a:extLst>
              <a:ext uri="{FF2B5EF4-FFF2-40B4-BE49-F238E27FC236}">
                <a16:creationId xmlns:a16="http://schemas.microsoft.com/office/drawing/2014/main" id="{5A20A07C-DDFD-4CFC-95B1-BA936CFAAAB7}"/>
              </a:ext>
            </a:extLst>
          </p:cNvPr>
          <p:cNvSpPr>
            <a:spLocks noGrp="1"/>
          </p:cNvSpPr>
          <p:nvPr>
            <p:ph sz="quarter" idx="15"/>
          </p:nvPr>
        </p:nvSpPr>
        <p:spPr>
          <a:xfrm>
            <a:off x="8417560" y="3083560"/>
            <a:ext cx="3233105" cy="2762154"/>
          </a:xfrm>
        </p:spPr>
        <p:txBody>
          <a:bodyPr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Picture Placeholder 79">
            <a:extLst>
              <a:ext uri="{FF2B5EF4-FFF2-40B4-BE49-F238E27FC236}">
                <a16:creationId xmlns:a16="http://schemas.microsoft.com/office/drawing/2014/main" id="{CFBD351A-3FE2-4D60-A552-8C8932C6F5B6}"/>
              </a:ext>
            </a:extLst>
          </p:cNvPr>
          <p:cNvSpPr>
            <a:spLocks noGrp="1"/>
          </p:cNvSpPr>
          <p:nvPr>
            <p:ph type="pic" sz="quarter" idx="48"/>
          </p:nvPr>
        </p:nvSpPr>
        <p:spPr>
          <a:xfrm>
            <a:off x="539747" y="1787526"/>
            <a:ext cx="7034530" cy="1942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31" name="Content Placeholder 9">
            <a:extLst>
              <a:ext uri="{FF2B5EF4-FFF2-40B4-BE49-F238E27FC236}">
                <a16:creationId xmlns:a16="http://schemas.microsoft.com/office/drawing/2014/main" id="{8E7C14F0-6AD8-46DD-B71D-89EFBC0468DE}"/>
              </a:ext>
            </a:extLst>
          </p:cNvPr>
          <p:cNvSpPr>
            <a:spLocks noGrp="1"/>
          </p:cNvSpPr>
          <p:nvPr>
            <p:ph sz="quarter" idx="49"/>
          </p:nvPr>
        </p:nvSpPr>
        <p:spPr>
          <a:xfrm>
            <a:off x="767973" y="1904135"/>
            <a:ext cx="6177857" cy="1709087"/>
          </a:xfrm>
        </p:spPr>
        <p:txBody>
          <a:bodyPr rIns="0" anchor="ctr"/>
          <a:lstStyle>
            <a:lvl1pPr>
              <a:defRPr sz="1200"/>
            </a:lvl1pPr>
            <a:lvl2pPr>
              <a:defRPr sz="1000"/>
            </a:lvl2pPr>
          </a:lstStyle>
          <a:p>
            <a:pPr lvl="0"/>
            <a:r>
              <a:rPr lang="en-US"/>
              <a:t>Click to edit Master text styles</a:t>
            </a:r>
          </a:p>
          <a:p>
            <a:pPr lvl="1"/>
            <a:r>
              <a:rPr lang="en-US"/>
              <a:t>Second level</a:t>
            </a:r>
          </a:p>
        </p:txBody>
      </p:sp>
      <p:sp>
        <p:nvSpPr>
          <p:cNvPr id="32" name="Picture Placeholder 82">
            <a:extLst>
              <a:ext uri="{FF2B5EF4-FFF2-40B4-BE49-F238E27FC236}">
                <a16:creationId xmlns:a16="http://schemas.microsoft.com/office/drawing/2014/main" id="{F284E421-AE21-43FA-BD82-45DD9D5EC6EA}"/>
              </a:ext>
            </a:extLst>
          </p:cNvPr>
          <p:cNvSpPr>
            <a:spLocks noGrp="1"/>
          </p:cNvSpPr>
          <p:nvPr>
            <p:ph type="pic" sz="quarter" idx="50"/>
          </p:nvPr>
        </p:nvSpPr>
        <p:spPr>
          <a:xfrm rot="5400000">
            <a:off x="6879009" y="1854350"/>
            <a:ext cx="762090" cy="62844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tx2"/>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33" name="Picture Placeholder 79">
            <a:extLst>
              <a:ext uri="{FF2B5EF4-FFF2-40B4-BE49-F238E27FC236}">
                <a16:creationId xmlns:a16="http://schemas.microsoft.com/office/drawing/2014/main" id="{09779E6C-FCEC-470E-B55F-B43A8C800123}"/>
              </a:ext>
            </a:extLst>
          </p:cNvPr>
          <p:cNvSpPr>
            <a:spLocks noGrp="1"/>
          </p:cNvSpPr>
          <p:nvPr>
            <p:ph type="pic" sz="quarter" idx="51"/>
          </p:nvPr>
        </p:nvSpPr>
        <p:spPr>
          <a:xfrm>
            <a:off x="539750" y="3903412"/>
            <a:ext cx="7034527" cy="19423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38" name="Picture Placeholder 82">
            <a:extLst>
              <a:ext uri="{FF2B5EF4-FFF2-40B4-BE49-F238E27FC236}">
                <a16:creationId xmlns:a16="http://schemas.microsoft.com/office/drawing/2014/main" id="{CA237011-091C-4C23-81DB-C55AC435044C}"/>
              </a:ext>
            </a:extLst>
          </p:cNvPr>
          <p:cNvSpPr>
            <a:spLocks noGrp="1"/>
          </p:cNvSpPr>
          <p:nvPr>
            <p:ph type="pic" sz="quarter" idx="52"/>
          </p:nvPr>
        </p:nvSpPr>
        <p:spPr>
          <a:xfrm rot="5400000">
            <a:off x="6879009" y="3970236"/>
            <a:ext cx="762090" cy="628445"/>
          </a:xfrm>
          <a:custGeom>
            <a:avLst/>
            <a:gdLst>
              <a:gd name="connsiteX0" fmla="*/ 681215 w 826082"/>
              <a:gd name="connsiteY0" fmla="*/ 195816 h 681215"/>
              <a:gd name="connsiteX1" fmla="*/ 826082 w 826082"/>
              <a:gd name="connsiteY1" fmla="*/ 340688 h 681215"/>
              <a:gd name="connsiteX2" fmla="*/ 681215 w 826082"/>
              <a:gd name="connsiteY2" fmla="*/ 485556 h 681215"/>
              <a:gd name="connsiteX3" fmla="*/ 0 w 826082"/>
              <a:gd name="connsiteY3" fmla="*/ 0 h 681215"/>
              <a:gd name="connsiteX4" fmla="*/ 681214 w 826082"/>
              <a:gd name="connsiteY4" fmla="*/ 0 h 681215"/>
              <a:gd name="connsiteX5" fmla="*/ 681214 w 826082"/>
              <a:gd name="connsiteY5" fmla="*/ 681215 h 681215"/>
              <a:gd name="connsiteX6" fmla="*/ 0 w 826082"/>
              <a:gd name="connsiteY6" fmla="*/ 681215 h 6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82" h="681215">
                <a:moveTo>
                  <a:pt x="681215" y="195816"/>
                </a:moveTo>
                <a:lnTo>
                  <a:pt x="826082" y="340688"/>
                </a:lnTo>
                <a:lnTo>
                  <a:pt x="681215" y="485556"/>
                </a:lnTo>
                <a:close/>
                <a:moveTo>
                  <a:pt x="0" y="0"/>
                </a:moveTo>
                <a:lnTo>
                  <a:pt x="681214" y="0"/>
                </a:lnTo>
                <a:lnTo>
                  <a:pt x="681214" y="681215"/>
                </a:lnTo>
                <a:lnTo>
                  <a:pt x="0" y="681215"/>
                </a:lnTo>
                <a:close/>
              </a:path>
            </a:pathLst>
          </a:custGeom>
          <a:solidFill>
            <a:schemeClr val="accent1"/>
          </a:solidFill>
        </p:spPr>
        <p:txBody>
          <a:bodyPr wrap="square">
            <a:noAutofit/>
          </a:bodyPr>
          <a:lstStyle>
            <a:lvl1pPr>
              <a:defRPr sz="800">
                <a:solidFill>
                  <a:schemeClr val="tx1">
                    <a:alpha val="0"/>
                  </a:schemeClr>
                </a:solidFill>
              </a:defRPr>
            </a:lvl1pPr>
          </a:lstStyle>
          <a:p>
            <a:r>
              <a:rPr lang="en-US"/>
              <a:t>Click icon to add picture</a:t>
            </a:r>
            <a:endParaRPr lang="en-AU"/>
          </a:p>
        </p:txBody>
      </p:sp>
      <p:sp>
        <p:nvSpPr>
          <p:cNvPr id="40" name="Content Placeholder 9">
            <a:extLst>
              <a:ext uri="{FF2B5EF4-FFF2-40B4-BE49-F238E27FC236}">
                <a16:creationId xmlns:a16="http://schemas.microsoft.com/office/drawing/2014/main" id="{8E8E1848-7136-4122-AB29-6A4C40E526AD}"/>
              </a:ext>
            </a:extLst>
          </p:cNvPr>
          <p:cNvSpPr>
            <a:spLocks noGrp="1"/>
          </p:cNvSpPr>
          <p:nvPr>
            <p:ph sz="quarter" idx="53"/>
          </p:nvPr>
        </p:nvSpPr>
        <p:spPr>
          <a:xfrm>
            <a:off x="767973" y="4020020"/>
            <a:ext cx="6177857" cy="1709087"/>
          </a:xfrm>
        </p:spPr>
        <p:txBody>
          <a:bodyPr rIns="0" anchor="ctr"/>
          <a:lstStyle>
            <a:lvl1pPr>
              <a:defRPr sz="1200"/>
            </a:lvl1pPr>
            <a:lvl2pPr>
              <a:defRPr sz="1000"/>
            </a:lvl2pPr>
          </a:lstStyle>
          <a:p>
            <a:pPr lvl="0"/>
            <a:r>
              <a:rPr lang="en-US"/>
              <a:t>Click to edit Master text styles</a:t>
            </a:r>
          </a:p>
          <a:p>
            <a:pPr lvl="1"/>
            <a:r>
              <a:rPr lang="en-US"/>
              <a:t>Second level</a:t>
            </a:r>
          </a:p>
        </p:txBody>
      </p:sp>
      <p:sp>
        <p:nvSpPr>
          <p:cNvPr id="20" name="object 3">
            <a:extLst>
              <a:ext uri="{FF2B5EF4-FFF2-40B4-BE49-F238E27FC236}">
                <a16:creationId xmlns:a16="http://schemas.microsoft.com/office/drawing/2014/main" id="{CEEEB093-9DB2-48C6-83E3-BC4613535AF8}"/>
              </a:ext>
            </a:extLst>
          </p:cNvPr>
          <p:cNvSpPr/>
          <p:nvPr userDrawn="1"/>
        </p:nvSpPr>
        <p:spPr>
          <a:xfrm rot="16200000">
            <a:off x="7880014" y="619944"/>
            <a:ext cx="747364" cy="373682"/>
          </a:xfrm>
          <a:custGeom>
            <a:avLst/>
            <a:gdLst/>
            <a:ahLst/>
            <a:cxnLst/>
            <a:rect l="l" t="t" r="r" b="b"/>
            <a:pathLst>
              <a:path w="909319" h="454659">
                <a:moveTo>
                  <a:pt x="908824" y="0"/>
                </a:moveTo>
                <a:lnTo>
                  <a:pt x="0" y="0"/>
                </a:lnTo>
                <a:lnTo>
                  <a:pt x="454406" y="454406"/>
                </a:lnTo>
                <a:lnTo>
                  <a:pt x="908824" y="0"/>
                </a:lnTo>
                <a:close/>
              </a:path>
            </a:pathLst>
          </a:custGeom>
          <a:solidFill>
            <a:schemeClr val="bg1"/>
          </a:solidFill>
        </p:spPr>
        <p:txBody>
          <a:bodyPr wrap="square" lIns="0" tIns="0" rIns="0" bIns="0" rtlCol="0"/>
          <a:lstStyle/>
          <a:p>
            <a:pPr defTabSz="1292870"/>
            <a:endParaRPr sz="2545">
              <a:solidFill>
                <a:prstClr val="black"/>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DDCF02C9-5265-A37F-0CF6-0664DED4087E}"/>
              </a:ext>
            </a:extLst>
          </p:cNvPr>
          <p:cNvSpPr>
            <a:spLocks noGrp="1"/>
          </p:cNvSpPr>
          <p:nvPr>
            <p:ph type="sldNum" sz="quarter" idx="54"/>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125779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Navy 6">
    <p:bg>
      <p:bgPr>
        <a:solidFill>
          <a:schemeClr val="tx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3665E1C-B840-C711-0280-E19D2B85C0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936" y="498335"/>
            <a:ext cx="2051050" cy="702865"/>
          </a:xfrm>
          <a:prstGeom prst="rect">
            <a:avLst/>
          </a:prstGeom>
        </p:spPr>
      </p:pic>
      <p:sp>
        <p:nvSpPr>
          <p:cNvPr id="2" name="Title 1">
            <a:extLst>
              <a:ext uri="{FF2B5EF4-FFF2-40B4-BE49-F238E27FC236}">
                <a16:creationId xmlns:a16="http://schemas.microsoft.com/office/drawing/2014/main" id="{C3422BA3-4206-4A87-A9F6-F373A66D6CA2}"/>
              </a:ext>
            </a:extLst>
          </p:cNvPr>
          <p:cNvSpPr>
            <a:spLocks noGrp="1"/>
          </p:cNvSpPr>
          <p:nvPr>
            <p:ph type="title" hasCustomPrompt="1"/>
          </p:nvPr>
        </p:nvSpPr>
        <p:spPr>
          <a:xfrm>
            <a:off x="539748" y="1733282"/>
            <a:ext cx="4705352" cy="3391437"/>
          </a:xfrm>
        </p:spPr>
        <p:txBody>
          <a:bodyPr anchor="ctr" anchorCtr="0"/>
          <a:lstStyle>
            <a:lvl1pPr>
              <a:defRPr sz="4000">
                <a:solidFill>
                  <a:schemeClr val="accent5"/>
                </a:solidFill>
              </a:defRPr>
            </a:lvl1pPr>
          </a:lstStyle>
          <a:p>
            <a:r>
              <a:rPr lang="en-GB" dirty="0"/>
              <a:t>Presentation title</a:t>
            </a:r>
            <a:endParaRPr lang="en-AU" dirty="0"/>
          </a:p>
        </p:txBody>
      </p:sp>
      <p:sp>
        <p:nvSpPr>
          <p:cNvPr id="16" name="Text Placeholder 12">
            <a:extLst>
              <a:ext uri="{FF2B5EF4-FFF2-40B4-BE49-F238E27FC236}">
                <a16:creationId xmlns:a16="http://schemas.microsoft.com/office/drawing/2014/main" id="{E2BE8DB1-D90F-4FFE-A95C-E16D48E7320F}"/>
              </a:ext>
            </a:extLst>
          </p:cNvPr>
          <p:cNvSpPr>
            <a:spLocks noGrp="1"/>
          </p:cNvSpPr>
          <p:nvPr>
            <p:ph type="body" sz="quarter" idx="14" hasCustomPrompt="1"/>
          </p:nvPr>
        </p:nvSpPr>
        <p:spPr>
          <a:xfrm>
            <a:off x="539750" y="5595817"/>
            <a:ext cx="4705352" cy="342208"/>
          </a:xfrm>
        </p:spPr>
        <p:txBody>
          <a:bodyPr anchor="ctr" anchorCtr="0"/>
          <a:lstStyle>
            <a:lvl1pPr>
              <a:defRPr sz="1600" b="1">
                <a:solidFill>
                  <a:schemeClr val="bg1"/>
                </a:solidFill>
              </a:defRPr>
            </a:lvl1pPr>
            <a:lvl2pPr>
              <a:defRPr sz="1400" b="1">
                <a:solidFill>
                  <a:schemeClr val="bg1"/>
                </a:solidFill>
              </a:defRPr>
            </a:lvl2pPr>
          </a:lstStyle>
          <a:p>
            <a:pPr lvl="0"/>
            <a:r>
              <a:rPr lang="en-US" dirty="0"/>
              <a:t>Presenter Name</a:t>
            </a:r>
          </a:p>
        </p:txBody>
      </p:sp>
      <p:sp>
        <p:nvSpPr>
          <p:cNvPr id="17" name="Text Placeholder 12">
            <a:extLst>
              <a:ext uri="{FF2B5EF4-FFF2-40B4-BE49-F238E27FC236}">
                <a16:creationId xmlns:a16="http://schemas.microsoft.com/office/drawing/2014/main" id="{49784973-9D88-4490-969E-2CD833C2FF08}"/>
              </a:ext>
            </a:extLst>
          </p:cNvPr>
          <p:cNvSpPr>
            <a:spLocks noGrp="1"/>
          </p:cNvSpPr>
          <p:nvPr>
            <p:ph type="body" sz="quarter" idx="15" hasCustomPrompt="1"/>
          </p:nvPr>
        </p:nvSpPr>
        <p:spPr>
          <a:xfrm>
            <a:off x="539750" y="6017457"/>
            <a:ext cx="4705352" cy="342208"/>
          </a:xfrm>
        </p:spPr>
        <p:txBody>
          <a:bodyPr anchor="ctr" anchorCtr="0"/>
          <a:lstStyle>
            <a:lvl1pPr>
              <a:defRPr sz="1400" b="0">
                <a:solidFill>
                  <a:schemeClr val="bg1"/>
                </a:solidFill>
              </a:defRPr>
            </a:lvl1pPr>
            <a:lvl2pPr>
              <a:defRPr sz="1400" b="1">
                <a:solidFill>
                  <a:schemeClr val="bg1"/>
                </a:solidFill>
              </a:defRPr>
            </a:lvl2pPr>
          </a:lstStyle>
          <a:p>
            <a:pPr lvl="0"/>
            <a:r>
              <a:rPr lang="en-US" dirty="0"/>
              <a:t>Date | Other Details</a:t>
            </a:r>
          </a:p>
        </p:txBody>
      </p:sp>
      <p:pic>
        <p:nvPicPr>
          <p:cNvPr id="6" name="Picture 5">
            <a:extLst>
              <a:ext uri="{FF2B5EF4-FFF2-40B4-BE49-F238E27FC236}">
                <a16:creationId xmlns:a16="http://schemas.microsoft.com/office/drawing/2014/main" id="{DD44D2AE-0BF8-2CC4-B86F-2EEB5002F764}"/>
              </a:ext>
            </a:extLst>
          </p:cNvPr>
          <p:cNvPicPr>
            <a:picLocks noChangeAspect="1"/>
          </p:cNvPicPr>
          <p:nvPr userDrawn="1"/>
        </p:nvPicPr>
        <p:blipFill>
          <a:blip r:embed="rId4"/>
          <a:srcRect l="11333"/>
          <a:stretch/>
        </p:blipFill>
        <p:spPr>
          <a:xfrm flipH="1">
            <a:off x="6046650" y="669229"/>
            <a:ext cx="6145350" cy="5585469"/>
          </a:xfrm>
          <a:prstGeom prst="rect">
            <a:avLst/>
          </a:prstGeom>
        </p:spPr>
      </p:pic>
      <p:sp>
        <p:nvSpPr>
          <p:cNvPr id="11" name="Picture Placeholder 10">
            <a:extLst>
              <a:ext uri="{FF2B5EF4-FFF2-40B4-BE49-F238E27FC236}">
                <a16:creationId xmlns:a16="http://schemas.microsoft.com/office/drawing/2014/main" id="{9F4E1681-1E34-4F35-5579-89B2C449BC9C}"/>
              </a:ext>
            </a:extLst>
          </p:cNvPr>
          <p:cNvSpPr>
            <a:spLocks noGrp="1"/>
          </p:cNvSpPr>
          <p:nvPr>
            <p:ph type="pic" sz="quarter" idx="17" hasCustomPrompt="1"/>
          </p:nvPr>
        </p:nvSpPr>
        <p:spPr>
          <a:xfrm>
            <a:off x="6046648" y="669230"/>
            <a:ext cx="3718969" cy="3718970"/>
          </a:xfrm>
          <a:prstGeom prst="ellipse">
            <a:avLst/>
          </a:prstGeom>
          <a:blipFill>
            <a:blip r:embed="rId5"/>
            <a:stretch>
              <a:fillRect l="-52455" t="-19315" r="-56753"/>
            </a:stretch>
          </a:blipFill>
        </p:spPr>
        <p:txBody>
          <a:bodyPr wrap="square">
            <a:noAutofit/>
          </a:bodyPr>
          <a:lstStyle>
            <a:lvl1pPr algn="ctr">
              <a:defRPr sz="1200">
                <a:solidFill>
                  <a:schemeClr val="bg1"/>
                </a:solidFill>
              </a:defRPr>
            </a:lvl1pPr>
          </a:lstStyle>
          <a:p>
            <a:r>
              <a:rPr lang="en-US" dirty="0"/>
              <a:t>Click icon to change picture</a:t>
            </a:r>
          </a:p>
        </p:txBody>
      </p:sp>
    </p:spTree>
    <p:extLst>
      <p:ext uri="{BB962C8B-B14F-4D97-AF65-F5344CB8AC3E}">
        <p14:creationId xmlns:p14="http://schemas.microsoft.com/office/powerpoint/2010/main" val="3305474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ntents with Image">
    <p:bg>
      <p:bgPr>
        <a:solidFill>
          <a:schemeClr val="tx2"/>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5C734D5-8C22-408F-989F-04CB774496B0}"/>
              </a:ext>
            </a:extLst>
          </p:cNvPr>
          <p:cNvSpPr>
            <a:spLocks noGrp="1"/>
          </p:cNvSpPr>
          <p:nvPr>
            <p:ph type="pic" sz="quarter" idx="16"/>
          </p:nvPr>
        </p:nvSpPr>
        <p:spPr>
          <a:xfrm>
            <a:off x="8067674" y="0"/>
            <a:ext cx="4124326" cy="6858000"/>
          </a:xfrm>
          <a:custGeom>
            <a:avLst/>
            <a:gdLst>
              <a:gd name="connsiteX0" fmla="*/ 4124326 w 4124326"/>
              <a:gd name="connsiteY0" fmla="*/ 0 h 6858000"/>
              <a:gd name="connsiteX1" fmla="*/ 4124326 w 4124326"/>
              <a:gd name="connsiteY1" fmla="*/ 6858000 h 6858000"/>
              <a:gd name="connsiteX2" fmla="*/ 0 w 4124326"/>
              <a:gd name="connsiteY2" fmla="*/ 6858000 h 6858000"/>
              <a:gd name="connsiteX3" fmla="*/ 0 w 4124326"/>
              <a:gd name="connsiteY3" fmla="*/ 1694979 h 6858000"/>
              <a:gd name="connsiteX4" fmla="*/ 0 w 4124326"/>
              <a:gd name="connsiteY4" fmla="*/ 704408 h 6858000"/>
              <a:gd name="connsiteX5" fmla="*/ 0 w 4124326"/>
              <a:gd name="connsiteY5" fmla="*/ 9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4326" h="6858000">
                <a:moveTo>
                  <a:pt x="4124326" y="0"/>
                </a:moveTo>
                <a:lnTo>
                  <a:pt x="4124326" y="6858000"/>
                </a:lnTo>
                <a:lnTo>
                  <a:pt x="0" y="6858000"/>
                </a:lnTo>
                <a:lnTo>
                  <a:pt x="0" y="1694979"/>
                </a:lnTo>
                <a:lnTo>
                  <a:pt x="0" y="704408"/>
                </a:lnTo>
                <a:lnTo>
                  <a:pt x="0" y="915"/>
                </a:lnTo>
                <a:close/>
              </a:path>
            </a:pathLst>
          </a:custGeom>
          <a:gradFill>
            <a:gsLst>
              <a:gs pos="0">
                <a:schemeClr val="bg2">
                  <a:lumMod val="10000"/>
                  <a:alpha val="3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23" name="Rectangle 22">
            <a:extLst>
              <a:ext uri="{FF2B5EF4-FFF2-40B4-BE49-F238E27FC236}">
                <a16:creationId xmlns:a16="http://schemas.microsoft.com/office/drawing/2014/main" id="{8D00445A-98F8-4229-B4AD-30C3B75D4F4F}"/>
              </a:ext>
            </a:extLst>
          </p:cNvPr>
          <p:cNvSpPr/>
          <p:nvPr userDrawn="1"/>
        </p:nvSpPr>
        <p:spPr>
          <a:xfrm flipH="1">
            <a:off x="-1" y="915"/>
            <a:ext cx="8067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16" name="Picture Placeholder 15">
            <a:extLst>
              <a:ext uri="{FF2B5EF4-FFF2-40B4-BE49-F238E27FC236}">
                <a16:creationId xmlns:a16="http://schemas.microsoft.com/office/drawing/2014/main" id="{495F8996-B18D-4083-B28D-2AAFA160C55D}"/>
              </a:ext>
            </a:extLst>
          </p:cNvPr>
          <p:cNvSpPr>
            <a:spLocks noGrp="1"/>
          </p:cNvSpPr>
          <p:nvPr>
            <p:ph type="pic" sz="quarter" idx="14" hasCustomPrompt="1"/>
          </p:nvPr>
        </p:nvSpPr>
        <p:spPr>
          <a:xfrm>
            <a:off x="8067674" y="0"/>
            <a:ext cx="4124326" cy="6858000"/>
          </a:xfrm>
          <a:custGeom>
            <a:avLst/>
            <a:gdLst>
              <a:gd name="connsiteX0" fmla="*/ 4124326 w 4124326"/>
              <a:gd name="connsiteY0" fmla="*/ 0 h 6858000"/>
              <a:gd name="connsiteX1" fmla="*/ 4124326 w 4124326"/>
              <a:gd name="connsiteY1" fmla="*/ 6858000 h 6858000"/>
              <a:gd name="connsiteX2" fmla="*/ 0 w 4124326"/>
              <a:gd name="connsiteY2" fmla="*/ 6858000 h 6858000"/>
              <a:gd name="connsiteX3" fmla="*/ 0 w 4124326"/>
              <a:gd name="connsiteY3" fmla="*/ 1694979 h 6858000"/>
              <a:gd name="connsiteX4" fmla="*/ 0 w 4124326"/>
              <a:gd name="connsiteY4" fmla="*/ 704408 h 6858000"/>
              <a:gd name="connsiteX5" fmla="*/ 0 w 4124326"/>
              <a:gd name="connsiteY5" fmla="*/ 9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4326" h="6858000">
                <a:moveTo>
                  <a:pt x="4124326" y="0"/>
                </a:moveTo>
                <a:lnTo>
                  <a:pt x="4124326" y="6858000"/>
                </a:lnTo>
                <a:lnTo>
                  <a:pt x="0" y="6858000"/>
                </a:lnTo>
                <a:lnTo>
                  <a:pt x="0" y="1694979"/>
                </a:lnTo>
                <a:lnTo>
                  <a:pt x="0" y="704408"/>
                </a:lnTo>
                <a:lnTo>
                  <a:pt x="0" y="915"/>
                </a:lnTo>
                <a:close/>
              </a:path>
            </a:pathLst>
          </a:custGeom>
          <a:solidFill>
            <a:schemeClr val="tx2"/>
          </a:solidFill>
        </p:spPr>
        <p:txBody>
          <a:bodyPr vert="horz" wrap="square" lIns="0" tIns="0" rIns="0" bIns="0" rtlCol="0" anchor="ctr">
            <a:noAutofit/>
          </a:bodyPr>
          <a:lstStyle>
            <a:lvl1pPr algn="r">
              <a:defRPr lang="en-AU" dirty="0">
                <a:solidFill>
                  <a:schemeClr val="bg1"/>
                </a:solidFill>
                <a:latin typeface="Century Gothic" panose="020B0502020202020204" pitchFamily="34" charset="0"/>
              </a:defRPr>
            </a:lvl1pPr>
          </a:lstStyle>
          <a:p>
            <a:pPr lvl="0" algn="ctr"/>
            <a:r>
              <a:rPr lang="en-AU"/>
              <a:t>Insert image and send to back</a:t>
            </a: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1"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9">
            <a:extLst>
              <a:ext uri="{FF2B5EF4-FFF2-40B4-BE49-F238E27FC236}">
                <a16:creationId xmlns:a16="http://schemas.microsoft.com/office/drawing/2014/main" id="{448578AB-6BEB-4E7F-A85D-5D1E730F5C84}"/>
              </a:ext>
            </a:extLst>
          </p:cNvPr>
          <p:cNvSpPr>
            <a:spLocks noGrp="1"/>
          </p:cNvSpPr>
          <p:nvPr>
            <p:ph sz="quarter" idx="13"/>
          </p:nvPr>
        </p:nvSpPr>
        <p:spPr>
          <a:xfrm>
            <a:off x="4303713" y="1787525"/>
            <a:ext cx="3582989"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7346953" cy="529259"/>
          </a:xfrm>
        </p:spPr>
        <p:txBody>
          <a:bodyPr/>
          <a:lstStyle>
            <a:lvl1pPr>
              <a:defRPr>
                <a:solidFill>
                  <a:schemeClr val="accent5"/>
                </a:solidFill>
              </a:defRPr>
            </a:lvl1pPr>
          </a:lstStyle>
          <a:p>
            <a:r>
              <a:rPr lang="en-GB" dirty="0"/>
              <a:t>Slide title</a:t>
            </a:r>
            <a:endParaRPr lang="en-AU" dirty="0"/>
          </a:p>
        </p:txBody>
      </p:sp>
      <p:sp>
        <p:nvSpPr>
          <p:cNvPr id="3" name="Slide Number Placeholder 2">
            <a:extLst>
              <a:ext uri="{FF2B5EF4-FFF2-40B4-BE49-F238E27FC236}">
                <a16:creationId xmlns:a16="http://schemas.microsoft.com/office/drawing/2014/main" id="{7F1B092E-E4FD-14AF-A4B2-B4E833D954E8}"/>
              </a:ext>
            </a:extLst>
          </p:cNvPr>
          <p:cNvSpPr>
            <a:spLocks noGrp="1"/>
          </p:cNvSpPr>
          <p:nvPr>
            <p:ph type="sldNum" sz="quarter" idx="17"/>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742988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ntents with Icons and Image">
    <p:bg>
      <p:bgPr>
        <a:solidFill>
          <a:schemeClr val="tx2"/>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4B913B7-A2F9-4590-8493-D989BA504649}"/>
              </a:ext>
            </a:extLst>
          </p:cNvPr>
          <p:cNvSpPr>
            <a:spLocks noGrp="1"/>
          </p:cNvSpPr>
          <p:nvPr>
            <p:ph type="pic" sz="quarter" idx="16"/>
          </p:nvPr>
        </p:nvSpPr>
        <p:spPr>
          <a:xfrm>
            <a:off x="8067674" y="0"/>
            <a:ext cx="4124326" cy="6858000"/>
          </a:xfrm>
          <a:custGeom>
            <a:avLst/>
            <a:gdLst>
              <a:gd name="connsiteX0" fmla="*/ 4124326 w 4124326"/>
              <a:gd name="connsiteY0" fmla="*/ 0 h 6858000"/>
              <a:gd name="connsiteX1" fmla="*/ 4124326 w 4124326"/>
              <a:gd name="connsiteY1" fmla="*/ 6858000 h 6858000"/>
              <a:gd name="connsiteX2" fmla="*/ 0 w 4124326"/>
              <a:gd name="connsiteY2" fmla="*/ 6858000 h 6858000"/>
              <a:gd name="connsiteX3" fmla="*/ 0 w 4124326"/>
              <a:gd name="connsiteY3" fmla="*/ 1694979 h 6858000"/>
              <a:gd name="connsiteX4" fmla="*/ 0 w 4124326"/>
              <a:gd name="connsiteY4" fmla="*/ 704408 h 6858000"/>
              <a:gd name="connsiteX5" fmla="*/ 0 w 4124326"/>
              <a:gd name="connsiteY5" fmla="*/ 9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4326" h="6858000">
                <a:moveTo>
                  <a:pt x="4124326" y="0"/>
                </a:moveTo>
                <a:lnTo>
                  <a:pt x="4124326" y="6858000"/>
                </a:lnTo>
                <a:lnTo>
                  <a:pt x="0" y="6858000"/>
                </a:lnTo>
                <a:lnTo>
                  <a:pt x="0" y="1694979"/>
                </a:lnTo>
                <a:lnTo>
                  <a:pt x="0" y="704408"/>
                </a:lnTo>
                <a:lnTo>
                  <a:pt x="0" y="915"/>
                </a:lnTo>
                <a:close/>
              </a:path>
            </a:pathLst>
          </a:custGeom>
          <a:gradFill>
            <a:gsLst>
              <a:gs pos="0">
                <a:schemeClr val="bg2">
                  <a:lumMod val="10000"/>
                  <a:alpha val="3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34" name="Rectangle 33">
            <a:extLst>
              <a:ext uri="{FF2B5EF4-FFF2-40B4-BE49-F238E27FC236}">
                <a16:creationId xmlns:a16="http://schemas.microsoft.com/office/drawing/2014/main" id="{F10A1EB5-67A0-46C6-A5BF-5EC270A04599}"/>
              </a:ext>
            </a:extLst>
          </p:cNvPr>
          <p:cNvSpPr/>
          <p:nvPr userDrawn="1"/>
        </p:nvSpPr>
        <p:spPr>
          <a:xfrm flipH="1">
            <a:off x="-1" y="915"/>
            <a:ext cx="8067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27" name="Picture Placeholder 26">
            <a:extLst>
              <a:ext uri="{FF2B5EF4-FFF2-40B4-BE49-F238E27FC236}">
                <a16:creationId xmlns:a16="http://schemas.microsoft.com/office/drawing/2014/main" id="{57973D91-A517-489B-B7E3-08A0981790F9}"/>
              </a:ext>
            </a:extLst>
          </p:cNvPr>
          <p:cNvSpPr>
            <a:spLocks noGrp="1"/>
          </p:cNvSpPr>
          <p:nvPr>
            <p:ph type="pic" sz="quarter" idx="14" hasCustomPrompt="1"/>
          </p:nvPr>
        </p:nvSpPr>
        <p:spPr>
          <a:xfrm>
            <a:off x="8067674" y="0"/>
            <a:ext cx="4124326" cy="6858000"/>
          </a:xfrm>
          <a:custGeom>
            <a:avLst/>
            <a:gdLst>
              <a:gd name="connsiteX0" fmla="*/ 4124326 w 4124326"/>
              <a:gd name="connsiteY0" fmla="*/ 0 h 6858000"/>
              <a:gd name="connsiteX1" fmla="*/ 4124326 w 4124326"/>
              <a:gd name="connsiteY1" fmla="*/ 6858000 h 6858000"/>
              <a:gd name="connsiteX2" fmla="*/ 0 w 4124326"/>
              <a:gd name="connsiteY2" fmla="*/ 6858000 h 6858000"/>
              <a:gd name="connsiteX3" fmla="*/ 0 w 4124326"/>
              <a:gd name="connsiteY3" fmla="*/ 1694979 h 6858000"/>
              <a:gd name="connsiteX4" fmla="*/ 0 w 4124326"/>
              <a:gd name="connsiteY4" fmla="*/ 704408 h 6858000"/>
              <a:gd name="connsiteX5" fmla="*/ 0 w 4124326"/>
              <a:gd name="connsiteY5" fmla="*/ 9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4326" h="6858000">
                <a:moveTo>
                  <a:pt x="4124326" y="0"/>
                </a:moveTo>
                <a:lnTo>
                  <a:pt x="4124326" y="6858000"/>
                </a:lnTo>
                <a:lnTo>
                  <a:pt x="0" y="6858000"/>
                </a:lnTo>
                <a:lnTo>
                  <a:pt x="0" y="1694979"/>
                </a:lnTo>
                <a:lnTo>
                  <a:pt x="0" y="704408"/>
                </a:lnTo>
                <a:lnTo>
                  <a:pt x="0" y="915"/>
                </a:lnTo>
                <a:close/>
              </a:path>
            </a:pathLst>
          </a:custGeom>
          <a:solidFill>
            <a:schemeClr val="tx2"/>
          </a:solidFill>
        </p:spPr>
        <p:txBody>
          <a:bodyPr vert="horz" wrap="square" lIns="0" tIns="0" rIns="0" bIns="0" rtlCol="0" anchor="ctr">
            <a:noAutofit/>
          </a:bodyPr>
          <a:lstStyle>
            <a:lvl1pPr algn="r">
              <a:defRPr lang="en-AU" dirty="0">
                <a:solidFill>
                  <a:schemeClr val="bg1"/>
                </a:solidFill>
                <a:latin typeface="Century Gothic" panose="020B0502020202020204" pitchFamily="34" charset="0"/>
              </a:defRPr>
            </a:lvl1pPr>
          </a:lstStyle>
          <a:p>
            <a:pPr lvl="0" algn="ctr"/>
            <a:r>
              <a:rPr lang="en-AU"/>
              <a:t>Insert image and send to back</a:t>
            </a:r>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7346953" cy="529259"/>
          </a:xfrm>
        </p:spPr>
        <p:txBody>
          <a:bodyPr/>
          <a:lstStyle>
            <a:lvl1pPr>
              <a:defRPr>
                <a:solidFill>
                  <a:schemeClr val="accent5"/>
                </a:solidFill>
              </a:defRPr>
            </a:lvl1pPr>
          </a:lstStyle>
          <a:p>
            <a:r>
              <a:rPr lang="en-GB" dirty="0"/>
              <a:t>Slide title</a:t>
            </a:r>
            <a:endParaRPr lang="en-AU" dirty="0"/>
          </a:p>
        </p:txBody>
      </p:sp>
      <p:sp>
        <p:nvSpPr>
          <p:cNvPr id="13" name="Picture Placeholder 113">
            <a:extLst>
              <a:ext uri="{FF2B5EF4-FFF2-40B4-BE49-F238E27FC236}">
                <a16:creationId xmlns:a16="http://schemas.microsoft.com/office/drawing/2014/main" id="{3E6E6988-C927-421C-A3C1-E88AC6D2022C}"/>
              </a:ext>
            </a:extLst>
          </p:cNvPr>
          <p:cNvSpPr>
            <a:spLocks noGrp="1"/>
          </p:cNvSpPr>
          <p:nvPr>
            <p:ph type="pic" sz="quarter" idx="30"/>
          </p:nvPr>
        </p:nvSpPr>
        <p:spPr>
          <a:xfrm>
            <a:off x="541364" y="3255714"/>
            <a:ext cx="3409260" cy="3051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20" name="Content Placeholder 9">
            <a:extLst>
              <a:ext uri="{FF2B5EF4-FFF2-40B4-BE49-F238E27FC236}">
                <a16:creationId xmlns:a16="http://schemas.microsoft.com/office/drawing/2014/main" id="{C1049136-7C57-4FAC-8E43-8940FAED4C76}"/>
              </a:ext>
            </a:extLst>
          </p:cNvPr>
          <p:cNvSpPr>
            <a:spLocks noGrp="1"/>
          </p:cNvSpPr>
          <p:nvPr>
            <p:ph sz="quarter" idx="34"/>
          </p:nvPr>
        </p:nvSpPr>
        <p:spPr>
          <a:xfrm>
            <a:off x="662736" y="3524612"/>
            <a:ext cx="3152344" cy="2657747"/>
          </a:xfrm>
        </p:spPr>
        <p:txBody>
          <a:bodyPr rIns="0" anchor="t"/>
          <a:lstStyle>
            <a:lvl1pPr>
              <a:spcBef>
                <a:spcPts val="0"/>
              </a:spcBef>
              <a:spcAft>
                <a:spcPts val="600"/>
              </a:spcAft>
              <a:defRPr/>
            </a:lvl1pPr>
            <a:lvl2pPr>
              <a:spcBef>
                <a:spcPts val="0"/>
              </a:spcBef>
              <a:defRPr/>
            </a:lvl2pPr>
          </a:lstStyle>
          <a:p>
            <a:pPr lvl="0"/>
            <a:r>
              <a:rPr lang="en-US"/>
              <a:t>Click to edit Master text styles</a:t>
            </a:r>
          </a:p>
          <a:p>
            <a:pPr lvl="1"/>
            <a:r>
              <a:rPr lang="en-US"/>
              <a:t>Second level</a:t>
            </a:r>
          </a:p>
        </p:txBody>
      </p:sp>
      <p:sp>
        <p:nvSpPr>
          <p:cNvPr id="30" name="Picture Placeholder 29">
            <a:extLst>
              <a:ext uri="{FF2B5EF4-FFF2-40B4-BE49-F238E27FC236}">
                <a16:creationId xmlns:a16="http://schemas.microsoft.com/office/drawing/2014/main" id="{FC79A242-3C17-47AA-88FD-B901B37315E0}"/>
              </a:ext>
            </a:extLst>
          </p:cNvPr>
          <p:cNvSpPr>
            <a:spLocks noGrp="1"/>
          </p:cNvSpPr>
          <p:nvPr>
            <p:ph type="pic" sz="quarter" idx="32"/>
          </p:nvPr>
        </p:nvSpPr>
        <p:spPr>
          <a:xfrm rot="5400000">
            <a:off x="1397381" y="931507"/>
            <a:ext cx="1697226" cy="3409260"/>
          </a:xfrm>
          <a:custGeom>
            <a:avLst/>
            <a:gdLst>
              <a:gd name="connsiteX0" fmla="*/ 0 w 1697226"/>
              <a:gd name="connsiteY0" fmla="*/ 2860109 h 3409260"/>
              <a:gd name="connsiteX1" fmla="*/ 0 w 1697226"/>
              <a:gd name="connsiteY1" fmla="*/ 549151 h 3409260"/>
              <a:gd name="connsiteX2" fmla="*/ 1 w 1697226"/>
              <a:gd name="connsiteY2" fmla="*/ 549151 h 3409260"/>
              <a:gd name="connsiteX3" fmla="*/ 1 w 1697226"/>
              <a:gd name="connsiteY3" fmla="*/ 0 h 3409260"/>
              <a:gd name="connsiteX4" fmla="*/ 1483997 w 1697226"/>
              <a:gd name="connsiteY4" fmla="*/ 0 h 3409260"/>
              <a:gd name="connsiteX5" fmla="*/ 1483997 w 1697226"/>
              <a:gd name="connsiteY5" fmla="*/ 1488297 h 3409260"/>
              <a:gd name="connsiteX6" fmla="*/ 1697226 w 1697226"/>
              <a:gd name="connsiteY6" fmla="*/ 1701534 h 3409260"/>
              <a:gd name="connsiteX7" fmla="*/ 1483997 w 1697226"/>
              <a:gd name="connsiteY7" fmla="*/ 1914765 h 3409260"/>
              <a:gd name="connsiteX8" fmla="*/ 1483997 w 1697226"/>
              <a:gd name="connsiteY8" fmla="*/ 3409260 h 3409260"/>
              <a:gd name="connsiteX9" fmla="*/ 1 w 1697226"/>
              <a:gd name="connsiteY9" fmla="*/ 3409260 h 3409260"/>
              <a:gd name="connsiteX10" fmla="*/ 1 w 1697226"/>
              <a:gd name="connsiteY10" fmla="*/ 2860109 h 340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7226" h="3409260">
                <a:moveTo>
                  <a:pt x="0" y="2860109"/>
                </a:moveTo>
                <a:lnTo>
                  <a:pt x="0" y="549151"/>
                </a:lnTo>
                <a:lnTo>
                  <a:pt x="1" y="549151"/>
                </a:lnTo>
                <a:lnTo>
                  <a:pt x="1" y="0"/>
                </a:lnTo>
                <a:lnTo>
                  <a:pt x="1483997" y="0"/>
                </a:lnTo>
                <a:lnTo>
                  <a:pt x="1483997" y="1488297"/>
                </a:lnTo>
                <a:lnTo>
                  <a:pt x="1697226" y="1701534"/>
                </a:lnTo>
                <a:lnTo>
                  <a:pt x="1483997" y="1914765"/>
                </a:lnTo>
                <a:lnTo>
                  <a:pt x="1483997" y="3409260"/>
                </a:lnTo>
                <a:lnTo>
                  <a:pt x="1" y="3409260"/>
                </a:lnTo>
                <a:lnTo>
                  <a:pt x="1" y="286010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6" name="Picture Placeholder 118">
            <a:extLst>
              <a:ext uri="{FF2B5EF4-FFF2-40B4-BE49-F238E27FC236}">
                <a16:creationId xmlns:a16="http://schemas.microsoft.com/office/drawing/2014/main" id="{F6CE1F2A-34E1-4E1D-ADC2-2DC93BF4AA0F}"/>
              </a:ext>
            </a:extLst>
          </p:cNvPr>
          <p:cNvSpPr>
            <a:spLocks noGrp="1"/>
          </p:cNvSpPr>
          <p:nvPr>
            <p:ph type="pic" sz="quarter" idx="33" hasCustomPrompt="1"/>
          </p:nvPr>
        </p:nvSpPr>
        <p:spPr>
          <a:xfrm>
            <a:off x="1595648" y="1859280"/>
            <a:ext cx="1300692" cy="13006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000">
                <a:solidFill>
                  <a:schemeClr val="bg1"/>
                </a:solidFill>
                <a:latin typeface="Century Gothic" panose="020B0502020202020204" pitchFamily="34" charset="0"/>
              </a:defRPr>
            </a:lvl1pPr>
          </a:lstStyle>
          <a:p>
            <a:pPr lvl="0" algn="ctr"/>
            <a:r>
              <a:rPr lang="en-AU"/>
              <a:t>Insert Icon or illustration</a:t>
            </a:r>
          </a:p>
        </p:txBody>
      </p:sp>
      <p:sp>
        <p:nvSpPr>
          <p:cNvPr id="31" name="Picture Placeholder 113">
            <a:extLst>
              <a:ext uri="{FF2B5EF4-FFF2-40B4-BE49-F238E27FC236}">
                <a16:creationId xmlns:a16="http://schemas.microsoft.com/office/drawing/2014/main" id="{0990C95C-2059-4733-B071-F4A16F65E8F2}"/>
              </a:ext>
            </a:extLst>
          </p:cNvPr>
          <p:cNvSpPr>
            <a:spLocks noGrp="1"/>
          </p:cNvSpPr>
          <p:nvPr>
            <p:ph type="pic" sz="quarter" idx="35"/>
          </p:nvPr>
        </p:nvSpPr>
        <p:spPr>
          <a:xfrm>
            <a:off x="4137037" y="3255714"/>
            <a:ext cx="3409260" cy="3051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32" name="Picture Placeholder 31">
            <a:extLst>
              <a:ext uri="{FF2B5EF4-FFF2-40B4-BE49-F238E27FC236}">
                <a16:creationId xmlns:a16="http://schemas.microsoft.com/office/drawing/2014/main" id="{7C2D16F9-B796-46D6-8A8F-AFD23F88CBA5}"/>
              </a:ext>
            </a:extLst>
          </p:cNvPr>
          <p:cNvSpPr>
            <a:spLocks noGrp="1"/>
          </p:cNvSpPr>
          <p:nvPr>
            <p:ph type="pic" sz="quarter" idx="36"/>
          </p:nvPr>
        </p:nvSpPr>
        <p:spPr>
          <a:xfrm rot="5400000">
            <a:off x="4993054" y="931507"/>
            <a:ext cx="1697226" cy="3409260"/>
          </a:xfrm>
          <a:custGeom>
            <a:avLst/>
            <a:gdLst>
              <a:gd name="connsiteX0" fmla="*/ 0 w 1697226"/>
              <a:gd name="connsiteY0" fmla="*/ 2860109 h 3409260"/>
              <a:gd name="connsiteX1" fmla="*/ 0 w 1697226"/>
              <a:gd name="connsiteY1" fmla="*/ 549151 h 3409260"/>
              <a:gd name="connsiteX2" fmla="*/ 1 w 1697226"/>
              <a:gd name="connsiteY2" fmla="*/ 549151 h 3409260"/>
              <a:gd name="connsiteX3" fmla="*/ 1 w 1697226"/>
              <a:gd name="connsiteY3" fmla="*/ 0 h 3409260"/>
              <a:gd name="connsiteX4" fmla="*/ 1483997 w 1697226"/>
              <a:gd name="connsiteY4" fmla="*/ 0 h 3409260"/>
              <a:gd name="connsiteX5" fmla="*/ 1483997 w 1697226"/>
              <a:gd name="connsiteY5" fmla="*/ 1488297 h 3409260"/>
              <a:gd name="connsiteX6" fmla="*/ 1697226 w 1697226"/>
              <a:gd name="connsiteY6" fmla="*/ 1701534 h 3409260"/>
              <a:gd name="connsiteX7" fmla="*/ 1483997 w 1697226"/>
              <a:gd name="connsiteY7" fmla="*/ 1914765 h 3409260"/>
              <a:gd name="connsiteX8" fmla="*/ 1483997 w 1697226"/>
              <a:gd name="connsiteY8" fmla="*/ 3409260 h 3409260"/>
              <a:gd name="connsiteX9" fmla="*/ 1 w 1697226"/>
              <a:gd name="connsiteY9" fmla="*/ 3409260 h 3409260"/>
              <a:gd name="connsiteX10" fmla="*/ 1 w 1697226"/>
              <a:gd name="connsiteY10" fmla="*/ 2860109 h 340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7226" h="3409260">
                <a:moveTo>
                  <a:pt x="0" y="2860109"/>
                </a:moveTo>
                <a:lnTo>
                  <a:pt x="0" y="549151"/>
                </a:lnTo>
                <a:lnTo>
                  <a:pt x="1" y="549151"/>
                </a:lnTo>
                <a:lnTo>
                  <a:pt x="1" y="0"/>
                </a:lnTo>
                <a:lnTo>
                  <a:pt x="1483997" y="0"/>
                </a:lnTo>
                <a:lnTo>
                  <a:pt x="1483997" y="1488297"/>
                </a:lnTo>
                <a:lnTo>
                  <a:pt x="1697226" y="1701534"/>
                </a:lnTo>
                <a:lnTo>
                  <a:pt x="1483997" y="1914765"/>
                </a:lnTo>
                <a:lnTo>
                  <a:pt x="1483997" y="3409260"/>
                </a:lnTo>
                <a:lnTo>
                  <a:pt x="1" y="3409260"/>
                </a:lnTo>
                <a:lnTo>
                  <a:pt x="1" y="28601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33" name="Picture Placeholder 118">
            <a:extLst>
              <a:ext uri="{FF2B5EF4-FFF2-40B4-BE49-F238E27FC236}">
                <a16:creationId xmlns:a16="http://schemas.microsoft.com/office/drawing/2014/main" id="{C6C24AB8-2B2D-44A9-9182-FA41273AEB54}"/>
              </a:ext>
            </a:extLst>
          </p:cNvPr>
          <p:cNvSpPr>
            <a:spLocks noGrp="1"/>
          </p:cNvSpPr>
          <p:nvPr>
            <p:ph type="pic" sz="quarter" idx="37" hasCustomPrompt="1"/>
          </p:nvPr>
        </p:nvSpPr>
        <p:spPr>
          <a:xfrm>
            <a:off x="5191321" y="1859280"/>
            <a:ext cx="1300692" cy="13006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000">
                <a:solidFill>
                  <a:schemeClr val="bg1"/>
                </a:solidFill>
                <a:latin typeface="Century Gothic" panose="020B0502020202020204" pitchFamily="34" charset="0"/>
              </a:defRPr>
            </a:lvl1pPr>
          </a:lstStyle>
          <a:p>
            <a:pPr lvl="0" algn="ctr"/>
            <a:r>
              <a:rPr lang="en-AU"/>
              <a:t>Insert Icon or illustration</a:t>
            </a:r>
          </a:p>
        </p:txBody>
      </p:sp>
      <p:sp>
        <p:nvSpPr>
          <p:cNvPr id="35" name="Content Placeholder 9">
            <a:extLst>
              <a:ext uri="{FF2B5EF4-FFF2-40B4-BE49-F238E27FC236}">
                <a16:creationId xmlns:a16="http://schemas.microsoft.com/office/drawing/2014/main" id="{13A2F7BC-973F-401E-881C-D0775A8B7332}"/>
              </a:ext>
            </a:extLst>
          </p:cNvPr>
          <p:cNvSpPr>
            <a:spLocks noGrp="1"/>
          </p:cNvSpPr>
          <p:nvPr>
            <p:ph sz="quarter" idx="38"/>
          </p:nvPr>
        </p:nvSpPr>
        <p:spPr>
          <a:xfrm>
            <a:off x="4265495" y="3524612"/>
            <a:ext cx="3152344" cy="2657747"/>
          </a:xfrm>
        </p:spPr>
        <p:txBody>
          <a:bodyPr rIns="0" anchor="t"/>
          <a:lstStyle>
            <a:lvl1pPr>
              <a:spcBef>
                <a:spcPts val="0"/>
              </a:spcBef>
              <a:spcAft>
                <a:spcPts val="600"/>
              </a:spcAft>
              <a:defRPr/>
            </a:lvl1pPr>
            <a:lvl2pPr>
              <a:spcBef>
                <a:spcPts val="0"/>
              </a:spcBef>
              <a:defRPr/>
            </a:lvl2pPr>
          </a:lstStyle>
          <a:p>
            <a:pPr lvl="0"/>
            <a:r>
              <a:rPr lang="en-US"/>
              <a:t>Click to edit Master text styles</a:t>
            </a:r>
          </a:p>
          <a:p>
            <a:pPr lvl="1"/>
            <a:r>
              <a:rPr lang="en-US"/>
              <a:t>Second level</a:t>
            </a:r>
          </a:p>
        </p:txBody>
      </p:sp>
      <p:sp>
        <p:nvSpPr>
          <p:cNvPr id="3" name="Slide Number Placeholder 2">
            <a:extLst>
              <a:ext uri="{FF2B5EF4-FFF2-40B4-BE49-F238E27FC236}">
                <a16:creationId xmlns:a16="http://schemas.microsoft.com/office/drawing/2014/main" id="{67D1E15B-C49F-5B57-4B70-5D2AA894300A}"/>
              </a:ext>
            </a:extLst>
          </p:cNvPr>
          <p:cNvSpPr>
            <a:spLocks noGrp="1"/>
          </p:cNvSpPr>
          <p:nvPr>
            <p:ph type="sldNum" sz="quarter" idx="39"/>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5034519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Content Blocks with Image Right">
    <p:spTree>
      <p:nvGrpSpPr>
        <p:cNvPr id="1" name=""/>
        <p:cNvGrpSpPr/>
        <p:nvPr/>
      </p:nvGrpSpPr>
      <p:grpSpPr>
        <a:xfrm>
          <a:off x="0" y="0"/>
          <a:ext cx="0" cy="0"/>
          <a:chOff x="0" y="0"/>
          <a:chExt cx="0" cy="0"/>
        </a:xfrm>
      </p:grpSpPr>
      <p:sp>
        <p:nvSpPr>
          <p:cNvPr id="45" name="Picture Placeholder 44">
            <a:extLst>
              <a:ext uri="{FF2B5EF4-FFF2-40B4-BE49-F238E27FC236}">
                <a16:creationId xmlns:a16="http://schemas.microsoft.com/office/drawing/2014/main" id="{78B5B8D7-A11B-4832-AA82-6DDAC7340DED}"/>
              </a:ext>
            </a:extLst>
          </p:cNvPr>
          <p:cNvSpPr>
            <a:spLocks noGrp="1"/>
          </p:cNvSpPr>
          <p:nvPr>
            <p:ph type="pic" sz="quarter" idx="22"/>
          </p:nvPr>
        </p:nvSpPr>
        <p:spPr>
          <a:xfrm>
            <a:off x="2674585" y="4191081"/>
            <a:ext cx="2125583" cy="2125583"/>
          </a:xfrm>
          <a:custGeom>
            <a:avLst/>
            <a:gdLst>
              <a:gd name="connsiteX0" fmla="*/ 0 w 2125583"/>
              <a:gd name="connsiteY0" fmla="*/ 0 h 2125583"/>
              <a:gd name="connsiteX1" fmla="*/ 2125583 w 2125583"/>
              <a:gd name="connsiteY1" fmla="*/ 0 h 2125583"/>
              <a:gd name="connsiteX2" fmla="*/ 2125583 w 2125583"/>
              <a:gd name="connsiteY2" fmla="*/ 2125583 h 2125583"/>
              <a:gd name="connsiteX3" fmla="*/ 0 w 2125583"/>
              <a:gd name="connsiteY3" fmla="*/ 2125583 h 2125583"/>
            </a:gdLst>
            <a:ahLst/>
            <a:cxnLst>
              <a:cxn ang="0">
                <a:pos x="connsiteX0" y="connsiteY0"/>
              </a:cxn>
              <a:cxn ang="0">
                <a:pos x="connsiteX1" y="connsiteY1"/>
              </a:cxn>
              <a:cxn ang="0">
                <a:pos x="connsiteX2" y="connsiteY2"/>
              </a:cxn>
              <a:cxn ang="0">
                <a:pos x="connsiteX3" y="connsiteY3"/>
              </a:cxn>
            </a:cxnLst>
            <a:rect l="l" t="t" r="r" b="b"/>
            <a:pathLst>
              <a:path w="2125583" h="2125583">
                <a:moveTo>
                  <a:pt x="0" y="0"/>
                </a:moveTo>
                <a:lnTo>
                  <a:pt x="2125583" y="0"/>
                </a:lnTo>
                <a:lnTo>
                  <a:pt x="2125583" y="2125583"/>
                </a:lnTo>
                <a:lnTo>
                  <a:pt x="0" y="2125583"/>
                </a:lnTo>
                <a:close/>
              </a:path>
            </a:pathLst>
          </a:custGeom>
          <a:solidFill>
            <a:schemeClr val="bg1">
              <a:lumMod val="95000"/>
            </a:schemeClr>
          </a:solidFill>
        </p:spPr>
        <p:txBody>
          <a:bodyPr wrap="square">
            <a:noAutofit/>
          </a:bodyPr>
          <a:lstStyle>
            <a:lvl1pPr algn="ctr">
              <a:defRPr sz="1050"/>
            </a:lvl1pPr>
          </a:lstStyle>
          <a:p>
            <a:r>
              <a:rPr lang="en-US"/>
              <a:t>Click icon to add picture</a:t>
            </a:r>
            <a:endParaRPr lang="en-AU"/>
          </a:p>
        </p:txBody>
      </p:sp>
      <p:sp>
        <p:nvSpPr>
          <p:cNvPr id="40" name="Picture Placeholder 39">
            <a:extLst>
              <a:ext uri="{FF2B5EF4-FFF2-40B4-BE49-F238E27FC236}">
                <a16:creationId xmlns:a16="http://schemas.microsoft.com/office/drawing/2014/main" id="{A7A8DDA5-77DA-4D3C-A537-5333B2A25DAF}"/>
              </a:ext>
            </a:extLst>
          </p:cNvPr>
          <p:cNvSpPr>
            <a:spLocks noGrp="1"/>
          </p:cNvSpPr>
          <p:nvPr>
            <p:ph type="pic" sz="quarter" idx="19"/>
          </p:nvPr>
        </p:nvSpPr>
        <p:spPr>
          <a:xfrm>
            <a:off x="549003" y="2065499"/>
            <a:ext cx="2125583" cy="2125583"/>
          </a:xfrm>
          <a:custGeom>
            <a:avLst/>
            <a:gdLst>
              <a:gd name="connsiteX0" fmla="*/ 0 w 2125583"/>
              <a:gd name="connsiteY0" fmla="*/ 0 h 2125583"/>
              <a:gd name="connsiteX1" fmla="*/ 2125583 w 2125583"/>
              <a:gd name="connsiteY1" fmla="*/ 0 h 2125583"/>
              <a:gd name="connsiteX2" fmla="*/ 2125583 w 2125583"/>
              <a:gd name="connsiteY2" fmla="*/ 2125583 h 2125583"/>
              <a:gd name="connsiteX3" fmla="*/ 0 w 2125583"/>
              <a:gd name="connsiteY3" fmla="*/ 2125583 h 2125583"/>
            </a:gdLst>
            <a:ahLst/>
            <a:cxnLst>
              <a:cxn ang="0">
                <a:pos x="connsiteX0" y="connsiteY0"/>
              </a:cxn>
              <a:cxn ang="0">
                <a:pos x="connsiteX1" y="connsiteY1"/>
              </a:cxn>
              <a:cxn ang="0">
                <a:pos x="connsiteX2" y="connsiteY2"/>
              </a:cxn>
              <a:cxn ang="0">
                <a:pos x="connsiteX3" y="connsiteY3"/>
              </a:cxn>
            </a:cxnLst>
            <a:rect l="l" t="t" r="r" b="b"/>
            <a:pathLst>
              <a:path w="2125583" h="2125583">
                <a:moveTo>
                  <a:pt x="0" y="0"/>
                </a:moveTo>
                <a:lnTo>
                  <a:pt x="2125583" y="0"/>
                </a:lnTo>
                <a:lnTo>
                  <a:pt x="2125583" y="2125583"/>
                </a:lnTo>
                <a:lnTo>
                  <a:pt x="0" y="2125583"/>
                </a:lnTo>
                <a:close/>
              </a:path>
            </a:pathLst>
          </a:custGeom>
          <a:solidFill>
            <a:schemeClr val="bg1">
              <a:lumMod val="95000"/>
            </a:schemeClr>
          </a:solidFill>
        </p:spPr>
        <p:txBody>
          <a:bodyPr wrap="square">
            <a:noAutofit/>
          </a:bodyPr>
          <a:lstStyle>
            <a:lvl1pPr algn="ctr">
              <a:defRPr sz="1050"/>
            </a:lvl1pPr>
          </a:lstStyle>
          <a:p>
            <a:r>
              <a:rPr lang="en-US"/>
              <a:t>Click icon to add picture</a:t>
            </a:r>
            <a:endParaRPr lang="en-AU"/>
          </a:p>
        </p:txBody>
      </p:sp>
      <p:sp>
        <p:nvSpPr>
          <p:cNvPr id="12" name="Picture Placeholder 13">
            <a:extLst>
              <a:ext uri="{FF2B5EF4-FFF2-40B4-BE49-F238E27FC236}">
                <a16:creationId xmlns:a16="http://schemas.microsoft.com/office/drawing/2014/main" id="{89D87FD8-9CA3-4539-A7B6-09D08517537E}"/>
              </a:ext>
            </a:extLst>
          </p:cNvPr>
          <p:cNvSpPr>
            <a:spLocks noGrp="1"/>
          </p:cNvSpPr>
          <p:nvPr>
            <p:ph type="pic" sz="quarter" idx="17"/>
          </p:nvPr>
        </p:nvSpPr>
        <p:spPr>
          <a:xfrm>
            <a:off x="6096000" y="1"/>
            <a:ext cx="6096000" cy="6858000"/>
          </a:xfrm>
          <a:prstGeom prst="rect">
            <a:avLst/>
          </a:prstGeom>
          <a:gradFill>
            <a:gsLst>
              <a:gs pos="0">
                <a:schemeClr val="bg2">
                  <a:lumMod val="10000"/>
                  <a:alpha val="3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AU" sz="1800" dirty="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4" name="Picture Placeholder 13">
            <a:extLst>
              <a:ext uri="{FF2B5EF4-FFF2-40B4-BE49-F238E27FC236}">
                <a16:creationId xmlns:a16="http://schemas.microsoft.com/office/drawing/2014/main" id="{925EACB8-115F-487B-B678-CE9C9FC3D2AA}"/>
              </a:ext>
            </a:extLst>
          </p:cNvPr>
          <p:cNvSpPr>
            <a:spLocks noGrp="1"/>
          </p:cNvSpPr>
          <p:nvPr>
            <p:ph type="pic" sz="quarter" idx="14" hasCustomPrompt="1"/>
          </p:nvPr>
        </p:nvSpPr>
        <p:spPr>
          <a:xfrm>
            <a:off x="6096000" y="1"/>
            <a:ext cx="6096000" cy="6858000"/>
          </a:xfrm>
          <a:prstGeom prst="rect">
            <a:avLst/>
          </a:prstGeom>
          <a:solidFill>
            <a:schemeClr val="tx2"/>
          </a:solidFill>
        </p:spPr>
        <p:txBody>
          <a:bodyPr wrap="square" anchor="ctr">
            <a:noAutofit/>
          </a:bodyPr>
          <a:lstStyle>
            <a:lvl1pPr algn="ctr">
              <a:defRPr>
                <a:solidFill>
                  <a:schemeClr val="bg1"/>
                </a:solidFill>
              </a:defRPr>
            </a:lvl1pPr>
          </a:lstStyle>
          <a:p>
            <a:pPr lvl="0" algn="ctr"/>
            <a:r>
              <a:rPr lang="en-AU"/>
              <a:t>Insert image and send to back</a:t>
            </a:r>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50" y="539750"/>
            <a:ext cx="5465764" cy="529259"/>
          </a:xfrm>
        </p:spPr>
        <p:txBody>
          <a:bodyPr/>
          <a:lstStyle>
            <a:lvl1pPr>
              <a:defRPr>
                <a:solidFill>
                  <a:schemeClr val="accent5"/>
                </a:solidFill>
              </a:defRPr>
            </a:lvl1pPr>
          </a:lstStyle>
          <a:p>
            <a:r>
              <a:rPr lang="en-GB" dirty="0"/>
              <a:t>Slide title</a:t>
            </a:r>
            <a:endParaRPr lang="en-AU" dirty="0"/>
          </a:p>
        </p:txBody>
      </p:sp>
      <p:sp>
        <p:nvSpPr>
          <p:cNvPr id="42" name="Picture Placeholder 41">
            <a:extLst>
              <a:ext uri="{FF2B5EF4-FFF2-40B4-BE49-F238E27FC236}">
                <a16:creationId xmlns:a16="http://schemas.microsoft.com/office/drawing/2014/main" id="{396E76CB-17E0-416D-8999-C8853255860E}"/>
              </a:ext>
            </a:extLst>
          </p:cNvPr>
          <p:cNvSpPr>
            <a:spLocks noGrp="1"/>
          </p:cNvSpPr>
          <p:nvPr>
            <p:ph type="pic" sz="quarter" idx="20"/>
          </p:nvPr>
        </p:nvSpPr>
        <p:spPr>
          <a:xfrm>
            <a:off x="2496122" y="2065499"/>
            <a:ext cx="2304046" cy="2125582"/>
          </a:xfrm>
          <a:custGeom>
            <a:avLst/>
            <a:gdLst>
              <a:gd name="connsiteX0" fmla="*/ 178463 w 2304046"/>
              <a:gd name="connsiteY0" fmla="*/ 0 h 2125582"/>
              <a:gd name="connsiteX1" fmla="*/ 2304046 w 2304046"/>
              <a:gd name="connsiteY1" fmla="*/ 0 h 2125582"/>
              <a:gd name="connsiteX2" fmla="*/ 2304046 w 2304046"/>
              <a:gd name="connsiteY2" fmla="*/ 2125582 h 2125582"/>
              <a:gd name="connsiteX3" fmla="*/ 178463 w 2304046"/>
              <a:gd name="connsiteY3" fmla="*/ 2125582 h 2125582"/>
              <a:gd name="connsiteX4" fmla="*/ 178463 w 2304046"/>
              <a:gd name="connsiteY4" fmla="*/ 1228230 h 2125582"/>
              <a:gd name="connsiteX5" fmla="*/ 0 w 2304046"/>
              <a:gd name="connsiteY5" fmla="*/ 1049767 h 2125582"/>
              <a:gd name="connsiteX6" fmla="*/ 178463 w 2304046"/>
              <a:gd name="connsiteY6" fmla="*/ 871305 h 212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046" h="2125582">
                <a:moveTo>
                  <a:pt x="178463" y="0"/>
                </a:moveTo>
                <a:lnTo>
                  <a:pt x="2304046" y="0"/>
                </a:lnTo>
                <a:lnTo>
                  <a:pt x="2304046" y="2125582"/>
                </a:lnTo>
                <a:lnTo>
                  <a:pt x="178463" y="2125582"/>
                </a:lnTo>
                <a:lnTo>
                  <a:pt x="178463" y="1228230"/>
                </a:lnTo>
                <a:lnTo>
                  <a:pt x="0" y="1049767"/>
                </a:lnTo>
                <a:lnTo>
                  <a:pt x="178463" y="871305"/>
                </a:lnTo>
                <a:close/>
              </a:path>
            </a:pathLst>
          </a:custGeom>
          <a:solidFill>
            <a:schemeClr val="accent1"/>
          </a:solidFill>
        </p:spPr>
        <p:txBody>
          <a:bodyPr wrap="square">
            <a:noAutofit/>
          </a:bodyPr>
          <a:lstStyle>
            <a:lvl1pPr algn="ctr">
              <a:defRPr sz="1000">
                <a:solidFill>
                  <a:schemeClr val="bg1">
                    <a:alpha val="0"/>
                  </a:schemeClr>
                </a:solidFill>
              </a:defRPr>
            </a:lvl1pPr>
          </a:lstStyle>
          <a:p>
            <a:r>
              <a:rPr lang="en-US"/>
              <a:t>Click icon to add picture</a:t>
            </a:r>
            <a:endParaRPr lang="en-AU"/>
          </a:p>
        </p:txBody>
      </p:sp>
      <p:sp>
        <p:nvSpPr>
          <p:cNvPr id="44" name="Picture Placeholder 43">
            <a:extLst>
              <a:ext uri="{FF2B5EF4-FFF2-40B4-BE49-F238E27FC236}">
                <a16:creationId xmlns:a16="http://schemas.microsoft.com/office/drawing/2014/main" id="{DDD850DA-BD76-4E79-AEA4-10E80D39EE29}"/>
              </a:ext>
            </a:extLst>
          </p:cNvPr>
          <p:cNvSpPr>
            <a:spLocks noGrp="1"/>
          </p:cNvSpPr>
          <p:nvPr>
            <p:ph type="pic" sz="quarter" idx="21"/>
          </p:nvPr>
        </p:nvSpPr>
        <p:spPr>
          <a:xfrm>
            <a:off x="549003" y="4191081"/>
            <a:ext cx="2304047" cy="2125583"/>
          </a:xfrm>
          <a:custGeom>
            <a:avLst/>
            <a:gdLst>
              <a:gd name="connsiteX0" fmla="*/ 0 w 2304047"/>
              <a:gd name="connsiteY0" fmla="*/ 0 h 2125583"/>
              <a:gd name="connsiteX1" fmla="*/ 2125583 w 2304047"/>
              <a:gd name="connsiteY1" fmla="*/ 0 h 2125583"/>
              <a:gd name="connsiteX2" fmla="*/ 2125583 w 2304047"/>
              <a:gd name="connsiteY2" fmla="*/ 919066 h 2125583"/>
              <a:gd name="connsiteX3" fmla="*/ 2304047 w 2304047"/>
              <a:gd name="connsiteY3" fmla="*/ 1097530 h 2125583"/>
              <a:gd name="connsiteX4" fmla="*/ 2125583 w 2304047"/>
              <a:gd name="connsiteY4" fmla="*/ 1275993 h 2125583"/>
              <a:gd name="connsiteX5" fmla="*/ 2125583 w 2304047"/>
              <a:gd name="connsiteY5" fmla="*/ 2125583 h 2125583"/>
              <a:gd name="connsiteX6" fmla="*/ 0 w 2304047"/>
              <a:gd name="connsiteY6" fmla="*/ 2125583 h 212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047" h="2125583">
                <a:moveTo>
                  <a:pt x="0" y="0"/>
                </a:moveTo>
                <a:lnTo>
                  <a:pt x="2125583" y="0"/>
                </a:lnTo>
                <a:lnTo>
                  <a:pt x="2125583" y="919066"/>
                </a:lnTo>
                <a:lnTo>
                  <a:pt x="2304047" y="1097530"/>
                </a:lnTo>
                <a:lnTo>
                  <a:pt x="2125583" y="1275993"/>
                </a:lnTo>
                <a:lnTo>
                  <a:pt x="2125583" y="2125583"/>
                </a:lnTo>
                <a:lnTo>
                  <a:pt x="0" y="2125583"/>
                </a:lnTo>
                <a:close/>
              </a:path>
            </a:pathLst>
          </a:custGeom>
          <a:solidFill>
            <a:schemeClr val="tx2"/>
          </a:solidFill>
        </p:spPr>
        <p:txBody>
          <a:bodyPr wrap="square">
            <a:noAutofit/>
          </a:bodyPr>
          <a:lstStyle>
            <a:lvl1pPr algn="ctr">
              <a:defRPr sz="1000">
                <a:solidFill>
                  <a:schemeClr val="bg1">
                    <a:alpha val="0"/>
                  </a:schemeClr>
                </a:solidFill>
              </a:defRPr>
            </a:lvl1pPr>
          </a:lstStyle>
          <a:p>
            <a:r>
              <a:rPr lang="en-US"/>
              <a:t>Click icon to add picture</a:t>
            </a:r>
            <a:endParaRPr lang="en-AU"/>
          </a:p>
        </p:txBody>
      </p:sp>
      <p:sp>
        <p:nvSpPr>
          <p:cNvPr id="46" name="Content Placeholder 9">
            <a:extLst>
              <a:ext uri="{FF2B5EF4-FFF2-40B4-BE49-F238E27FC236}">
                <a16:creationId xmlns:a16="http://schemas.microsoft.com/office/drawing/2014/main" id="{B0BC9BE9-AB49-4635-877B-DC184AA7B2D4}"/>
              </a:ext>
            </a:extLst>
          </p:cNvPr>
          <p:cNvSpPr>
            <a:spLocks noGrp="1"/>
          </p:cNvSpPr>
          <p:nvPr>
            <p:ph sz="quarter" idx="12"/>
          </p:nvPr>
        </p:nvSpPr>
        <p:spPr>
          <a:xfrm>
            <a:off x="2925325" y="2329258"/>
            <a:ext cx="1664345" cy="1598064"/>
          </a:xfrm>
        </p:spPr>
        <p:txBody>
          <a:bodyPr r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8" name="Content Placeholder 9">
            <a:extLst>
              <a:ext uri="{FF2B5EF4-FFF2-40B4-BE49-F238E27FC236}">
                <a16:creationId xmlns:a16="http://schemas.microsoft.com/office/drawing/2014/main" id="{DB39D7CE-2F0D-438A-90C1-3B7B2ED20498}"/>
              </a:ext>
            </a:extLst>
          </p:cNvPr>
          <p:cNvSpPr>
            <a:spLocks noGrp="1"/>
          </p:cNvSpPr>
          <p:nvPr>
            <p:ph sz="quarter" idx="23"/>
          </p:nvPr>
        </p:nvSpPr>
        <p:spPr>
          <a:xfrm>
            <a:off x="799741" y="4454840"/>
            <a:ext cx="1664345" cy="1598064"/>
          </a:xfrm>
        </p:spPr>
        <p:txBody>
          <a:bodyPr r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9" name="Content Placeholder 9">
            <a:extLst>
              <a:ext uri="{FF2B5EF4-FFF2-40B4-BE49-F238E27FC236}">
                <a16:creationId xmlns:a16="http://schemas.microsoft.com/office/drawing/2014/main" id="{7166E598-0506-4005-AA50-A2469D9CA37A}"/>
              </a:ext>
            </a:extLst>
          </p:cNvPr>
          <p:cNvSpPr>
            <a:spLocks noGrp="1"/>
          </p:cNvSpPr>
          <p:nvPr>
            <p:ph sz="quarter" idx="24"/>
          </p:nvPr>
        </p:nvSpPr>
        <p:spPr>
          <a:xfrm>
            <a:off x="799741" y="2329258"/>
            <a:ext cx="1664345" cy="1598064"/>
          </a:xfrm>
        </p:spPr>
        <p:txBody>
          <a:bodyPr rIns="0"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50" name="Content Placeholder 9">
            <a:extLst>
              <a:ext uri="{FF2B5EF4-FFF2-40B4-BE49-F238E27FC236}">
                <a16:creationId xmlns:a16="http://schemas.microsoft.com/office/drawing/2014/main" id="{03B124ED-7B60-4684-B237-9987DF5934E4}"/>
              </a:ext>
            </a:extLst>
          </p:cNvPr>
          <p:cNvSpPr>
            <a:spLocks noGrp="1"/>
          </p:cNvSpPr>
          <p:nvPr>
            <p:ph sz="quarter" idx="25"/>
          </p:nvPr>
        </p:nvSpPr>
        <p:spPr>
          <a:xfrm>
            <a:off x="2925325" y="4454840"/>
            <a:ext cx="1664345" cy="1598064"/>
          </a:xfrm>
        </p:spPr>
        <p:txBody>
          <a:bodyPr rIns="0"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5846A6C8-50C0-F70B-C1AB-EF147D056806}"/>
              </a:ext>
            </a:extLst>
          </p:cNvPr>
          <p:cNvSpPr>
            <a:spLocks noGrp="1"/>
          </p:cNvSpPr>
          <p:nvPr>
            <p:ph type="sldNum" sz="quarter" idx="26"/>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39833816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 Content with Grey Highlight">
    <p:bg>
      <p:bgPr>
        <a:solidFill>
          <a:schemeClr val="bg1">
            <a:lumMod val="95000"/>
          </a:schemeClr>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E41A2ED1-BA1F-4A5D-AF68-563D8424B338}"/>
              </a:ext>
            </a:extLst>
          </p:cNvPr>
          <p:cNvSpPr/>
          <p:nvPr userDrawn="1"/>
        </p:nvSpPr>
        <p:spPr>
          <a:xfrm flipH="1">
            <a:off x="-1" y="915"/>
            <a:ext cx="8067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1"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9">
            <a:extLst>
              <a:ext uri="{FF2B5EF4-FFF2-40B4-BE49-F238E27FC236}">
                <a16:creationId xmlns:a16="http://schemas.microsoft.com/office/drawing/2014/main" id="{448578AB-6BEB-4E7F-A85D-5D1E730F5C84}"/>
              </a:ext>
            </a:extLst>
          </p:cNvPr>
          <p:cNvSpPr>
            <a:spLocks noGrp="1"/>
          </p:cNvSpPr>
          <p:nvPr>
            <p:ph sz="quarter" idx="13"/>
          </p:nvPr>
        </p:nvSpPr>
        <p:spPr>
          <a:xfrm>
            <a:off x="4303713" y="1787525"/>
            <a:ext cx="3582989"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7346953" cy="529259"/>
          </a:xfrm>
        </p:spPr>
        <p:txBody>
          <a:bodyPr/>
          <a:lstStyle>
            <a:lvl1pPr>
              <a:defRPr>
                <a:solidFill>
                  <a:schemeClr val="accent5"/>
                </a:solidFill>
              </a:defRPr>
            </a:lvl1pPr>
          </a:lstStyle>
          <a:p>
            <a:r>
              <a:rPr lang="en-GB" dirty="0"/>
              <a:t>Slide title</a:t>
            </a:r>
            <a:endParaRPr lang="en-AU" dirty="0"/>
          </a:p>
        </p:txBody>
      </p:sp>
      <p:sp>
        <p:nvSpPr>
          <p:cNvPr id="110" name="Content Placeholder 9">
            <a:extLst>
              <a:ext uri="{FF2B5EF4-FFF2-40B4-BE49-F238E27FC236}">
                <a16:creationId xmlns:a16="http://schemas.microsoft.com/office/drawing/2014/main" id="{5A20A07C-DDFD-4CFC-95B1-BA936CFAAAB7}"/>
              </a:ext>
            </a:extLst>
          </p:cNvPr>
          <p:cNvSpPr>
            <a:spLocks noGrp="1"/>
          </p:cNvSpPr>
          <p:nvPr>
            <p:ph sz="quarter" idx="15"/>
          </p:nvPr>
        </p:nvSpPr>
        <p:spPr>
          <a:xfrm>
            <a:off x="8417560" y="1795113"/>
            <a:ext cx="3233105" cy="3365823"/>
          </a:xfrm>
        </p:spPr>
        <p:txBody>
          <a:bodyPr r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object 3">
            <a:extLst>
              <a:ext uri="{FF2B5EF4-FFF2-40B4-BE49-F238E27FC236}">
                <a16:creationId xmlns:a16="http://schemas.microsoft.com/office/drawing/2014/main" id="{6E96F4BE-B8AD-463B-BC4E-015E38F67650}"/>
              </a:ext>
            </a:extLst>
          </p:cNvPr>
          <p:cNvSpPr/>
          <p:nvPr userDrawn="1"/>
        </p:nvSpPr>
        <p:spPr>
          <a:xfrm rot="16200000">
            <a:off x="7880014" y="619944"/>
            <a:ext cx="747364" cy="373682"/>
          </a:xfrm>
          <a:custGeom>
            <a:avLst/>
            <a:gdLst/>
            <a:ahLst/>
            <a:cxnLst/>
            <a:rect l="l" t="t" r="r" b="b"/>
            <a:pathLst>
              <a:path w="909319" h="454659">
                <a:moveTo>
                  <a:pt x="908824" y="0"/>
                </a:moveTo>
                <a:lnTo>
                  <a:pt x="0" y="0"/>
                </a:lnTo>
                <a:lnTo>
                  <a:pt x="454406" y="454406"/>
                </a:lnTo>
                <a:lnTo>
                  <a:pt x="908824" y="0"/>
                </a:lnTo>
                <a:close/>
              </a:path>
            </a:pathLst>
          </a:custGeom>
          <a:solidFill>
            <a:schemeClr val="bg1"/>
          </a:solidFill>
        </p:spPr>
        <p:txBody>
          <a:bodyPr wrap="square" lIns="0" tIns="0" rIns="0" bIns="0" rtlCol="0"/>
          <a:lstStyle/>
          <a:p>
            <a:pPr defTabSz="1292870"/>
            <a:endParaRPr sz="2545">
              <a:solidFill>
                <a:prstClr val="black"/>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994B03CD-603B-9DAD-69ED-9D7A140B1B5C}"/>
              </a:ext>
            </a:extLst>
          </p:cNvPr>
          <p:cNvSpPr>
            <a:spLocks noGrp="1"/>
          </p:cNvSpPr>
          <p:nvPr>
            <p:ph type="sldNum" sz="quarter" idx="16"/>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356320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 Content with Grey Highlight">
    <p:bg>
      <p:bgPr>
        <a:solidFill>
          <a:schemeClr val="bg1">
            <a:lumMod val="95000"/>
          </a:schemeClr>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E41A2ED1-BA1F-4A5D-AF68-563D8424B338}"/>
              </a:ext>
            </a:extLst>
          </p:cNvPr>
          <p:cNvSpPr/>
          <p:nvPr userDrawn="1"/>
        </p:nvSpPr>
        <p:spPr>
          <a:xfrm flipH="1">
            <a:off x="-1" y="915"/>
            <a:ext cx="4303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1"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3582989" cy="953052"/>
          </a:xfrm>
        </p:spPr>
        <p:txBody>
          <a:bodyPr/>
          <a:lstStyle>
            <a:lvl1pPr>
              <a:defRPr>
                <a:solidFill>
                  <a:schemeClr val="accent5"/>
                </a:solidFill>
              </a:defRPr>
            </a:lvl1pPr>
          </a:lstStyle>
          <a:p>
            <a:r>
              <a:rPr lang="en-GB" dirty="0"/>
              <a:t>Slide title</a:t>
            </a:r>
            <a:endParaRPr lang="en-AU" dirty="0"/>
          </a:p>
        </p:txBody>
      </p:sp>
      <p:sp>
        <p:nvSpPr>
          <p:cNvPr id="110" name="Content Placeholder 9">
            <a:extLst>
              <a:ext uri="{FF2B5EF4-FFF2-40B4-BE49-F238E27FC236}">
                <a16:creationId xmlns:a16="http://schemas.microsoft.com/office/drawing/2014/main" id="{5A20A07C-DDFD-4CFC-95B1-BA936CFAAAB7}"/>
              </a:ext>
            </a:extLst>
          </p:cNvPr>
          <p:cNvSpPr>
            <a:spLocks noGrp="1"/>
          </p:cNvSpPr>
          <p:nvPr>
            <p:ph sz="quarter" idx="15"/>
          </p:nvPr>
        </p:nvSpPr>
        <p:spPr>
          <a:xfrm>
            <a:off x="4587240" y="584200"/>
            <a:ext cx="7063425" cy="5265737"/>
          </a:xfrm>
        </p:spPr>
        <p:txBody>
          <a:bodyPr r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Slide Number Placeholder 2">
            <a:extLst>
              <a:ext uri="{FF2B5EF4-FFF2-40B4-BE49-F238E27FC236}">
                <a16:creationId xmlns:a16="http://schemas.microsoft.com/office/drawing/2014/main" id="{34A62BD1-AE65-E757-7EC3-0D95331B0467}"/>
              </a:ext>
            </a:extLst>
          </p:cNvPr>
          <p:cNvSpPr>
            <a:spLocks noGrp="1"/>
          </p:cNvSpPr>
          <p:nvPr>
            <p:ph type="sldNum" sz="quarter" idx="16"/>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10831741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Content with Navy Highlight">
    <p:bg>
      <p:bgPr>
        <a:solidFill>
          <a:schemeClr val="tx2"/>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E41A2ED1-BA1F-4A5D-AF68-563D8424B338}"/>
              </a:ext>
            </a:extLst>
          </p:cNvPr>
          <p:cNvSpPr/>
          <p:nvPr userDrawn="1"/>
        </p:nvSpPr>
        <p:spPr>
          <a:xfrm flipH="1">
            <a:off x="-1" y="915"/>
            <a:ext cx="4303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1"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3582989" cy="953052"/>
          </a:xfrm>
        </p:spPr>
        <p:txBody>
          <a:bodyPr/>
          <a:lstStyle>
            <a:lvl1pPr>
              <a:defRPr>
                <a:solidFill>
                  <a:schemeClr val="accent5"/>
                </a:solidFill>
              </a:defRPr>
            </a:lvl1pPr>
          </a:lstStyle>
          <a:p>
            <a:r>
              <a:rPr lang="en-GB" dirty="0"/>
              <a:t>Slide title</a:t>
            </a:r>
            <a:endParaRPr lang="en-AU" dirty="0"/>
          </a:p>
        </p:txBody>
      </p:sp>
      <p:sp>
        <p:nvSpPr>
          <p:cNvPr id="110" name="Content Placeholder 9">
            <a:extLst>
              <a:ext uri="{FF2B5EF4-FFF2-40B4-BE49-F238E27FC236}">
                <a16:creationId xmlns:a16="http://schemas.microsoft.com/office/drawing/2014/main" id="{5A20A07C-DDFD-4CFC-95B1-BA936CFAAAB7}"/>
              </a:ext>
            </a:extLst>
          </p:cNvPr>
          <p:cNvSpPr>
            <a:spLocks noGrp="1"/>
          </p:cNvSpPr>
          <p:nvPr>
            <p:ph sz="quarter" idx="15"/>
          </p:nvPr>
        </p:nvSpPr>
        <p:spPr>
          <a:xfrm>
            <a:off x="4912963" y="584200"/>
            <a:ext cx="6737702" cy="5265737"/>
          </a:xfrm>
        </p:spPr>
        <p:txBody>
          <a:bodyPr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object 3">
            <a:extLst>
              <a:ext uri="{FF2B5EF4-FFF2-40B4-BE49-F238E27FC236}">
                <a16:creationId xmlns:a16="http://schemas.microsoft.com/office/drawing/2014/main" id="{DDFE081D-11D7-4B4A-B4B3-3192108AF513}"/>
              </a:ext>
            </a:extLst>
          </p:cNvPr>
          <p:cNvSpPr/>
          <p:nvPr userDrawn="1"/>
        </p:nvSpPr>
        <p:spPr>
          <a:xfrm rot="16200000">
            <a:off x="4054314" y="619944"/>
            <a:ext cx="747364" cy="373682"/>
          </a:xfrm>
          <a:custGeom>
            <a:avLst/>
            <a:gdLst/>
            <a:ahLst/>
            <a:cxnLst/>
            <a:rect l="l" t="t" r="r" b="b"/>
            <a:pathLst>
              <a:path w="909319" h="454659">
                <a:moveTo>
                  <a:pt x="908824" y="0"/>
                </a:moveTo>
                <a:lnTo>
                  <a:pt x="0" y="0"/>
                </a:lnTo>
                <a:lnTo>
                  <a:pt x="454406" y="454406"/>
                </a:lnTo>
                <a:lnTo>
                  <a:pt x="908824" y="0"/>
                </a:lnTo>
                <a:close/>
              </a:path>
            </a:pathLst>
          </a:custGeom>
          <a:solidFill>
            <a:schemeClr val="bg1"/>
          </a:solidFill>
        </p:spPr>
        <p:txBody>
          <a:bodyPr wrap="square" lIns="0" tIns="0" rIns="0" bIns="0" rtlCol="0"/>
          <a:lstStyle/>
          <a:p>
            <a:pPr defTabSz="1292870"/>
            <a:endParaRPr sz="2545">
              <a:solidFill>
                <a:prstClr val="black"/>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DB17A445-5703-433C-388B-8E01EBB368C3}"/>
              </a:ext>
            </a:extLst>
          </p:cNvPr>
          <p:cNvSpPr>
            <a:spLocks noGrp="1"/>
          </p:cNvSpPr>
          <p:nvPr>
            <p:ph type="sldNum" sz="quarter" idx="16"/>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8215948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ntent with Navy Highlight_2">
    <p:bg>
      <p:bgPr>
        <a:solidFill>
          <a:schemeClr val="tx2"/>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E41A2ED1-BA1F-4A5D-AF68-563D8424B338}"/>
              </a:ext>
            </a:extLst>
          </p:cNvPr>
          <p:cNvSpPr/>
          <p:nvPr userDrawn="1"/>
        </p:nvSpPr>
        <p:spPr>
          <a:xfrm flipH="1">
            <a:off x="-1" y="915"/>
            <a:ext cx="4303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1"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3582989" cy="953052"/>
          </a:xfrm>
        </p:spPr>
        <p:txBody>
          <a:bodyPr/>
          <a:lstStyle>
            <a:lvl1pPr>
              <a:defRPr>
                <a:solidFill>
                  <a:schemeClr val="accent5"/>
                </a:solidFill>
              </a:defRPr>
            </a:lvl1pPr>
          </a:lstStyle>
          <a:p>
            <a:r>
              <a:rPr lang="en-GB" dirty="0"/>
              <a:t>Slide title</a:t>
            </a:r>
            <a:endParaRPr lang="en-AU" dirty="0"/>
          </a:p>
        </p:txBody>
      </p:sp>
      <p:sp>
        <p:nvSpPr>
          <p:cNvPr id="110" name="Content Placeholder 9">
            <a:extLst>
              <a:ext uri="{FF2B5EF4-FFF2-40B4-BE49-F238E27FC236}">
                <a16:creationId xmlns:a16="http://schemas.microsoft.com/office/drawing/2014/main" id="{5A20A07C-DDFD-4CFC-95B1-BA936CFAAAB7}"/>
              </a:ext>
            </a:extLst>
          </p:cNvPr>
          <p:cNvSpPr>
            <a:spLocks noGrp="1"/>
          </p:cNvSpPr>
          <p:nvPr>
            <p:ph sz="quarter" idx="15"/>
          </p:nvPr>
        </p:nvSpPr>
        <p:spPr>
          <a:xfrm>
            <a:off x="4889337" y="1345094"/>
            <a:ext cx="5276451" cy="3952240"/>
          </a:xfrm>
        </p:spPr>
        <p:txBody>
          <a:bodyPr rIns="0" anchor="ctr"/>
          <a:lstStyle>
            <a:lvl1pPr>
              <a:lnSpc>
                <a:spcPct val="130000"/>
              </a:lnSpc>
              <a:spcAft>
                <a:spcPts val="600"/>
              </a:spcAft>
              <a:defRPr sz="1800" b="0">
                <a:solidFill>
                  <a:schemeClr val="bg1"/>
                </a:solidFill>
              </a:defRPr>
            </a:lvl1pPr>
            <a:lvl2pPr>
              <a:lnSpc>
                <a:spcPct val="130000"/>
              </a:lnSpc>
              <a:spcAft>
                <a:spcPts val="600"/>
              </a:spcAft>
              <a:defRPr sz="1800" b="1">
                <a:solidFill>
                  <a:schemeClr val="accent5"/>
                </a:solidFill>
              </a:defRPr>
            </a:lvl2pPr>
            <a:lvl3pPr>
              <a:lnSpc>
                <a:spcPct val="130000"/>
              </a:lnSpc>
              <a:spcAft>
                <a:spcPts val="600"/>
              </a:spcAft>
              <a:defRPr sz="1400">
                <a:solidFill>
                  <a:schemeClr val="bg1"/>
                </a:solidFill>
              </a:defRPr>
            </a:lvl3pPr>
            <a:lvl4pPr>
              <a:lnSpc>
                <a:spcPct val="130000"/>
              </a:lnSpc>
              <a:spcAft>
                <a:spcPts val="600"/>
              </a:spcAft>
              <a:defRPr sz="2400">
                <a:solidFill>
                  <a:schemeClr val="bg1"/>
                </a:solidFill>
              </a:defRPr>
            </a:lvl4pPr>
            <a:lvl5pPr>
              <a:lnSpc>
                <a:spcPct val="130000"/>
              </a:lnSpc>
              <a:spcAft>
                <a:spcPts val="600"/>
              </a:spcAft>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5" name="Group 4">
            <a:extLst>
              <a:ext uri="{FF2B5EF4-FFF2-40B4-BE49-F238E27FC236}">
                <a16:creationId xmlns:a16="http://schemas.microsoft.com/office/drawing/2014/main" id="{83341503-075B-4B8E-ADE0-F5F2447CE048}"/>
              </a:ext>
            </a:extLst>
          </p:cNvPr>
          <p:cNvGrpSpPr/>
          <p:nvPr userDrawn="1"/>
        </p:nvGrpSpPr>
        <p:grpSpPr>
          <a:xfrm>
            <a:off x="4884105" y="1009346"/>
            <a:ext cx="5844855" cy="4623737"/>
            <a:chOff x="4884105" y="756920"/>
            <a:chExt cx="5844855" cy="4623737"/>
          </a:xfrm>
        </p:grpSpPr>
        <p:sp>
          <p:nvSpPr>
            <p:cNvPr id="13" name="Freeform: Shape 12">
              <a:extLst>
                <a:ext uri="{FF2B5EF4-FFF2-40B4-BE49-F238E27FC236}">
                  <a16:creationId xmlns:a16="http://schemas.microsoft.com/office/drawing/2014/main" id="{37EA2963-B097-4250-A754-3FD68B35DA17}"/>
                </a:ext>
              </a:extLst>
            </p:cNvPr>
            <p:cNvSpPr/>
            <p:nvPr userDrawn="1"/>
          </p:nvSpPr>
          <p:spPr>
            <a:xfrm rot="10800000">
              <a:off x="10444758" y="5160599"/>
              <a:ext cx="284202" cy="220058"/>
            </a:xfrm>
            <a:custGeom>
              <a:avLst/>
              <a:gdLst/>
              <a:ahLst/>
              <a:cxnLst/>
              <a:rect l="l" t="t" r="r" b="b"/>
              <a:pathLst>
                <a:path w="492919" h="381670">
                  <a:moveTo>
                    <a:pt x="410766" y="0"/>
                  </a:moveTo>
                  <a:lnTo>
                    <a:pt x="464679" y="0"/>
                  </a:lnTo>
                  <a:cubicBezTo>
                    <a:pt x="483506" y="0"/>
                    <a:pt x="492919" y="5420"/>
                    <a:pt x="492919" y="16260"/>
                  </a:cubicBezTo>
                  <a:cubicBezTo>
                    <a:pt x="492919" y="21965"/>
                    <a:pt x="490637" y="28811"/>
                    <a:pt x="486073" y="36798"/>
                  </a:cubicBezTo>
                  <a:lnTo>
                    <a:pt x="412478" y="173720"/>
                  </a:lnTo>
                  <a:cubicBezTo>
                    <a:pt x="431875" y="178854"/>
                    <a:pt x="448705" y="189409"/>
                    <a:pt x="462968" y="205383"/>
                  </a:cubicBezTo>
                  <a:cubicBezTo>
                    <a:pt x="477230" y="221357"/>
                    <a:pt x="484362" y="243892"/>
                    <a:pt x="484362" y="272988"/>
                  </a:cubicBezTo>
                  <a:cubicBezTo>
                    <a:pt x="484362" y="304366"/>
                    <a:pt x="474235" y="330324"/>
                    <a:pt x="453982" y="350863"/>
                  </a:cubicBezTo>
                  <a:cubicBezTo>
                    <a:pt x="433729" y="371401"/>
                    <a:pt x="408199" y="381670"/>
                    <a:pt x="377391" y="381670"/>
                  </a:cubicBezTo>
                  <a:cubicBezTo>
                    <a:pt x="344872" y="381670"/>
                    <a:pt x="318344" y="371971"/>
                    <a:pt x="297806" y="352574"/>
                  </a:cubicBezTo>
                  <a:cubicBezTo>
                    <a:pt x="277267" y="333177"/>
                    <a:pt x="266998" y="305507"/>
                    <a:pt x="266998" y="269565"/>
                  </a:cubicBezTo>
                  <a:cubicBezTo>
                    <a:pt x="266998" y="246745"/>
                    <a:pt x="270564" y="224067"/>
                    <a:pt x="277695" y="201532"/>
                  </a:cubicBezTo>
                  <a:cubicBezTo>
                    <a:pt x="284826" y="178997"/>
                    <a:pt x="295809" y="153182"/>
                    <a:pt x="310642" y="124086"/>
                  </a:cubicBezTo>
                  <a:lnTo>
                    <a:pt x="361132" y="28240"/>
                  </a:lnTo>
                  <a:cubicBezTo>
                    <a:pt x="367407" y="16830"/>
                    <a:pt x="373968" y="9271"/>
                    <a:pt x="380814" y="5563"/>
                  </a:cubicBezTo>
                  <a:cubicBezTo>
                    <a:pt x="387661" y="1854"/>
                    <a:pt x="397644" y="0"/>
                    <a:pt x="410766" y="0"/>
                  </a:cubicBezTo>
                  <a:close/>
                  <a:moveTo>
                    <a:pt x="145480" y="0"/>
                  </a:moveTo>
                  <a:lnTo>
                    <a:pt x="200249" y="0"/>
                  </a:lnTo>
                  <a:cubicBezTo>
                    <a:pt x="209377" y="0"/>
                    <a:pt x="216223" y="1569"/>
                    <a:pt x="220787" y="4707"/>
                  </a:cubicBezTo>
                  <a:cubicBezTo>
                    <a:pt x="225351" y="7845"/>
                    <a:pt x="227633" y="11981"/>
                    <a:pt x="227633" y="17115"/>
                  </a:cubicBezTo>
                  <a:cubicBezTo>
                    <a:pt x="227633" y="22250"/>
                    <a:pt x="225351" y="28811"/>
                    <a:pt x="220787" y="36798"/>
                  </a:cubicBezTo>
                  <a:lnTo>
                    <a:pt x="147191" y="173720"/>
                  </a:lnTo>
                  <a:cubicBezTo>
                    <a:pt x="165448" y="178854"/>
                    <a:pt x="181992" y="189551"/>
                    <a:pt x="196826" y="205811"/>
                  </a:cubicBezTo>
                  <a:cubicBezTo>
                    <a:pt x="211659" y="222070"/>
                    <a:pt x="219075" y="244463"/>
                    <a:pt x="219075" y="272988"/>
                  </a:cubicBezTo>
                  <a:cubicBezTo>
                    <a:pt x="219075" y="304937"/>
                    <a:pt x="208664" y="331037"/>
                    <a:pt x="187840" y="351290"/>
                  </a:cubicBezTo>
                  <a:cubicBezTo>
                    <a:pt x="167017" y="371543"/>
                    <a:pt x="141201" y="381670"/>
                    <a:pt x="110394" y="381670"/>
                  </a:cubicBezTo>
                  <a:cubicBezTo>
                    <a:pt x="79016" y="381670"/>
                    <a:pt x="52772" y="371971"/>
                    <a:pt x="31664" y="352574"/>
                  </a:cubicBezTo>
                  <a:cubicBezTo>
                    <a:pt x="10555" y="333177"/>
                    <a:pt x="0" y="305507"/>
                    <a:pt x="0" y="269565"/>
                  </a:cubicBezTo>
                  <a:cubicBezTo>
                    <a:pt x="0" y="246745"/>
                    <a:pt x="3994" y="224067"/>
                    <a:pt x="11981" y="201532"/>
                  </a:cubicBezTo>
                  <a:cubicBezTo>
                    <a:pt x="19968" y="178997"/>
                    <a:pt x="31378" y="153182"/>
                    <a:pt x="46212" y="124086"/>
                  </a:cubicBezTo>
                  <a:lnTo>
                    <a:pt x="94990" y="28240"/>
                  </a:lnTo>
                  <a:cubicBezTo>
                    <a:pt x="101836" y="16830"/>
                    <a:pt x="108540" y="9271"/>
                    <a:pt x="115100" y="5563"/>
                  </a:cubicBezTo>
                  <a:cubicBezTo>
                    <a:pt x="121661" y="1854"/>
                    <a:pt x="131788" y="0"/>
                    <a:pt x="14548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15" name="Freeform: Shape 14">
              <a:extLst>
                <a:ext uri="{FF2B5EF4-FFF2-40B4-BE49-F238E27FC236}">
                  <a16:creationId xmlns:a16="http://schemas.microsoft.com/office/drawing/2014/main" id="{9C95D212-B1E6-47A9-940C-CD9AFE94F3D3}"/>
                </a:ext>
              </a:extLst>
            </p:cNvPr>
            <p:cNvSpPr/>
            <p:nvPr userDrawn="1"/>
          </p:nvSpPr>
          <p:spPr>
            <a:xfrm>
              <a:off x="4884105" y="756920"/>
              <a:ext cx="284202" cy="220058"/>
            </a:xfrm>
            <a:custGeom>
              <a:avLst/>
              <a:gdLst/>
              <a:ahLst/>
              <a:cxnLst/>
              <a:rect l="l" t="t" r="r" b="b"/>
              <a:pathLst>
                <a:path w="492919" h="381670">
                  <a:moveTo>
                    <a:pt x="410766" y="0"/>
                  </a:moveTo>
                  <a:lnTo>
                    <a:pt x="464679" y="0"/>
                  </a:lnTo>
                  <a:cubicBezTo>
                    <a:pt x="483506" y="0"/>
                    <a:pt x="492919" y="5420"/>
                    <a:pt x="492919" y="16260"/>
                  </a:cubicBezTo>
                  <a:cubicBezTo>
                    <a:pt x="492919" y="21965"/>
                    <a:pt x="490637" y="28811"/>
                    <a:pt x="486073" y="36798"/>
                  </a:cubicBezTo>
                  <a:lnTo>
                    <a:pt x="412478" y="173720"/>
                  </a:lnTo>
                  <a:cubicBezTo>
                    <a:pt x="431875" y="178854"/>
                    <a:pt x="448705" y="189409"/>
                    <a:pt x="462968" y="205383"/>
                  </a:cubicBezTo>
                  <a:cubicBezTo>
                    <a:pt x="477230" y="221357"/>
                    <a:pt x="484362" y="243892"/>
                    <a:pt x="484362" y="272988"/>
                  </a:cubicBezTo>
                  <a:cubicBezTo>
                    <a:pt x="484362" y="304366"/>
                    <a:pt x="474235" y="330324"/>
                    <a:pt x="453982" y="350863"/>
                  </a:cubicBezTo>
                  <a:cubicBezTo>
                    <a:pt x="433729" y="371401"/>
                    <a:pt x="408199" y="381670"/>
                    <a:pt x="377391" y="381670"/>
                  </a:cubicBezTo>
                  <a:cubicBezTo>
                    <a:pt x="344872" y="381670"/>
                    <a:pt x="318344" y="371971"/>
                    <a:pt x="297806" y="352574"/>
                  </a:cubicBezTo>
                  <a:cubicBezTo>
                    <a:pt x="277267" y="333177"/>
                    <a:pt x="266998" y="305507"/>
                    <a:pt x="266998" y="269565"/>
                  </a:cubicBezTo>
                  <a:cubicBezTo>
                    <a:pt x="266998" y="246745"/>
                    <a:pt x="270564" y="224067"/>
                    <a:pt x="277695" y="201532"/>
                  </a:cubicBezTo>
                  <a:cubicBezTo>
                    <a:pt x="284826" y="178997"/>
                    <a:pt x="295809" y="153182"/>
                    <a:pt x="310642" y="124086"/>
                  </a:cubicBezTo>
                  <a:lnTo>
                    <a:pt x="361132" y="28240"/>
                  </a:lnTo>
                  <a:cubicBezTo>
                    <a:pt x="367407" y="16830"/>
                    <a:pt x="373968" y="9271"/>
                    <a:pt x="380814" y="5563"/>
                  </a:cubicBezTo>
                  <a:cubicBezTo>
                    <a:pt x="387661" y="1854"/>
                    <a:pt x="397644" y="0"/>
                    <a:pt x="410766" y="0"/>
                  </a:cubicBezTo>
                  <a:close/>
                  <a:moveTo>
                    <a:pt x="145480" y="0"/>
                  </a:moveTo>
                  <a:lnTo>
                    <a:pt x="200249" y="0"/>
                  </a:lnTo>
                  <a:cubicBezTo>
                    <a:pt x="209377" y="0"/>
                    <a:pt x="216223" y="1569"/>
                    <a:pt x="220787" y="4707"/>
                  </a:cubicBezTo>
                  <a:cubicBezTo>
                    <a:pt x="225351" y="7845"/>
                    <a:pt x="227633" y="11981"/>
                    <a:pt x="227633" y="17115"/>
                  </a:cubicBezTo>
                  <a:cubicBezTo>
                    <a:pt x="227633" y="22250"/>
                    <a:pt x="225351" y="28811"/>
                    <a:pt x="220787" y="36798"/>
                  </a:cubicBezTo>
                  <a:lnTo>
                    <a:pt x="147191" y="173720"/>
                  </a:lnTo>
                  <a:cubicBezTo>
                    <a:pt x="165448" y="178854"/>
                    <a:pt x="181992" y="189551"/>
                    <a:pt x="196826" y="205811"/>
                  </a:cubicBezTo>
                  <a:cubicBezTo>
                    <a:pt x="211659" y="222070"/>
                    <a:pt x="219075" y="244463"/>
                    <a:pt x="219075" y="272988"/>
                  </a:cubicBezTo>
                  <a:cubicBezTo>
                    <a:pt x="219075" y="304937"/>
                    <a:pt x="208664" y="331037"/>
                    <a:pt x="187840" y="351290"/>
                  </a:cubicBezTo>
                  <a:cubicBezTo>
                    <a:pt x="167017" y="371543"/>
                    <a:pt x="141201" y="381670"/>
                    <a:pt x="110394" y="381670"/>
                  </a:cubicBezTo>
                  <a:cubicBezTo>
                    <a:pt x="79016" y="381670"/>
                    <a:pt x="52772" y="371971"/>
                    <a:pt x="31664" y="352574"/>
                  </a:cubicBezTo>
                  <a:cubicBezTo>
                    <a:pt x="10555" y="333177"/>
                    <a:pt x="0" y="305507"/>
                    <a:pt x="0" y="269565"/>
                  </a:cubicBezTo>
                  <a:cubicBezTo>
                    <a:pt x="0" y="246745"/>
                    <a:pt x="3994" y="224067"/>
                    <a:pt x="11981" y="201532"/>
                  </a:cubicBezTo>
                  <a:cubicBezTo>
                    <a:pt x="19968" y="178997"/>
                    <a:pt x="31378" y="153182"/>
                    <a:pt x="46212" y="124086"/>
                  </a:cubicBezTo>
                  <a:lnTo>
                    <a:pt x="94990" y="28240"/>
                  </a:lnTo>
                  <a:cubicBezTo>
                    <a:pt x="101836" y="16830"/>
                    <a:pt x="108540" y="9271"/>
                    <a:pt x="115100" y="5563"/>
                  </a:cubicBezTo>
                  <a:cubicBezTo>
                    <a:pt x="121661" y="1854"/>
                    <a:pt x="131788" y="0"/>
                    <a:pt x="14548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grpSp>
      <p:sp>
        <p:nvSpPr>
          <p:cNvPr id="17" name="object 3">
            <a:extLst>
              <a:ext uri="{FF2B5EF4-FFF2-40B4-BE49-F238E27FC236}">
                <a16:creationId xmlns:a16="http://schemas.microsoft.com/office/drawing/2014/main" id="{1882F1BB-C151-6944-916A-DBB2583C739A}"/>
              </a:ext>
            </a:extLst>
          </p:cNvPr>
          <p:cNvSpPr/>
          <p:nvPr userDrawn="1"/>
        </p:nvSpPr>
        <p:spPr>
          <a:xfrm rot="16200000">
            <a:off x="4054314" y="619944"/>
            <a:ext cx="747364" cy="373682"/>
          </a:xfrm>
          <a:custGeom>
            <a:avLst/>
            <a:gdLst/>
            <a:ahLst/>
            <a:cxnLst/>
            <a:rect l="l" t="t" r="r" b="b"/>
            <a:pathLst>
              <a:path w="909319" h="454659">
                <a:moveTo>
                  <a:pt x="908824" y="0"/>
                </a:moveTo>
                <a:lnTo>
                  <a:pt x="0" y="0"/>
                </a:lnTo>
                <a:lnTo>
                  <a:pt x="454406" y="454406"/>
                </a:lnTo>
                <a:lnTo>
                  <a:pt x="908824" y="0"/>
                </a:lnTo>
                <a:close/>
              </a:path>
            </a:pathLst>
          </a:custGeom>
          <a:solidFill>
            <a:schemeClr val="bg1"/>
          </a:solidFill>
        </p:spPr>
        <p:txBody>
          <a:bodyPr wrap="square" lIns="0" tIns="0" rIns="0" bIns="0" rtlCol="0"/>
          <a:lstStyle/>
          <a:p>
            <a:pPr defTabSz="1292870"/>
            <a:endParaRPr sz="2545">
              <a:solidFill>
                <a:prstClr val="black"/>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4350BE11-5F8A-069F-E619-FD4D50B0AA41}"/>
              </a:ext>
            </a:extLst>
          </p:cNvPr>
          <p:cNvSpPr>
            <a:spLocks noGrp="1"/>
          </p:cNvSpPr>
          <p:nvPr>
            <p:ph type="sldNum" sz="quarter" idx="16"/>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12194837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Content with Navy Highlight_3">
    <p:bg>
      <p:bgPr>
        <a:solidFill>
          <a:schemeClr val="tx2"/>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E41A2ED1-BA1F-4A5D-AF68-563D8424B338}"/>
              </a:ext>
            </a:extLst>
          </p:cNvPr>
          <p:cNvSpPr/>
          <p:nvPr userDrawn="1"/>
        </p:nvSpPr>
        <p:spPr>
          <a:xfrm flipH="1">
            <a:off x="-3" y="915"/>
            <a:ext cx="60933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10" name="Content Placeholder 9">
            <a:extLst>
              <a:ext uri="{FF2B5EF4-FFF2-40B4-BE49-F238E27FC236}">
                <a16:creationId xmlns:a16="http://schemas.microsoft.com/office/drawing/2014/main" id="{C71B227E-D700-4A41-A9D0-3884DEC6CBEB}"/>
              </a:ext>
            </a:extLst>
          </p:cNvPr>
          <p:cNvSpPr>
            <a:spLocks noGrp="1"/>
          </p:cNvSpPr>
          <p:nvPr>
            <p:ph sz="quarter" idx="12"/>
          </p:nvPr>
        </p:nvSpPr>
        <p:spPr>
          <a:xfrm>
            <a:off x="539751" y="1787525"/>
            <a:ext cx="3582988" cy="4062412"/>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539750"/>
            <a:ext cx="3582989" cy="953052"/>
          </a:xfrm>
        </p:spPr>
        <p:txBody>
          <a:bodyPr/>
          <a:lstStyle>
            <a:lvl1pPr>
              <a:defRPr>
                <a:solidFill>
                  <a:schemeClr val="accent5"/>
                </a:solidFill>
              </a:defRPr>
            </a:lvl1pPr>
          </a:lstStyle>
          <a:p>
            <a:r>
              <a:rPr lang="en-GB" dirty="0"/>
              <a:t>Slide title</a:t>
            </a:r>
            <a:endParaRPr lang="en-AU" dirty="0"/>
          </a:p>
        </p:txBody>
      </p:sp>
      <p:sp>
        <p:nvSpPr>
          <p:cNvPr id="110" name="Content Placeholder 9">
            <a:extLst>
              <a:ext uri="{FF2B5EF4-FFF2-40B4-BE49-F238E27FC236}">
                <a16:creationId xmlns:a16="http://schemas.microsoft.com/office/drawing/2014/main" id="{5A20A07C-DDFD-4CFC-95B1-BA936CFAAAB7}"/>
              </a:ext>
            </a:extLst>
          </p:cNvPr>
          <p:cNvSpPr>
            <a:spLocks noGrp="1"/>
          </p:cNvSpPr>
          <p:nvPr>
            <p:ph sz="quarter" idx="15"/>
          </p:nvPr>
        </p:nvSpPr>
        <p:spPr>
          <a:xfrm>
            <a:off x="7403937" y="1345094"/>
            <a:ext cx="4026063" cy="3952240"/>
          </a:xfrm>
        </p:spPr>
        <p:txBody>
          <a:bodyPr rIns="0" anchor="ctr"/>
          <a:lstStyle>
            <a:lvl1pPr>
              <a:lnSpc>
                <a:spcPct val="130000"/>
              </a:lnSpc>
              <a:spcAft>
                <a:spcPts val="600"/>
              </a:spcAft>
              <a:defRPr sz="1800" b="0">
                <a:solidFill>
                  <a:schemeClr val="bg1"/>
                </a:solidFill>
              </a:defRPr>
            </a:lvl1pPr>
            <a:lvl2pPr>
              <a:lnSpc>
                <a:spcPct val="130000"/>
              </a:lnSpc>
              <a:spcAft>
                <a:spcPts val="600"/>
              </a:spcAft>
              <a:defRPr sz="1800" b="1">
                <a:solidFill>
                  <a:schemeClr val="accent5"/>
                </a:solidFill>
              </a:defRPr>
            </a:lvl2pPr>
            <a:lvl3pPr>
              <a:lnSpc>
                <a:spcPct val="130000"/>
              </a:lnSpc>
              <a:spcAft>
                <a:spcPts val="600"/>
              </a:spcAft>
              <a:defRPr sz="1400">
                <a:solidFill>
                  <a:schemeClr val="bg1"/>
                </a:solidFill>
              </a:defRPr>
            </a:lvl3pPr>
            <a:lvl4pPr>
              <a:lnSpc>
                <a:spcPct val="130000"/>
              </a:lnSpc>
              <a:spcAft>
                <a:spcPts val="600"/>
              </a:spcAft>
              <a:defRPr sz="2400">
                <a:solidFill>
                  <a:schemeClr val="bg1"/>
                </a:solidFill>
              </a:defRPr>
            </a:lvl4pPr>
            <a:lvl5pPr>
              <a:lnSpc>
                <a:spcPct val="130000"/>
              </a:lnSpc>
              <a:spcAft>
                <a:spcPts val="600"/>
              </a:spcAft>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object 3">
            <a:extLst>
              <a:ext uri="{FF2B5EF4-FFF2-40B4-BE49-F238E27FC236}">
                <a16:creationId xmlns:a16="http://schemas.microsoft.com/office/drawing/2014/main" id="{1882F1BB-C151-6944-916A-DBB2583C739A}"/>
              </a:ext>
            </a:extLst>
          </p:cNvPr>
          <p:cNvSpPr/>
          <p:nvPr userDrawn="1"/>
        </p:nvSpPr>
        <p:spPr>
          <a:xfrm rot="16200000">
            <a:off x="5861717" y="619944"/>
            <a:ext cx="747364" cy="373682"/>
          </a:xfrm>
          <a:custGeom>
            <a:avLst/>
            <a:gdLst/>
            <a:ahLst/>
            <a:cxnLst/>
            <a:rect l="l" t="t" r="r" b="b"/>
            <a:pathLst>
              <a:path w="909319" h="454659">
                <a:moveTo>
                  <a:pt x="908824" y="0"/>
                </a:moveTo>
                <a:lnTo>
                  <a:pt x="0" y="0"/>
                </a:lnTo>
                <a:lnTo>
                  <a:pt x="454406" y="454406"/>
                </a:lnTo>
                <a:lnTo>
                  <a:pt x="908824" y="0"/>
                </a:lnTo>
                <a:close/>
              </a:path>
            </a:pathLst>
          </a:custGeom>
          <a:solidFill>
            <a:schemeClr val="bg1"/>
          </a:solidFill>
        </p:spPr>
        <p:txBody>
          <a:bodyPr wrap="square" lIns="0" tIns="0" rIns="0" bIns="0" rtlCol="0"/>
          <a:lstStyle/>
          <a:p>
            <a:pPr defTabSz="1292870"/>
            <a:endParaRPr sz="2545">
              <a:solidFill>
                <a:prstClr val="black"/>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991EF2DF-BE18-24C1-6602-3B13C5DD4588}"/>
              </a:ext>
            </a:extLst>
          </p:cNvPr>
          <p:cNvSpPr>
            <a:spLocks noGrp="1"/>
          </p:cNvSpPr>
          <p:nvPr>
            <p:ph type="sldNum" sz="quarter" idx="16"/>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34870634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 Content with Icons">
    <p:bg>
      <p:bgPr>
        <a:solidFill>
          <a:schemeClr val="bg1"/>
        </a:solidFill>
        <a:effectLst/>
      </p:bgPr>
    </p:bg>
    <p:spTree>
      <p:nvGrpSpPr>
        <p:cNvPr id="1" name=""/>
        <p:cNvGrpSpPr/>
        <p:nvPr/>
      </p:nvGrpSpPr>
      <p:grpSpPr>
        <a:xfrm>
          <a:off x="0" y="0"/>
          <a:ext cx="0" cy="0"/>
          <a:chOff x="0" y="0"/>
          <a:chExt cx="0" cy="0"/>
        </a:xfrm>
      </p:grpSpPr>
      <p:sp>
        <p:nvSpPr>
          <p:cNvPr id="37" name="Picture Placeholder 113">
            <a:extLst>
              <a:ext uri="{FF2B5EF4-FFF2-40B4-BE49-F238E27FC236}">
                <a16:creationId xmlns:a16="http://schemas.microsoft.com/office/drawing/2014/main" id="{33A52EBB-385B-4475-9CC6-3C4E5D5F1C8F}"/>
              </a:ext>
            </a:extLst>
          </p:cNvPr>
          <p:cNvSpPr>
            <a:spLocks noGrp="1"/>
          </p:cNvSpPr>
          <p:nvPr>
            <p:ph type="pic" sz="quarter" idx="35"/>
          </p:nvPr>
        </p:nvSpPr>
        <p:spPr>
          <a:xfrm>
            <a:off x="8061328" y="2046514"/>
            <a:ext cx="3586160" cy="39668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22" name="Picture Placeholder 21">
            <a:extLst>
              <a:ext uri="{FF2B5EF4-FFF2-40B4-BE49-F238E27FC236}">
                <a16:creationId xmlns:a16="http://schemas.microsoft.com/office/drawing/2014/main" id="{DD53D41C-3AF1-4820-82A9-EBDF19526A96}"/>
              </a:ext>
            </a:extLst>
          </p:cNvPr>
          <p:cNvSpPr>
            <a:spLocks noGrp="1"/>
          </p:cNvSpPr>
          <p:nvPr>
            <p:ph type="pic" sz="quarter" idx="41" hasCustomPrompt="1"/>
          </p:nvPr>
        </p:nvSpPr>
        <p:spPr>
          <a:xfrm>
            <a:off x="8061328" y="584198"/>
            <a:ext cx="3586160" cy="1697226"/>
          </a:xfrm>
          <a:custGeom>
            <a:avLst/>
            <a:gdLst>
              <a:gd name="connsiteX0" fmla="*/ 0 w 3586160"/>
              <a:gd name="connsiteY0" fmla="*/ 0 h 1697226"/>
              <a:gd name="connsiteX1" fmla="*/ 637601 w 3586160"/>
              <a:gd name="connsiteY1" fmla="*/ 0 h 1697226"/>
              <a:gd name="connsiteX2" fmla="*/ 2948559 w 3586160"/>
              <a:gd name="connsiteY2" fmla="*/ 0 h 1697226"/>
              <a:gd name="connsiteX3" fmla="*/ 3586160 w 3586160"/>
              <a:gd name="connsiteY3" fmla="*/ 0 h 1697226"/>
              <a:gd name="connsiteX4" fmla="*/ 3586160 w 3586160"/>
              <a:gd name="connsiteY4" fmla="*/ 1483996 h 1697226"/>
              <a:gd name="connsiteX5" fmla="*/ 3497710 w 3586160"/>
              <a:gd name="connsiteY5" fmla="*/ 1483996 h 1697226"/>
              <a:gd name="connsiteX6" fmla="*/ 3497710 w 3586160"/>
              <a:gd name="connsiteY6" fmla="*/ 1483997 h 1697226"/>
              <a:gd name="connsiteX7" fmla="*/ 2009413 w 3586160"/>
              <a:gd name="connsiteY7" fmla="*/ 1483997 h 1697226"/>
              <a:gd name="connsiteX8" fmla="*/ 1796176 w 3586160"/>
              <a:gd name="connsiteY8" fmla="*/ 1697226 h 1697226"/>
              <a:gd name="connsiteX9" fmla="*/ 1582945 w 3586160"/>
              <a:gd name="connsiteY9" fmla="*/ 1483997 h 1697226"/>
              <a:gd name="connsiteX10" fmla="*/ 88450 w 3586160"/>
              <a:gd name="connsiteY10" fmla="*/ 1483997 h 1697226"/>
              <a:gd name="connsiteX11" fmla="*/ 88450 w 3586160"/>
              <a:gd name="connsiteY11" fmla="*/ 1483996 h 1697226"/>
              <a:gd name="connsiteX12" fmla="*/ 0 w 3586160"/>
              <a:gd name="connsiteY12" fmla="*/ 1483996 h 169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6160" h="1697226">
                <a:moveTo>
                  <a:pt x="0" y="0"/>
                </a:moveTo>
                <a:lnTo>
                  <a:pt x="637601" y="0"/>
                </a:lnTo>
                <a:lnTo>
                  <a:pt x="2948559" y="0"/>
                </a:lnTo>
                <a:lnTo>
                  <a:pt x="3586160" y="0"/>
                </a:lnTo>
                <a:lnTo>
                  <a:pt x="3586160" y="1483996"/>
                </a:lnTo>
                <a:lnTo>
                  <a:pt x="3497710" y="1483996"/>
                </a:lnTo>
                <a:lnTo>
                  <a:pt x="3497710" y="1483997"/>
                </a:lnTo>
                <a:lnTo>
                  <a:pt x="2009413" y="1483997"/>
                </a:lnTo>
                <a:lnTo>
                  <a:pt x="1796176" y="1697226"/>
                </a:lnTo>
                <a:lnTo>
                  <a:pt x="1582945" y="1483997"/>
                </a:lnTo>
                <a:lnTo>
                  <a:pt x="88450" y="1483997"/>
                </a:lnTo>
                <a:lnTo>
                  <a:pt x="88450" y="1483996"/>
                </a:lnTo>
                <a:lnTo>
                  <a:pt x="0" y="1483996"/>
                </a:lnTo>
                <a:close/>
              </a:path>
            </a:pathLst>
          </a:custGeom>
          <a:solidFill>
            <a:schemeClr val="accent1"/>
          </a:solidFill>
        </p:spPr>
        <p:txBody>
          <a:bodyPr wrap="square">
            <a:noAutofit/>
          </a:bodyPr>
          <a:lstStyle>
            <a:lvl1pPr>
              <a:defRPr/>
            </a:lvl1pPr>
          </a:lstStyle>
          <a:p>
            <a:r>
              <a:rPr lang="en-AU"/>
              <a:t> </a:t>
            </a:r>
          </a:p>
        </p:txBody>
      </p:sp>
      <p:sp>
        <p:nvSpPr>
          <p:cNvPr id="27" name="Picture Placeholder 113">
            <a:extLst>
              <a:ext uri="{FF2B5EF4-FFF2-40B4-BE49-F238E27FC236}">
                <a16:creationId xmlns:a16="http://schemas.microsoft.com/office/drawing/2014/main" id="{CD4257E6-D001-4560-A19E-7B457AA33FBE}"/>
              </a:ext>
            </a:extLst>
          </p:cNvPr>
          <p:cNvSpPr>
            <a:spLocks noGrp="1"/>
          </p:cNvSpPr>
          <p:nvPr>
            <p:ph type="pic" sz="quarter" idx="30"/>
          </p:nvPr>
        </p:nvSpPr>
        <p:spPr>
          <a:xfrm>
            <a:off x="4300540" y="2046514"/>
            <a:ext cx="3586160" cy="39668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AU" sz="1800">
                <a:solidFill>
                  <a:schemeClr val="lt1">
                    <a:alpha val="0"/>
                  </a:schemeClr>
                </a:solidFill>
                <a:latin typeface="Century Gothic" panose="020B0502020202020204" pitchFamily="34" charset="0"/>
              </a:defRPr>
            </a:lvl1pPr>
          </a:lstStyle>
          <a:p>
            <a:pPr lvl="0" algn="ctr"/>
            <a:r>
              <a:rPr lang="en-US"/>
              <a:t>Click icon to add picture</a:t>
            </a:r>
            <a:endParaRPr lang="en-AU"/>
          </a:p>
        </p:txBody>
      </p:sp>
      <p:sp>
        <p:nvSpPr>
          <p:cNvPr id="19" name="Picture Placeholder 18">
            <a:extLst>
              <a:ext uri="{FF2B5EF4-FFF2-40B4-BE49-F238E27FC236}">
                <a16:creationId xmlns:a16="http://schemas.microsoft.com/office/drawing/2014/main" id="{8ADCC3B2-DB33-4716-B8A9-B541D23BA54B}"/>
              </a:ext>
            </a:extLst>
          </p:cNvPr>
          <p:cNvSpPr>
            <a:spLocks noGrp="1"/>
          </p:cNvSpPr>
          <p:nvPr>
            <p:ph type="pic" sz="quarter" idx="40" hasCustomPrompt="1"/>
          </p:nvPr>
        </p:nvSpPr>
        <p:spPr>
          <a:xfrm>
            <a:off x="4300539" y="584198"/>
            <a:ext cx="3586160" cy="1697226"/>
          </a:xfrm>
          <a:custGeom>
            <a:avLst/>
            <a:gdLst>
              <a:gd name="connsiteX0" fmla="*/ 0 w 3586160"/>
              <a:gd name="connsiteY0" fmla="*/ 0 h 1697226"/>
              <a:gd name="connsiteX1" fmla="*/ 637601 w 3586160"/>
              <a:gd name="connsiteY1" fmla="*/ 0 h 1697226"/>
              <a:gd name="connsiteX2" fmla="*/ 2948559 w 3586160"/>
              <a:gd name="connsiteY2" fmla="*/ 0 h 1697226"/>
              <a:gd name="connsiteX3" fmla="*/ 3586160 w 3586160"/>
              <a:gd name="connsiteY3" fmla="*/ 0 h 1697226"/>
              <a:gd name="connsiteX4" fmla="*/ 3586160 w 3586160"/>
              <a:gd name="connsiteY4" fmla="*/ 1483996 h 1697226"/>
              <a:gd name="connsiteX5" fmla="*/ 3497710 w 3586160"/>
              <a:gd name="connsiteY5" fmla="*/ 1483996 h 1697226"/>
              <a:gd name="connsiteX6" fmla="*/ 3497710 w 3586160"/>
              <a:gd name="connsiteY6" fmla="*/ 1483997 h 1697226"/>
              <a:gd name="connsiteX7" fmla="*/ 2009413 w 3586160"/>
              <a:gd name="connsiteY7" fmla="*/ 1483997 h 1697226"/>
              <a:gd name="connsiteX8" fmla="*/ 1796176 w 3586160"/>
              <a:gd name="connsiteY8" fmla="*/ 1697226 h 1697226"/>
              <a:gd name="connsiteX9" fmla="*/ 1582945 w 3586160"/>
              <a:gd name="connsiteY9" fmla="*/ 1483997 h 1697226"/>
              <a:gd name="connsiteX10" fmla="*/ 88450 w 3586160"/>
              <a:gd name="connsiteY10" fmla="*/ 1483997 h 1697226"/>
              <a:gd name="connsiteX11" fmla="*/ 88450 w 3586160"/>
              <a:gd name="connsiteY11" fmla="*/ 1483996 h 1697226"/>
              <a:gd name="connsiteX12" fmla="*/ 0 w 3586160"/>
              <a:gd name="connsiteY12" fmla="*/ 1483996 h 169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6160" h="1697226">
                <a:moveTo>
                  <a:pt x="0" y="0"/>
                </a:moveTo>
                <a:lnTo>
                  <a:pt x="637601" y="0"/>
                </a:lnTo>
                <a:lnTo>
                  <a:pt x="2948559" y="0"/>
                </a:lnTo>
                <a:lnTo>
                  <a:pt x="3586160" y="0"/>
                </a:lnTo>
                <a:lnTo>
                  <a:pt x="3586160" y="1483996"/>
                </a:lnTo>
                <a:lnTo>
                  <a:pt x="3497710" y="1483996"/>
                </a:lnTo>
                <a:lnTo>
                  <a:pt x="3497710" y="1483997"/>
                </a:lnTo>
                <a:lnTo>
                  <a:pt x="2009413" y="1483997"/>
                </a:lnTo>
                <a:lnTo>
                  <a:pt x="1796176" y="1697226"/>
                </a:lnTo>
                <a:lnTo>
                  <a:pt x="1582945" y="1483997"/>
                </a:lnTo>
                <a:lnTo>
                  <a:pt x="88450" y="1483997"/>
                </a:lnTo>
                <a:lnTo>
                  <a:pt x="88450" y="1483996"/>
                </a:lnTo>
                <a:lnTo>
                  <a:pt x="0" y="1483996"/>
                </a:lnTo>
                <a:close/>
              </a:path>
            </a:pathLst>
          </a:custGeom>
          <a:solidFill>
            <a:schemeClr val="tx2"/>
          </a:solidFill>
        </p:spPr>
        <p:txBody>
          <a:bodyPr wrap="square">
            <a:noAutofit/>
          </a:bodyPr>
          <a:lstStyle>
            <a:lvl1pPr>
              <a:defRPr/>
            </a:lvl1pPr>
          </a:lstStyle>
          <a:p>
            <a:r>
              <a:rPr lang="en-AU"/>
              <a:t> </a:t>
            </a:r>
          </a:p>
        </p:txBody>
      </p:sp>
      <p:sp>
        <p:nvSpPr>
          <p:cNvPr id="28" name="Content Placeholder 9">
            <a:extLst>
              <a:ext uri="{FF2B5EF4-FFF2-40B4-BE49-F238E27FC236}">
                <a16:creationId xmlns:a16="http://schemas.microsoft.com/office/drawing/2014/main" id="{4BB87FFB-AECA-4D0D-B22D-1DBB84080C13}"/>
              </a:ext>
            </a:extLst>
          </p:cNvPr>
          <p:cNvSpPr>
            <a:spLocks noGrp="1"/>
          </p:cNvSpPr>
          <p:nvPr>
            <p:ph sz="quarter" idx="34"/>
          </p:nvPr>
        </p:nvSpPr>
        <p:spPr>
          <a:xfrm>
            <a:off x="4436156" y="2362241"/>
            <a:ext cx="3314928" cy="2119268"/>
          </a:xfrm>
        </p:spPr>
        <p:txBody>
          <a:bodyPr rIns="0" anchor="t"/>
          <a:lstStyle>
            <a:lvl1pPr>
              <a:spcBef>
                <a:spcPts val="0"/>
              </a:spcBef>
              <a:spcAft>
                <a:spcPts val="600"/>
              </a:spcAft>
              <a:defRPr/>
            </a:lvl1pPr>
            <a:lvl2pPr>
              <a:spcBef>
                <a:spcPts val="0"/>
              </a:spcBef>
              <a:defRPr/>
            </a:lvl2pPr>
          </a:lstStyle>
          <a:p>
            <a:pPr lvl="0"/>
            <a:r>
              <a:rPr lang="en-US"/>
              <a:t>Click to edit Master text styles</a:t>
            </a:r>
          </a:p>
          <a:p>
            <a:pPr lvl="1"/>
            <a:r>
              <a:rPr lang="en-US"/>
              <a:t>Second level</a:t>
            </a:r>
          </a:p>
        </p:txBody>
      </p:sp>
      <p:sp>
        <p:nvSpPr>
          <p:cNvPr id="30" name="Picture Placeholder 118">
            <a:extLst>
              <a:ext uri="{FF2B5EF4-FFF2-40B4-BE49-F238E27FC236}">
                <a16:creationId xmlns:a16="http://schemas.microsoft.com/office/drawing/2014/main" id="{1FF4CAFB-0AAD-47E7-93AB-D3BE26896971}"/>
              </a:ext>
            </a:extLst>
          </p:cNvPr>
          <p:cNvSpPr>
            <a:spLocks noGrp="1"/>
          </p:cNvSpPr>
          <p:nvPr>
            <p:ph type="pic" sz="quarter" idx="33" hasCustomPrompt="1"/>
          </p:nvPr>
        </p:nvSpPr>
        <p:spPr>
          <a:xfrm>
            <a:off x="5443274" y="696908"/>
            <a:ext cx="1300692" cy="13006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000">
                <a:solidFill>
                  <a:schemeClr val="bg1"/>
                </a:solidFill>
                <a:latin typeface="Century Gothic" panose="020B0502020202020204" pitchFamily="34" charset="0"/>
              </a:defRPr>
            </a:lvl1pPr>
          </a:lstStyle>
          <a:p>
            <a:pPr lvl="0" algn="ctr"/>
            <a:r>
              <a:rPr lang="en-AU"/>
              <a:t>Insert Icon or illustration</a:t>
            </a:r>
          </a:p>
        </p:txBody>
      </p:sp>
      <p:sp>
        <p:nvSpPr>
          <p:cNvPr id="38" name="Content Placeholder 9">
            <a:extLst>
              <a:ext uri="{FF2B5EF4-FFF2-40B4-BE49-F238E27FC236}">
                <a16:creationId xmlns:a16="http://schemas.microsoft.com/office/drawing/2014/main" id="{900E21D8-A5AC-4862-A4AE-E51C809639FF}"/>
              </a:ext>
            </a:extLst>
          </p:cNvPr>
          <p:cNvSpPr>
            <a:spLocks noGrp="1"/>
          </p:cNvSpPr>
          <p:nvPr>
            <p:ph sz="quarter" idx="36"/>
          </p:nvPr>
        </p:nvSpPr>
        <p:spPr>
          <a:xfrm>
            <a:off x="8196944" y="2362241"/>
            <a:ext cx="3314928" cy="2119268"/>
          </a:xfrm>
        </p:spPr>
        <p:txBody>
          <a:bodyPr rIns="0" anchor="t"/>
          <a:lstStyle>
            <a:lvl1pPr>
              <a:spcBef>
                <a:spcPts val="0"/>
              </a:spcBef>
              <a:spcAft>
                <a:spcPts val="600"/>
              </a:spcAft>
              <a:defRPr/>
            </a:lvl1pPr>
            <a:lvl2pPr>
              <a:spcBef>
                <a:spcPts val="0"/>
              </a:spcBef>
              <a:defRPr/>
            </a:lvl2pPr>
          </a:lstStyle>
          <a:p>
            <a:pPr lvl="0"/>
            <a:r>
              <a:rPr lang="en-US"/>
              <a:t>Click to edit Master text styles</a:t>
            </a:r>
          </a:p>
          <a:p>
            <a:pPr lvl="1"/>
            <a:r>
              <a:rPr lang="en-US"/>
              <a:t>Second level</a:t>
            </a:r>
          </a:p>
        </p:txBody>
      </p:sp>
      <p:sp>
        <p:nvSpPr>
          <p:cNvPr id="40" name="Picture Placeholder 118">
            <a:extLst>
              <a:ext uri="{FF2B5EF4-FFF2-40B4-BE49-F238E27FC236}">
                <a16:creationId xmlns:a16="http://schemas.microsoft.com/office/drawing/2014/main" id="{285F3652-E9A5-4C63-A84E-21C1663D0743}"/>
              </a:ext>
            </a:extLst>
          </p:cNvPr>
          <p:cNvSpPr>
            <a:spLocks noGrp="1"/>
          </p:cNvSpPr>
          <p:nvPr>
            <p:ph type="pic" sz="quarter" idx="38" hasCustomPrompt="1"/>
          </p:nvPr>
        </p:nvSpPr>
        <p:spPr>
          <a:xfrm>
            <a:off x="9204062" y="696908"/>
            <a:ext cx="1300692" cy="13006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AU" sz="1000">
                <a:solidFill>
                  <a:schemeClr val="bg1"/>
                </a:solidFill>
                <a:latin typeface="Century Gothic" panose="020B0502020202020204" pitchFamily="34" charset="0"/>
              </a:defRPr>
            </a:lvl1pPr>
          </a:lstStyle>
          <a:p>
            <a:pPr lvl="0" algn="ctr"/>
            <a:r>
              <a:rPr lang="en-AU"/>
              <a:t>Insert Icon or illustration</a:t>
            </a:r>
          </a:p>
        </p:txBody>
      </p:sp>
      <p:sp>
        <p:nvSpPr>
          <p:cNvPr id="5" name="Title 4">
            <a:extLst>
              <a:ext uri="{FF2B5EF4-FFF2-40B4-BE49-F238E27FC236}">
                <a16:creationId xmlns:a16="http://schemas.microsoft.com/office/drawing/2014/main" id="{8B9EF0E7-8013-4746-91D9-ED6A7126A177}"/>
              </a:ext>
            </a:extLst>
          </p:cNvPr>
          <p:cNvSpPr>
            <a:spLocks noGrp="1"/>
          </p:cNvSpPr>
          <p:nvPr>
            <p:ph type="title" hasCustomPrompt="1"/>
          </p:nvPr>
        </p:nvSpPr>
        <p:spPr>
          <a:xfrm>
            <a:off x="539749" y="539750"/>
            <a:ext cx="3582989" cy="1247775"/>
          </a:xfrm>
        </p:spPr>
        <p:txBody>
          <a:bodyPr/>
          <a:lstStyle>
            <a:lvl1pPr>
              <a:defRPr>
                <a:solidFill>
                  <a:schemeClr val="accent5"/>
                </a:solidFill>
              </a:defRPr>
            </a:lvl1pPr>
          </a:lstStyle>
          <a:p>
            <a:r>
              <a:rPr lang="en-GB" dirty="0"/>
              <a:t>Slide title</a:t>
            </a:r>
            <a:endParaRPr lang="en-AU" dirty="0"/>
          </a:p>
        </p:txBody>
      </p:sp>
      <p:sp>
        <p:nvSpPr>
          <p:cNvPr id="2" name="Slide Number Placeholder 1">
            <a:extLst>
              <a:ext uri="{FF2B5EF4-FFF2-40B4-BE49-F238E27FC236}">
                <a16:creationId xmlns:a16="http://schemas.microsoft.com/office/drawing/2014/main" id="{2F9A20E3-0677-63D6-8023-5A3AA7DB81FF}"/>
              </a:ext>
            </a:extLst>
          </p:cNvPr>
          <p:cNvSpPr>
            <a:spLocks noGrp="1"/>
          </p:cNvSpPr>
          <p:nvPr>
            <p:ph type="sldNum" sz="quarter" idx="42"/>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20425860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9 Content Grid">
    <p:bg>
      <p:bgPr>
        <a:solidFill>
          <a:schemeClr val="bg1"/>
        </a:solidFill>
        <a:effectLst/>
      </p:bgPr>
    </p:bg>
    <p:spTree>
      <p:nvGrpSpPr>
        <p:cNvPr id="1" name=""/>
        <p:cNvGrpSpPr/>
        <p:nvPr/>
      </p:nvGrpSpPr>
      <p:grpSpPr>
        <a:xfrm>
          <a:off x="0" y="0"/>
          <a:ext cx="0" cy="0"/>
          <a:chOff x="0" y="0"/>
          <a:chExt cx="0" cy="0"/>
        </a:xfrm>
      </p:grpSpPr>
      <p:sp>
        <p:nvSpPr>
          <p:cNvPr id="34" name="Picture Placeholder 51">
            <a:extLst>
              <a:ext uri="{FF2B5EF4-FFF2-40B4-BE49-F238E27FC236}">
                <a16:creationId xmlns:a16="http://schemas.microsoft.com/office/drawing/2014/main" id="{D9E60CBC-D274-C048-946C-C9C88CD2D99A}"/>
              </a:ext>
            </a:extLst>
          </p:cNvPr>
          <p:cNvSpPr>
            <a:spLocks noGrp="1"/>
          </p:cNvSpPr>
          <p:nvPr>
            <p:ph type="pic" sz="quarter" idx="30"/>
          </p:nvPr>
        </p:nvSpPr>
        <p:spPr>
          <a:xfrm>
            <a:off x="7535802" y="-30730"/>
            <a:ext cx="2370198" cy="2324746"/>
          </a:xfrm>
          <a:custGeom>
            <a:avLst/>
            <a:gdLst>
              <a:gd name="connsiteX0" fmla="*/ 0 w 2125583"/>
              <a:gd name="connsiteY0" fmla="*/ 0 h 2125583"/>
              <a:gd name="connsiteX1" fmla="*/ 2125583 w 2125583"/>
              <a:gd name="connsiteY1" fmla="*/ 0 h 2125583"/>
              <a:gd name="connsiteX2" fmla="*/ 2125583 w 2125583"/>
              <a:gd name="connsiteY2" fmla="*/ 1 h 2125583"/>
              <a:gd name="connsiteX3" fmla="*/ 2124911 w 2125583"/>
              <a:gd name="connsiteY3" fmla="*/ 1 h 2125583"/>
              <a:gd name="connsiteX4" fmla="*/ 2124911 w 2125583"/>
              <a:gd name="connsiteY4" fmla="*/ 871306 h 2125583"/>
              <a:gd name="connsiteX5" fmla="*/ 1946448 w 2125583"/>
              <a:gd name="connsiteY5" fmla="*/ 1049768 h 2125583"/>
              <a:gd name="connsiteX6" fmla="*/ 2124911 w 2125583"/>
              <a:gd name="connsiteY6" fmla="*/ 1228231 h 2125583"/>
              <a:gd name="connsiteX7" fmla="*/ 2124911 w 2125583"/>
              <a:gd name="connsiteY7" fmla="*/ 2125583 h 2125583"/>
              <a:gd name="connsiteX8" fmla="*/ 0 w 2125583"/>
              <a:gd name="connsiteY8" fmla="*/ 2125583 h 212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583" h="2125583">
                <a:moveTo>
                  <a:pt x="0" y="0"/>
                </a:moveTo>
                <a:lnTo>
                  <a:pt x="2125583" y="0"/>
                </a:lnTo>
                <a:lnTo>
                  <a:pt x="2125583" y="1"/>
                </a:lnTo>
                <a:lnTo>
                  <a:pt x="2124911" y="1"/>
                </a:lnTo>
                <a:lnTo>
                  <a:pt x="2124911" y="871306"/>
                </a:lnTo>
                <a:lnTo>
                  <a:pt x="1946448" y="1049768"/>
                </a:lnTo>
                <a:lnTo>
                  <a:pt x="2124911" y="1228231"/>
                </a:lnTo>
                <a:lnTo>
                  <a:pt x="2124911" y="2125583"/>
                </a:lnTo>
                <a:lnTo>
                  <a:pt x="0" y="2125583"/>
                </a:lnTo>
                <a:close/>
              </a:path>
            </a:pathLst>
          </a:custGeom>
          <a:solidFill>
            <a:schemeClr val="bg1">
              <a:lumMod val="95000"/>
            </a:schemeClr>
          </a:solidFill>
        </p:spPr>
        <p:txBody>
          <a:bodyPr wrap="square">
            <a:noAutofit/>
          </a:bodyPr>
          <a:lstStyle>
            <a:lvl1pPr algn="ctr">
              <a:defRPr sz="800"/>
            </a:lvl1pPr>
          </a:lstStyle>
          <a:p>
            <a:r>
              <a:rPr lang="en-US"/>
              <a:t>Click icon to add picture</a:t>
            </a:r>
            <a:endParaRPr lang="en-AU"/>
          </a:p>
        </p:txBody>
      </p:sp>
      <p:sp>
        <p:nvSpPr>
          <p:cNvPr id="37" name="Picture Placeholder 25">
            <a:extLst>
              <a:ext uri="{FF2B5EF4-FFF2-40B4-BE49-F238E27FC236}">
                <a16:creationId xmlns:a16="http://schemas.microsoft.com/office/drawing/2014/main" id="{D5148764-905C-5844-A6DC-163AEDC2E8E2}"/>
              </a:ext>
            </a:extLst>
          </p:cNvPr>
          <p:cNvSpPr>
            <a:spLocks noGrp="1"/>
          </p:cNvSpPr>
          <p:nvPr>
            <p:ph type="pic" sz="quarter" idx="31"/>
          </p:nvPr>
        </p:nvSpPr>
        <p:spPr>
          <a:xfrm>
            <a:off x="5208244" y="-30730"/>
            <a:ext cx="2519932" cy="2324746"/>
          </a:xfrm>
          <a:custGeom>
            <a:avLst/>
            <a:gdLst>
              <a:gd name="connsiteX0" fmla="*/ 0 w 2304047"/>
              <a:gd name="connsiteY0" fmla="*/ 0 h 2125583"/>
              <a:gd name="connsiteX1" fmla="*/ 2125583 w 2304047"/>
              <a:gd name="connsiteY1" fmla="*/ 0 h 2125583"/>
              <a:gd name="connsiteX2" fmla="*/ 2125583 w 2304047"/>
              <a:gd name="connsiteY2" fmla="*/ 919066 h 2125583"/>
              <a:gd name="connsiteX3" fmla="*/ 2304047 w 2304047"/>
              <a:gd name="connsiteY3" fmla="*/ 1097530 h 2125583"/>
              <a:gd name="connsiteX4" fmla="*/ 2125583 w 2304047"/>
              <a:gd name="connsiteY4" fmla="*/ 1275993 h 2125583"/>
              <a:gd name="connsiteX5" fmla="*/ 2125583 w 2304047"/>
              <a:gd name="connsiteY5" fmla="*/ 2125583 h 2125583"/>
              <a:gd name="connsiteX6" fmla="*/ 0 w 2304047"/>
              <a:gd name="connsiteY6" fmla="*/ 2125583 h 212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047" h="2125583">
                <a:moveTo>
                  <a:pt x="0" y="0"/>
                </a:moveTo>
                <a:lnTo>
                  <a:pt x="2125583" y="0"/>
                </a:lnTo>
                <a:lnTo>
                  <a:pt x="2125583" y="919066"/>
                </a:lnTo>
                <a:lnTo>
                  <a:pt x="2304047" y="1097530"/>
                </a:lnTo>
                <a:lnTo>
                  <a:pt x="2125583" y="1275993"/>
                </a:lnTo>
                <a:lnTo>
                  <a:pt x="2125583" y="2125583"/>
                </a:lnTo>
                <a:lnTo>
                  <a:pt x="0" y="2125583"/>
                </a:lnTo>
                <a:close/>
              </a:path>
            </a:pathLst>
          </a:custGeom>
          <a:solidFill>
            <a:schemeClr val="tx2"/>
          </a:solidFill>
        </p:spPr>
        <p:txBody>
          <a:bodyPr wrap="square">
            <a:noAutofit/>
          </a:bodyPr>
          <a:lstStyle>
            <a:lvl1pPr algn="ctr">
              <a:defRPr sz="800">
                <a:solidFill>
                  <a:schemeClr val="bg1">
                    <a:alpha val="0"/>
                  </a:schemeClr>
                </a:solidFill>
              </a:defRPr>
            </a:lvl1pPr>
          </a:lstStyle>
          <a:p>
            <a:r>
              <a:rPr lang="en-US"/>
              <a:t>Click icon to add picture</a:t>
            </a:r>
            <a:endParaRPr lang="en-AU"/>
          </a:p>
        </p:txBody>
      </p:sp>
      <p:sp>
        <p:nvSpPr>
          <p:cNvPr id="38" name="Content Placeholder 9">
            <a:extLst>
              <a:ext uri="{FF2B5EF4-FFF2-40B4-BE49-F238E27FC236}">
                <a16:creationId xmlns:a16="http://schemas.microsoft.com/office/drawing/2014/main" id="{852B8DAB-7530-2346-92D0-A3CE911AC5B1}"/>
              </a:ext>
            </a:extLst>
          </p:cNvPr>
          <p:cNvSpPr>
            <a:spLocks noGrp="1"/>
          </p:cNvSpPr>
          <p:nvPr>
            <p:ph sz="quarter" idx="32"/>
          </p:nvPr>
        </p:nvSpPr>
        <p:spPr>
          <a:xfrm>
            <a:off x="5699493" y="420323"/>
            <a:ext cx="1460858" cy="1402680"/>
          </a:xfrm>
        </p:spPr>
        <p:txBody>
          <a:bodyPr r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39" name="Content Placeholder 9">
            <a:extLst>
              <a:ext uri="{FF2B5EF4-FFF2-40B4-BE49-F238E27FC236}">
                <a16:creationId xmlns:a16="http://schemas.microsoft.com/office/drawing/2014/main" id="{87E91997-6EF0-E145-BB00-5199E8AF0BB8}"/>
              </a:ext>
            </a:extLst>
          </p:cNvPr>
          <p:cNvSpPr>
            <a:spLocks noGrp="1"/>
          </p:cNvSpPr>
          <p:nvPr>
            <p:ph sz="quarter" idx="33"/>
          </p:nvPr>
        </p:nvSpPr>
        <p:spPr>
          <a:xfrm>
            <a:off x="8089323" y="420323"/>
            <a:ext cx="1460858" cy="1402680"/>
          </a:xfrm>
        </p:spPr>
        <p:txBody>
          <a:bodyPr rIns="0"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0" name="Picture Placeholder 52">
            <a:extLst>
              <a:ext uri="{FF2B5EF4-FFF2-40B4-BE49-F238E27FC236}">
                <a16:creationId xmlns:a16="http://schemas.microsoft.com/office/drawing/2014/main" id="{E675069B-B727-D84A-A4B5-FDA2DF4138F9}"/>
              </a:ext>
            </a:extLst>
          </p:cNvPr>
          <p:cNvSpPr>
            <a:spLocks noGrp="1"/>
          </p:cNvSpPr>
          <p:nvPr>
            <p:ph type="pic" sz="quarter" idx="34"/>
          </p:nvPr>
        </p:nvSpPr>
        <p:spPr>
          <a:xfrm>
            <a:off x="9699501" y="-30730"/>
            <a:ext cx="2519931" cy="2324745"/>
          </a:xfrm>
          <a:custGeom>
            <a:avLst/>
            <a:gdLst>
              <a:gd name="connsiteX0" fmla="*/ 178463 w 2304046"/>
              <a:gd name="connsiteY0" fmla="*/ 0 h 2125582"/>
              <a:gd name="connsiteX1" fmla="*/ 2304046 w 2304046"/>
              <a:gd name="connsiteY1" fmla="*/ 0 h 2125582"/>
              <a:gd name="connsiteX2" fmla="*/ 2304046 w 2304046"/>
              <a:gd name="connsiteY2" fmla="*/ 2125582 h 2125582"/>
              <a:gd name="connsiteX3" fmla="*/ 178463 w 2304046"/>
              <a:gd name="connsiteY3" fmla="*/ 2125582 h 2125582"/>
              <a:gd name="connsiteX4" fmla="*/ 178463 w 2304046"/>
              <a:gd name="connsiteY4" fmla="*/ 1228230 h 2125582"/>
              <a:gd name="connsiteX5" fmla="*/ 0 w 2304046"/>
              <a:gd name="connsiteY5" fmla="*/ 1049767 h 2125582"/>
              <a:gd name="connsiteX6" fmla="*/ 178463 w 2304046"/>
              <a:gd name="connsiteY6" fmla="*/ 871305 h 212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046" h="2125582">
                <a:moveTo>
                  <a:pt x="178463" y="0"/>
                </a:moveTo>
                <a:lnTo>
                  <a:pt x="2304046" y="0"/>
                </a:lnTo>
                <a:lnTo>
                  <a:pt x="2304046" y="2125582"/>
                </a:lnTo>
                <a:lnTo>
                  <a:pt x="178463" y="2125582"/>
                </a:lnTo>
                <a:lnTo>
                  <a:pt x="178463" y="1228230"/>
                </a:lnTo>
                <a:lnTo>
                  <a:pt x="0" y="1049767"/>
                </a:lnTo>
                <a:lnTo>
                  <a:pt x="178463" y="871305"/>
                </a:lnTo>
                <a:close/>
              </a:path>
            </a:pathLst>
          </a:custGeom>
          <a:solidFill>
            <a:schemeClr val="accent4"/>
          </a:solidFill>
        </p:spPr>
        <p:txBody>
          <a:bodyPr vert="horz" wrap="square" lIns="0" tIns="0" rIns="0" bIns="0" rtlCol="0">
            <a:noAutofit/>
          </a:bodyPr>
          <a:lstStyle>
            <a:lvl1pPr algn="ctr">
              <a:defRPr lang="en-AU" sz="800" dirty="0">
                <a:solidFill>
                  <a:schemeClr val="tx1">
                    <a:alpha val="0"/>
                  </a:schemeClr>
                </a:solidFill>
              </a:defRPr>
            </a:lvl1pPr>
          </a:lstStyle>
          <a:p>
            <a:pPr lvl="0" algn="ctr"/>
            <a:r>
              <a:rPr lang="en-US"/>
              <a:t>Click icon to add picture</a:t>
            </a:r>
            <a:endParaRPr lang="en-AU"/>
          </a:p>
        </p:txBody>
      </p:sp>
      <p:sp>
        <p:nvSpPr>
          <p:cNvPr id="41" name="Content Placeholder 9">
            <a:extLst>
              <a:ext uri="{FF2B5EF4-FFF2-40B4-BE49-F238E27FC236}">
                <a16:creationId xmlns:a16="http://schemas.microsoft.com/office/drawing/2014/main" id="{3F95CF62-B18A-0A44-858C-60061A3543FF}"/>
              </a:ext>
            </a:extLst>
          </p:cNvPr>
          <p:cNvSpPr>
            <a:spLocks noGrp="1"/>
          </p:cNvSpPr>
          <p:nvPr>
            <p:ph sz="quarter" idx="35"/>
          </p:nvPr>
        </p:nvSpPr>
        <p:spPr>
          <a:xfrm>
            <a:off x="10353771" y="420323"/>
            <a:ext cx="1460858" cy="1402680"/>
          </a:xfrm>
        </p:spPr>
        <p:txBody>
          <a:bodyPr r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60" name="Picture Placeholder 51">
            <a:extLst>
              <a:ext uri="{FF2B5EF4-FFF2-40B4-BE49-F238E27FC236}">
                <a16:creationId xmlns:a16="http://schemas.microsoft.com/office/drawing/2014/main" id="{0FC906AD-816F-5645-BEEA-DCA67F46564D}"/>
              </a:ext>
            </a:extLst>
          </p:cNvPr>
          <p:cNvSpPr>
            <a:spLocks noGrp="1"/>
          </p:cNvSpPr>
          <p:nvPr>
            <p:ph type="pic" sz="quarter" idx="36"/>
          </p:nvPr>
        </p:nvSpPr>
        <p:spPr>
          <a:xfrm>
            <a:off x="7535802" y="2246142"/>
            <a:ext cx="2370198" cy="2324746"/>
          </a:xfrm>
          <a:custGeom>
            <a:avLst/>
            <a:gdLst>
              <a:gd name="connsiteX0" fmla="*/ 0 w 2125583"/>
              <a:gd name="connsiteY0" fmla="*/ 0 h 2125583"/>
              <a:gd name="connsiteX1" fmla="*/ 2125583 w 2125583"/>
              <a:gd name="connsiteY1" fmla="*/ 0 h 2125583"/>
              <a:gd name="connsiteX2" fmla="*/ 2125583 w 2125583"/>
              <a:gd name="connsiteY2" fmla="*/ 1 h 2125583"/>
              <a:gd name="connsiteX3" fmla="*/ 2124911 w 2125583"/>
              <a:gd name="connsiteY3" fmla="*/ 1 h 2125583"/>
              <a:gd name="connsiteX4" fmla="*/ 2124911 w 2125583"/>
              <a:gd name="connsiteY4" fmla="*/ 871306 h 2125583"/>
              <a:gd name="connsiteX5" fmla="*/ 1946448 w 2125583"/>
              <a:gd name="connsiteY5" fmla="*/ 1049768 h 2125583"/>
              <a:gd name="connsiteX6" fmla="*/ 2124911 w 2125583"/>
              <a:gd name="connsiteY6" fmla="*/ 1228231 h 2125583"/>
              <a:gd name="connsiteX7" fmla="*/ 2124911 w 2125583"/>
              <a:gd name="connsiteY7" fmla="*/ 2125583 h 2125583"/>
              <a:gd name="connsiteX8" fmla="*/ 0 w 2125583"/>
              <a:gd name="connsiteY8" fmla="*/ 2125583 h 212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583" h="2125583">
                <a:moveTo>
                  <a:pt x="0" y="0"/>
                </a:moveTo>
                <a:lnTo>
                  <a:pt x="2125583" y="0"/>
                </a:lnTo>
                <a:lnTo>
                  <a:pt x="2125583" y="1"/>
                </a:lnTo>
                <a:lnTo>
                  <a:pt x="2124911" y="1"/>
                </a:lnTo>
                <a:lnTo>
                  <a:pt x="2124911" y="871306"/>
                </a:lnTo>
                <a:lnTo>
                  <a:pt x="1946448" y="1049768"/>
                </a:lnTo>
                <a:lnTo>
                  <a:pt x="2124911" y="1228231"/>
                </a:lnTo>
                <a:lnTo>
                  <a:pt x="2124911" y="2125583"/>
                </a:lnTo>
                <a:lnTo>
                  <a:pt x="0" y="2125583"/>
                </a:lnTo>
                <a:close/>
              </a:path>
            </a:pathLst>
          </a:custGeom>
          <a:solidFill>
            <a:schemeClr val="accent3"/>
          </a:solidFill>
        </p:spPr>
        <p:txBody>
          <a:bodyPr wrap="square">
            <a:noAutofit/>
          </a:bodyPr>
          <a:lstStyle>
            <a:lvl1pPr algn="ctr">
              <a:defRPr sz="800"/>
            </a:lvl1pPr>
          </a:lstStyle>
          <a:p>
            <a:r>
              <a:rPr lang="en-US"/>
              <a:t>Click icon to add picture</a:t>
            </a:r>
            <a:endParaRPr lang="en-AU"/>
          </a:p>
        </p:txBody>
      </p:sp>
      <p:sp>
        <p:nvSpPr>
          <p:cNvPr id="61" name="Picture Placeholder 25">
            <a:extLst>
              <a:ext uri="{FF2B5EF4-FFF2-40B4-BE49-F238E27FC236}">
                <a16:creationId xmlns:a16="http://schemas.microsoft.com/office/drawing/2014/main" id="{384839C7-D0E4-7849-893C-354C1ABBFD53}"/>
              </a:ext>
            </a:extLst>
          </p:cNvPr>
          <p:cNvSpPr>
            <a:spLocks noGrp="1"/>
          </p:cNvSpPr>
          <p:nvPr>
            <p:ph type="pic" sz="quarter" idx="37"/>
          </p:nvPr>
        </p:nvSpPr>
        <p:spPr>
          <a:xfrm>
            <a:off x="5208244" y="2246142"/>
            <a:ext cx="2519932" cy="2324746"/>
          </a:xfrm>
          <a:custGeom>
            <a:avLst/>
            <a:gdLst>
              <a:gd name="connsiteX0" fmla="*/ 0 w 2304047"/>
              <a:gd name="connsiteY0" fmla="*/ 0 h 2125583"/>
              <a:gd name="connsiteX1" fmla="*/ 2125583 w 2304047"/>
              <a:gd name="connsiteY1" fmla="*/ 0 h 2125583"/>
              <a:gd name="connsiteX2" fmla="*/ 2125583 w 2304047"/>
              <a:gd name="connsiteY2" fmla="*/ 919066 h 2125583"/>
              <a:gd name="connsiteX3" fmla="*/ 2304047 w 2304047"/>
              <a:gd name="connsiteY3" fmla="*/ 1097530 h 2125583"/>
              <a:gd name="connsiteX4" fmla="*/ 2125583 w 2304047"/>
              <a:gd name="connsiteY4" fmla="*/ 1275993 h 2125583"/>
              <a:gd name="connsiteX5" fmla="*/ 2125583 w 2304047"/>
              <a:gd name="connsiteY5" fmla="*/ 2125583 h 2125583"/>
              <a:gd name="connsiteX6" fmla="*/ 0 w 2304047"/>
              <a:gd name="connsiteY6" fmla="*/ 2125583 h 212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047" h="2125583">
                <a:moveTo>
                  <a:pt x="0" y="0"/>
                </a:moveTo>
                <a:lnTo>
                  <a:pt x="2125583" y="0"/>
                </a:lnTo>
                <a:lnTo>
                  <a:pt x="2125583" y="919066"/>
                </a:lnTo>
                <a:lnTo>
                  <a:pt x="2304047" y="1097530"/>
                </a:lnTo>
                <a:lnTo>
                  <a:pt x="2125583" y="1275993"/>
                </a:lnTo>
                <a:lnTo>
                  <a:pt x="2125583" y="2125583"/>
                </a:lnTo>
                <a:lnTo>
                  <a:pt x="0" y="2125583"/>
                </a:lnTo>
                <a:close/>
              </a:path>
            </a:pathLst>
          </a:custGeom>
          <a:solidFill>
            <a:schemeClr val="bg2"/>
          </a:solidFill>
        </p:spPr>
        <p:txBody>
          <a:bodyPr wrap="square">
            <a:noAutofit/>
          </a:bodyPr>
          <a:lstStyle>
            <a:lvl1pPr algn="ctr">
              <a:defRPr sz="800">
                <a:solidFill>
                  <a:schemeClr val="bg1">
                    <a:alpha val="0"/>
                  </a:schemeClr>
                </a:solidFill>
              </a:defRPr>
            </a:lvl1pPr>
          </a:lstStyle>
          <a:p>
            <a:r>
              <a:rPr lang="en-US"/>
              <a:t>Click icon to add picture</a:t>
            </a:r>
            <a:endParaRPr lang="en-AU"/>
          </a:p>
        </p:txBody>
      </p:sp>
      <p:sp>
        <p:nvSpPr>
          <p:cNvPr id="62" name="Content Placeholder 9">
            <a:extLst>
              <a:ext uri="{FF2B5EF4-FFF2-40B4-BE49-F238E27FC236}">
                <a16:creationId xmlns:a16="http://schemas.microsoft.com/office/drawing/2014/main" id="{0F66BD2D-A12C-1442-83FD-F141E3B6BEAC}"/>
              </a:ext>
            </a:extLst>
          </p:cNvPr>
          <p:cNvSpPr>
            <a:spLocks noGrp="1"/>
          </p:cNvSpPr>
          <p:nvPr>
            <p:ph sz="quarter" idx="38"/>
          </p:nvPr>
        </p:nvSpPr>
        <p:spPr>
          <a:xfrm>
            <a:off x="5699493" y="2697195"/>
            <a:ext cx="1460858" cy="1402680"/>
          </a:xfrm>
        </p:spPr>
        <p:txBody>
          <a:bodyPr r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63" name="Content Placeholder 9">
            <a:extLst>
              <a:ext uri="{FF2B5EF4-FFF2-40B4-BE49-F238E27FC236}">
                <a16:creationId xmlns:a16="http://schemas.microsoft.com/office/drawing/2014/main" id="{1D2907E9-9A67-4D49-89CC-3288A1151790}"/>
              </a:ext>
            </a:extLst>
          </p:cNvPr>
          <p:cNvSpPr>
            <a:spLocks noGrp="1"/>
          </p:cNvSpPr>
          <p:nvPr>
            <p:ph sz="quarter" idx="39"/>
          </p:nvPr>
        </p:nvSpPr>
        <p:spPr>
          <a:xfrm>
            <a:off x="8089323" y="2697195"/>
            <a:ext cx="1460858" cy="1402680"/>
          </a:xfrm>
        </p:spPr>
        <p:txBody>
          <a:bodyPr r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64" name="Picture Placeholder 52">
            <a:extLst>
              <a:ext uri="{FF2B5EF4-FFF2-40B4-BE49-F238E27FC236}">
                <a16:creationId xmlns:a16="http://schemas.microsoft.com/office/drawing/2014/main" id="{2F7D70DB-C39C-C546-A3DD-9208E4DCC070}"/>
              </a:ext>
            </a:extLst>
          </p:cNvPr>
          <p:cNvSpPr>
            <a:spLocks noGrp="1"/>
          </p:cNvSpPr>
          <p:nvPr>
            <p:ph type="pic" sz="quarter" idx="40"/>
          </p:nvPr>
        </p:nvSpPr>
        <p:spPr>
          <a:xfrm>
            <a:off x="9699501" y="2246142"/>
            <a:ext cx="2519931" cy="2324745"/>
          </a:xfrm>
          <a:custGeom>
            <a:avLst/>
            <a:gdLst>
              <a:gd name="connsiteX0" fmla="*/ 178463 w 2304046"/>
              <a:gd name="connsiteY0" fmla="*/ 0 h 2125582"/>
              <a:gd name="connsiteX1" fmla="*/ 2304046 w 2304046"/>
              <a:gd name="connsiteY1" fmla="*/ 0 h 2125582"/>
              <a:gd name="connsiteX2" fmla="*/ 2304046 w 2304046"/>
              <a:gd name="connsiteY2" fmla="*/ 2125582 h 2125582"/>
              <a:gd name="connsiteX3" fmla="*/ 178463 w 2304046"/>
              <a:gd name="connsiteY3" fmla="*/ 2125582 h 2125582"/>
              <a:gd name="connsiteX4" fmla="*/ 178463 w 2304046"/>
              <a:gd name="connsiteY4" fmla="*/ 1228230 h 2125582"/>
              <a:gd name="connsiteX5" fmla="*/ 0 w 2304046"/>
              <a:gd name="connsiteY5" fmla="*/ 1049767 h 2125582"/>
              <a:gd name="connsiteX6" fmla="*/ 178463 w 2304046"/>
              <a:gd name="connsiteY6" fmla="*/ 871305 h 212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046" h="2125582">
                <a:moveTo>
                  <a:pt x="178463" y="0"/>
                </a:moveTo>
                <a:lnTo>
                  <a:pt x="2304046" y="0"/>
                </a:lnTo>
                <a:lnTo>
                  <a:pt x="2304046" y="2125582"/>
                </a:lnTo>
                <a:lnTo>
                  <a:pt x="178463" y="2125582"/>
                </a:lnTo>
                <a:lnTo>
                  <a:pt x="178463" y="1228230"/>
                </a:lnTo>
                <a:lnTo>
                  <a:pt x="0" y="1049767"/>
                </a:lnTo>
                <a:lnTo>
                  <a:pt x="178463" y="871305"/>
                </a:lnTo>
                <a:close/>
              </a:path>
            </a:pathLst>
          </a:custGeom>
          <a:solidFill>
            <a:schemeClr val="bg2"/>
          </a:solidFill>
        </p:spPr>
        <p:txBody>
          <a:bodyPr vert="horz" wrap="square" lIns="0" tIns="0" rIns="0" bIns="0" rtlCol="0">
            <a:noAutofit/>
          </a:bodyPr>
          <a:lstStyle>
            <a:lvl1pPr algn="ctr">
              <a:defRPr lang="en-AU" sz="800" dirty="0">
                <a:solidFill>
                  <a:schemeClr val="tx1">
                    <a:alpha val="0"/>
                  </a:schemeClr>
                </a:solidFill>
              </a:defRPr>
            </a:lvl1pPr>
          </a:lstStyle>
          <a:p>
            <a:pPr lvl="0" algn="ctr"/>
            <a:r>
              <a:rPr lang="en-US"/>
              <a:t>Click icon to add picture</a:t>
            </a:r>
            <a:endParaRPr lang="en-AU"/>
          </a:p>
        </p:txBody>
      </p:sp>
      <p:sp>
        <p:nvSpPr>
          <p:cNvPr id="65" name="Content Placeholder 9">
            <a:extLst>
              <a:ext uri="{FF2B5EF4-FFF2-40B4-BE49-F238E27FC236}">
                <a16:creationId xmlns:a16="http://schemas.microsoft.com/office/drawing/2014/main" id="{4F6308D9-913F-7347-B4F6-BFDC43583B42}"/>
              </a:ext>
            </a:extLst>
          </p:cNvPr>
          <p:cNvSpPr>
            <a:spLocks noGrp="1"/>
          </p:cNvSpPr>
          <p:nvPr>
            <p:ph sz="quarter" idx="41"/>
          </p:nvPr>
        </p:nvSpPr>
        <p:spPr>
          <a:xfrm>
            <a:off x="10353771" y="2697195"/>
            <a:ext cx="1460858" cy="1402680"/>
          </a:xfrm>
        </p:spPr>
        <p:txBody>
          <a:bodyPr r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66" name="Picture Placeholder 51">
            <a:extLst>
              <a:ext uri="{FF2B5EF4-FFF2-40B4-BE49-F238E27FC236}">
                <a16:creationId xmlns:a16="http://schemas.microsoft.com/office/drawing/2014/main" id="{44558C5C-5B04-D048-A622-3BBC2D06C61F}"/>
              </a:ext>
            </a:extLst>
          </p:cNvPr>
          <p:cNvSpPr>
            <a:spLocks noGrp="1"/>
          </p:cNvSpPr>
          <p:nvPr>
            <p:ph type="pic" sz="quarter" idx="42"/>
          </p:nvPr>
        </p:nvSpPr>
        <p:spPr>
          <a:xfrm>
            <a:off x="7535802" y="4578974"/>
            <a:ext cx="2370198" cy="2324746"/>
          </a:xfrm>
          <a:custGeom>
            <a:avLst/>
            <a:gdLst>
              <a:gd name="connsiteX0" fmla="*/ 0 w 2125583"/>
              <a:gd name="connsiteY0" fmla="*/ 0 h 2125583"/>
              <a:gd name="connsiteX1" fmla="*/ 2125583 w 2125583"/>
              <a:gd name="connsiteY1" fmla="*/ 0 h 2125583"/>
              <a:gd name="connsiteX2" fmla="*/ 2125583 w 2125583"/>
              <a:gd name="connsiteY2" fmla="*/ 1 h 2125583"/>
              <a:gd name="connsiteX3" fmla="*/ 2124911 w 2125583"/>
              <a:gd name="connsiteY3" fmla="*/ 1 h 2125583"/>
              <a:gd name="connsiteX4" fmla="*/ 2124911 w 2125583"/>
              <a:gd name="connsiteY4" fmla="*/ 871306 h 2125583"/>
              <a:gd name="connsiteX5" fmla="*/ 1946448 w 2125583"/>
              <a:gd name="connsiteY5" fmla="*/ 1049768 h 2125583"/>
              <a:gd name="connsiteX6" fmla="*/ 2124911 w 2125583"/>
              <a:gd name="connsiteY6" fmla="*/ 1228231 h 2125583"/>
              <a:gd name="connsiteX7" fmla="*/ 2124911 w 2125583"/>
              <a:gd name="connsiteY7" fmla="*/ 2125583 h 2125583"/>
              <a:gd name="connsiteX8" fmla="*/ 0 w 2125583"/>
              <a:gd name="connsiteY8" fmla="*/ 2125583 h 212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5583" h="2125583">
                <a:moveTo>
                  <a:pt x="0" y="0"/>
                </a:moveTo>
                <a:lnTo>
                  <a:pt x="2125583" y="0"/>
                </a:lnTo>
                <a:lnTo>
                  <a:pt x="2125583" y="1"/>
                </a:lnTo>
                <a:lnTo>
                  <a:pt x="2124911" y="1"/>
                </a:lnTo>
                <a:lnTo>
                  <a:pt x="2124911" y="871306"/>
                </a:lnTo>
                <a:lnTo>
                  <a:pt x="1946448" y="1049768"/>
                </a:lnTo>
                <a:lnTo>
                  <a:pt x="2124911" y="1228231"/>
                </a:lnTo>
                <a:lnTo>
                  <a:pt x="2124911" y="2125583"/>
                </a:lnTo>
                <a:lnTo>
                  <a:pt x="0" y="2125583"/>
                </a:lnTo>
                <a:close/>
              </a:path>
            </a:pathLst>
          </a:custGeom>
          <a:solidFill>
            <a:schemeClr val="bg1">
              <a:lumMod val="95000"/>
            </a:schemeClr>
          </a:solidFill>
        </p:spPr>
        <p:txBody>
          <a:bodyPr wrap="square">
            <a:noAutofit/>
          </a:bodyPr>
          <a:lstStyle>
            <a:lvl1pPr algn="ctr">
              <a:defRPr sz="800"/>
            </a:lvl1pPr>
          </a:lstStyle>
          <a:p>
            <a:r>
              <a:rPr lang="en-US"/>
              <a:t>Click icon to add picture</a:t>
            </a:r>
            <a:endParaRPr lang="en-AU"/>
          </a:p>
        </p:txBody>
      </p:sp>
      <p:sp>
        <p:nvSpPr>
          <p:cNvPr id="67" name="Picture Placeholder 25">
            <a:extLst>
              <a:ext uri="{FF2B5EF4-FFF2-40B4-BE49-F238E27FC236}">
                <a16:creationId xmlns:a16="http://schemas.microsoft.com/office/drawing/2014/main" id="{3E1E4B1F-E286-7E44-9915-A7C13BA355CD}"/>
              </a:ext>
            </a:extLst>
          </p:cNvPr>
          <p:cNvSpPr>
            <a:spLocks noGrp="1"/>
          </p:cNvSpPr>
          <p:nvPr>
            <p:ph type="pic" sz="quarter" idx="43"/>
          </p:nvPr>
        </p:nvSpPr>
        <p:spPr>
          <a:xfrm>
            <a:off x="5208244" y="4578974"/>
            <a:ext cx="2519932" cy="2324746"/>
          </a:xfrm>
          <a:custGeom>
            <a:avLst/>
            <a:gdLst>
              <a:gd name="connsiteX0" fmla="*/ 0 w 2304047"/>
              <a:gd name="connsiteY0" fmla="*/ 0 h 2125583"/>
              <a:gd name="connsiteX1" fmla="*/ 2125583 w 2304047"/>
              <a:gd name="connsiteY1" fmla="*/ 0 h 2125583"/>
              <a:gd name="connsiteX2" fmla="*/ 2125583 w 2304047"/>
              <a:gd name="connsiteY2" fmla="*/ 919066 h 2125583"/>
              <a:gd name="connsiteX3" fmla="*/ 2304047 w 2304047"/>
              <a:gd name="connsiteY3" fmla="*/ 1097530 h 2125583"/>
              <a:gd name="connsiteX4" fmla="*/ 2125583 w 2304047"/>
              <a:gd name="connsiteY4" fmla="*/ 1275993 h 2125583"/>
              <a:gd name="connsiteX5" fmla="*/ 2125583 w 2304047"/>
              <a:gd name="connsiteY5" fmla="*/ 2125583 h 2125583"/>
              <a:gd name="connsiteX6" fmla="*/ 0 w 2304047"/>
              <a:gd name="connsiteY6" fmla="*/ 2125583 h 212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047" h="2125583">
                <a:moveTo>
                  <a:pt x="0" y="0"/>
                </a:moveTo>
                <a:lnTo>
                  <a:pt x="2125583" y="0"/>
                </a:lnTo>
                <a:lnTo>
                  <a:pt x="2125583" y="919066"/>
                </a:lnTo>
                <a:lnTo>
                  <a:pt x="2304047" y="1097530"/>
                </a:lnTo>
                <a:lnTo>
                  <a:pt x="2125583" y="1275993"/>
                </a:lnTo>
                <a:lnTo>
                  <a:pt x="2125583" y="2125583"/>
                </a:lnTo>
                <a:lnTo>
                  <a:pt x="0" y="2125583"/>
                </a:lnTo>
                <a:close/>
              </a:path>
            </a:pathLst>
          </a:custGeom>
          <a:solidFill>
            <a:schemeClr val="tx2"/>
          </a:solidFill>
        </p:spPr>
        <p:txBody>
          <a:bodyPr wrap="square">
            <a:noAutofit/>
          </a:bodyPr>
          <a:lstStyle>
            <a:lvl1pPr algn="ctr">
              <a:defRPr sz="800">
                <a:solidFill>
                  <a:schemeClr val="bg1">
                    <a:alpha val="0"/>
                  </a:schemeClr>
                </a:solidFill>
              </a:defRPr>
            </a:lvl1pPr>
          </a:lstStyle>
          <a:p>
            <a:r>
              <a:rPr lang="en-US"/>
              <a:t>Click icon to add picture</a:t>
            </a:r>
            <a:endParaRPr lang="en-AU"/>
          </a:p>
        </p:txBody>
      </p:sp>
      <p:sp>
        <p:nvSpPr>
          <p:cNvPr id="68" name="Content Placeholder 9">
            <a:extLst>
              <a:ext uri="{FF2B5EF4-FFF2-40B4-BE49-F238E27FC236}">
                <a16:creationId xmlns:a16="http://schemas.microsoft.com/office/drawing/2014/main" id="{788C70A5-397C-8543-BA1C-0DC3DAF88024}"/>
              </a:ext>
            </a:extLst>
          </p:cNvPr>
          <p:cNvSpPr>
            <a:spLocks noGrp="1"/>
          </p:cNvSpPr>
          <p:nvPr>
            <p:ph sz="quarter" idx="44"/>
          </p:nvPr>
        </p:nvSpPr>
        <p:spPr>
          <a:xfrm>
            <a:off x="5699493" y="5030027"/>
            <a:ext cx="1460858" cy="1402680"/>
          </a:xfrm>
        </p:spPr>
        <p:txBody>
          <a:bodyPr r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69" name="Content Placeholder 9">
            <a:extLst>
              <a:ext uri="{FF2B5EF4-FFF2-40B4-BE49-F238E27FC236}">
                <a16:creationId xmlns:a16="http://schemas.microsoft.com/office/drawing/2014/main" id="{44889FE0-E78D-5540-925F-FF613EFDE584}"/>
              </a:ext>
            </a:extLst>
          </p:cNvPr>
          <p:cNvSpPr>
            <a:spLocks noGrp="1"/>
          </p:cNvSpPr>
          <p:nvPr>
            <p:ph sz="quarter" idx="45"/>
          </p:nvPr>
        </p:nvSpPr>
        <p:spPr>
          <a:xfrm>
            <a:off x="8089323" y="5030027"/>
            <a:ext cx="1460858" cy="1402680"/>
          </a:xfrm>
        </p:spPr>
        <p:txBody>
          <a:bodyPr rIns="0"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70" name="Picture Placeholder 52">
            <a:extLst>
              <a:ext uri="{FF2B5EF4-FFF2-40B4-BE49-F238E27FC236}">
                <a16:creationId xmlns:a16="http://schemas.microsoft.com/office/drawing/2014/main" id="{E9F1002C-2EA0-094C-8EBA-3E99A2E6B2BB}"/>
              </a:ext>
            </a:extLst>
          </p:cNvPr>
          <p:cNvSpPr>
            <a:spLocks noGrp="1"/>
          </p:cNvSpPr>
          <p:nvPr>
            <p:ph type="pic" sz="quarter" idx="46"/>
          </p:nvPr>
        </p:nvSpPr>
        <p:spPr>
          <a:xfrm>
            <a:off x="9699501" y="4578974"/>
            <a:ext cx="2519931" cy="2324745"/>
          </a:xfrm>
          <a:custGeom>
            <a:avLst/>
            <a:gdLst>
              <a:gd name="connsiteX0" fmla="*/ 178463 w 2304046"/>
              <a:gd name="connsiteY0" fmla="*/ 0 h 2125582"/>
              <a:gd name="connsiteX1" fmla="*/ 2304046 w 2304046"/>
              <a:gd name="connsiteY1" fmla="*/ 0 h 2125582"/>
              <a:gd name="connsiteX2" fmla="*/ 2304046 w 2304046"/>
              <a:gd name="connsiteY2" fmla="*/ 2125582 h 2125582"/>
              <a:gd name="connsiteX3" fmla="*/ 178463 w 2304046"/>
              <a:gd name="connsiteY3" fmla="*/ 2125582 h 2125582"/>
              <a:gd name="connsiteX4" fmla="*/ 178463 w 2304046"/>
              <a:gd name="connsiteY4" fmla="*/ 1228230 h 2125582"/>
              <a:gd name="connsiteX5" fmla="*/ 0 w 2304046"/>
              <a:gd name="connsiteY5" fmla="*/ 1049767 h 2125582"/>
              <a:gd name="connsiteX6" fmla="*/ 178463 w 2304046"/>
              <a:gd name="connsiteY6" fmla="*/ 871305 h 212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046" h="2125582">
                <a:moveTo>
                  <a:pt x="178463" y="0"/>
                </a:moveTo>
                <a:lnTo>
                  <a:pt x="2304046" y="0"/>
                </a:lnTo>
                <a:lnTo>
                  <a:pt x="2304046" y="2125582"/>
                </a:lnTo>
                <a:lnTo>
                  <a:pt x="178463" y="2125582"/>
                </a:lnTo>
                <a:lnTo>
                  <a:pt x="178463" y="1228230"/>
                </a:lnTo>
                <a:lnTo>
                  <a:pt x="0" y="1049767"/>
                </a:lnTo>
                <a:lnTo>
                  <a:pt x="178463" y="871305"/>
                </a:lnTo>
                <a:close/>
              </a:path>
            </a:pathLst>
          </a:custGeom>
          <a:solidFill>
            <a:schemeClr val="accent4"/>
          </a:solidFill>
        </p:spPr>
        <p:txBody>
          <a:bodyPr vert="horz" wrap="square" lIns="0" tIns="0" rIns="0" bIns="0" rtlCol="0">
            <a:noAutofit/>
          </a:bodyPr>
          <a:lstStyle>
            <a:lvl1pPr algn="ctr">
              <a:defRPr lang="en-AU" sz="800" dirty="0">
                <a:solidFill>
                  <a:schemeClr val="tx1">
                    <a:alpha val="0"/>
                  </a:schemeClr>
                </a:solidFill>
              </a:defRPr>
            </a:lvl1pPr>
          </a:lstStyle>
          <a:p>
            <a:pPr lvl="0" algn="ctr"/>
            <a:r>
              <a:rPr lang="en-US"/>
              <a:t>Click icon to add picture</a:t>
            </a:r>
            <a:endParaRPr lang="en-AU"/>
          </a:p>
        </p:txBody>
      </p:sp>
      <p:sp>
        <p:nvSpPr>
          <p:cNvPr id="71" name="Content Placeholder 9">
            <a:extLst>
              <a:ext uri="{FF2B5EF4-FFF2-40B4-BE49-F238E27FC236}">
                <a16:creationId xmlns:a16="http://schemas.microsoft.com/office/drawing/2014/main" id="{81D130BA-D8F8-6A46-929A-141D583EAE7F}"/>
              </a:ext>
            </a:extLst>
          </p:cNvPr>
          <p:cNvSpPr>
            <a:spLocks noGrp="1"/>
          </p:cNvSpPr>
          <p:nvPr>
            <p:ph sz="quarter" idx="47"/>
          </p:nvPr>
        </p:nvSpPr>
        <p:spPr>
          <a:xfrm>
            <a:off x="10353771" y="5030027"/>
            <a:ext cx="1460858" cy="1402680"/>
          </a:xfrm>
        </p:spPr>
        <p:txBody>
          <a:bodyPr r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3" name="Title 2">
            <a:extLst>
              <a:ext uri="{FF2B5EF4-FFF2-40B4-BE49-F238E27FC236}">
                <a16:creationId xmlns:a16="http://schemas.microsoft.com/office/drawing/2014/main" id="{0F233B87-01CE-4082-9125-46FDBEC5C9BF}"/>
              </a:ext>
            </a:extLst>
          </p:cNvPr>
          <p:cNvSpPr>
            <a:spLocks noGrp="1"/>
          </p:cNvSpPr>
          <p:nvPr>
            <p:ph type="title" hasCustomPrompt="1"/>
          </p:nvPr>
        </p:nvSpPr>
        <p:spPr>
          <a:xfrm>
            <a:off x="539749" y="539750"/>
            <a:ext cx="3582989" cy="1247775"/>
          </a:xfrm>
        </p:spPr>
        <p:txBody>
          <a:bodyPr/>
          <a:lstStyle>
            <a:lvl1pPr>
              <a:defRPr>
                <a:solidFill>
                  <a:schemeClr val="accent5"/>
                </a:solidFill>
              </a:defRPr>
            </a:lvl1pPr>
          </a:lstStyle>
          <a:p>
            <a:r>
              <a:rPr lang="en-GB" dirty="0"/>
              <a:t>Slide title</a:t>
            </a:r>
            <a:endParaRPr lang="en-AU" dirty="0"/>
          </a:p>
        </p:txBody>
      </p:sp>
      <p:sp>
        <p:nvSpPr>
          <p:cNvPr id="2" name="Slide Number Placeholder 1">
            <a:extLst>
              <a:ext uri="{FF2B5EF4-FFF2-40B4-BE49-F238E27FC236}">
                <a16:creationId xmlns:a16="http://schemas.microsoft.com/office/drawing/2014/main" id="{CAE82720-DB18-A417-0CF0-62FE168DEEE4}"/>
              </a:ext>
            </a:extLst>
          </p:cNvPr>
          <p:cNvSpPr>
            <a:spLocks noGrp="1"/>
          </p:cNvSpPr>
          <p:nvPr>
            <p:ph type="sldNum" sz="quarter" idx="48"/>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4028529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Navy 7">
    <p:bg>
      <p:bgPr>
        <a:solidFill>
          <a:schemeClr val="tx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3665E1C-B840-C711-0280-E19D2B85C0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936" y="498335"/>
            <a:ext cx="2051050" cy="702865"/>
          </a:xfrm>
          <a:prstGeom prst="rect">
            <a:avLst/>
          </a:prstGeom>
        </p:spPr>
      </p:pic>
      <p:sp>
        <p:nvSpPr>
          <p:cNvPr id="2" name="Title 1">
            <a:extLst>
              <a:ext uri="{FF2B5EF4-FFF2-40B4-BE49-F238E27FC236}">
                <a16:creationId xmlns:a16="http://schemas.microsoft.com/office/drawing/2014/main" id="{C3422BA3-4206-4A87-A9F6-F373A66D6CA2}"/>
              </a:ext>
            </a:extLst>
          </p:cNvPr>
          <p:cNvSpPr>
            <a:spLocks noGrp="1"/>
          </p:cNvSpPr>
          <p:nvPr>
            <p:ph type="title" hasCustomPrompt="1"/>
          </p:nvPr>
        </p:nvSpPr>
        <p:spPr>
          <a:xfrm>
            <a:off x="539748" y="1733282"/>
            <a:ext cx="5556252" cy="3391437"/>
          </a:xfrm>
        </p:spPr>
        <p:txBody>
          <a:bodyPr anchor="ctr" anchorCtr="0"/>
          <a:lstStyle>
            <a:lvl1pPr>
              <a:defRPr sz="4000">
                <a:solidFill>
                  <a:schemeClr val="accent5"/>
                </a:solidFill>
              </a:defRPr>
            </a:lvl1pPr>
          </a:lstStyle>
          <a:p>
            <a:r>
              <a:rPr lang="en-GB" dirty="0"/>
              <a:t>Presentation title</a:t>
            </a:r>
            <a:endParaRPr lang="en-AU" dirty="0"/>
          </a:p>
        </p:txBody>
      </p:sp>
      <p:sp>
        <p:nvSpPr>
          <p:cNvPr id="16" name="Text Placeholder 12">
            <a:extLst>
              <a:ext uri="{FF2B5EF4-FFF2-40B4-BE49-F238E27FC236}">
                <a16:creationId xmlns:a16="http://schemas.microsoft.com/office/drawing/2014/main" id="{E2BE8DB1-D90F-4FFE-A95C-E16D48E7320F}"/>
              </a:ext>
            </a:extLst>
          </p:cNvPr>
          <p:cNvSpPr>
            <a:spLocks noGrp="1"/>
          </p:cNvSpPr>
          <p:nvPr>
            <p:ph type="body" sz="quarter" idx="14" hasCustomPrompt="1"/>
          </p:nvPr>
        </p:nvSpPr>
        <p:spPr>
          <a:xfrm>
            <a:off x="539750" y="5595817"/>
            <a:ext cx="5556252" cy="342208"/>
          </a:xfrm>
        </p:spPr>
        <p:txBody>
          <a:bodyPr anchor="ctr" anchorCtr="0"/>
          <a:lstStyle>
            <a:lvl1pPr>
              <a:defRPr sz="1600" b="1">
                <a:solidFill>
                  <a:schemeClr val="bg1"/>
                </a:solidFill>
              </a:defRPr>
            </a:lvl1pPr>
            <a:lvl2pPr>
              <a:defRPr sz="1400" b="1">
                <a:solidFill>
                  <a:schemeClr val="bg1"/>
                </a:solidFill>
              </a:defRPr>
            </a:lvl2pPr>
          </a:lstStyle>
          <a:p>
            <a:pPr lvl="0"/>
            <a:r>
              <a:rPr lang="en-US" dirty="0"/>
              <a:t>Presenter Name</a:t>
            </a:r>
          </a:p>
        </p:txBody>
      </p:sp>
      <p:sp>
        <p:nvSpPr>
          <p:cNvPr id="17" name="Text Placeholder 12">
            <a:extLst>
              <a:ext uri="{FF2B5EF4-FFF2-40B4-BE49-F238E27FC236}">
                <a16:creationId xmlns:a16="http://schemas.microsoft.com/office/drawing/2014/main" id="{49784973-9D88-4490-969E-2CD833C2FF08}"/>
              </a:ext>
            </a:extLst>
          </p:cNvPr>
          <p:cNvSpPr>
            <a:spLocks noGrp="1"/>
          </p:cNvSpPr>
          <p:nvPr>
            <p:ph type="body" sz="quarter" idx="15" hasCustomPrompt="1"/>
          </p:nvPr>
        </p:nvSpPr>
        <p:spPr>
          <a:xfrm>
            <a:off x="539750" y="6017457"/>
            <a:ext cx="5556252" cy="342208"/>
          </a:xfrm>
        </p:spPr>
        <p:txBody>
          <a:bodyPr anchor="ctr" anchorCtr="0"/>
          <a:lstStyle>
            <a:lvl1pPr>
              <a:defRPr sz="1400" b="0">
                <a:solidFill>
                  <a:schemeClr val="bg1"/>
                </a:solidFill>
              </a:defRPr>
            </a:lvl1pPr>
            <a:lvl2pPr>
              <a:defRPr sz="1400" b="1">
                <a:solidFill>
                  <a:schemeClr val="bg1"/>
                </a:solidFill>
              </a:defRPr>
            </a:lvl2pPr>
          </a:lstStyle>
          <a:p>
            <a:pPr lvl="0"/>
            <a:r>
              <a:rPr lang="en-US" dirty="0"/>
              <a:t>Date | Other Details</a:t>
            </a:r>
          </a:p>
        </p:txBody>
      </p:sp>
      <p:sp>
        <p:nvSpPr>
          <p:cNvPr id="21" name="Freeform 20">
            <a:extLst>
              <a:ext uri="{FF2B5EF4-FFF2-40B4-BE49-F238E27FC236}">
                <a16:creationId xmlns:a16="http://schemas.microsoft.com/office/drawing/2014/main" id="{22A90AE3-4C60-E97C-8AA5-DF2D558CF7B9}"/>
              </a:ext>
            </a:extLst>
          </p:cNvPr>
          <p:cNvSpPr/>
          <p:nvPr userDrawn="1"/>
        </p:nvSpPr>
        <p:spPr>
          <a:xfrm>
            <a:off x="7174410" y="-851456"/>
            <a:ext cx="3939173" cy="2310869"/>
          </a:xfrm>
          <a:custGeom>
            <a:avLst/>
            <a:gdLst>
              <a:gd name="connsiteX0" fmla="*/ 34587 w 4322348"/>
              <a:gd name="connsiteY0" fmla="*/ 0 h 2535654"/>
              <a:gd name="connsiteX1" fmla="*/ 965693 w 4322348"/>
              <a:gd name="connsiteY1" fmla="*/ 0 h 2535654"/>
              <a:gd name="connsiteX2" fmla="*/ 964956 w 4322348"/>
              <a:gd name="connsiteY2" fmla="*/ 2016 h 2535654"/>
              <a:gd name="connsiteX3" fmla="*/ 908644 w 4322348"/>
              <a:gd name="connsiteY3" fmla="*/ 374480 h 2535654"/>
              <a:gd name="connsiteX4" fmla="*/ 2161174 w 4322348"/>
              <a:gd name="connsiteY4" fmla="*/ 1627010 h 2535654"/>
              <a:gd name="connsiteX5" fmla="*/ 3413704 w 4322348"/>
              <a:gd name="connsiteY5" fmla="*/ 374480 h 2535654"/>
              <a:gd name="connsiteX6" fmla="*/ 3357393 w 4322348"/>
              <a:gd name="connsiteY6" fmla="*/ 2016 h 2535654"/>
              <a:gd name="connsiteX7" fmla="*/ 3356655 w 4322348"/>
              <a:gd name="connsiteY7" fmla="*/ 0 h 2535654"/>
              <a:gd name="connsiteX8" fmla="*/ 4287761 w 4322348"/>
              <a:gd name="connsiteY8" fmla="*/ 0 h 2535654"/>
              <a:gd name="connsiteX9" fmla="*/ 4311190 w 4322348"/>
              <a:gd name="connsiteY9" fmla="*/ 153513 h 2535654"/>
              <a:gd name="connsiteX10" fmla="*/ 4322348 w 4322348"/>
              <a:gd name="connsiteY10" fmla="*/ 374480 h 2535654"/>
              <a:gd name="connsiteX11" fmla="*/ 2161174 w 4322348"/>
              <a:gd name="connsiteY11" fmla="*/ 2535654 h 2535654"/>
              <a:gd name="connsiteX12" fmla="*/ 0 w 4322348"/>
              <a:gd name="connsiteY12" fmla="*/ 374480 h 2535654"/>
              <a:gd name="connsiteX13" fmla="*/ 11158 w 4322348"/>
              <a:gd name="connsiteY13" fmla="*/ 153513 h 253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22348" h="2535654">
                <a:moveTo>
                  <a:pt x="34587" y="0"/>
                </a:moveTo>
                <a:lnTo>
                  <a:pt x="965693" y="0"/>
                </a:lnTo>
                <a:lnTo>
                  <a:pt x="964956" y="2016"/>
                </a:lnTo>
                <a:cubicBezTo>
                  <a:pt x="928359" y="119677"/>
                  <a:pt x="908644" y="244776"/>
                  <a:pt x="908644" y="374480"/>
                </a:cubicBezTo>
                <a:cubicBezTo>
                  <a:pt x="908644" y="1066233"/>
                  <a:pt x="1469421" y="1627010"/>
                  <a:pt x="2161174" y="1627010"/>
                </a:cubicBezTo>
                <a:cubicBezTo>
                  <a:pt x="2852927" y="1627010"/>
                  <a:pt x="3413704" y="1066233"/>
                  <a:pt x="3413704" y="374480"/>
                </a:cubicBezTo>
                <a:cubicBezTo>
                  <a:pt x="3413704" y="244776"/>
                  <a:pt x="3393989" y="119677"/>
                  <a:pt x="3357393" y="2016"/>
                </a:cubicBezTo>
                <a:lnTo>
                  <a:pt x="3356655" y="0"/>
                </a:lnTo>
                <a:lnTo>
                  <a:pt x="4287761" y="0"/>
                </a:lnTo>
                <a:lnTo>
                  <a:pt x="4311190" y="153513"/>
                </a:lnTo>
                <a:cubicBezTo>
                  <a:pt x="4318568" y="226165"/>
                  <a:pt x="4322348" y="299881"/>
                  <a:pt x="4322348" y="374480"/>
                </a:cubicBezTo>
                <a:cubicBezTo>
                  <a:pt x="4322348" y="1568063"/>
                  <a:pt x="3354757" y="2535654"/>
                  <a:pt x="2161174" y="2535654"/>
                </a:cubicBezTo>
                <a:cubicBezTo>
                  <a:pt x="967591" y="2535654"/>
                  <a:pt x="0" y="1568063"/>
                  <a:pt x="0" y="374480"/>
                </a:cubicBezTo>
                <a:cubicBezTo>
                  <a:pt x="0" y="299881"/>
                  <a:pt x="3780" y="226165"/>
                  <a:pt x="11158" y="15351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Picture Placeholder 18">
            <a:extLst>
              <a:ext uri="{FF2B5EF4-FFF2-40B4-BE49-F238E27FC236}">
                <a16:creationId xmlns:a16="http://schemas.microsoft.com/office/drawing/2014/main" id="{9B6203A8-6A4C-A024-EA9A-BCAC86DE9120}"/>
              </a:ext>
            </a:extLst>
          </p:cNvPr>
          <p:cNvSpPr>
            <a:spLocks noGrp="1"/>
          </p:cNvSpPr>
          <p:nvPr>
            <p:ph type="pic" sz="quarter" idx="17"/>
          </p:nvPr>
        </p:nvSpPr>
        <p:spPr>
          <a:xfrm>
            <a:off x="7174410" y="1459414"/>
            <a:ext cx="3939172" cy="3939173"/>
          </a:xfrm>
          <a:custGeom>
            <a:avLst/>
            <a:gdLst>
              <a:gd name="connsiteX0" fmla="*/ 1577138 w 4322346"/>
              <a:gd name="connsiteY0" fmla="*/ 0 h 4322347"/>
              <a:gd name="connsiteX1" fmla="*/ 2745208 w 4322346"/>
              <a:gd name="connsiteY1" fmla="*/ 0 h 4322347"/>
              <a:gd name="connsiteX2" fmla="*/ 2745208 w 4322346"/>
              <a:gd name="connsiteY2" fmla="*/ 768300 h 4322347"/>
              <a:gd name="connsiteX3" fmla="*/ 3284932 w 4322346"/>
              <a:gd name="connsiteY3" fmla="*/ 228575 h 4322347"/>
              <a:gd name="connsiteX4" fmla="*/ 4093768 w 4322346"/>
              <a:gd name="connsiteY4" fmla="*/ 1037411 h 4322347"/>
              <a:gd name="connsiteX5" fmla="*/ 3554040 w 4322346"/>
              <a:gd name="connsiteY5" fmla="*/ 1577138 h 4322347"/>
              <a:gd name="connsiteX6" fmla="*/ 4322346 w 4322346"/>
              <a:gd name="connsiteY6" fmla="*/ 1577138 h 4322347"/>
              <a:gd name="connsiteX7" fmla="*/ 4322346 w 4322346"/>
              <a:gd name="connsiteY7" fmla="*/ 2745209 h 4322347"/>
              <a:gd name="connsiteX8" fmla="*/ 3554041 w 4322346"/>
              <a:gd name="connsiteY8" fmla="*/ 2745209 h 4322347"/>
              <a:gd name="connsiteX9" fmla="*/ 4093768 w 4322346"/>
              <a:gd name="connsiteY9" fmla="*/ 3284936 h 4322347"/>
              <a:gd name="connsiteX10" fmla="*/ 3284932 w 4322346"/>
              <a:gd name="connsiteY10" fmla="*/ 4093771 h 4322347"/>
              <a:gd name="connsiteX11" fmla="*/ 2745208 w 4322346"/>
              <a:gd name="connsiteY11" fmla="*/ 3554047 h 4322347"/>
              <a:gd name="connsiteX12" fmla="*/ 2745208 w 4322346"/>
              <a:gd name="connsiteY12" fmla="*/ 4322347 h 4322347"/>
              <a:gd name="connsiteX13" fmla="*/ 1577138 w 4322346"/>
              <a:gd name="connsiteY13" fmla="*/ 4322347 h 4322347"/>
              <a:gd name="connsiteX14" fmla="*/ 1577138 w 4322346"/>
              <a:gd name="connsiteY14" fmla="*/ 3554041 h 4322347"/>
              <a:gd name="connsiteX15" fmla="*/ 1037408 w 4322346"/>
              <a:gd name="connsiteY15" fmla="*/ 4093771 h 4322347"/>
              <a:gd name="connsiteX16" fmla="*/ 228572 w 4322346"/>
              <a:gd name="connsiteY16" fmla="*/ 3284936 h 4322347"/>
              <a:gd name="connsiteX17" fmla="*/ 768299 w 4322346"/>
              <a:gd name="connsiteY17" fmla="*/ 2745209 h 4322347"/>
              <a:gd name="connsiteX18" fmla="*/ 0 w 4322346"/>
              <a:gd name="connsiteY18" fmla="*/ 2745209 h 4322347"/>
              <a:gd name="connsiteX19" fmla="*/ 0 w 4322346"/>
              <a:gd name="connsiteY19" fmla="*/ 1577138 h 4322347"/>
              <a:gd name="connsiteX20" fmla="*/ 768300 w 4322346"/>
              <a:gd name="connsiteY20" fmla="*/ 1577138 h 4322347"/>
              <a:gd name="connsiteX21" fmla="*/ 228572 w 4322346"/>
              <a:gd name="connsiteY21" fmla="*/ 1037411 h 4322347"/>
              <a:gd name="connsiteX22" fmla="*/ 1037408 w 4322346"/>
              <a:gd name="connsiteY22" fmla="*/ 228575 h 4322347"/>
              <a:gd name="connsiteX23" fmla="*/ 1577138 w 4322346"/>
              <a:gd name="connsiteY23" fmla="*/ 768306 h 432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22346" h="4322347">
                <a:moveTo>
                  <a:pt x="1577138" y="0"/>
                </a:moveTo>
                <a:lnTo>
                  <a:pt x="2745208" y="0"/>
                </a:lnTo>
                <a:lnTo>
                  <a:pt x="2745208" y="768300"/>
                </a:lnTo>
                <a:lnTo>
                  <a:pt x="3284932" y="228575"/>
                </a:lnTo>
                <a:lnTo>
                  <a:pt x="4093768" y="1037411"/>
                </a:lnTo>
                <a:lnTo>
                  <a:pt x="3554040" y="1577138"/>
                </a:lnTo>
                <a:lnTo>
                  <a:pt x="4322346" y="1577138"/>
                </a:lnTo>
                <a:lnTo>
                  <a:pt x="4322346" y="2745209"/>
                </a:lnTo>
                <a:lnTo>
                  <a:pt x="3554041" y="2745209"/>
                </a:lnTo>
                <a:lnTo>
                  <a:pt x="4093768" y="3284936"/>
                </a:lnTo>
                <a:lnTo>
                  <a:pt x="3284932" y="4093771"/>
                </a:lnTo>
                <a:lnTo>
                  <a:pt x="2745208" y="3554047"/>
                </a:lnTo>
                <a:lnTo>
                  <a:pt x="2745208" y="4322347"/>
                </a:lnTo>
                <a:lnTo>
                  <a:pt x="1577138" y="4322347"/>
                </a:lnTo>
                <a:lnTo>
                  <a:pt x="1577138" y="3554041"/>
                </a:lnTo>
                <a:lnTo>
                  <a:pt x="1037408" y="4093771"/>
                </a:lnTo>
                <a:lnTo>
                  <a:pt x="228572" y="3284936"/>
                </a:lnTo>
                <a:lnTo>
                  <a:pt x="768299" y="2745209"/>
                </a:lnTo>
                <a:lnTo>
                  <a:pt x="0" y="2745209"/>
                </a:lnTo>
                <a:lnTo>
                  <a:pt x="0" y="1577138"/>
                </a:lnTo>
                <a:lnTo>
                  <a:pt x="768300" y="1577138"/>
                </a:lnTo>
                <a:lnTo>
                  <a:pt x="228572" y="1037411"/>
                </a:lnTo>
                <a:lnTo>
                  <a:pt x="1037408" y="228575"/>
                </a:lnTo>
                <a:lnTo>
                  <a:pt x="1577138" y="768306"/>
                </a:lnTo>
                <a:close/>
              </a:path>
            </a:pathLst>
          </a:custGeom>
          <a:solidFill>
            <a:schemeClr val="accent2"/>
          </a:solidFill>
        </p:spPr>
        <p:txBody>
          <a:bodyPr wrap="square" bIns="540000" anchor="ctr" anchorCtr="0">
            <a:noAutofit/>
          </a:bodyPr>
          <a:lstStyle>
            <a:lvl1pPr algn="ctr">
              <a:defRPr sz="1100">
                <a:solidFill>
                  <a:schemeClr val="bg1"/>
                </a:solidFill>
              </a:defRPr>
            </a:lvl1pPr>
          </a:lstStyle>
          <a:p>
            <a:r>
              <a:rPr lang="en-US"/>
              <a:t>Click icon to add picture</a:t>
            </a:r>
            <a:endParaRPr lang="en-US" dirty="0"/>
          </a:p>
        </p:txBody>
      </p:sp>
      <p:grpSp>
        <p:nvGrpSpPr>
          <p:cNvPr id="9" name="Group 8">
            <a:extLst>
              <a:ext uri="{FF2B5EF4-FFF2-40B4-BE49-F238E27FC236}">
                <a16:creationId xmlns:a16="http://schemas.microsoft.com/office/drawing/2014/main" id="{4691C5DC-00FF-EC09-F0AC-E7E9E510A666}"/>
              </a:ext>
            </a:extLst>
          </p:cNvPr>
          <p:cNvGrpSpPr/>
          <p:nvPr userDrawn="1"/>
        </p:nvGrpSpPr>
        <p:grpSpPr>
          <a:xfrm>
            <a:off x="7174413" y="5398586"/>
            <a:ext cx="3939175" cy="3939171"/>
            <a:chOff x="6619861" y="2746292"/>
            <a:chExt cx="3939175" cy="3939171"/>
          </a:xfrm>
        </p:grpSpPr>
        <p:sp>
          <p:nvSpPr>
            <p:cNvPr id="8" name="Oval 7">
              <a:extLst>
                <a:ext uri="{FF2B5EF4-FFF2-40B4-BE49-F238E27FC236}">
                  <a16:creationId xmlns:a16="http://schemas.microsoft.com/office/drawing/2014/main" id="{FC1090A3-7135-101A-94D7-DEA305F876DE}"/>
                </a:ext>
              </a:extLst>
            </p:cNvPr>
            <p:cNvSpPr/>
            <p:nvPr userDrawn="1"/>
          </p:nvSpPr>
          <p:spPr>
            <a:xfrm>
              <a:off x="6619861" y="2746292"/>
              <a:ext cx="3939171" cy="39391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416715E9-17AB-6592-10B9-19118404A542}"/>
                </a:ext>
              </a:extLst>
            </p:cNvPr>
            <p:cNvSpPr/>
            <p:nvPr userDrawn="1"/>
          </p:nvSpPr>
          <p:spPr>
            <a:xfrm flipH="1" flipV="1">
              <a:off x="6619864" y="3454475"/>
              <a:ext cx="3939172" cy="2522806"/>
            </a:xfrm>
            <a:custGeom>
              <a:avLst/>
              <a:gdLst>
                <a:gd name="connsiteX0" fmla="*/ 1969586 w 3939172"/>
                <a:gd name="connsiteY0" fmla="*/ 1261403 h 2522806"/>
                <a:gd name="connsiteX1" fmla="*/ 0 w 3939172"/>
                <a:gd name="connsiteY1" fmla="*/ 1261403 h 2522806"/>
                <a:gd name="connsiteX2" fmla="*/ 456929 w 3939172"/>
                <a:gd name="connsiteY2" fmla="*/ 0 h 2522806"/>
                <a:gd name="connsiteX3" fmla="*/ 3482243 w 3939172"/>
                <a:gd name="connsiteY3" fmla="*/ 2522806 h 2522806"/>
                <a:gd name="connsiteX4" fmla="*/ 1969586 w 3939172"/>
                <a:gd name="connsiteY4" fmla="*/ 1261403 h 2522806"/>
                <a:gd name="connsiteX5" fmla="*/ 3939172 w 3939172"/>
                <a:gd name="connsiteY5" fmla="*/ 1261403 h 2522806"/>
                <a:gd name="connsiteX6" fmla="*/ 3482243 w 3939172"/>
                <a:gd name="connsiteY6" fmla="*/ 2522806 h 252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9172" h="2522806">
                  <a:moveTo>
                    <a:pt x="1969586" y="1261403"/>
                  </a:moveTo>
                  <a:lnTo>
                    <a:pt x="0" y="1261403"/>
                  </a:lnTo>
                  <a:cubicBezTo>
                    <a:pt x="0" y="800419"/>
                    <a:pt x="161696" y="354039"/>
                    <a:pt x="456929" y="0"/>
                  </a:cubicBezTo>
                  <a:close/>
                  <a:moveTo>
                    <a:pt x="3482243" y="2522806"/>
                  </a:moveTo>
                  <a:lnTo>
                    <a:pt x="1969586" y="1261403"/>
                  </a:lnTo>
                  <a:lnTo>
                    <a:pt x="3939172" y="1261403"/>
                  </a:lnTo>
                  <a:cubicBezTo>
                    <a:pt x="3939172" y="1722387"/>
                    <a:pt x="3777476" y="2168767"/>
                    <a:pt x="3482243" y="252280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spTree>
    <p:extLst>
      <p:ext uri="{BB962C8B-B14F-4D97-AF65-F5344CB8AC3E}">
        <p14:creationId xmlns:p14="http://schemas.microsoft.com/office/powerpoint/2010/main" val="30191390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and Content Grid">
    <p:bg>
      <p:bgPr>
        <a:solidFill>
          <a:schemeClr val="bg1"/>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CD88F311-9C7A-4E7F-8DA7-B694B290CB85}"/>
              </a:ext>
            </a:extLst>
          </p:cNvPr>
          <p:cNvSpPr txBox="1"/>
          <p:nvPr userDrawn="1"/>
        </p:nvSpPr>
        <p:spPr>
          <a:xfrm>
            <a:off x="2920737" y="2092094"/>
            <a:ext cx="1743292" cy="1794418"/>
          </a:xfrm>
          <a:prstGeom prst="rect">
            <a:avLst/>
          </a:prstGeom>
          <a:noFill/>
        </p:spPr>
        <p:txBody>
          <a:bodyPr wrap="square" lIns="0" tIns="0" rIns="0" bIns="0" numCol="1" spcCol="180000" rtlCol="0" anchor="ctr">
            <a:noAutofit/>
          </a:bodyPr>
          <a:lstStyle/>
          <a:p>
            <a:pPr>
              <a:lnSpc>
                <a:spcPct val="114000"/>
              </a:lnSpc>
              <a:spcAft>
                <a:spcPts val="600"/>
              </a:spcAft>
            </a:pPr>
            <a:r>
              <a:rPr lang="en-AU" sz="3600" b="1">
                <a:solidFill>
                  <a:schemeClr val="bg1"/>
                </a:solidFill>
                <a:latin typeface="Century Gothic" panose="020B0502020202020204" pitchFamily="34" charset="0"/>
              </a:rPr>
              <a:t>30%</a:t>
            </a:r>
          </a:p>
          <a:p>
            <a:pPr>
              <a:lnSpc>
                <a:spcPct val="114000"/>
              </a:lnSpc>
              <a:spcAft>
                <a:spcPts val="600"/>
              </a:spcAft>
            </a:pPr>
            <a:r>
              <a:rPr lang="en-AU" sz="1200" b="1" err="1">
                <a:solidFill>
                  <a:schemeClr val="bg1"/>
                </a:solidFill>
                <a:latin typeface="Century Gothic" panose="020B0502020202020204" pitchFamily="34" charset="0"/>
              </a:rPr>
              <a:t>Consectetuer</a:t>
            </a:r>
            <a:r>
              <a:rPr lang="en-AU" sz="1200" b="1">
                <a:solidFill>
                  <a:schemeClr val="bg1"/>
                </a:solidFill>
                <a:latin typeface="Century Gothic" panose="020B0502020202020204" pitchFamily="34" charset="0"/>
              </a:rPr>
              <a:t> adipiscing elit. </a:t>
            </a:r>
            <a:r>
              <a:rPr lang="en-AU" sz="1050">
                <a:solidFill>
                  <a:schemeClr val="bg1"/>
                </a:solidFill>
                <a:latin typeface="Century Gothic" panose="020B0502020202020204" pitchFamily="34" charset="0"/>
              </a:rPr>
              <a:t>Maecenas porttitor congue massa. Fusce posuere, magna.</a:t>
            </a:r>
          </a:p>
        </p:txBody>
      </p:sp>
      <p:sp>
        <p:nvSpPr>
          <p:cNvPr id="82" name="Picture Placeholder 81">
            <a:extLst>
              <a:ext uri="{FF2B5EF4-FFF2-40B4-BE49-F238E27FC236}">
                <a16:creationId xmlns:a16="http://schemas.microsoft.com/office/drawing/2014/main" id="{A1B25BD7-1BAD-4CE0-9DA2-BA67B88E3DDC}"/>
              </a:ext>
            </a:extLst>
          </p:cNvPr>
          <p:cNvSpPr>
            <a:spLocks noGrp="1"/>
          </p:cNvSpPr>
          <p:nvPr userDrawn="1">
            <p:ph type="pic" sz="quarter" idx="19"/>
          </p:nvPr>
        </p:nvSpPr>
        <p:spPr>
          <a:xfrm>
            <a:off x="544414" y="1787526"/>
            <a:ext cx="2220303" cy="2123700"/>
          </a:xfrm>
          <a:custGeom>
            <a:avLst/>
            <a:gdLst>
              <a:gd name="connsiteX0" fmla="*/ 0 w 2220303"/>
              <a:gd name="connsiteY0" fmla="*/ 0 h 2123700"/>
              <a:gd name="connsiteX1" fmla="*/ 2220303 w 2220303"/>
              <a:gd name="connsiteY1" fmla="*/ 0 h 2123700"/>
              <a:gd name="connsiteX2" fmla="*/ 2220303 w 2220303"/>
              <a:gd name="connsiteY2" fmla="*/ 883388 h 2123700"/>
              <a:gd name="connsiteX3" fmla="*/ 2041840 w 2220303"/>
              <a:gd name="connsiteY3" fmla="*/ 1061850 h 2123700"/>
              <a:gd name="connsiteX4" fmla="*/ 2220303 w 2220303"/>
              <a:gd name="connsiteY4" fmla="*/ 1240313 h 2123700"/>
              <a:gd name="connsiteX5" fmla="*/ 2220303 w 2220303"/>
              <a:gd name="connsiteY5" fmla="*/ 2123700 h 2123700"/>
              <a:gd name="connsiteX6" fmla="*/ 0 w 2220303"/>
              <a:gd name="connsiteY6" fmla="*/ 2123700 h 212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303" h="2123700">
                <a:moveTo>
                  <a:pt x="0" y="0"/>
                </a:moveTo>
                <a:lnTo>
                  <a:pt x="2220303" y="0"/>
                </a:lnTo>
                <a:lnTo>
                  <a:pt x="2220303" y="883388"/>
                </a:lnTo>
                <a:lnTo>
                  <a:pt x="2041840" y="1061850"/>
                </a:lnTo>
                <a:lnTo>
                  <a:pt x="2220303" y="1240313"/>
                </a:lnTo>
                <a:lnTo>
                  <a:pt x="2220303" y="2123700"/>
                </a:lnTo>
                <a:lnTo>
                  <a:pt x="0" y="2123700"/>
                </a:lnTo>
                <a:close/>
              </a:path>
            </a:pathLst>
          </a:custGeom>
          <a:solidFill>
            <a:schemeClr val="bg1">
              <a:lumMod val="95000"/>
            </a:schemeClr>
          </a:solidFill>
        </p:spPr>
        <p:txBody>
          <a:bodyPr wrap="square">
            <a:noAutofit/>
          </a:bodyPr>
          <a:lstStyle>
            <a:lvl1pPr algn="ctr">
              <a:defRPr sz="800"/>
            </a:lvl1pPr>
          </a:lstStyle>
          <a:p>
            <a:r>
              <a:rPr lang="en-US"/>
              <a:t>Click icon to add picture</a:t>
            </a:r>
            <a:endParaRPr lang="en-AU"/>
          </a:p>
        </p:txBody>
      </p:sp>
      <p:sp>
        <p:nvSpPr>
          <p:cNvPr id="84" name="Picture Placeholder 83">
            <a:extLst>
              <a:ext uri="{FF2B5EF4-FFF2-40B4-BE49-F238E27FC236}">
                <a16:creationId xmlns:a16="http://schemas.microsoft.com/office/drawing/2014/main" id="{128F7B9E-4C3E-4A52-BB96-E7CFE2E05E8B}"/>
              </a:ext>
            </a:extLst>
          </p:cNvPr>
          <p:cNvSpPr>
            <a:spLocks noGrp="1"/>
          </p:cNvSpPr>
          <p:nvPr userDrawn="1">
            <p:ph type="pic" sz="quarter" idx="20"/>
          </p:nvPr>
        </p:nvSpPr>
        <p:spPr>
          <a:xfrm>
            <a:off x="2586253" y="1787525"/>
            <a:ext cx="2398766" cy="2123700"/>
          </a:xfrm>
          <a:custGeom>
            <a:avLst/>
            <a:gdLst>
              <a:gd name="connsiteX0" fmla="*/ 178463 w 2398766"/>
              <a:gd name="connsiteY0" fmla="*/ 0 h 2123700"/>
              <a:gd name="connsiteX1" fmla="*/ 2398766 w 2398766"/>
              <a:gd name="connsiteY1" fmla="*/ 0 h 2123700"/>
              <a:gd name="connsiteX2" fmla="*/ 2398766 w 2398766"/>
              <a:gd name="connsiteY2" fmla="*/ 883390 h 2123700"/>
              <a:gd name="connsiteX3" fmla="*/ 2220304 w 2398766"/>
              <a:gd name="connsiteY3" fmla="*/ 1061851 h 2123700"/>
              <a:gd name="connsiteX4" fmla="*/ 2398766 w 2398766"/>
              <a:gd name="connsiteY4" fmla="*/ 1240313 h 2123700"/>
              <a:gd name="connsiteX5" fmla="*/ 2398766 w 2398766"/>
              <a:gd name="connsiteY5" fmla="*/ 2123700 h 2123700"/>
              <a:gd name="connsiteX6" fmla="*/ 178463 w 2398766"/>
              <a:gd name="connsiteY6" fmla="*/ 2123700 h 2123700"/>
              <a:gd name="connsiteX7" fmla="*/ 178463 w 2398766"/>
              <a:gd name="connsiteY7" fmla="*/ 1240313 h 2123700"/>
              <a:gd name="connsiteX8" fmla="*/ 0 w 2398766"/>
              <a:gd name="connsiteY8" fmla="*/ 1061850 h 2123700"/>
              <a:gd name="connsiteX9" fmla="*/ 178463 w 2398766"/>
              <a:gd name="connsiteY9" fmla="*/ 883388 h 212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8766" h="2123700">
                <a:moveTo>
                  <a:pt x="178463" y="0"/>
                </a:moveTo>
                <a:lnTo>
                  <a:pt x="2398766" y="0"/>
                </a:lnTo>
                <a:lnTo>
                  <a:pt x="2398766" y="883390"/>
                </a:lnTo>
                <a:lnTo>
                  <a:pt x="2220304" y="1061851"/>
                </a:lnTo>
                <a:lnTo>
                  <a:pt x="2398766" y="1240313"/>
                </a:lnTo>
                <a:lnTo>
                  <a:pt x="2398766" y="2123700"/>
                </a:lnTo>
                <a:lnTo>
                  <a:pt x="178463" y="2123700"/>
                </a:lnTo>
                <a:lnTo>
                  <a:pt x="178463" y="1240313"/>
                </a:lnTo>
                <a:lnTo>
                  <a:pt x="0" y="1061850"/>
                </a:lnTo>
                <a:lnTo>
                  <a:pt x="178463" y="883388"/>
                </a:lnTo>
                <a:close/>
              </a:path>
            </a:pathLst>
          </a:custGeom>
          <a:solidFill>
            <a:schemeClr val="tx2"/>
          </a:solidFill>
        </p:spPr>
        <p:txBody>
          <a:bodyPr wrap="square">
            <a:noAutofit/>
          </a:bodyPr>
          <a:lstStyle>
            <a:lvl1pPr algn="ctr">
              <a:defRPr sz="800">
                <a:solidFill>
                  <a:schemeClr val="bg1">
                    <a:alpha val="0"/>
                  </a:schemeClr>
                </a:solidFill>
              </a:defRPr>
            </a:lvl1pPr>
          </a:lstStyle>
          <a:p>
            <a:r>
              <a:rPr lang="en-US"/>
              <a:t>Click icon to add picture</a:t>
            </a:r>
            <a:endParaRPr lang="en-AU"/>
          </a:p>
        </p:txBody>
      </p:sp>
      <p:sp>
        <p:nvSpPr>
          <p:cNvPr id="87" name="Picture Placeholder 86">
            <a:extLst>
              <a:ext uri="{FF2B5EF4-FFF2-40B4-BE49-F238E27FC236}">
                <a16:creationId xmlns:a16="http://schemas.microsoft.com/office/drawing/2014/main" id="{D2C71531-27DA-4D51-9C9D-5A15A4BEF328}"/>
              </a:ext>
            </a:extLst>
          </p:cNvPr>
          <p:cNvSpPr>
            <a:spLocks noGrp="1"/>
          </p:cNvSpPr>
          <p:nvPr userDrawn="1">
            <p:ph type="pic" sz="quarter" idx="21"/>
          </p:nvPr>
        </p:nvSpPr>
        <p:spPr>
          <a:xfrm flipH="1">
            <a:off x="4806556" y="1787525"/>
            <a:ext cx="2398766" cy="2123700"/>
          </a:xfrm>
          <a:custGeom>
            <a:avLst/>
            <a:gdLst>
              <a:gd name="connsiteX0" fmla="*/ 2220303 w 2398766"/>
              <a:gd name="connsiteY0" fmla="*/ 0 h 2123700"/>
              <a:gd name="connsiteX1" fmla="*/ 0 w 2398766"/>
              <a:gd name="connsiteY1" fmla="*/ 0 h 2123700"/>
              <a:gd name="connsiteX2" fmla="*/ 0 w 2398766"/>
              <a:gd name="connsiteY2" fmla="*/ 883390 h 2123700"/>
              <a:gd name="connsiteX3" fmla="*/ 178462 w 2398766"/>
              <a:gd name="connsiteY3" fmla="*/ 1061851 h 2123700"/>
              <a:gd name="connsiteX4" fmla="*/ 0 w 2398766"/>
              <a:gd name="connsiteY4" fmla="*/ 1240313 h 2123700"/>
              <a:gd name="connsiteX5" fmla="*/ 0 w 2398766"/>
              <a:gd name="connsiteY5" fmla="*/ 2123700 h 2123700"/>
              <a:gd name="connsiteX6" fmla="*/ 2220303 w 2398766"/>
              <a:gd name="connsiteY6" fmla="*/ 2123700 h 2123700"/>
              <a:gd name="connsiteX7" fmla="*/ 2220303 w 2398766"/>
              <a:gd name="connsiteY7" fmla="*/ 1240313 h 2123700"/>
              <a:gd name="connsiteX8" fmla="*/ 2398766 w 2398766"/>
              <a:gd name="connsiteY8" fmla="*/ 1061850 h 2123700"/>
              <a:gd name="connsiteX9" fmla="*/ 2220303 w 2398766"/>
              <a:gd name="connsiteY9" fmla="*/ 883388 h 212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8766" h="2123700">
                <a:moveTo>
                  <a:pt x="2220303" y="0"/>
                </a:moveTo>
                <a:lnTo>
                  <a:pt x="0" y="0"/>
                </a:lnTo>
                <a:lnTo>
                  <a:pt x="0" y="883390"/>
                </a:lnTo>
                <a:lnTo>
                  <a:pt x="178462" y="1061851"/>
                </a:lnTo>
                <a:lnTo>
                  <a:pt x="0" y="1240313"/>
                </a:lnTo>
                <a:lnTo>
                  <a:pt x="0" y="2123700"/>
                </a:lnTo>
                <a:lnTo>
                  <a:pt x="2220303" y="2123700"/>
                </a:lnTo>
                <a:lnTo>
                  <a:pt x="2220303" y="1240313"/>
                </a:lnTo>
                <a:lnTo>
                  <a:pt x="2398766" y="1061850"/>
                </a:lnTo>
                <a:lnTo>
                  <a:pt x="2220303" y="883388"/>
                </a:lnTo>
                <a:close/>
              </a:path>
            </a:pathLst>
          </a:custGeom>
          <a:solidFill>
            <a:schemeClr val="bg1">
              <a:lumMod val="95000"/>
            </a:schemeClr>
          </a:solidFill>
        </p:spPr>
        <p:txBody>
          <a:bodyPr wrap="square">
            <a:noAutofit/>
          </a:bodyPr>
          <a:lstStyle>
            <a:lvl1pPr algn="ctr">
              <a:defRPr sz="800"/>
            </a:lvl1pPr>
          </a:lstStyle>
          <a:p>
            <a:r>
              <a:rPr lang="en-US"/>
              <a:t>Click icon to add picture</a:t>
            </a:r>
            <a:endParaRPr lang="en-AU"/>
          </a:p>
        </p:txBody>
      </p:sp>
      <p:sp>
        <p:nvSpPr>
          <p:cNvPr id="89" name="Picture Placeholder 88">
            <a:extLst>
              <a:ext uri="{FF2B5EF4-FFF2-40B4-BE49-F238E27FC236}">
                <a16:creationId xmlns:a16="http://schemas.microsoft.com/office/drawing/2014/main" id="{36BC3FBC-7E51-4649-BD9F-43846693F5FE}"/>
              </a:ext>
            </a:extLst>
          </p:cNvPr>
          <p:cNvSpPr>
            <a:spLocks noGrp="1"/>
          </p:cNvSpPr>
          <p:nvPr userDrawn="1">
            <p:ph type="pic" sz="quarter" idx="22"/>
          </p:nvPr>
        </p:nvSpPr>
        <p:spPr>
          <a:xfrm flipH="1">
            <a:off x="7026859" y="1787526"/>
            <a:ext cx="2398766" cy="2123700"/>
          </a:xfrm>
          <a:custGeom>
            <a:avLst/>
            <a:gdLst>
              <a:gd name="connsiteX0" fmla="*/ 2220303 w 2398766"/>
              <a:gd name="connsiteY0" fmla="*/ 0 h 2123700"/>
              <a:gd name="connsiteX1" fmla="*/ 0 w 2398766"/>
              <a:gd name="connsiteY1" fmla="*/ 0 h 2123700"/>
              <a:gd name="connsiteX2" fmla="*/ 0 w 2398766"/>
              <a:gd name="connsiteY2" fmla="*/ 883389 h 2123700"/>
              <a:gd name="connsiteX3" fmla="*/ 178462 w 2398766"/>
              <a:gd name="connsiteY3" fmla="*/ 1061850 h 2123700"/>
              <a:gd name="connsiteX4" fmla="*/ 0 w 2398766"/>
              <a:gd name="connsiteY4" fmla="*/ 1240312 h 2123700"/>
              <a:gd name="connsiteX5" fmla="*/ 0 w 2398766"/>
              <a:gd name="connsiteY5" fmla="*/ 2123700 h 2123700"/>
              <a:gd name="connsiteX6" fmla="*/ 2220303 w 2398766"/>
              <a:gd name="connsiteY6" fmla="*/ 2123700 h 2123700"/>
              <a:gd name="connsiteX7" fmla="*/ 2220303 w 2398766"/>
              <a:gd name="connsiteY7" fmla="*/ 1240313 h 2123700"/>
              <a:gd name="connsiteX8" fmla="*/ 2398766 w 2398766"/>
              <a:gd name="connsiteY8" fmla="*/ 1061850 h 2123700"/>
              <a:gd name="connsiteX9" fmla="*/ 2220303 w 2398766"/>
              <a:gd name="connsiteY9" fmla="*/ 883388 h 212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8766" h="2123700">
                <a:moveTo>
                  <a:pt x="2220303" y="0"/>
                </a:moveTo>
                <a:lnTo>
                  <a:pt x="0" y="0"/>
                </a:lnTo>
                <a:lnTo>
                  <a:pt x="0" y="883389"/>
                </a:lnTo>
                <a:lnTo>
                  <a:pt x="178462" y="1061850"/>
                </a:lnTo>
                <a:lnTo>
                  <a:pt x="0" y="1240312"/>
                </a:lnTo>
                <a:lnTo>
                  <a:pt x="0" y="2123700"/>
                </a:lnTo>
                <a:lnTo>
                  <a:pt x="2220303" y="2123700"/>
                </a:lnTo>
                <a:lnTo>
                  <a:pt x="2220303" y="1240313"/>
                </a:lnTo>
                <a:lnTo>
                  <a:pt x="2398766" y="1061850"/>
                </a:lnTo>
                <a:lnTo>
                  <a:pt x="2220303" y="883388"/>
                </a:lnTo>
                <a:close/>
              </a:path>
            </a:pathLst>
          </a:custGeom>
          <a:solidFill>
            <a:schemeClr val="accent1"/>
          </a:solidFill>
        </p:spPr>
        <p:txBody>
          <a:bodyPr wrap="square">
            <a:noAutofit/>
          </a:bodyPr>
          <a:lstStyle>
            <a:lvl1pPr algn="ctr">
              <a:defRPr sz="800">
                <a:solidFill>
                  <a:schemeClr val="bg1">
                    <a:alpha val="0"/>
                  </a:schemeClr>
                </a:solidFill>
              </a:defRPr>
            </a:lvl1pPr>
          </a:lstStyle>
          <a:p>
            <a:r>
              <a:rPr lang="en-US"/>
              <a:t>Click icon to add picture</a:t>
            </a:r>
            <a:endParaRPr lang="en-AU"/>
          </a:p>
        </p:txBody>
      </p:sp>
      <p:sp>
        <p:nvSpPr>
          <p:cNvPr id="91" name="Picture Placeholder 90">
            <a:extLst>
              <a:ext uri="{FF2B5EF4-FFF2-40B4-BE49-F238E27FC236}">
                <a16:creationId xmlns:a16="http://schemas.microsoft.com/office/drawing/2014/main" id="{75C2D83B-1D63-462D-9307-A53DB359A49B}"/>
              </a:ext>
            </a:extLst>
          </p:cNvPr>
          <p:cNvSpPr>
            <a:spLocks noGrp="1"/>
          </p:cNvSpPr>
          <p:nvPr userDrawn="1">
            <p:ph type="pic" sz="quarter" idx="23"/>
          </p:nvPr>
        </p:nvSpPr>
        <p:spPr>
          <a:xfrm flipH="1">
            <a:off x="9247162" y="1787526"/>
            <a:ext cx="2398766" cy="2123700"/>
          </a:xfrm>
          <a:custGeom>
            <a:avLst/>
            <a:gdLst>
              <a:gd name="connsiteX0" fmla="*/ 2220303 w 2398766"/>
              <a:gd name="connsiteY0" fmla="*/ 0 h 2123700"/>
              <a:gd name="connsiteX1" fmla="*/ 0 w 2398766"/>
              <a:gd name="connsiteY1" fmla="*/ 0 h 2123700"/>
              <a:gd name="connsiteX2" fmla="*/ 0 w 2398766"/>
              <a:gd name="connsiteY2" fmla="*/ 2123700 h 2123700"/>
              <a:gd name="connsiteX3" fmla="*/ 2220303 w 2398766"/>
              <a:gd name="connsiteY3" fmla="*/ 2123700 h 2123700"/>
              <a:gd name="connsiteX4" fmla="*/ 2220303 w 2398766"/>
              <a:gd name="connsiteY4" fmla="*/ 1240313 h 2123700"/>
              <a:gd name="connsiteX5" fmla="*/ 2398766 w 2398766"/>
              <a:gd name="connsiteY5" fmla="*/ 1061850 h 2123700"/>
              <a:gd name="connsiteX6" fmla="*/ 2220303 w 2398766"/>
              <a:gd name="connsiteY6" fmla="*/ 883388 h 212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66" h="2123700">
                <a:moveTo>
                  <a:pt x="2220303" y="0"/>
                </a:moveTo>
                <a:lnTo>
                  <a:pt x="0" y="0"/>
                </a:lnTo>
                <a:lnTo>
                  <a:pt x="0" y="2123700"/>
                </a:lnTo>
                <a:lnTo>
                  <a:pt x="2220303" y="2123700"/>
                </a:lnTo>
                <a:lnTo>
                  <a:pt x="2220303" y="1240313"/>
                </a:lnTo>
                <a:lnTo>
                  <a:pt x="2398766" y="1061850"/>
                </a:lnTo>
                <a:lnTo>
                  <a:pt x="2220303" y="883388"/>
                </a:lnTo>
                <a:close/>
              </a:path>
            </a:pathLst>
          </a:custGeom>
          <a:solidFill>
            <a:schemeClr val="bg1">
              <a:lumMod val="95000"/>
            </a:schemeClr>
          </a:solidFill>
        </p:spPr>
        <p:txBody>
          <a:bodyPr wrap="square">
            <a:noAutofit/>
          </a:bodyPr>
          <a:lstStyle>
            <a:lvl1pPr algn="ctr">
              <a:defRPr sz="800"/>
            </a:lvl1pPr>
          </a:lstStyle>
          <a:p>
            <a:r>
              <a:rPr lang="en-US"/>
              <a:t>Click icon to add picture</a:t>
            </a:r>
            <a:endParaRPr lang="en-AU"/>
          </a:p>
        </p:txBody>
      </p:sp>
      <p:sp>
        <p:nvSpPr>
          <p:cNvPr id="94" name="Picture Placeholder 93">
            <a:extLst>
              <a:ext uri="{FF2B5EF4-FFF2-40B4-BE49-F238E27FC236}">
                <a16:creationId xmlns:a16="http://schemas.microsoft.com/office/drawing/2014/main" id="{2965A474-144C-4D36-A8E5-585D82A0E48C}"/>
              </a:ext>
            </a:extLst>
          </p:cNvPr>
          <p:cNvSpPr>
            <a:spLocks noGrp="1"/>
          </p:cNvSpPr>
          <p:nvPr>
            <p:ph type="pic" sz="quarter" idx="24"/>
          </p:nvPr>
        </p:nvSpPr>
        <p:spPr>
          <a:xfrm>
            <a:off x="544414" y="3911225"/>
            <a:ext cx="2398766" cy="2123700"/>
          </a:xfrm>
          <a:custGeom>
            <a:avLst/>
            <a:gdLst>
              <a:gd name="connsiteX0" fmla="*/ 0 w 2398766"/>
              <a:gd name="connsiteY0" fmla="*/ 0 h 2123700"/>
              <a:gd name="connsiteX1" fmla="*/ 2220303 w 2398766"/>
              <a:gd name="connsiteY1" fmla="*/ 0 h 2123700"/>
              <a:gd name="connsiteX2" fmla="*/ 2220303 w 2398766"/>
              <a:gd name="connsiteY2" fmla="*/ 883387 h 2123700"/>
              <a:gd name="connsiteX3" fmla="*/ 2398766 w 2398766"/>
              <a:gd name="connsiteY3" fmla="*/ 1061850 h 2123700"/>
              <a:gd name="connsiteX4" fmla="*/ 2220303 w 2398766"/>
              <a:gd name="connsiteY4" fmla="*/ 1240312 h 2123700"/>
              <a:gd name="connsiteX5" fmla="*/ 2220303 w 2398766"/>
              <a:gd name="connsiteY5" fmla="*/ 2123700 h 2123700"/>
              <a:gd name="connsiteX6" fmla="*/ 0 w 2398766"/>
              <a:gd name="connsiteY6" fmla="*/ 2123700 h 212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66" h="2123700">
                <a:moveTo>
                  <a:pt x="0" y="0"/>
                </a:moveTo>
                <a:lnTo>
                  <a:pt x="2220303" y="0"/>
                </a:lnTo>
                <a:lnTo>
                  <a:pt x="2220303" y="883387"/>
                </a:lnTo>
                <a:lnTo>
                  <a:pt x="2398766" y="1061850"/>
                </a:lnTo>
                <a:lnTo>
                  <a:pt x="2220303" y="1240312"/>
                </a:lnTo>
                <a:lnTo>
                  <a:pt x="2220303" y="2123700"/>
                </a:lnTo>
                <a:lnTo>
                  <a:pt x="0" y="2123700"/>
                </a:lnTo>
                <a:close/>
              </a:path>
            </a:pathLst>
          </a:custGeom>
          <a:solidFill>
            <a:schemeClr val="accent1"/>
          </a:solidFill>
        </p:spPr>
        <p:txBody>
          <a:bodyPr wrap="square">
            <a:noAutofit/>
          </a:bodyPr>
          <a:lstStyle>
            <a:lvl1pPr algn="ctr">
              <a:defRPr sz="800">
                <a:solidFill>
                  <a:schemeClr val="bg1">
                    <a:alpha val="0"/>
                  </a:schemeClr>
                </a:solidFill>
              </a:defRPr>
            </a:lvl1pPr>
          </a:lstStyle>
          <a:p>
            <a:r>
              <a:rPr lang="en-US"/>
              <a:t>Click icon to add picture</a:t>
            </a:r>
            <a:endParaRPr lang="en-AU"/>
          </a:p>
        </p:txBody>
      </p:sp>
      <p:sp>
        <p:nvSpPr>
          <p:cNvPr id="96" name="Picture Placeholder 95">
            <a:extLst>
              <a:ext uri="{FF2B5EF4-FFF2-40B4-BE49-F238E27FC236}">
                <a16:creationId xmlns:a16="http://schemas.microsoft.com/office/drawing/2014/main" id="{2D0DB737-F6BE-4E4E-B2C5-7A5B3C219D6E}"/>
              </a:ext>
            </a:extLst>
          </p:cNvPr>
          <p:cNvSpPr>
            <a:spLocks noGrp="1"/>
          </p:cNvSpPr>
          <p:nvPr>
            <p:ph type="pic" sz="quarter" idx="25"/>
          </p:nvPr>
        </p:nvSpPr>
        <p:spPr>
          <a:xfrm>
            <a:off x="2764717" y="3911225"/>
            <a:ext cx="2398766" cy="2123700"/>
          </a:xfrm>
          <a:custGeom>
            <a:avLst/>
            <a:gdLst>
              <a:gd name="connsiteX0" fmla="*/ 0 w 2398766"/>
              <a:gd name="connsiteY0" fmla="*/ 0 h 2123700"/>
              <a:gd name="connsiteX1" fmla="*/ 2220303 w 2398766"/>
              <a:gd name="connsiteY1" fmla="*/ 0 h 2123700"/>
              <a:gd name="connsiteX2" fmla="*/ 2220303 w 2398766"/>
              <a:gd name="connsiteY2" fmla="*/ 883387 h 2123700"/>
              <a:gd name="connsiteX3" fmla="*/ 2398766 w 2398766"/>
              <a:gd name="connsiteY3" fmla="*/ 1061850 h 2123700"/>
              <a:gd name="connsiteX4" fmla="*/ 2220303 w 2398766"/>
              <a:gd name="connsiteY4" fmla="*/ 1240312 h 2123700"/>
              <a:gd name="connsiteX5" fmla="*/ 2220303 w 2398766"/>
              <a:gd name="connsiteY5" fmla="*/ 2123700 h 2123700"/>
              <a:gd name="connsiteX6" fmla="*/ 0 w 2398766"/>
              <a:gd name="connsiteY6" fmla="*/ 2123700 h 2123700"/>
              <a:gd name="connsiteX7" fmla="*/ 0 w 2398766"/>
              <a:gd name="connsiteY7" fmla="*/ 1240311 h 2123700"/>
              <a:gd name="connsiteX8" fmla="*/ 178462 w 2398766"/>
              <a:gd name="connsiteY8" fmla="*/ 1061850 h 2123700"/>
              <a:gd name="connsiteX9" fmla="*/ 0 w 2398766"/>
              <a:gd name="connsiteY9" fmla="*/ 883388 h 212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8766" h="2123700">
                <a:moveTo>
                  <a:pt x="0" y="0"/>
                </a:moveTo>
                <a:lnTo>
                  <a:pt x="2220303" y="0"/>
                </a:lnTo>
                <a:lnTo>
                  <a:pt x="2220303" y="883387"/>
                </a:lnTo>
                <a:lnTo>
                  <a:pt x="2398766" y="1061850"/>
                </a:lnTo>
                <a:lnTo>
                  <a:pt x="2220303" y="1240312"/>
                </a:lnTo>
                <a:lnTo>
                  <a:pt x="2220303" y="2123700"/>
                </a:lnTo>
                <a:lnTo>
                  <a:pt x="0" y="2123700"/>
                </a:lnTo>
                <a:lnTo>
                  <a:pt x="0" y="1240311"/>
                </a:lnTo>
                <a:lnTo>
                  <a:pt x="178462" y="1061850"/>
                </a:lnTo>
                <a:lnTo>
                  <a:pt x="0" y="883388"/>
                </a:lnTo>
                <a:close/>
              </a:path>
            </a:pathLst>
          </a:custGeom>
          <a:solidFill>
            <a:schemeClr val="bg1">
              <a:lumMod val="95000"/>
            </a:schemeClr>
          </a:solidFill>
        </p:spPr>
        <p:txBody>
          <a:bodyPr wrap="square">
            <a:noAutofit/>
          </a:bodyPr>
          <a:lstStyle>
            <a:lvl1pPr algn="ctr">
              <a:defRPr sz="800"/>
            </a:lvl1pPr>
          </a:lstStyle>
          <a:p>
            <a:r>
              <a:rPr lang="en-US"/>
              <a:t>Click icon to add picture</a:t>
            </a:r>
            <a:endParaRPr lang="en-AU"/>
          </a:p>
        </p:txBody>
      </p:sp>
      <p:sp>
        <p:nvSpPr>
          <p:cNvPr id="98" name="Picture Placeholder 97">
            <a:extLst>
              <a:ext uri="{FF2B5EF4-FFF2-40B4-BE49-F238E27FC236}">
                <a16:creationId xmlns:a16="http://schemas.microsoft.com/office/drawing/2014/main" id="{135C4CE7-7AA7-45B3-94A1-88376D21ABBE}"/>
              </a:ext>
            </a:extLst>
          </p:cNvPr>
          <p:cNvSpPr>
            <a:spLocks noGrp="1"/>
          </p:cNvSpPr>
          <p:nvPr>
            <p:ph type="pic" sz="quarter" idx="26"/>
          </p:nvPr>
        </p:nvSpPr>
        <p:spPr>
          <a:xfrm>
            <a:off x="4985020" y="3911226"/>
            <a:ext cx="2398766" cy="2123700"/>
          </a:xfrm>
          <a:custGeom>
            <a:avLst/>
            <a:gdLst>
              <a:gd name="connsiteX0" fmla="*/ 0 w 2398766"/>
              <a:gd name="connsiteY0" fmla="*/ 0 h 2123700"/>
              <a:gd name="connsiteX1" fmla="*/ 2220303 w 2398766"/>
              <a:gd name="connsiteY1" fmla="*/ 0 h 2123700"/>
              <a:gd name="connsiteX2" fmla="*/ 2220303 w 2398766"/>
              <a:gd name="connsiteY2" fmla="*/ 883387 h 2123700"/>
              <a:gd name="connsiteX3" fmla="*/ 2398766 w 2398766"/>
              <a:gd name="connsiteY3" fmla="*/ 1061850 h 2123700"/>
              <a:gd name="connsiteX4" fmla="*/ 2220303 w 2398766"/>
              <a:gd name="connsiteY4" fmla="*/ 1240312 h 2123700"/>
              <a:gd name="connsiteX5" fmla="*/ 2220303 w 2398766"/>
              <a:gd name="connsiteY5" fmla="*/ 2123700 h 2123700"/>
              <a:gd name="connsiteX6" fmla="*/ 0 w 2398766"/>
              <a:gd name="connsiteY6" fmla="*/ 2123700 h 2123700"/>
              <a:gd name="connsiteX7" fmla="*/ 0 w 2398766"/>
              <a:gd name="connsiteY7" fmla="*/ 1240310 h 2123700"/>
              <a:gd name="connsiteX8" fmla="*/ 178462 w 2398766"/>
              <a:gd name="connsiteY8" fmla="*/ 1061849 h 2123700"/>
              <a:gd name="connsiteX9" fmla="*/ 0 w 2398766"/>
              <a:gd name="connsiteY9" fmla="*/ 883387 h 212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8766" h="2123700">
                <a:moveTo>
                  <a:pt x="0" y="0"/>
                </a:moveTo>
                <a:lnTo>
                  <a:pt x="2220303" y="0"/>
                </a:lnTo>
                <a:lnTo>
                  <a:pt x="2220303" y="883387"/>
                </a:lnTo>
                <a:lnTo>
                  <a:pt x="2398766" y="1061850"/>
                </a:lnTo>
                <a:lnTo>
                  <a:pt x="2220303" y="1240312"/>
                </a:lnTo>
                <a:lnTo>
                  <a:pt x="2220303" y="2123700"/>
                </a:lnTo>
                <a:lnTo>
                  <a:pt x="0" y="2123700"/>
                </a:lnTo>
                <a:lnTo>
                  <a:pt x="0" y="1240310"/>
                </a:lnTo>
                <a:lnTo>
                  <a:pt x="178462" y="1061849"/>
                </a:lnTo>
                <a:lnTo>
                  <a:pt x="0" y="883387"/>
                </a:lnTo>
                <a:close/>
              </a:path>
            </a:pathLst>
          </a:custGeom>
          <a:solidFill>
            <a:schemeClr val="accent5"/>
          </a:solidFill>
        </p:spPr>
        <p:txBody>
          <a:bodyPr wrap="square">
            <a:noAutofit/>
          </a:bodyPr>
          <a:lstStyle>
            <a:lvl1pPr algn="ctr">
              <a:defRPr sz="800">
                <a:solidFill>
                  <a:schemeClr val="bg1">
                    <a:alpha val="0"/>
                  </a:schemeClr>
                </a:solidFill>
              </a:defRPr>
            </a:lvl1pPr>
          </a:lstStyle>
          <a:p>
            <a:r>
              <a:rPr lang="en-US"/>
              <a:t>Click icon to add picture</a:t>
            </a:r>
            <a:endParaRPr lang="en-AU"/>
          </a:p>
        </p:txBody>
      </p:sp>
      <p:sp>
        <p:nvSpPr>
          <p:cNvPr id="100" name="Picture Placeholder 99">
            <a:extLst>
              <a:ext uri="{FF2B5EF4-FFF2-40B4-BE49-F238E27FC236}">
                <a16:creationId xmlns:a16="http://schemas.microsoft.com/office/drawing/2014/main" id="{5BAD0ECC-CAED-440D-AAF7-4A75EC478D22}"/>
              </a:ext>
            </a:extLst>
          </p:cNvPr>
          <p:cNvSpPr>
            <a:spLocks noGrp="1"/>
          </p:cNvSpPr>
          <p:nvPr>
            <p:ph type="pic" sz="quarter" idx="27"/>
          </p:nvPr>
        </p:nvSpPr>
        <p:spPr>
          <a:xfrm>
            <a:off x="7205323" y="3911226"/>
            <a:ext cx="2398766" cy="2123700"/>
          </a:xfrm>
          <a:custGeom>
            <a:avLst/>
            <a:gdLst>
              <a:gd name="connsiteX0" fmla="*/ 0 w 2398766"/>
              <a:gd name="connsiteY0" fmla="*/ 0 h 2123700"/>
              <a:gd name="connsiteX1" fmla="*/ 2220303 w 2398766"/>
              <a:gd name="connsiteY1" fmla="*/ 0 h 2123700"/>
              <a:gd name="connsiteX2" fmla="*/ 2220303 w 2398766"/>
              <a:gd name="connsiteY2" fmla="*/ 883387 h 2123700"/>
              <a:gd name="connsiteX3" fmla="*/ 2398766 w 2398766"/>
              <a:gd name="connsiteY3" fmla="*/ 1061850 h 2123700"/>
              <a:gd name="connsiteX4" fmla="*/ 2220303 w 2398766"/>
              <a:gd name="connsiteY4" fmla="*/ 1240312 h 2123700"/>
              <a:gd name="connsiteX5" fmla="*/ 2220303 w 2398766"/>
              <a:gd name="connsiteY5" fmla="*/ 2123700 h 2123700"/>
              <a:gd name="connsiteX6" fmla="*/ 0 w 2398766"/>
              <a:gd name="connsiteY6" fmla="*/ 2123700 h 2123700"/>
              <a:gd name="connsiteX7" fmla="*/ 0 w 2398766"/>
              <a:gd name="connsiteY7" fmla="*/ 1240310 h 2123700"/>
              <a:gd name="connsiteX8" fmla="*/ 178462 w 2398766"/>
              <a:gd name="connsiteY8" fmla="*/ 1061849 h 2123700"/>
              <a:gd name="connsiteX9" fmla="*/ 0 w 2398766"/>
              <a:gd name="connsiteY9" fmla="*/ 883387 h 212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8766" h="2123700">
                <a:moveTo>
                  <a:pt x="0" y="0"/>
                </a:moveTo>
                <a:lnTo>
                  <a:pt x="2220303" y="0"/>
                </a:lnTo>
                <a:lnTo>
                  <a:pt x="2220303" y="883387"/>
                </a:lnTo>
                <a:lnTo>
                  <a:pt x="2398766" y="1061850"/>
                </a:lnTo>
                <a:lnTo>
                  <a:pt x="2220303" y="1240312"/>
                </a:lnTo>
                <a:lnTo>
                  <a:pt x="2220303" y="2123700"/>
                </a:lnTo>
                <a:lnTo>
                  <a:pt x="0" y="2123700"/>
                </a:lnTo>
                <a:lnTo>
                  <a:pt x="0" y="1240310"/>
                </a:lnTo>
                <a:lnTo>
                  <a:pt x="178462" y="1061849"/>
                </a:lnTo>
                <a:lnTo>
                  <a:pt x="0" y="883387"/>
                </a:lnTo>
                <a:close/>
              </a:path>
            </a:pathLst>
          </a:custGeom>
          <a:solidFill>
            <a:schemeClr val="bg1">
              <a:lumMod val="95000"/>
            </a:schemeClr>
          </a:solidFill>
        </p:spPr>
        <p:txBody>
          <a:bodyPr wrap="square">
            <a:noAutofit/>
          </a:bodyPr>
          <a:lstStyle>
            <a:lvl1pPr algn="ctr">
              <a:defRPr sz="800"/>
            </a:lvl1pPr>
          </a:lstStyle>
          <a:p>
            <a:r>
              <a:rPr lang="en-US"/>
              <a:t>Click icon to add picture</a:t>
            </a:r>
            <a:endParaRPr lang="en-AU"/>
          </a:p>
        </p:txBody>
      </p:sp>
      <p:sp>
        <p:nvSpPr>
          <p:cNvPr id="102" name="Picture Placeholder 101">
            <a:extLst>
              <a:ext uri="{FF2B5EF4-FFF2-40B4-BE49-F238E27FC236}">
                <a16:creationId xmlns:a16="http://schemas.microsoft.com/office/drawing/2014/main" id="{034CEF55-93CC-4A3C-8701-933BD3F30034}"/>
              </a:ext>
            </a:extLst>
          </p:cNvPr>
          <p:cNvSpPr>
            <a:spLocks noGrp="1"/>
          </p:cNvSpPr>
          <p:nvPr>
            <p:ph type="pic" sz="quarter" idx="28"/>
          </p:nvPr>
        </p:nvSpPr>
        <p:spPr>
          <a:xfrm>
            <a:off x="9425626" y="3911225"/>
            <a:ext cx="2220303" cy="2123700"/>
          </a:xfrm>
          <a:custGeom>
            <a:avLst/>
            <a:gdLst>
              <a:gd name="connsiteX0" fmla="*/ 0 w 2220303"/>
              <a:gd name="connsiteY0" fmla="*/ 0 h 2123700"/>
              <a:gd name="connsiteX1" fmla="*/ 2220303 w 2220303"/>
              <a:gd name="connsiteY1" fmla="*/ 0 h 2123700"/>
              <a:gd name="connsiteX2" fmla="*/ 2220303 w 2220303"/>
              <a:gd name="connsiteY2" fmla="*/ 2123700 h 2123700"/>
              <a:gd name="connsiteX3" fmla="*/ 0 w 2220303"/>
              <a:gd name="connsiteY3" fmla="*/ 2123700 h 2123700"/>
              <a:gd name="connsiteX4" fmla="*/ 0 w 2220303"/>
              <a:gd name="connsiteY4" fmla="*/ 1240312 h 2123700"/>
              <a:gd name="connsiteX5" fmla="*/ 178463 w 2220303"/>
              <a:gd name="connsiteY5" fmla="*/ 1061850 h 2123700"/>
              <a:gd name="connsiteX6" fmla="*/ 0 w 2220303"/>
              <a:gd name="connsiteY6" fmla="*/ 883387 h 212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303" h="2123700">
                <a:moveTo>
                  <a:pt x="0" y="0"/>
                </a:moveTo>
                <a:lnTo>
                  <a:pt x="2220303" y="0"/>
                </a:lnTo>
                <a:lnTo>
                  <a:pt x="2220303" y="2123700"/>
                </a:lnTo>
                <a:lnTo>
                  <a:pt x="0" y="2123700"/>
                </a:lnTo>
                <a:lnTo>
                  <a:pt x="0" y="1240312"/>
                </a:lnTo>
                <a:lnTo>
                  <a:pt x="178463" y="1061850"/>
                </a:lnTo>
                <a:lnTo>
                  <a:pt x="0" y="883387"/>
                </a:lnTo>
                <a:close/>
              </a:path>
            </a:pathLst>
          </a:custGeom>
          <a:solidFill>
            <a:schemeClr val="tx2"/>
          </a:solidFill>
        </p:spPr>
        <p:txBody>
          <a:bodyPr wrap="square">
            <a:noAutofit/>
          </a:bodyPr>
          <a:lstStyle>
            <a:lvl1pPr algn="ctr">
              <a:defRPr sz="800">
                <a:solidFill>
                  <a:schemeClr val="bg1">
                    <a:alpha val="0"/>
                  </a:schemeClr>
                </a:solidFill>
              </a:defRPr>
            </a:lvl1pPr>
          </a:lstStyle>
          <a:p>
            <a:r>
              <a:rPr lang="en-US"/>
              <a:t>Click icon to add picture</a:t>
            </a:r>
            <a:endParaRPr lang="en-AU"/>
          </a:p>
        </p:txBody>
      </p:sp>
      <p:sp>
        <p:nvSpPr>
          <p:cNvPr id="103" name="Content Placeholder 9">
            <a:extLst>
              <a:ext uri="{FF2B5EF4-FFF2-40B4-BE49-F238E27FC236}">
                <a16:creationId xmlns:a16="http://schemas.microsoft.com/office/drawing/2014/main" id="{E98B4B02-3836-4A5B-B2A1-66DA8285E4B5}"/>
              </a:ext>
            </a:extLst>
          </p:cNvPr>
          <p:cNvSpPr>
            <a:spLocks noGrp="1"/>
          </p:cNvSpPr>
          <p:nvPr>
            <p:ph sz="quarter" idx="29"/>
          </p:nvPr>
        </p:nvSpPr>
        <p:spPr>
          <a:xfrm>
            <a:off x="817556" y="4174043"/>
            <a:ext cx="1664345" cy="1598064"/>
          </a:xfrm>
        </p:spPr>
        <p:txBody>
          <a:bodyPr r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05" name="Content Placeholder 9">
            <a:extLst>
              <a:ext uri="{FF2B5EF4-FFF2-40B4-BE49-F238E27FC236}">
                <a16:creationId xmlns:a16="http://schemas.microsoft.com/office/drawing/2014/main" id="{DF125064-DBD2-4A54-9520-950975D62B15}"/>
              </a:ext>
            </a:extLst>
          </p:cNvPr>
          <p:cNvSpPr>
            <a:spLocks noGrp="1"/>
          </p:cNvSpPr>
          <p:nvPr>
            <p:ph sz="quarter" idx="30"/>
          </p:nvPr>
        </p:nvSpPr>
        <p:spPr>
          <a:xfrm>
            <a:off x="5262556" y="4174043"/>
            <a:ext cx="1664345" cy="1598064"/>
          </a:xfrm>
        </p:spPr>
        <p:txBody>
          <a:bodyPr r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08" name="Content Placeholder 9">
            <a:extLst>
              <a:ext uri="{FF2B5EF4-FFF2-40B4-BE49-F238E27FC236}">
                <a16:creationId xmlns:a16="http://schemas.microsoft.com/office/drawing/2014/main" id="{51A3E618-9EBF-4003-B11A-F6309388ADC5}"/>
              </a:ext>
            </a:extLst>
          </p:cNvPr>
          <p:cNvSpPr>
            <a:spLocks noGrp="1"/>
          </p:cNvSpPr>
          <p:nvPr>
            <p:ph sz="quarter" idx="31"/>
          </p:nvPr>
        </p:nvSpPr>
        <p:spPr>
          <a:xfrm>
            <a:off x="9707556" y="4174043"/>
            <a:ext cx="1664345" cy="1598064"/>
          </a:xfrm>
        </p:spPr>
        <p:txBody>
          <a:bodyPr r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1" name="Content Placeholder 9">
            <a:extLst>
              <a:ext uri="{FF2B5EF4-FFF2-40B4-BE49-F238E27FC236}">
                <a16:creationId xmlns:a16="http://schemas.microsoft.com/office/drawing/2014/main" id="{226E0A46-118E-4C8B-9FF7-E59181A7E72B}"/>
              </a:ext>
            </a:extLst>
          </p:cNvPr>
          <p:cNvSpPr>
            <a:spLocks noGrp="1"/>
          </p:cNvSpPr>
          <p:nvPr>
            <p:ph sz="quarter" idx="32"/>
          </p:nvPr>
        </p:nvSpPr>
        <p:spPr>
          <a:xfrm>
            <a:off x="3040057" y="2050343"/>
            <a:ext cx="1664345" cy="1598064"/>
          </a:xfrm>
        </p:spPr>
        <p:txBody>
          <a:bodyPr r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2" name="Content Placeholder 9">
            <a:extLst>
              <a:ext uri="{FF2B5EF4-FFF2-40B4-BE49-F238E27FC236}">
                <a16:creationId xmlns:a16="http://schemas.microsoft.com/office/drawing/2014/main" id="{D07FA6C5-526D-4E60-B0E5-0F4E129B2A4E}"/>
              </a:ext>
            </a:extLst>
          </p:cNvPr>
          <p:cNvSpPr>
            <a:spLocks noGrp="1"/>
          </p:cNvSpPr>
          <p:nvPr>
            <p:ph sz="quarter" idx="33"/>
          </p:nvPr>
        </p:nvSpPr>
        <p:spPr>
          <a:xfrm>
            <a:off x="7485057" y="2050343"/>
            <a:ext cx="1664345" cy="1598064"/>
          </a:xfrm>
        </p:spPr>
        <p:txBody>
          <a:bodyPr rIns="0"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53209964-F1A3-4931-86C4-2A11E9F9049E}"/>
              </a:ext>
            </a:extLst>
          </p:cNvPr>
          <p:cNvSpPr>
            <a:spLocks noGrp="1"/>
          </p:cNvSpPr>
          <p:nvPr>
            <p:ph type="title" hasCustomPrompt="1"/>
          </p:nvPr>
        </p:nvSpPr>
        <p:spPr/>
        <p:txBody>
          <a:bodyPr/>
          <a:lstStyle>
            <a:lvl1pPr>
              <a:defRPr>
                <a:solidFill>
                  <a:schemeClr val="accent5"/>
                </a:solidFill>
              </a:defRPr>
            </a:lvl1pPr>
          </a:lstStyle>
          <a:p>
            <a:r>
              <a:rPr lang="en-GB" dirty="0"/>
              <a:t>Slide title</a:t>
            </a:r>
            <a:endParaRPr lang="en-AU" dirty="0"/>
          </a:p>
        </p:txBody>
      </p:sp>
      <p:sp>
        <p:nvSpPr>
          <p:cNvPr id="2" name="Slide Number Placeholder 1">
            <a:extLst>
              <a:ext uri="{FF2B5EF4-FFF2-40B4-BE49-F238E27FC236}">
                <a16:creationId xmlns:a16="http://schemas.microsoft.com/office/drawing/2014/main" id="{9B7618DA-1A80-7F37-3282-55ED53301CF1}"/>
              </a:ext>
            </a:extLst>
          </p:cNvPr>
          <p:cNvSpPr>
            <a:spLocks noGrp="1"/>
          </p:cNvSpPr>
          <p:nvPr>
            <p:ph type="sldNum" sz="quarter" idx="34"/>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8132103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Content with Image Banner">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64386208-4194-4D50-A7C4-6EA37089D0D8}"/>
              </a:ext>
            </a:extLst>
          </p:cNvPr>
          <p:cNvSpPr>
            <a:spLocks noGrp="1"/>
          </p:cNvSpPr>
          <p:nvPr>
            <p:ph type="pic" sz="quarter" idx="19"/>
          </p:nvPr>
        </p:nvSpPr>
        <p:spPr>
          <a:xfrm>
            <a:off x="0" y="0"/>
            <a:ext cx="12192000" cy="1915886"/>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57918 h 6858000"/>
              <a:gd name="connsiteX5" fmla="*/ 1800496 w 12192000"/>
              <a:gd name="connsiteY5" fmla="*/ 6857918 h 6858000"/>
              <a:gd name="connsiteX6" fmla="*/ 2519249 w 12192000"/>
              <a:gd name="connsiteY6" fmla="*/ 6857918 h 6858000"/>
              <a:gd name="connsiteX7" fmla="*/ 3569417 w 12192000"/>
              <a:gd name="connsiteY7" fmla="*/ 6857918 h 6858000"/>
              <a:gd name="connsiteX8" fmla="*/ 4302740 w 12192000"/>
              <a:gd name="connsiteY8" fmla="*/ 6857918 h 6858000"/>
              <a:gd name="connsiteX9" fmla="*/ 4319745 w 12192000"/>
              <a:gd name="connsiteY9" fmla="*/ 6857918 h 6858000"/>
              <a:gd name="connsiteX10" fmla="*/ 5369913 w 12192000"/>
              <a:gd name="connsiteY10" fmla="*/ 6857918 h 6858000"/>
              <a:gd name="connsiteX11" fmla="*/ 6088667 w 12192000"/>
              <a:gd name="connsiteY11" fmla="*/ 6857918 h 6858000"/>
              <a:gd name="connsiteX12" fmla="*/ 6103236 w 12192000"/>
              <a:gd name="connsiteY12" fmla="*/ 6857918 h 6858000"/>
              <a:gd name="connsiteX13" fmla="*/ 6821989 w 12192000"/>
              <a:gd name="connsiteY13" fmla="*/ 6857918 h 6858000"/>
              <a:gd name="connsiteX14" fmla="*/ 7872157 w 12192000"/>
              <a:gd name="connsiteY14" fmla="*/ 6857918 h 6858000"/>
              <a:gd name="connsiteX15" fmla="*/ 7889162 w 12192000"/>
              <a:gd name="connsiteY15" fmla="*/ 6857918 h 6858000"/>
              <a:gd name="connsiteX16" fmla="*/ 8622485 w 12192000"/>
              <a:gd name="connsiteY16" fmla="*/ 6857918 h 6858000"/>
              <a:gd name="connsiteX17" fmla="*/ 9672653 w 12192000"/>
              <a:gd name="connsiteY17" fmla="*/ 6857918 h 6858000"/>
              <a:gd name="connsiteX18" fmla="*/ 10391406 w 12192000"/>
              <a:gd name="connsiteY18" fmla="*/ 6857918 h 6858000"/>
              <a:gd name="connsiteX19" fmla="*/ 12191902 w 12192000"/>
              <a:gd name="connsiteY19" fmla="*/ 6857918 h 6858000"/>
              <a:gd name="connsiteX20" fmla="*/ 12191902 w 12192000"/>
              <a:gd name="connsiteY20" fmla="*/ 1846708 h 6858000"/>
              <a:gd name="connsiteX21" fmla="*/ 12191397 w 12192000"/>
              <a:gd name="connsiteY21" fmla="*/ 1816142 h 6858000"/>
              <a:gd name="connsiteX22" fmla="*/ 12189866 w 12192000"/>
              <a:gd name="connsiteY22" fmla="*/ 1785292 h 6858000"/>
              <a:gd name="connsiteX23" fmla="*/ 12187334 w 12192000"/>
              <a:gd name="connsiteY23" fmla="*/ 1754716 h 6858000"/>
              <a:gd name="connsiteX24" fmla="*/ 12183817 w 12192000"/>
              <a:gd name="connsiteY24" fmla="*/ 1724429 h 6858000"/>
              <a:gd name="connsiteX25" fmla="*/ 12179331 w 12192000"/>
              <a:gd name="connsiteY25" fmla="*/ 1694449 h 6858000"/>
              <a:gd name="connsiteX26" fmla="*/ 12173892 w 12192000"/>
              <a:gd name="connsiteY26" fmla="*/ 1664791 h 6858000"/>
              <a:gd name="connsiteX27" fmla="*/ 12167517 w 12192000"/>
              <a:gd name="connsiteY27" fmla="*/ 1635472 h 6858000"/>
              <a:gd name="connsiteX28" fmla="*/ 12160222 w 12192000"/>
              <a:gd name="connsiteY28" fmla="*/ 1606506 h 6858000"/>
              <a:gd name="connsiteX29" fmla="*/ 12152023 w 12192000"/>
              <a:gd name="connsiteY29" fmla="*/ 1577912 h 6858000"/>
              <a:gd name="connsiteX30" fmla="*/ 12142936 w 12192000"/>
              <a:gd name="connsiteY30" fmla="*/ 1549704 h 6858000"/>
              <a:gd name="connsiteX31" fmla="*/ 12132978 w 12192000"/>
              <a:gd name="connsiteY31" fmla="*/ 1521899 h 6858000"/>
              <a:gd name="connsiteX32" fmla="*/ 12122163 w 12192000"/>
              <a:gd name="connsiteY32" fmla="*/ 1494514 h 6858000"/>
              <a:gd name="connsiteX33" fmla="*/ 12110509 w 12192000"/>
              <a:gd name="connsiteY33" fmla="*/ 1467563 h 6858000"/>
              <a:gd name="connsiteX34" fmla="*/ 12098032 w 12192000"/>
              <a:gd name="connsiteY34" fmla="*/ 1441065 h 6858000"/>
              <a:gd name="connsiteX35" fmla="*/ 12084748 w 12192000"/>
              <a:gd name="connsiteY35" fmla="*/ 1415034 h 6858000"/>
              <a:gd name="connsiteX36" fmla="*/ 12070673 w 12192000"/>
              <a:gd name="connsiteY36" fmla="*/ 1389486 h 6858000"/>
              <a:gd name="connsiteX37" fmla="*/ 12055824 w 12192000"/>
              <a:gd name="connsiteY37" fmla="*/ 1364439 h 6858000"/>
              <a:gd name="connsiteX38" fmla="*/ 12040215 w 12192000"/>
              <a:gd name="connsiteY38" fmla="*/ 1339908 h 6858000"/>
              <a:gd name="connsiteX39" fmla="*/ 12023864 w 12192000"/>
              <a:gd name="connsiteY39" fmla="*/ 1315909 h 6858000"/>
              <a:gd name="connsiteX40" fmla="*/ 12006787 w 12192000"/>
              <a:gd name="connsiteY40" fmla="*/ 1292458 h 6858000"/>
              <a:gd name="connsiteX41" fmla="*/ 11989000 w 12192000"/>
              <a:gd name="connsiteY41" fmla="*/ 1269572 h 6858000"/>
              <a:gd name="connsiteX42" fmla="*/ 11970519 w 12192000"/>
              <a:gd name="connsiteY42" fmla="*/ 1247267 h 6858000"/>
              <a:gd name="connsiteX43" fmla="*/ 11951360 w 12192000"/>
              <a:gd name="connsiteY43" fmla="*/ 1225559 h 6858000"/>
              <a:gd name="connsiteX44" fmla="*/ 11931539 w 12192000"/>
              <a:gd name="connsiteY44" fmla="*/ 1204464 h 6858000"/>
              <a:gd name="connsiteX45" fmla="*/ 11911073 w 12192000"/>
              <a:gd name="connsiteY45" fmla="*/ 1183999 h 6858000"/>
              <a:gd name="connsiteX46" fmla="*/ 11889978 w 12192000"/>
              <a:gd name="connsiteY46" fmla="*/ 1164178 h 6858000"/>
              <a:gd name="connsiteX47" fmla="*/ 11868270 w 12192000"/>
              <a:gd name="connsiteY47" fmla="*/ 1145020 h 6858000"/>
              <a:gd name="connsiteX48" fmla="*/ 11845965 w 12192000"/>
              <a:gd name="connsiteY48" fmla="*/ 1126539 h 6858000"/>
              <a:gd name="connsiteX49" fmla="*/ 11823079 w 12192000"/>
              <a:gd name="connsiteY49" fmla="*/ 1108752 h 6858000"/>
              <a:gd name="connsiteX50" fmla="*/ 11799628 w 12192000"/>
              <a:gd name="connsiteY50" fmla="*/ 1091675 h 6858000"/>
              <a:gd name="connsiteX51" fmla="*/ 11775629 w 12192000"/>
              <a:gd name="connsiteY51" fmla="*/ 1075324 h 6858000"/>
              <a:gd name="connsiteX52" fmla="*/ 11751097 w 12192000"/>
              <a:gd name="connsiteY52" fmla="*/ 1059716 h 6858000"/>
              <a:gd name="connsiteX53" fmla="*/ 11726050 w 12192000"/>
              <a:gd name="connsiteY53" fmla="*/ 1044867 h 6858000"/>
              <a:gd name="connsiteX54" fmla="*/ 11700502 w 12192000"/>
              <a:gd name="connsiteY54" fmla="*/ 1030792 h 6858000"/>
              <a:gd name="connsiteX55" fmla="*/ 11674471 w 12192000"/>
              <a:gd name="connsiteY55" fmla="*/ 1017508 h 6858000"/>
              <a:gd name="connsiteX56" fmla="*/ 11647972 w 12192000"/>
              <a:gd name="connsiteY56" fmla="*/ 1005031 h 6858000"/>
              <a:gd name="connsiteX57" fmla="*/ 11621021 w 12192000"/>
              <a:gd name="connsiteY57" fmla="*/ 993378 h 6858000"/>
              <a:gd name="connsiteX58" fmla="*/ 11593636 w 12192000"/>
              <a:gd name="connsiteY58" fmla="*/ 982564 h 6858000"/>
              <a:gd name="connsiteX59" fmla="*/ 11565831 w 12192000"/>
              <a:gd name="connsiteY59" fmla="*/ 972605 h 6858000"/>
              <a:gd name="connsiteX60" fmla="*/ 11537623 w 12192000"/>
              <a:gd name="connsiteY60" fmla="*/ 963518 h 6858000"/>
              <a:gd name="connsiteX61" fmla="*/ 11509028 w 12192000"/>
              <a:gd name="connsiteY61" fmla="*/ 955319 h 6858000"/>
              <a:gd name="connsiteX62" fmla="*/ 11480062 w 12192000"/>
              <a:gd name="connsiteY62" fmla="*/ 948024 h 6858000"/>
              <a:gd name="connsiteX63" fmla="*/ 11450743 w 12192000"/>
              <a:gd name="connsiteY63" fmla="*/ 941649 h 6858000"/>
              <a:gd name="connsiteX64" fmla="*/ 11421084 w 12192000"/>
              <a:gd name="connsiteY64" fmla="*/ 936211 h 6858000"/>
              <a:gd name="connsiteX65" fmla="*/ 11391104 w 12192000"/>
              <a:gd name="connsiteY65" fmla="*/ 931725 h 6858000"/>
              <a:gd name="connsiteX66" fmla="*/ 11360818 w 12192000"/>
              <a:gd name="connsiteY66" fmla="*/ 928208 h 6858000"/>
              <a:gd name="connsiteX67" fmla="*/ 11330242 w 12192000"/>
              <a:gd name="connsiteY67" fmla="*/ 925676 h 6858000"/>
              <a:gd name="connsiteX68" fmla="*/ 11299392 w 12192000"/>
              <a:gd name="connsiteY68" fmla="*/ 924145 h 6858000"/>
              <a:gd name="connsiteX69" fmla="*/ 11268344 w 12192000"/>
              <a:gd name="connsiteY69" fmla="*/ 923632 h 6858000"/>
              <a:gd name="connsiteX70" fmla="*/ 0 w 12192000"/>
              <a:gd name="connsiteY70" fmla="*/ 923632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800496 w 12192000"/>
              <a:gd name="connsiteY4" fmla="*/ 6857918 h 6858000"/>
              <a:gd name="connsiteX5" fmla="*/ 2519249 w 12192000"/>
              <a:gd name="connsiteY5" fmla="*/ 6857918 h 6858000"/>
              <a:gd name="connsiteX6" fmla="*/ 3569417 w 12192000"/>
              <a:gd name="connsiteY6" fmla="*/ 6857918 h 6858000"/>
              <a:gd name="connsiteX7" fmla="*/ 4302740 w 12192000"/>
              <a:gd name="connsiteY7" fmla="*/ 6857918 h 6858000"/>
              <a:gd name="connsiteX8" fmla="*/ 4319745 w 12192000"/>
              <a:gd name="connsiteY8" fmla="*/ 6857918 h 6858000"/>
              <a:gd name="connsiteX9" fmla="*/ 5369913 w 12192000"/>
              <a:gd name="connsiteY9" fmla="*/ 6857918 h 6858000"/>
              <a:gd name="connsiteX10" fmla="*/ 6088667 w 12192000"/>
              <a:gd name="connsiteY10" fmla="*/ 6857918 h 6858000"/>
              <a:gd name="connsiteX11" fmla="*/ 6103236 w 12192000"/>
              <a:gd name="connsiteY11" fmla="*/ 6857918 h 6858000"/>
              <a:gd name="connsiteX12" fmla="*/ 6821989 w 12192000"/>
              <a:gd name="connsiteY12" fmla="*/ 6857918 h 6858000"/>
              <a:gd name="connsiteX13" fmla="*/ 7872157 w 12192000"/>
              <a:gd name="connsiteY13" fmla="*/ 6857918 h 6858000"/>
              <a:gd name="connsiteX14" fmla="*/ 7889162 w 12192000"/>
              <a:gd name="connsiteY14" fmla="*/ 6857918 h 6858000"/>
              <a:gd name="connsiteX15" fmla="*/ 8622485 w 12192000"/>
              <a:gd name="connsiteY15" fmla="*/ 6857918 h 6858000"/>
              <a:gd name="connsiteX16" fmla="*/ 9672653 w 12192000"/>
              <a:gd name="connsiteY16" fmla="*/ 6857918 h 6858000"/>
              <a:gd name="connsiteX17" fmla="*/ 10391406 w 12192000"/>
              <a:gd name="connsiteY17" fmla="*/ 6857918 h 6858000"/>
              <a:gd name="connsiteX18" fmla="*/ 12191902 w 12192000"/>
              <a:gd name="connsiteY18" fmla="*/ 6857918 h 6858000"/>
              <a:gd name="connsiteX19" fmla="*/ 12191902 w 12192000"/>
              <a:gd name="connsiteY19" fmla="*/ 1846708 h 6858000"/>
              <a:gd name="connsiteX20" fmla="*/ 12191397 w 12192000"/>
              <a:gd name="connsiteY20" fmla="*/ 1816142 h 6858000"/>
              <a:gd name="connsiteX21" fmla="*/ 12189866 w 12192000"/>
              <a:gd name="connsiteY21" fmla="*/ 1785292 h 6858000"/>
              <a:gd name="connsiteX22" fmla="*/ 12187334 w 12192000"/>
              <a:gd name="connsiteY22" fmla="*/ 1754716 h 6858000"/>
              <a:gd name="connsiteX23" fmla="*/ 12183817 w 12192000"/>
              <a:gd name="connsiteY23" fmla="*/ 1724429 h 6858000"/>
              <a:gd name="connsiteX24" fmla="*/ 12179331 w 12192000"/>
              <a:gd name="connsiteY24" fmla="*/ 1694449 h 6858000"/>
              <a:gd name="connsiteX25" fmla="*/ 12173892 w 12192000"/>
              <a:gd name="connsiteY25" fmla="*/ 1664791 h 6858000"/>
              <a:gd name="connsiteX26" fmla="*/ 12167517 w 12192000"/>
              <a:gd name="connsiteY26" fmla="*/ 1635472 h 6858000"/>
              <a:gd name="connsiteX27" fmla="*/ 12160222 w 12192000"/>
              <a:gd name="connsiteY27" fmla="*/ 1606506 h 6858000"/>
              <a:gd name="connsiteX28" fmla="*/ 12152023 w 12192000"/>
              <a:gd name="connsiteY28" fmla="*/ 1577912 h 6858000"/>
              <a:gd name="connsiteX29" fmla="*/ 12142936 w 12192000"/>
              <a:gd name="connsiteY29" fmla="*/ 1549704 h 6858000"/>
              <a:gd name="connsiteX30" fmla="*/ 12132978 w 12192000"/>
              <a:gd name="connsiteY30" fmla="*/ 1521899 h 6858000"/>
              <a:gd name="connsiteX31" fmla="*/ 12122163 w 12192000"/>
              <a:gd name="connsiteY31" fmla="*/ 1494514 h 6858000"/>
              <a:gd name="connsiteX32" fmla="*/ 12110509 w 12192000"/>
              <a:gd name="connsiteY32" fmla="*/ 1467563 h 6858000"/>
              <a:gd name="connsiteX33" fmla="*/ 12098032 w 12192000"/>
              <a:gd name="connsiteY33" fmla="*/ 1441065 h 6858000"/>
              <a:gd name="connsiteX34" fmla="*/ 12084748 w 12192000"/>
              <a:gd name="connsiteY34" fmla="*/ 1415034 h 6858000"/>
              <a:gd name="connsiteX35" fmla="*/ 12070673 w 12192000"/>
              <a:gd name="connsiteY35" fmla="*/ 1389486 h 6858000"/>
              <a:gd name="connsiteX36" fmla="*/ 12055824 w 12192000"/>
              <a:gd name="connsiteY36" fmla="*/ 1364439 h 6858000"/>
              <a:gd name="connsiteX37" fmla="*/ 12040215 w 12192000"/>
              <a:gd name="connsiteY37" fmla="*/ 1339908 h 6858000"/>
              <a:gd name="connsiteX38" fmla="*/ 12023864 w 12192000"/>
              <a:gd name="connsiteY38" fmla="*/ 1315909 h 6858000"/>
              <a:gd name="connsiteX39" fmla="*/ 12006787 w 12192000"/>
              <a:gd name="connsiteY39" fmla="*/ 1292458 h 6858000"/>
              <a:gd name="connsiteX40" fmla="*/ 11989000 w 12192000"/>
              <a:gd name="connsiteY40" fmla="*/ 1269572 h 6858000"/>
              <a:gd name="connsiteX41" fmla="*/ 11970519 w 12192000"/>
              <a:gd name="connsiteY41" fmla="*/ 1247267 h 6858000"/>
              <a:gd name="connsiteX42" fmla="*/ 11951360 w 12192000"/>
              <a:gd name="connsiteY42" fmla="*/ 1225559 h 6858000"/>
              <a:gd name="connsiteX43" fmla="*/ 11931539 w 12192000"/>
              <a:gd name="connsiteY43" fmla="*/ 1204464 h 6858000"/>
              <a:gd name="connsiteX44" fmla="*/ 11911073 w 12192000"/>
              <a:gd name="connsiteY44" fmla="*/ 1183999 h 6858000"/>
              <a:gd name="connsiteX45" fmla="*/ 11889978 w 12192000"/>
              <a:gd name="connsiteY45" fmla="*/ 1164178 h 6858000"/>
              <a:gd name="connsiteX46" fmla="*/ 11868270 w 12192000"/>
              <a:gd name="connsiteY46" fmla="*/ 1145020 h 6858000"/>
              <a:gd name="connsiteX47" fmla="*/ 11845965 w 12192000"/>
              <a:gd name="connsiteY47" fmla="*/ 1126539 h 6858000"/>
              <a:gd name="connsiteX48" fmla="*/ 11823079 w 12192000"/>
              <a:gd name="connsiteY48" fmla="*/ 1108752 h 6858000"/>
              <a:gd name="connsiteX49" fmla="*/ 11799628 w 12192000"/>
              <a:gd name="connsiteY49" fmla="*/ 1091675 h 6858000"/>
              <a:gd name="connsiteX50" fmla="*/ 11775629 w 12192000"/>
              <a:gd name="connsiteY50" fmla="*/ 1075324 h 6858000"/>
              <a:gd name="connsiteX51" fmla="*/ 11751097 w 12192000"/>
              <a:gd name="connsiteY51" fmla="*/ 1059716 h 6858000"/>
              <a:gd name="connsiteX52" fmla="*/ 11726050 w 12192000"/>
              <a:gd name="connsiteY52" fmla="*/ 1044867 h 6858000"/>
              <a:gd name="connsiteX53" fmla="*/ 11700502 w 12192000"/>
              <a:gd name="connsiteY53" fmla="*/ 1030792 h 6858000"/>
              <a:gd name="connsiteX54" fmla="*/ 11674471 w 12192000"/>
              <a:gd name="connsiteY54" fmla="*/ 1017508 h 6858000"/>
              <a:gd name="connsiteX55" fmla="*/ 11647972 w 12192000"/>
              <a:gd name="connsiteY55" fmla="*/ 1005031 h 6858000"/>
              <a:gd name="connsiteX56" fmla="*/ 11621021 w 12192000"/>
              <a:gd name="connsiteY56" fmla="*/ 993378 h 6858000"/>
              <a:gd name="connsiteX57" fmla="*/ 11593636 w 12192000"/>
              <a:gd name="connsiteY57" fmla="*/ 982564 h 6858000"/>
              <a:gd name="connsiteX58" fmla="*/ 11565831 w 12192000"/>
              <a:gd name="connsiteY58" fmla="*/ 972605 h 6858000"/>
              <a:gd name="connsiteX59" fmla="*/ 11537623 w 12192000"/>
              <a:gd name="connsiteY59" fmla="*/ 963518 h 6858000"/>
              <a:gd name="connsiteX60" fmla="*/ 11509028 w 12192000"/>
              <a:gd name="connsiteY60" fmla="*/ 955319 h 6858000"/>
              <a:gd name="connsiteX61" fmla="*/ 11480062 w 12192000"/>
              <a:gd name="connsiteY61" fmla="*/ 948024 h 6858000"/>
              <a:gd name="connsiteX62" fmla="*/ 11450743 w 12192000"/>
              <a:gd name="connsiteY62" fmla="*/ 941649 h 6858000"/>
              <a:gd name="connsiteX63" fmla="*/ 11421084 w 12192000"/>
              <a:gd name="connsiteY63" fmla="*/ 936211 h 6858000"/>
              <a:gd name="connsiteX64" fmla="*/ 11391104 w 12192000"/>
              <a:gd name="connsiteY64" fmla="*/ 931725 h 6858000"/>
              <a:gd name="connsiteX65" fmla="*/ 11360818 w 12192000"/>
              <a:gd name="connsiteY65" fmla="*/ 928208 h 6858000"/>
              <a:gd name="connsiteX66" fmla="*/ 11330242 w 12192000"/>
              <a:gd name="connsiteY66" fmla="*/ 925676 h 6858000"/>
              <a:gd name="connsiteX67" fmla="*/ 11299392 w 12192000"/>
              <a:gd name="connsiteY67" fmla="*/ 924145 h 6858000"/>
              <a:gd name="connsiteX68" fmla="*/ 11268344 w 12192000"/>
              <a:gd name="connsiteY68" fmla="*/ 923632 h 6858000"/>
              <a:gd name="connsiteX69" fmla="*/ 0 w 12192000"/>
              <a:gd name="connsiteY69" fmla="*/ 923632 h 6858000"/>
              <a:gd name="connsiteX70" fmla="*/ 0 w 12192000"/>
              <a:gd name="connsiteY70"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1800496 w 12192000"/>
              <a:gd name="connsiteY3" fmla="*/ 6857918 h 6858000"/>
              <a:gd name="connsiteX4" fmla="*/ 2519249 w 12192000"/>
              <a:gd name="connsiteY4" fmla="*/ 6857918 h 6858000"/>
              <a:gd name="connsiteX5" fmla="*/ 3569417 w 12192000"/>
              <a:gd name="connsiteY5" fmla="*/ 6857918 h 6858000"/>
              <a:gd name="connsiteX6" fmla="*/ 4302740 w 12192000"/>
              <a:gd name="connsiteY6" fmla="*/ 6857918 h 6858000"/>
              <a:gd name="connsiteX7" fmla="*/ 4319745 w 12192000"/>
              <a:gd name="connsiteY7" fmla="*/ 6857918 h 6858000"/>
              <a:gd name="connsiteX8" fmla="*/ 5369913 w 12192000"/>
              <a:gd name="connsiteY8" fmla="*/ 6857918 h 6858000"/>
              <a:gd name="connsiteX9" fmla="*/ 6088667 w 12192000"/>
              <a:gd name="connsiteY9" fmla="*/ 6857918 h 6858000"/>
              <a:gd name="connsiteX10" fmla="*/ 6103236 w 12192000"/>
              <a:gd name="connsiteY10" fmla="*/ 6857918 h 6858000"/>
              <a:gd name="connsiteX11" fmla="*/ 6821989 w 12192000"/>
              <a:gd name="connsiteY11" fmla="*/ 6857918 h 6858000"/>
              <a:gd name="connsiteX12" fmla="*/ 7872157 w 12192000"/>
              <a:gd name="connsiteY12" fmla="*/ 6857918 h 6858000"/>
              <a:gd name="connsiteX13" fmla="*/ 7889162 w 12192000"/>
              <a:gd name="connsiteY13" fmla="*/ 6857918 h 6858000"/>
              <a:gd name="connsiteX14" fmla="*/ 8622485 w 12192000"/>
              <a:gd name="connsiteY14" fmla="*/ 6857918 h 6858000"/>
              <a:gd name="connsiteX15" fmla="*/ 9672653 w 12192000"/>
              <a:gd name="connsiteY15" fmla="*/ 6857918 h 6858000"/>
              <a:gd name="connsiteX16" fmla="*/ 10391406 w 12192000"/>
              <a:gd name="connsiteY16" fmla="*/ 6857918 h 6858000"/>
              <a:gd name="connsiteX17" fmla="*/ 12191902 w 12192000"/>
              <a:gd name="connsiteY17" fmla="*/ 6857918 h 6858000"/>
              <a:gd name="connsiteX18" fmla="*/ 12191902 w 12192000"/>
              <a:gd name="connsiteY18" fmla="*/ 1846708 h 6858000"/>
              <a:gd name="connsiteX19" fmla="*/ 12191397 w 12192000"/>
              <a:gd name="connsiteY19" fmla="*/ 1816142 h 6858000"/>
              <a:gd name="connsiteX20" fmla="*/ 12189866 w 12192000"/>
              <a:gd name="connsiteY20" fmla="*/ 1785292 h 6858000"/>
              <a:gd name="connsiteX21" fmla="*/ 12187334 w 12192000"/>
              <a:gd name="connsiteY21" fmla="*/ 1754716 h 6858000"/>
              <a:gd name="connsiteX22" fmla="*/ 12183817 w 12192000"/>
              <a:gd name="connsiteY22" fmla="*/ 1724429 h 6858000"/>
              <a:gd name="connsiteX23" fmla="*/ 12179331 w 12192000"/>
              <a:gd name="connsiteY23" fmla="*/ 1694449 h 6858000"/>
              <a:gd name="connsiteX24" fmla="*/ 12173892 w 12192000"/>
              <a:gd name="connsiteY24" fmla="*/ 1664791 h 6858000"/>
              <a:gd name="connsiteX25" fmla="*/ 12167517 w 12192000"/>
              <a:gd name="connsiteY25" fmla="*/ 1635472 h 6858000"/>
              <a:gd name="connsiteX26" fmla="*/ 12160222 w 12192000"/>
              <a:gd name="connsiteY26" fmla="*/ 1606506 h 6858000"/>
              <a:gd name="connsiteX27" fmla="*/ 12152023 w 12192000"/>
              <a:gd name="connsiteY27" fmla="*/ 1577912 h 6858000"/>
              <a:gd name="connsiteX28" fmla="*/ 12142936 w 12192000"/>
              <a:gd name="connsiteY28" fmla="*/ 1549704 h 6858000"/>
              <a:gd name="connsiteX29" fmla="*/ 12132978 w 12192000"/>
              <a:gd name="connsiteY29" fmla="*/ 1521899 h 6858000"/>
              <a:gd name="connsiteX30" fmla="*/ 12122163 w 12192000"/>
              <a:gd name="connsiteY30" fmla="*/ 1494514 h 6858000"/>
              <a:gd name="connsiteX31" fmla="*/ 12110509 w 12192000"/>
              <a:gd name="connsiteY31" fmla="*/ 1467563 h 6858000"/>
              <a:gd name="connsiteX32" fmla="*/ 12098032 w 12192000"/>
              <a:gd name="connsiteY32" fmla="*/ 1441065 h 6858000"/>
              <a:gd name="connsiteX33" fmla="*/ 12084748 w 12192000"/>
              <a:gd name="connsiteY33" fmla="*/ 1415034 h 6858000"/>
              <a:gd name="connsiteX34" fmla="*/ 12070673 w 12192000"/>
              <a:gd name="connsiteY34" fmla="*/ 1389486 h 6858000"/>
              <a:gd name="connsiteX35" fmla="*/ 12055824 w 12192000"/>
              <a:gd name="connsiteY35" fmla="*/ 1364439 h 6858000"/>
              <a:gd name="connsiteX36" fmla="*/ 12040215 w 12192000"/>
              <a:gd name="connsiteY36" fmla="*/ 1339908 h 6858000"/>
              <a:gd name="connsiteX37" fmla="*/ 12023864 w 12192000"/>
              <a:gd name="connsiteY37" fmla="*/ 1315909 h 6858000"/>
              <a:gd name="connsiteX38" fmla="*/ 12006787 w 12192000"/>
              <a:gd name="connsiteY38" fmla="*/ 1292458 h 6858000"/>
              <a:gd name="connsiteX39" fmla="*/ 11989000 w 12192000"/>
              <a:gd name="connsiteY39" fmla="*/ 1269572 h 6858000"/>
              <a:gd name="connsiteX40" fmla="*/ 11970519 w 12192000"/>
              <a:gd name="connsiteY40" fmla="*/ 1247267 h 6858000"/>
              <a:gd name="connsiteX41" fmla="*/ 11951360 w 12192000"/>
              <a:gd name="connsiteY41" fmla="*/ 1225559 h 6858000"/>
              <a:gd name="connsiteX42" fmla="*/ 11931539 w 12192000"/>
              <a:gd name="connsiteY42" fmla="*/ 1204464 h 6858000"/>
              <a:gd name="connsiteX43" fmla="*/ 11911073 w 12192000"/>
              <a:gd name="connsiteY43" fmla="*/ 1183999 h 6858000"/>
              <a:gd name="connsiteX44" fmla="*/ 11889978 w 12192000"/>
              <a:gd name="connsiteY44" fmla="*/ 1164178 h 6858000"/>
              <a:gd name="connsiteX45" fmla="*/ 11868270 w 12192000"/>
              <a:gd name="connsiteY45" fmla="*/ 1145020 h 6858000"/>
              <a:gd name="connsiteX46" fmla="*/ 11845965 w 12192000"/>
              <a:gd name="connsiteY46" fmla="*/ 1126539 h 6858000"/>
              <a:gd name="connsiteX47" fmla="*/ 11823079 w 12192000"/>
              <a:gd name="connsiteY47" fmla="*/ 1108752 h 6858000"/>
              <a:gd name="connsiteX48" fmla="*/ 11799628 w 12192000"/>
              <a:gd name="connsiteY48" fmla="*/ 1091675 h 6858000"/>
              <a:gd name="connsiteX49" fmla="*/ 11775629 w 12192000"/>
              <a:gd name="connsiteY49" fmla="*/ 1075324 h 6858000"/>
              <a:gd name="connsiteX50" fmla="*/ 11751097 w 12192000"/>
              <a:gd name="connsiteY50" fmla="*/ 1059716 h 6858000"/>
              <a:gd name="connsiteX51" fmla="*/ 11726050 w 12192000"/>
              <a:gd name="connsiteY51" fmla="*/ 1044867 h 6858000"/>
              <a:gd name="connsiteX52" fmla="*/ 11700502 w 12192000"/>
              <a:gd name="connsiteY52" fmla="*/ 1030792 h 6858000"/>
              <a:gd name="connsiteX53" fmla="*/ 11674471 w 12192000"/>
              <a:gd name="connsiteY53" fmla="*/ 1017508 h 6858000"/>
              <a:gd name="connsiteX54" fmla="*/ 11647972 w 12192000"/>
              <a:gd name="connsiteY54" fmla="*/ 1005031 h 6858000"/>
              <a:gd name="connsiteX55" fmla="*/ 11621021 w 12192000"/>
              <a:gd name="connsiteY55" fmla="*/ 993378 h 6858000"/>
              <a:gd name="connsiteX56" fmla="*/ 11593636 w 12192000"/>
              <a:gd name="connsiteY56" fmla="*/ 982564 h 6858000"/>
              <a:gd name="connsiteX57" fmla="*/ 11565831 w 12192000"/>
              <a:gd name="connsiteY57" fmla="*/ 972605 h 6858000"/>
              <a:gd name="connsiteX58" fmla="*/ 11537623 w 12192000"/>
              <a:gd name="connsiteY58" fmla="*/ 963518 h 6858000"/>
              <a:gd name="connsiteX59" fmla="*/ 11509028 w 12192000"/>
              <a:gd name="connsiteY59" fmla="*/ 955319 h 6858000"/>
              <a:gd name="connsiteX60" fmla="*/ 11480062 w 12192000"/>
              <a:gd name="connsiteY60" fmla="*/ 948024 h 6858000"/>
              <a:gd name="connsiteX61" fmla="*/ 11450743 w 12192000"/>
              <a:gd name="connsiteY61" fmla="*/ 941649 h 6858000"/>
              <a:gd name="connsiteX62" fmla="*/ 11421084 w 12192000"/>
              <a:gd name="connsiteY62" fmla="*/ 936211 h 6858000"/>
              <a:gd name="connsiteX63" fmla="*/ 11391104 w 12192000"/>
              <a:gd name="connsiteY63" fmla="*/ 931725 h 6858000"/>
              <a:gd name="connsiteX64" fmla="*/ 11360818 w 12192000"/>
              <a:gd name="connsiteY64" fmla="*/ 928208 h 6858000"/>
              <a:gd name="connsiteX65" fmla="*/ 11330242 w 12192000"/>
              <a:gd name="connsiteY65" fmla="*/ 925676 h 6858000"/>
              <a:gd name="connsiteX66" fmla="*/ 11299392 w 12192000"/>
              <a:gd name="connsiteY66" fmla="*/ 924145 h 6858000"/>
              <a:gd name="connsiteX67" fmla="*/ 11268344 w 12192000"/>
              <a:gd name="connsiteY67" fmla="*/ 923632 h 6858000"/>
              <a:gd name="connsiteX68" fmla="*/ 0 w 12192000"/>
              <a:gd name="connsiteY68" fmla="*/ 923632 h 6858000"/>
              <a:gd name="connsiteX69" fmla="*/ 0 w 12192000"/>
              <a:gd name="connsiteY69"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2519249 w 12192000"/>
              <a:gd name="connsiteY3" fmla="*/ 6857918 h 6858000"/>
              <a:gd name="connsiteX4" fmla="*/ 3569417 w 12192000"/>
              <a:gd name="connsiteY4" fmla="*/ 6857918 h 6858000"/>
              <a:gd name="connsiteX5" fmla="*/ 4302740 w 12192000"/>
              <a:gd name="connsiteY5" fmla="*/ 6857918 h 6858000"/>
              <a:gd name="connsiteX6" fmla="*/ 4319745 w 12192000"/>
              <a:gd name="connsiteY6" fmla="*/ 6857918 h 6858000"/>
              <a:gd name="connsiteX7" fmla="*/ 5369913 w 12192000"/>
              <a:gd name="connsiteY7" fmla="*/ 6857918 h 6858000"/>
              <a:gd name="connsiteX8" fmla="*/ 6088667 w 12192000"/>
              <a:gd name="connsiteY8" fmla="*/ 6857918 h 6858000"/>
              <a:gd name="connsiteX9" fmla="*/ 6103236 w 12192000"/>
              <a:gd name="connsiteY9" fmla="*/ 6857918 h 6858000"/>
              <a:gd name="connsiteX10" fmla="*/ 6821989 w 12192000"/>
              <a:gd name="connsiteY10" fmla="*/ 6857918 h 6858000"/>
              <a:gd name="connsiteX11" fmla="*/ 7872157 w 12192000"/>
              <a:gd name="connsiteY11" fmla="*/ 6857918 h 6858000"/>
              <a:gd name="connsiteX12" fmla="*/ 7889162 w 12192000"/>
              <a:gd name="connsiteY12" fmla="*/ 6857918 h 6858000"/>
              <a:gd name="connsiteX13" fmla="*/ 8622485 w 12192000"/>
              <a:gd name="connsiteY13" fmla="*/ 6857918 h 6858000"/>
              <a:gd name="connsiteX14" fmla="*/ 9672653 w 12192000"/>
              <a:gd name="connsiteY14" fmla="*/ 6857918 h 6858000"/>
              <a:gd name="connsiteX15" fmla="*/ 10391406 w 12192000"/>
              <a:gd name="connsiteY15" fmla="*/ 6857918 h 6858000"/>
              <a:gd name="connsiteX16" fmla="*/ 12191902 w 12192000"/>
              <a:gd name="connsiteY16" fmla="*/ 6857918 h 6858000"/>
              <a:gd name="connsiteX17" fmla="*/ 12191902 w 12192000"/>
              <a:gd name="connsiteY17" fmla="*/ 1846708 h 6858000"/>
              <a:gd name="connsiteX18" fmla="*/ 12191397 w 12192000"/>
              <a:gd name="connsiteY18" fmla="*/ 1816142 h 6858000"/>
              <a:gd name="connsiteX19" fmla="*/ 12189866 w 12192000"/>
              <a:gd name="connsiteY19" fmla="*/ 1785292 h 6858000"/>
              <a:gd name="connsiteX20" fmla="*/ 12187334 w 12192000"/>
              <a:gd name="connsiteY20" fmla="*/ 1754716 h 6858000"/>
              <a:gd name="connsiteX21" fmla="*/ 12183817 w 12192000"/>
              <a:gd name="connsiteY21" fmla="*/ 1724429 h 6858000"/>
              <a:gd name="connsiteX22" fmla="*/ 12179331 w 12192000"/>
              <a:gd name="connsiteY22" fmla="*/ 1694449 h 6858000"/>
              <a:gd name="connsiteX23" fmla="*/ 12173892 w 12192000"/>
              <a:gd name="connsiteY23" fmla="*/ 1664791 h 6858000"/>
              <a:gd name="connsiteX24" fmla="*/ 12167517 w 12192000"/>
              <a:gd name="connsiteY24" fmla="*/ 1635472 h 6858000"/>
              <a:gd name="connsiteX25" fmla="*/ 12160222 w 12192000"/>
              <a:gd name="connsiteY25" fmla="*/ 1606506 h 6858000"/>
              <a:gd name="connsiteX26" fmla="*/ 12152023 w 12192000"/>
              <a:gd name="connsiteY26" fmla="*/ 1577912 h 6858000"/>
              <a:gd name="connsiteX27" fmla="*/ 12142936 w 12192000"/>
              <a:gd name="connsiteY27" fmla="*/ 1549704 h 6858000"/>
              <a:gd name="connsiteX28" fmla="*/ 12132978 w 12192000"/>
              <a:gd name="connsiteY28" fmla="*/ 1521899 h 6858000"/>
              <a:gd name="connsiteX29" fmla="*/ 12122163 w 12192000"/>
              <a:gd name="connsiteY29" fmla="*/ 1494514 h 6858000"/>
              <a:gd name="connsiteX30" fmla="*/ 12110509 w 12192000"/>
              <a:gd name="connsiteY30" fmla="*/ 1467563 h 6858000"/>
              <a:gd name="connsiteX31" fmla="*/ 12098032 w 12192000"/>
              <a:gd name="connsiteY31" fmla="*/ 1441065 h 6858000"/>
              <a:gd name="connsiteX32" fmla="*/ 12084748 w 12192000"/>
              <a:gd name="connsiteY32" fmla="*/ 1415034 h 6858000"/>
              <a:gd name="connsiteX33" fmla="*/ 12070673 w 12192000"/>
              <a:gd name="connsiteY33" fmla="*/ 1389486 h 6858000"/>
              <a:gd name="connsiteX34" fmla="*/ 12055824 w 12192000"/>
              <a:gd name="connsiteY34" fmla="*/ 1364439 h 6858000"/>
              <a:gd name="connsiteX35" fmla="*/ 12040215 w 12192000"/>
              <a:gd name="connsiteY35" fmla="*/ 1339908 h 6858000"/>
              <a:gd name="connsiteX36" fmla="*/ 12023864 w 12192000"/>
              <a:gd name="connsiteY36" fmla="*/ 1315909 h 6858000"/>
              <a:gd name="connsiteX37" fmla="*/ 12006787 w 12192000"/>
              <a:gd name="connsiteY37" fmla="*/ 1292458 h 6858000"/>
              <a:gd name="connsiteX38" fmla="*/ 11989000 w 12192000"/>
              <a:gd name="connsiteY38" fmla="*/ 1269572 h 6858000"/>
              <a:gd name="connsiteX39" fmla="*/ 11970519 w 12192000"/>
              <a:gd name="connsiteY39" fmla="*/ 1247267 h 6858000"/>
              <a:gd name="connsiteX40" fmla="*/ 11951360 w 12192000"/>
              <a:gd name="connsiteY40" fmla="*/ 1225559 h 6858000"/>
              <a:gd name="connsiteX41" fmla="*/ 11931539 w 12192000"/>
              <a:gd name="connsiteY41" fmla="*/ 1204464 h 6858000"/>
              <a:gd name="connsiteX42" fmla="*/ 11911073 w 12192000"/>
              <a:gd name="connsiteY42" fmla="*/ 1183999 h 6858000"/>
              <a:gd name="connsiteX43" fmla="*/ 11889978 w 12192000"/>
              <a:gd name="connsiteY43" fmla="*/ 1164178 h 6858000"/>
              <a:gd name="connsiteX44" fmla="*/ 11868270 w 12192000"/>
              <a:gd name="connsiteY44" fmla="*/ 1145020 h 6858000"/>
              <a:gd name="connsiteX45" fmla="*/ 11845965 w 12192000"/>
              <a:gd name="connsiteY45" fmla="*/ 1126539 h 6858000"/>
              <a:gd name="connsiteX46" fmla="*/ 11823079 w 12192000"/>
              <a:gd name="connsiteY46" fmla="*/ 1108752 h 6858000"/>
              <a:gd name="connsiteX47" fmla="*/ 11799628 w 12192000"/>
              <a:gd name="connsiteY47" fmla="*/ 1091675 h 6858000"/>
              <a:gd name="connsiteX48" fmla="*/ 11775629 w 12192000"/>
              <a:gd name="connsiteY48" fmla="*/ 1075324 h 6858000"/>
              <a:gd name="connsiteX49" fmla="*/ 11751097 w 12192000"/>
              <a:gd name="connsiteY49" fmla="*/ 1059716 h 6858000"/>
              <a:gd name="connsiteX50" fmla="*/ 11726050 w 12192000"/>
              <a:gd name="connsiteY50" fmla="*/ 1044867 h 6858000"/>
              <a:gd name="connsiteX51" fmla="*/ 11700502 w 12192000"/>
              <a:gd name="connsiteY51" fmla="*/ 1030792 h 6858000"/>
              <a:gd name="connsiteX52" fmla="*/ 11674471 w 12192000"/>
              <a:gd name="connsiteY52" fmla="*/ 1017508 h 6858000"/>
              <a:gd name="connsiteX53" fmla="*/ 11647972 w 12192000"/>
              <a:gd name="connsiteY53" fmla="*/ 1005031 h 6858000"/>
              <a:gd name="connsiteX54" fmla="*/ 11621021 w 12192000"/>
              <a:gd name="connsiteY54" fmla="*/ 993378 h 6858000"/>
              <a:gd name="connsiteX55" fmla="*/ 11593636 w 12192000"/>
              <a:gd name="connsiteY55" fmla="*/ 982564 h 6858000"/>
              <a:gd name="connsiteX56" fmla="*/ 11565831 w 12192000"/>
              <a:gd name="connsiteY56" fmla="*/ 972605 h 6858000"/>
              <a:gd name="connsiteX57" fmla="*/ 11537623 w 12192000"/>
              <a:gd name="connsiteY57" fmla="*/ 963518 h 6858000"/>
              <a:gd name="connsiteX58" fmla="*/ 11509028 w 12192000"/>
              <a:gd name="connsiteY58" fmla="*/ 955319 h 6858000"/>
              <a:gd name="connsiteX59" fmla="*/ 11480062 w 12192000"/>
              <a:gd name="connsiteY59" fmla="*/ 948024 h 6858000"/>
              <a:gd name="connsiteX60" fmla="*/ 11450743 w 12192000"/>
              <a:gd name="connsiteY60" fmla="*/ 941649 h 6858000"/>
              <a:gd name="connsiteX61" fmla="*/ 11421084 w 12192000"/>
              <a:gd name="connsiteY61" fmla="*/ 936211 h 6858000"/>
              <a:gd name="connsiteX62" fmla="*/ 11391104 w 12192000"/>
              <a:gd name="connsiteY62" fmla="*/ 931725 h 6858000"/>
              <a:gd name="connsiteX63" fmla="*/ 11360818 w 12192000"/>
              <a:gd name="connsiteY63" fmla="*/ 928208 h 6858000"/>
              <a:gd name="connsiteX64" fmla="*/ 11330242 w 12192000"/>
              <a:gd name="connsiteY64" fmla="*/ 925676 h 6858000"/>
              <a:gd name="connsiteX65" fmla="*/ 11299392 w 12192000"/>
              <a:gd name="connsiteY65" fmla="*/ 924145 h 6858000"/>
              <a:gd name="connsiteX66" fmla="*/ 11268344 w 12192000"/>
              <a:gd name="connsiteY66" fmla="*/ 923632 h 6858000"/>
              <a:gd name="connsiteX67" fmla="*/ 0 w 12192000"/>
              <a:gd name="connsiteY67" fmla="*/ 923632 h 6858000"/>
              <a:gd name="connsiteX68" fmla="*/ 0 w 12192000"/>
              <a:gd name="connsiteY68"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3569417 w 12192000"/>
              <a:gd name="connsiteY3" fmla="*/ 6857918 h 6858000"/>
              <a:gd name="connsiteX4" fmla="*/ 4302740 w 12192000"/>
              <a:gd name="connsiteY4" fmla="*/ 6857918 h 6858000"/>
              <a:gd name="connsiteX5" fmla="*/ 4319745 w 12192000"/>
              <a:gd name="connsiteY5" fmla="*/ 6857918 h 6858000"/>
              <a:gd name="connsiteX6" fmla="*/ 5369913 w 12192000"/>
              <a:gd name="connsiteY6" fmla="*/ 6857918 h 6858000"/>
              <a:gd name="connsiteX7" fmla="*/ 6088667 w 12192000"/>
              <a:gd name="connsiteY7" fmla="*/ 6857918 h 6858000"/>
              <a:gd name="connsiteX8" fmla="*/ 6103236 w 12192000"/>
              <a:gd name="connsiteY8" fmla="*/ 6857918 h 6858000"/>
              <a:gd name="connsiteX9" fmla="*/ 6821989 w 12192000"/>
              <a:gd name="connsiteY9" fmla="*/ 6857918 h 6858000"/>
              <a:gd name="connsiteX10" fmla="*/ 7872157 w 12192000"/>
              <a:gd name="connsiteY10" fmla="*/ 6857918 h 6858000"/>
              <a:gd name="connsiteX11" fmla="*/ 7889162 w 12192000"/>
              <a:gd name="connsiteY11" fmla="*/ 6857918 h 6858000"/>
              <a:gd name="connsiteX12" fmla="*/ 8622485 w 12192000"/>
              <a:gd name="connsiteY12" fmla="*/ 6857918 h 6858000"/>
              <a:gd name="connsiteX13" fmla="*/ 9672653 w 12192000"/>
              <a:gd name="connsiteY13" fmla="*/ 6857918 h 6858000"/>
              <a:gd name="connsiteX14" fmla="*/ 10391406 w 12192000"/>
              <a:gd name="connsiteY14" fmla="*/ 6857918 h 6858000"/>
              <a:gd name="connsiteX15" fmla="*/ 12191902 w 12192000"/>
              <a:gd name="connsiteY15" fmla="*/ 6857918 h 6858000"/>
              <a:gd name="connsiteX16" fmla="*/ 12191902 w 12192000"/>
              <a:gd name="connsiteY16" fmla="*/ 1846708 h 6858000"/>
              <a:gd name="connsiteX17" fmla="*/ 12191397 w 12192000"/>
              <a:gd name="connsiteY17" fmla="*/ 1816142 h 6858000"/>
              <a:gd name="connsiteX18" fmla="*/ 12189866 w 12192000"/>
              <a:gd name="connsiteY18" fmla="*/ 1785292 h 6858000"/>
              <a:gd name="connsiteX19" fmla="*/ 12187334 w 12192000"/>
              <a:gd name="connsiteY19" fmla="*/ 1754716 h 6858000"/>
              <a:gd name="connsiteX20" fmla="*/ 12183817 w 12192000"/>
              <a:gd name="connsiteY20" fmla="*/ 1724429 h 6858000"/>
              <a:gd name="connsiteX21" fmla="*/ 12179331 w 12192000"/>
              <a:gd name="connsiteY21" fmla="*/ 1694449 h 6858000"/>
              <a:gd name="connsiteX22" fmla="*/ 12173892 w 12192000"/>
              <a:gd name="connsiteY22" fmla="*/ 1664791 h 6858000"/>
              <a:gd name="connsiteX23" fmla="*/ 12167517 w 12192000"/>
              <a:gd name="connsiteY23" fmla="*/ 1635472 h 6858000"/>
              <a:gd name="connsiteX24" fmla="*/ 12160222 w 12192000"/>
              <a:gd name="connsiteY24" fmla="*/ 1606506 h 6858000"/>
              <a:gd name="connsiteX25" fmla="*/ 12152023 w 12192000"/>
              <a:gd name="connsiteY25" fmla="*/ 1577912 h 6858000"/>
              <a:gd name="connsiteX26" fmla="*/ 12142936 w 12192000"/>
              <a:gd name="connsiteY26" fmla="*/ 1549704 h 6858000"/>
              <a:gd name="connsiteX27" fmla="*/ 12132978 w 12192000"/>
              <a:gd name="connsiteY27" fmla="*/ 1521899 h 6858000"/>
              <a:gd name="connsiteX28" fmla="*/ 12122163 w 12192000"/>
              <a:gd name="connsiteY28" fmla="*/ 1494514 h 6858000"/>
              <a:gd name="connsiteX29" fmla="*/ 12110509 w 12192000"/>
              <a:gd name="connsiteY29" fmla="*/ 1467563 h 6858000"/>
              <a:gd name="connsiteX30" fmla="*/ 12098032 w 12192000"/>
              <a:gd name="connsiteY30" fmla="*/ 1441065 h 6858000"/>
              <a:gd name="connsiteX31" fmla="*/ 12084748 w 12192000"/>
              <a:gd name="connsiteY31" fmla="*/ 1415034 h 6858000"/>
              <a:gd name="connsiteX32" fmla="*/ 12070673 w 12192000"/>
              <a:gd name="connsiteY32" fmla="*/ 1389486 h 6858000"/>
              <a:gd name="connsiteX33" fmla="*/ 12055824 w 12192000"/>
              <a:gd name="connsiteY33" fmla="*/ 1364439 h 6858000"/>
              <a:gd name="connsiteX34" fmla="*/ 12040215 w 12192000"/>
              <a:gd name="connsiteY34" fmla="*/ 1339908 h 6858000"/>
              <a:gd name="connsiteX35" fmla="*/ 12023864 w 12192000"/>
              <a:gd name="connsiteY35" fmla="*/ 1315909 h 6858000"/>
              <a:gd name="connsiteX36" fmla="*/ 12006787 w 12192000"/>
              <a:gd name="connsiteY36" fmla="*/ 1292458 h 6858000"/>
              <a:gd name="connsiteX37" fmla="*/ 11989000 w 12192000"/>
              <a:gd name="connsiteY37" fmla="*/ 1269572 h 6858000"/>
              <a:gd name="connsiteX38" fmla="*/ 11970519 w 12192000"/>
              <a:gd name="connsiteY38" fmla="*/ 1247267 h 6858000"/>
              <a:gd name="connsiteX39" fmla="*/ 11951360 w 12192000"/>
              <a:gd name="connsiteY39" fmla="*/ 1225559 h 6858000"/>
              <a:gd name="connsiteX40" fmla="*/ 11931539 w 12192000"/>
              <a:gd name="connsiteY40" fmla="*/ 1204464 h 6858000"/>
              <a:gd name="connsiteX41" fmla="*/ 11911073 w 12192000"/>
              <a:gd name="connsiteY41" fmla="*/ 1183999 h 6858000"/>
              <a:gd name="connsiteX42" fmla="*/ 11889978 w 12192000"/>
              <a:gd name="connsiteY42" fmla="*/ 1164178 h 6858000"/>
              <a:gd name="connsiteX43" fmla="*/ 11868270 w 12192000"/>
              <a:gd name="connsiteY43" fmla="*/ 1145020 h 6858000"/>
              <a:gd name="connsiteX44" fmla="*/ 11845965 w 12192000"/>
              <a:gd name="connsiteY44" fmla="*/ 1126539 h 6858000"/>
              <a:gd name="connsiteX45" fmla="*/ 11823079 w 12192000"/>
              <a:gd name="connsiteY45" fmla="*/ 1108752 h 6858000"/>
              <a:gd name="connsiteX46" fmla="*/ 11799628 w 12192000"/>
              <a:gd name="connsiteY46" fmla="*/ 1091675 h 6858000"/>
              <a:gd name="connsiteX47" fmla="*/ 11775629 w 12192000"/>
              <a:gd name="connsiteY47" fmla="*/ 1075324 h 6858000"/>
              <a:gd name="connsiteX48" fmla="*/ 11751097 w 12192000"/>
              <a:gd name="connsiteY48" fmla="*/ 1059716 h 6858000"/>
              <a:gd name="connsiteX49" fmla="*/ 11726050 w 12192000"/>
              <a:gd name="connsiteY49" fmla="*/ 1044867 h 6858000"/>
              <a:gd name="connsiteX50" fmla="*/ 11700502 w 12192000"/>
              <a:gd name="connsiteY50" fmla="*/ 1030792 h 6858000"/>
              <a:gd name="connsiteX51" fmla="*/ 11674471 w 12192000"/>
              <a:gd name="connsiteY51" fmla="*/ 1017508 h 6858000"/>
              <a:gd name="connsiteX52" fmla="*/ 11647972 w 12192000"/>
              <a:gd name="connsiteY52" fmla="*/ 1005031 h 6858000"/>
              <a:gd name="connsiteX53" fmla="*/ 11621021 w 12192000"/>
              <a:gd name="connsiteY53" fmla="*/ 993378 h 6858000"/>
              <a:gd name="connsiteX54" fmla="*/ 11593636 w 12192000"/>
              <a:gd name="connsiteY54" fmla="*/ 982564 h 6858000"/>
              <a:gd name="connsiteX55" fmla="*/ 11565831 w 12192000"/>
              <a:gd name="connsiteY55" fmla="*/ 972605 h 6858000"/>
              <a:gd name="connsiteX56" fmla="*/ 11537623 w 12192000"/>
              <a:gd name="connsiteY56" fmla="*/ 963518 h 6858000"/>
              <a:gd name="connsiteX57" fmla="*/ 11509028 w 12192000"/>
              <a:gd name="connsiteY57" fmla="*/ 955319 h 6858000"/>
              <a:gd name="connsiteX58" fmla="*/ 11480062 w 12192000"/>
              <a:gd name="connsiteY58" fmla="*/ 948024 h 6858000"/>
              <a:gd name="connsiteX59" fmla="*/ 11450743 w 12192000"/>
              <a:gd name="connsiteY59" fmla="*/ 941649 h 6858000"/>
              <a:gd name="connsiteX60" fmla="*/ 11421084 w 12192000"/>
              <a:gd name="connsiteY60" fmla="*/ 936211 h 6858000"/>
              <a:gd name="connsiteX61" fmla="*/ 11391104 w 12192000"/>
              <a:gd name="connsiteY61" fmla="*/ 931725 h 6858000"/>
              <a:gd name="connsiteX62" fmla="*/ 11360818 w 12192000"/>
              <a:gd name="connsiteY62" fmla="*/ 928208 h 6858000"/>
              <a:gd name="connsiteX63" fmla="*/ 11330242 w 12192000"/>
              <a:gd name="connsiteY63" fmla="*/ 925676 h 6858000"/>
              <a:gd name="connsiteX64" fmla="*/ 11299392 w 12192000"/>
              <a:gd name="connsiteY64" fmla="*/ 924145 h 6858000"/>
              <a:gd name="connsiteX65" fmla="*/ 11268344 w 12192000"/>
              <a:gd name="connsiteY65" fmla="*/ 923632 h 6858000"/>
              <a:gd name="connsiteX66" fmla="*/ 0 w 12192000"/>
              <a:gd name="connsiteY66" fmla="*/ 923632 h 6858000"/>
              <a:gd name="connsiteX67" fmla="*/ 0 w 12192000"/>
              <a:gd name="connsiteY67"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4302740 w 12192000"/>
              <a:gd name="connsiteY3" fmla="*/ 6857918 h 6858000"/>
              <a:gd name="connsiteX4" fmla="*/ 4319745 w 12192000"/>
              <a:gd name="connsiteY4" fmla="*/ 6857918 h 6858000"/>
              <a:gd name="connsiteX5" fmla="*/ 5369913 w 12192000"/>
              <a:gd name="connsiteY5" fmla="*/ 6857918 h 6858000"/>
              <a:gd name="connsiteX6" fmla="*/ 6088667 w 12192000"/>
              <a:gd name="connsiteY6" fmla="*/ 6857918 h 6858000"/>
              <a:gd name="connsiteX7" fmla="*/ 6103236 w 12192000"/>
              <a:gd name="connsiteY7" fmla="*/ 6857918 h 6858000"/>
              <a:gd name="connsiteX8" fmla="*/ 6821989 w 12192000"/>
              <a:gd name="connsiteY8" fmla="*/ 6857918 h 6858000"/>
              <a:gd name="connsiteX9" fmla="*/ 7872157 w 12192000"/>
              <a:gd name="connsiteY9" fmla="*/ 6857918 h 6858000"/>
              <a:gd name="connsiteX10" fmla="*/ 7889162 w 12192000"/>
              <a:gd name="connsiteY10" fmla="*/ 6857918 h 6858000"/>
              <a:gd name="connsiteX11" fmla="*/ 8622485 w 12192000"/>
              <a:gd name="connsiteY11" fmla="*/ 6857918 h 6858000"/>
              <a:gd name="connsiteX12" fmla="*/ 9672653 w 12192000"/>
              <a:gd name="connsiteY12" fmla="*/ 6857918 h 6858000"/>
              <a:gd name="connsiteX13" fmla="*/ 10391406 w 12192000"/>
              <a:gd name="connsiteY13" fmla="*/ 6857918 h 6858000"/>
              <a:gd name="connsiteX14" fmla="*/ 12191902 w 12192000"/>
              <a:gd name="connsiteY14" fmla="*/ 6857918 h 6858000"/>
              <a:gd name="connsiteX15" fmla="*/ 12191902 w 12192000"/>
              <a:gd name="connsiteY15" fmla="*/ 1846708 h 6858000"/>
              <a:gd name="connsiteX16" fmla="*/ 12191397 w 12192000"/>
              <a:gd name="connsiteY16" fmla="*/ 1816142 h 6858000"/>
              <a:gd name="connsiteX17" fmla="*/ 12189866 w 12192000"/>
              <a:gd name="connsiteY17" fmla="*/ 1785292 h 6858000"/>
              <a:gd name="connsiteX18" fmla="*/ 12187334 w 12192000"/>
              <a:gd name="connsiteY18" fmla="*/ 1754716 h 6858000"/>
              <a:gd name="connsiteX19" fmla="*/ 12183817 w 12192000"/>
              <a:gd name="connsiteY19" fmla="*/ 1724429 h 6858000"/>
              <a:gd name="connsiteX20" fmla="*/ 12179331 w 12192000"/>
              <a:gd name="connsiteY20" fmla="*/ 1694449 h 6858000"/>
              <a:gd name="connsiteX21" fmla="*/ 12173892 w 12192000"/>
              <a:gd name="connsiteY21" fmla="*/ 1664791 h 6858000"/>
              <a:gd name="connsiteX22" fmla="*/ 12167517 w 12192000"/>
              <a:gd name="connsiteY22" fmla="*/ 1635472 h 6858000"/>
              <a:gd name="connsiteX23" fmla="*/ 12160222 w 12192000"/>
              <a:gd name="connsiteY23" fmla="*/ 1606506 h 6858000"/>
              <a:gd name="connsiteX24" fmla="*/ 12152023 w 12192000"/>
              <a:gd name="connsiteY24" fmla="*/ 1577912 h 6858000"/>
              <a:gd name="connsiteX25" fmla="*/ 12142936 w 12192000"/>
              <a:gd name="connsiteY25" fmla="*/ 1549704 h 6858000"/>
              <a:gd name="connsiteX26" fmla="*/ 12132978 w 12192000"/>
              <a:gd name="connsiteY26" fmla="*/ 1521899 h 6858000"/>
              <a:gd name="connsiteX27" fmla="*/ 12122163 w 12192000"/>
              <a:gd name="connsiteY27" fmla="*/ 1494514 h 6858000"/>
              <a:gd name="connsiteX28" fmla="*/ 12110509 w 12192000"/>
              <a:gd name="connsiteY28" fmla="*/ 1467563 h 6858000"/>
              <a:gd name="connsiteX29" fmla="*/ 12098032 w 12192000"/>
              <a:gd name="connsiteY29" fmla="*/ 1441065 h 6858000"/>
              <a:gd name="connsiteX30" fmla="*/ 12084748 w 12192000"/>
              <a:gd name="connsiteY30" fmla="*/ 1415034 h 6858000"/>
              <a:gd name="connsiteX31" fmla="*/ 12070673 w 12192000"/>
              <a:gd name="connsiteY31" fmla="*/ 1389486 h 6858000"/>
              <a:gd name="connsiteX32" fmla="*/ 12055824 w 12192000"/>
              <a:gd name="connsiteY32" fmla="*/ 1364439 h 6858000"/>
              <a:gd name="connsiteX33" fmla="*/ 12040215 w 12192000"/>
              <a:gd name="connsiteY33" fmla="*/ 1339908 h 6858000"/>
              <a:gd name="connsiteX34" fmla="*/ 12023864 w 12192000"/>
              <a:gd name="connsiteY34" fmla="*/ 1315909 h 6858000"/>
              <a:gd name="connsiteX35" fmla="*/ 12006787 w 12192000"/>
              <a:gd name="connsiteY35" fmla="*/ 1292458 h 6858000"/>
              <a:gd name="connsiteX36" fmla="*/ 11989000 w 12192000"/>
              <a:gd name="connsiteY36" fmla="*/ 1269572 h 6858000"/>
              <a:gd name="connsiteX37" fmla="*/ 11970519 w 12192000"/>
              <a:gd name="connsiteY37" fmla="*/ 1247267 h 6858000"/>
              <a:gd name="connsiteX38" fmla="*/ 11951360 w 12192000"/>
              <a:gd name="connsiteY38" fmla="*/ 1225559 h 6858000"/>
              <a:gd name="connsiteX39" fmla="*/ 11931539 w 12192000"/>
              <a:gd name="connsiteY39" fmla="*/ 1204464 h 6858000"/>
              <a:gd name="connsiteX40" fmla="*/ 11911073 w 12192000"/>
              <a:gd name="connsiteY40" fmla="*/ 1183999 h 6858000"/>
              <a:gd name="connsiteX41" fmla="*/ 11889978 w 12192000"/>
              <a:gd name="connsiteY41" fmla="*/ 1164178 h 6858000"/>
              <a:gd name="connsiteX42" fmla="*/ 11868270 w 12192000"/>
              <a:gd name="connsiteY42" fmla="*/ 1145020 h 6858000"/>
              <a:gd name="connsiteX43" fmla="*/ 11845965 w 12192000"/>
              <a:gd name="connsiteY43" fmla="*/ 1126539 h 6858000"/>
              <a:gd name="connsiteX44" fmla="*/ 11823079 w 12192000"/>
              <a:gd name="connsiteY44" fmla="*/ 1108752 h 6858000"/>
              <a:gd name="connsiteX45" fmla="*/ 11799628 w 12192000"/>
              <a:gd name="connsiteY45" fmla="*/ 1091675 h 6858000"/>
              <a:gd name="connsiteX46" fmla="*/ 11775629 w 12192000"/>
              <a:gd name="connsiteY46" fmla="*/ 1075324 h 6858000"/>
              <a:gd name="connsiteX47" fmla="*/ 11751097 w 12192000"/>
              <a:gd name="connsiteY47" fmla="*/ 1059716 h 6858000"/>
              <a:gd name="connsiteX48" fmla="*/ 11726050 w 12192000"/>
              <a:gd name="connsiteY48" fmla="*/ 1044867 h 6858000"/>
              <a:gd name="connsiteX49" fmla="*/ 11700502 w 12192000"/>
              <a:gd name="connsiteY49" fmla="*/ 1030792 h 6858000"/>
              <a:gd name="connsiteX50" fmla="*/ 11674471 w 12192000"/>
              <a:gd name="connsiteY50" fmla="*/ 1017508 h 6858000"/>
              <a:gd name="connsiteX51" fmla="*/ 11647972 w 12192000"/>
              <a:gd name="connsiteY51" fmla="*/ 1005031 h 6858000"/>
              <a:gd name="connsiteX52" fmla="*/ 11621021 w 12192000"/>
              <a:gd name="connsiteY52" fmla="*/ 993378 h 6858000"/>
              <a:gd name="connsiteX53" fmla="*/ 11593636 w 12192000"/>
              <a:gd name="connsiteY53" fmla="*/ 982564 h 6858000"/>
              <a:gd name="connsiteX54" fmla="*/ 11565831 w 12192000"/>
              <a:gd name="connsiteY54" fmla="*/ 972605 h 6858000"/>
              <a:gd name="connsiteX55" fmla="*/ 11537623 w 12192000"/>
              <a:gd name="connsiteY55" fmla="*/ 963518 h 6858000"/>
              <a:gd name="connsiteX56" fmla="*/ 11509028 w 12192000"/>
              <a:gd name="connsiteY56" fmla="*/ 955319 h 6858000"/>
              <a:gd name="connsiteX57" fmla="*/ 11480062 w 12192000"/>
              <a:gd name="connsiteY57" fmla="*/ 948024 h 6858000"/>
              <a:gd name="connsiteX58" fmla="*/ 11450743 w 12192000"/>
              <a:gd name="connsiteY58" fmla="*/ 941649 h 6858000"/>
              <a:gd name="connsiteX59" fmla="*/ 11421084 w 12192000"/>
              <a:gd name="connsiteY59" fmla="*/ 936211 h 6858000"/>
              <a:gd name="connsiteX60" fmla="*/ 11391104 w 12192000"/>
              <a:gd name="connsiteY60" fmla="*/ 931725 h 6858000"/>
              <a:gd name="connsiteX61" fmla="*/ 11360818 w 12192000"/>
              <a:gd name="connsiteY61" fmla="*/ 928208 h 6858000"/>
              <a:gd name="connsiteX62" fmla="*/ 11330242 w 12192000"/>
              <a:gd name="connsiteY62" fmla="*/ 925676 h 6858000"/>
              <a:gd name="connsiteX63" fmla="*/ 11299392 w 12192000"/>
              <a:gd name="connsiteY63" fmla="*/ 924145 h 6858000"/>
              <a:gd name="connsiteX64" fmla="*/ 11268344 w 12192000"/>
              <a:gd name="connsiteY64" fmla="*/ 923632 h 6858000"/>
              <a:gd name="connsiteX65" fmla="*/ 0 w 12192000"/>
              <a:gd name="connsiteY65" fmla="*/ 923632 h 6858000"/>
              <a:gd name="connsiteX66" fmla="*/ 0 w 12192000"/>
              <a:gd name="connsiteY66"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4302740 w 12192000"/>
              <a:gd name="connsiteY3" fmla="*/ 6857918 h 6858000"/>
              <a:gd name="connsiteX4" fmla="*/ 5369913 w 12192000"/>
              <a:gd name="connsiteY4" fmla="*/ 6857918 h 6858000"/>
              <a:gd name="connsiteX5" fmla="*/ 6088667 w 12192000"/>
              <a:gd name="connsiteY5" fmla="*/ 6857918 h 6858000"/>
              <a:gd name="connsiteX6" fmla="*/ 6103236 w 12192000"/>
              <a:gd name="connsiteY6" fmla="*/ 6857918 h 6858000"/>
              <a:gd name="connsiteX7" fmla="*/ 6821989 w 12192000"/>
              <a:gd name="connsiteY7" fmla="*/ 6857918 h 6858000"/>
              <a:gd name="connsiteX8" fmla="*/ 7872157 w 12192000"/>
              <a:gd name="connsiteY8" fmla="*/ 6857918 h 6858000"/>
              <a:gd name="connsiteX9" fmla="*/ 7889162 w 12192000"/>
              <a:gd name="connsiteY9" fmla="*/ 6857918 h 6858000"/>
              <a:gd name="connsiteX10" fmla="*/ 8622485 w 12192000"/>
              <a:gd name="connsiteY10" fmla="*/ 6857918 h 6858000"/>
              <a:gd name="connsiteX11" fmla="*/ 9672653 w 12192000"/>
              <a:gd name="connsiteY11" fmla="*/ 6857918 h 6858000"/>
              <a:gd name="connsiteX12" fmla="*/ 10391406 w 12192000"/>
              <a:gd name="connsiteY12" fmla="*/ 6857918 h 6858000"/>
              <a:gd name="connsiteX13" fmla="*/ 12191902 w 12192000"/>
              <a:gd name="connsiteY13" fmla="*/ 6857918 h 6858000"/>
              <a:gd name="connsiteX14" fmla="*/ 12191902 w 12192000"/>
              <a:gd name="connsiteY14" fmla="*/ 1846708 h 6858000"/>
              <a:gd name="connsiteX15" fmla="*/ 12191397 w 12192000"/>
              <a:gd name="connsiteY15" fmla="*/ 1816142 h 6858000"/>
              <a:gd name="connsiteX16" fmla="*/ 12189866 w 12192000"/>
              <a:gd name="connsiteY16" fmla="*/ 1785292 h 6858000"/>
              <a:gd name="connsiteX17" fmla="*/ 12187334 w 12192000"/>
              <a:gd name="connsiteY17" fmla="*/ 1754716 h 6858000"/>
              <a:gd name="connsiteX18" fmla="*/ 12183817 w 12192000"/>
              <a:gd name="connsiteY18" fmla="*/ 1724429 h 6858000"/>
              <a:gd name="connsiteX19" fmla="*/ 12179331 w 12192000"/>
              <a:gd name="connsiteY19" fmla="*/ 1694449 h 6858000"/>
              <a:gd name="connsiteX20" fmla="*/ 12173892 w 12192000"/>
              <a:gd name="connsiteY20" fmla="*/ 1664791 h 6858000"/>
              <a:gd name="connsiteX21" fmla="*/ 12167517 w 12192000"/>
              <a:gd name="connsiteY21" fmla="*/ 1635472 h 6858000"/>
              <a:gd name="connsiteX22" fmla="*/ 12160222 w 12192000"/>
              <a:gd name="connsiteY22" fmla="*/ 1606506 h 6858000"/>
              <a:gd name="connsiteX23" fmla="*/ 12152023 w 12192000"/>
              <a:gd name="connsiteY23" fmla="*/ 1577912 h 6858000"/>
              <a:gd name="connsiteX24" fmla="*/ 12142936 w 12192000"/>
              <a:gd name="connsiteY24" fmla="*/ 1549704 h 6858000"/>
              <a:gd name="connsiteX25" fmla="*/ 12132978 w 12192000"/>
              <a:gd name="connsiteY25" fmla="*/ 1521899 h 6858000"/>
              <a:gd name="connsiteX26" fmla="*/ 12122163 w 12192000"/>
              <a:gd name="connsiteY26" fmla="*/ 1494514 h 6858000"/>
              <a:gd name="connsiteX27" fmla="*/ 12110509 w 12192000"/>
              <a:gd name="connsiteY27" fmla="*/ 1467563 h 6858000"/>
              <a:gd name="connsiteX28" fmla="*/ 12098032 w 12192000"/>
              <a:gd name="connsiteY28" fmla="*/ 1441065 h 6858000"/>
              <a:gd name="connsiteX29" fmla="*/ 12084748 w 12192000"/>
              <a:gd name="connsiteY29" fmla="*/ 1415034 h 6858000"/>
              <a:gd name="connsiteX30" fmla="*/ 12070673 w 12192000"/>
              <a:gd name="connsiteY30" fmla="*/ 1389486 h 6858000"/>
              <a:gd name="connsiteX31" fmla="*/ 12055824 w 12192000"/>
              <a:gd name="connsiteY31" fmla="*/ 1364439 h 6858000"/>
              <a:gd name="connsiteX32" fmla="*/ 12040215 w 12192000"/>
              <a:gd name="connsiteY32" fmla="*/ 1339908 h 6858000"/>
              <a:gd name="connsiteX33" fmla="*/ 12023864 w 12192000"/>
              <a:gd name="connsiteY33" fmla="*/ 1315909 h 6858000"/>
              <a:gd name="connsiteX34" fmla="*/ 12006787 w 12192000"/>
              <a:gd name="connsiteY34" fmla="*/ 1292458 h 6858000"/>
              <a:gd name="connsiteX35" fmla="*/ 11989000 w 12192000"/>
              <a:gd name="connsiteY35" fmla="*/ 1269572 h 6858000"/>
              <a:gd name="connsiteX36" fmla="*/ 11970519 w 12192000"/>
              <a:gd name="connsiteY36" fmla="*/ 1247267 h 6858000"/>
              <a:gd name="connsiteX37" fmla="*/ 11951360 w 12192000"/>
              <a:gd name="connsiteY37" fmla="*/ 1225559 h 6858000"/>
              <a:gd name="connsiteX38" fmla="*/ 11931539 w 12192000"/>
              <a:gd name="connsiteY38" fmla="*/ 1204464 h 6858000"/>
              <a:gd name="connsiteX39" fmla="*/ 11911073 w 12192000"/>
              <a:gd name="connsiteY39" fmla="*/ 1183999 h 6858000"/>
              <a:gd name="connsiteX40" fmla="*/ 11889978 w 12192000"/>
              <a:gd name="connsiteY40" fmla="*/ 1164178 h 6858000"/>
              <a:gd name="connsiteX41" fmla="*/ 11868270 w 12192000"/>
              <a:gd name="connsiteY41" fmla="*/ 1145020 h 6858000"/>
              <a:gd name="connsiteX42" fmla="*/ 11845965 w 12192000"/>
              <a:gd name="connsiteY42" fmla="*/ 1126539 h 6858000"/>
              <a:gd name="connsiteX43" fmla="*/ 11823079 w 12192000"/>
              <a:gd name="connsiteY43" fmla="*/ 1108752 h 6858000"/>
              <a:gd name="connsiteX44" fmla="*/ 11799628 w 12192000"/>
              <a:gd name="connsiteY44" fmla="*/ 1091675 h 6858000"/>
              <a:gd name="connsiteX45" fmla="*/ 11775629 w 12192000"/>
              <a:gd name="connsiteY45" fmla="*/ 1075324 h 6858000"/>
              <a:gd name="connsiteX46" fmla="*/ 11751097 w 12192000"/>
              <a:gd name="connsiteY46" fmla="*/ 1059716 h 6858000"/>
              <a:gd name="connsiteX47" fmla="*/ 11726050 w 12192000"/>
              <a:gd name="connsiteY47" fmla="*/ 1044867 h 6858000"/>
              <a:gd name="connsiteX48" fmla="*/ 11700502 w 12192000"/>
              <a:gd name="connsiteY48" fmla="*/ 1030792 h 6858000"/>
              <a:gd name="connsiteX49" fmla="*/ 11674471 w 12192000"/>
              <a:gd name="connsiteY49" fmla="*/ 1017508 h 6858000"/>
              <a:gd name="connsiteX50" fmla="*/ 11647972 w 12192000"/>
              <a:gd name="connsiteY50" fmla="*/ 1005031 h 6858000"/>
              <a:gd name="connsiteX51" fmla="*/ 11621021 w 12192000"/>
              <a:gd name="connsiteY51" fmla="*/ 993378 h 6858000"/>
              <a:gd name="connsiteX52" fmla="*/ 11593636 w 12192000"/>
              <a:gd name="connsiteY52" fmla="*/ 982564 h 6858000"/>
              <a:gd name="connsiteX53" fmla="*/ 11565831 w 12192000"/>
              <a:gd name="connsiteY53" fmla="*/ 972605 h 6858000"/>
              <a:gd name="connsiteX54" fmla="*/ 11537623 w 12192000"/>
              <a:gd name="connsiteY54" fmla="*/ 963518 h 6858000"/>
              <a:gd name="connsiteX55" fmla="*/ 11509028 w 12192000"/>
              <a:gd name="connsiteY55" fmla="*/ 955319 h 6858000"/>
              <a:gd name="connsiteX56" fmla="*/ 11480062 w 12192000"/>
              <a:gd name="connsiteY56" fmla="*/ 948024 h 6858000"/>
              <a:gd name="connsiteX57" fmla="*/ 11450743 w 12192000"/>
              <a:gd name="connsiteY57" fmla="*/ 941649 h 6858000"/>
              <a:gd name="connsiteX58" fmla="*/ 11421084 w 12192000"/>
              <a:gd name="connsiteY58" fmla="*/ 936211 h 6858000"/>
              <a:gd name="connsiteX59" fmla="*/ 11391104 w 12192000"/>
              <a:gd name="connsiteY59" fmla="*/ 931725 h 6858000"/>
              <a:gd name="connsiteX60" fmla="*/ 11360818 w 12192000"/>
              <a:gd name="connsiteY60" fmla="*/ 928208 h 6858000"/>
              <a:gd name="connsiteX61" fmla="*/ 11330242 w 12192000"/>
              <a:gd name="connsiteY61" fmla="*/ 925676 h 6858000"/>
              <a:gd name="connsiteX62" fmla="*/ 11299392 w 12192000"/>
              <a:gd name="connsiteY62" fmla="*/ 924145 h 6858000"/>
              <a:gd name="connsiteX63" fmla="*/ 11268344 w 12192000"/>
              <a:gd name="connsiteY63" fmla="*/ 923632 h 6858000"/>
              <a:gd name="connsiteX64" fmla="*/ 0 w 12192000"/>
              <a:gd name="connsiteY64" fmla="*/ 923632 h 6858000"/>
              <a:gd name="connsiteX65" fmla="*/ 0 w 12192000"/>
              <a:gd name="connsiteY65"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5369913 w 12192000"/>
              <a:gd name="connsiteY3" fmla="*/ 6857918 h 6858000"/>
              <a:gd name="connsiteX4" fmla="*/ 6088667 w 12192000"/>
              <a:gd name="connsiteY4" fmla="*/ 6857918 h 6858000"/>
              <a:gd name="connsiteX5" fmla="*/ 6103236 w 12192000"/>
              <a:gd name="connsiteY5" fmla="*/ 6857918 h 6858000"/>
              <a:gd name="connsiteX6" fmla="*/ 6821989 w 12192000"/>
              <a:gd name="connsiteY6" fmla="*/ 6857918 h 6858000"/>
              <a:gd name="connsiteX7" fmla="*/ 7872157 w 12192000"/>
              <a:gd name="connsiteY7" fmla="*/ 6857918 h 6858000"/>
              <a:gd name="connsiteX8" fmla="*/ 7889162 w 12192000"/>
              <a:gd name="connsiteY8" fmla="*/ 6857918 h 6858000"/>
              <a:gd name="connsiteX9" fmla="*/ 8622485 w 12192000"/>
              <a:gd name="connsiteY9" fmla="*/ 6857918 h 6858000"/>
              <a:gd name="connsiteX10" fmla="*/ 9672653 w 12192000"/>
              <a:gd name="connsiteY10" fmla="*/ 6857918 h 6858000"/>
              <a:gd name="connsiteX11" fmla="*/ 10391406 w 12192000"/>
              <a:gd name="connsiteY11" fmla="*/ 6857918 h 6858000"/>
              <a:gd name="connsiteX12" fmla="*/ 12191902 w 12192000"/>
              <a:gd name="connsiteY12" fmla="*/ 6857918 h 6858000"/>
              <a:gd name="connsiteX13" fmla="*/ 12191902 w 12192000"/>
              <a:gd name="connsiteY13" fmla="*/ 1846708 h 6858000"/>
              <a:gd name="connsiteX14" fmla="*/ 12191397 w 12192000"/>
              <a:gd name="connsiteY14" fmla="*/ 1816142 h 6858000"/>
              <a:gd name="connsiteX15" fmla="*/ 12189866 w 12192000"/>
              <a:gd name="connsiteY15" fmla="*/ 1785292 h 6858000"/>
              <a:gd name="connsiteX16" fmla="*/ 12187334 w 12192000"/>
              <a:gd name="connsiteY16" fmla="*/ 1754716 h 6858000"/>
              <a:gd name="connsiteX17" fmla="*/ 12183817 w 12192000"/>
              <a:gd name="connsiteY17" fmla="*/ 1724429 h 6858000"/>
              <a:gd name="connsiteX18" fmla="*/ 12179331 w 12192000"/>
              <a:gd name="connsiteY18" fmla="*/ 1694449 h 6858000"/>
              <a:gd name="connsiteX19" fmla="*/ 12173892 w 12192000"/>
              <a:gd name="connsiteY19" fmla="*/ 1664791 h 6858000"/>
              <a:gd name="connsiteX20" fmla="*/ 12167517 w 12192000"/>
              <a:gd name="connsiteY20" fmla="*/ 1635472 h 6858000"/>
              <a:gd name="connsiteX21" fmla="*/ 12160222 w 12192000"/>
              <a:gd name="connsiteY21" fmla="*/ 1606506 h 6858000"/>
              <a:gd name="connsiteX22" fmla="*/ 12152023 w 12192000"/>
              <a:gd name="connsiteY22" fmla="*/ 1577912 h 6858000"/>
              <a:gd name="connsiteX23" fmla="*/ 12142936 w 12192000"/>
              <a:gd name="connsiteY23" fmla="*/ 1549704 h 6858000"/>
              <a:gd name="connsiteX24" fmla="*/ 12132978 w 12192000"/>
              <a:gd name="connsiteY24" fmla="*/ 1521899 h 6858000"/>
              <a:gd name="connsiteX25" fmla="*/ 12122163 w 12192000"/>
              <a:gd name="connsiteY25" fmla="*/ 1494514 h 6858000"/>
              <a:gd name="connsiteX26" fmla="*/ 12110509 w 12192000"/>
              <a:gd name="connsiteY26" fmla="*/ 1467563 h 6858000"/>
              <a:gd name="connsiteX27" fmla="*/ 12098032 w 12192000"/>
              <a:gd name="connsiteY27" fmla="*/ 1441065 h 6858000"/>
              <a:gd name="connsiteX28" fmla="*/ 12084748 w 12192000"/>
              <a:gd name="connsiteY28" fmla="*/ 1415034 h 6858000"/>
              <a:gd name="connsiteX29" fmla="*/ 12070673 w 12192000"/>
              <a:gd name="connsiteY29" fmla="*/ 1389486 h 6858000"/>
              <a:gd name="connsiteX30" fmla="*/ 12055824 w 12192000"/>
              <a:gd name="connsiteY30" fmla="*/ 1364439 h 6858000"/>
              <a:gd name="connsiteX31" fmla="*/ 12040215 w 12192000"/>
              <a:gd name="connsiteY31" fmla="*/ 1339908 h 6858000"/>
              <a:gd name="connsiteX32" fmla="*/ 12023864 w 12192000"/>
              <a:gd name="connsiteY32" fmla="*/ 1315909 h 6858000"/>
              <a:gd name="connsiteX33" fmla="*/ 12006787 w 12192000"/>
              <a:gd name="connsiteY33" fmla="*/ 1292458 h 6858000"/>
              <a:gd name="connsiteX34" fmla="*/ 11989000 w 12192000"/>
              <a:gd name="connsiteY34" fmla="*/ 1269572 h 6858000"/>
              <a:gd name="connsiteX35" fmla="*/ 11970519 w 12192000"/>
              <a:gd name="connsiteY35" fmla="*/ 1247267 h 6858000"/>
              <a:gd name="connsiteX36" fmla="*/ 11951360 w 12192000"/>
              <a:gd name="connsiteY36" fmla="*/ 1225559 h 6858000"/>
              <a:gd name="connsiteX37" fmla="*/ 11931539 w 12192000"/>
              <a:gd name="connsiteY37" fmla="*/ 1204464 h 6858000"/>
              <a:gd name="connsiteX38" fmla="*/ 11911073 w 12192000"/>
              <a:gd name="connsiteY38" fmla="*/ 1183999 h 6858000"/>
              <a:gd name="connsiteX39" fmla="*/ 11889978 w 12192000"/>
              <a:gd name="connsiteY39" fmla="*/ 1164178 h 6858000"/>
              <a:gd name="connsiteX40" fmla="*/ 11868270 w 12192000"/>
              <a:gd name="connsiteY40" fmla="*/ 1145020 h 6858000"/>
              <a:gd name="connsiteX41" fmla="*/ 11845965 w 12192000"/>
              <a:gd name="connsiteY41" fmla="*/ 1126539 h 6858000"/>
              <a:gd name="connsiteX42" fmla="*/ 11823079 w 12192000"/>
              <a:gd name="connsiteY42" fmla="*/ 1108752 h 6858000"/>
              <a:gd name="connsiteX43" fmla="*/ 11799628 w 12192000"/>
              <a:gd name="connsiteY43" fmla="*/ 1091675 h 6858000"/>
              <a:gd name="connsiteX44" fmla="*/ 11775629 w 12192000"/>
              <a:gd name="connsiteY44" fmla="*/ 1075324 h 6858000"/>
              <a:gd name="connsiteX45" fmla="*/ 11751097 w 12192000"/>
              <a:gd name="connsiteY45" fmla="*/ 1059716 h 6858000"/>
              <a:gd name="connsiteX46" fmla="*/ 11726050 w 12192000"/>
              <a:gd name="connsiteY46" fmla="*/ 1044867 h 6858000"/>
              <a:gd name="connsiteX47" fmla="*/ 11700502 w 12192000"/>
              <a:gd name="connsiteY47" fmla="*/ 1030792 h 6858000"/>
              <a:gd name="connsiteX48" fmla="*/ 11674471 w 12192000"/>
              <a:gd name="connsiteY48" fmla="*/ 1017508 h 6858000"/>
              <a:gd name="connsiteX49" fmla="*/ 11647972 w 12192000"/>
              <a:gd name="connsiteY49" fmla="*/ 1005031 h 6858000"/>
              <a:gd name="connsiteX50" fmla="*/ 11621021 w 12192000"/>
              <a:gd name="connsiteY50" fmla="*/ 993378 h 6858000"/>
              <a:gd name="connsiteX51" fmla="*/ 11593636 w 12192000"/>
              <a:gd name="connsiteY51" fmla="*/ 982564 h 6858000"/>
              <a:gd name="connsiteX52" fmla="*/ 11565831 w 12192000"/>
              <a:gd name="connsiteY52" fmla="*/ 972605 h 6858000"/>
              <a:gd name="connsiteX53" fmla="*/ 11537623 w 12192000"/>
              <a:gd name="connsiteY53" fmla="*/ 963518 h 6858000"/>
              <a:gd name="connsiteX54" fmla="*/ 11509028 w 12192000"/>
              <a:gd name="connsiteY54" fmla="*/ 955319 h 6858000"/>
              <a:gd name="connsiteX55" fmla="*/ 11480062 w 12192000"/>
              <a:gd name="connsiteY55" fmla="*/ 948024 h 6858000"/>
              <a:gd name="connsiteX56" fmla="*/ 11450743 w 12192000"/>
              <a:gd name="connsiteY56" fmla="*/ 941649 h 6858000"/>
              <a:gd name="connsiteX57" fmla="*/ 11421084 w 12192000"/>
              <a:gd name="connsiteY57" fmla="*/ 936211 h 6858000"/>
              <a:gd name="connsiteX58" fmla="*/ 11391104 w 12192000"/>
              <a:gd name="connsiteY58" fmla="*/ 931725 h 6858000"/>
              <a:gd name="connsiteX59" fmla="*/ 11360818 w 12192000"/>
              <a:gd name="connsiteY59" fmla="*/ 928208 h 6858000"/>
              <a:gd name="connsiteX60" fmla="*/ 11330242 w 12192000"/>
              <a:gd name="connsiteY60" fmla="*/ 925676 h 6858000"/>
              <a:gd name="connsiteX61" fmla="*/ 11299392 w 12192000"/>
              <a:gd name="connsiteY61" fmla="*/ 924145 h 6858000"/>
              <a:gd name="connsiteX62" fmla="*/ 11268344 w 12192000"/>
              <a:gd name="connsiteY62" fmla="*/ 923632 h 6858000"/>
              <a:gd name="connsiteX63" fmla="*/ 0 w 12192000"/>
              <a:gd name="connsiteY63" fmla="*/ 923632 h 6858000"/>
              <a:gd name="connsiteX64" fmla="*/ 0 w 12192000"/>
              <a:gd name="connsiteY6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6088667 w 12192000"/>
              <a:gd name="connsiteY3" fmla="*/ 6857918 h 6858000"/>
              <a:gd name="connsiteX4" fmla="*/ 6103236 w 12192000"/>
              <a:gd name="connsiteY4" fmla="*/ 6857918 h 6858000"/>
              <a:gd name="connsiteX5" fmla="*/ 6821989 w 12192000"/>
              <a:gd name="connsiteY5" fmla="*/ 6857918 h 6858000"/>
              <a:gd name="connsiteX6" fmla="*/ 7872157 w 12192000"/>
              <a:gd name="connsiteY6" fmla="*/ 6857918 h 6858000"/>
              <a:gd name="connsiteX7" fmla="*/ 7889162 w 12192000"/>
              <a:gd name="connsiteY7" fmla="*/ 6857918 h 6858000"/>
              <a:gd name="connsiteX8" fmla="*/ 8622485 w 12192000"/>
              <a:gd name="connsiteY8" fmla="*/ 6857918 h 6858000"/>
              <a:gd name="connsiteX9" fmla="*/ 9672653 w 12192000"/>
              <a:gd name="connsiteY9" fmla="*/ 6857918 h 6858000"/>
              <a:gd name="connsiteX10" fmla="*/ 10391406 w 12192000"/>
              <a:gd name="connsiteY10" fmla="*/ 6857918 h 6858000"/>
              <a:gd name="connsiteX11" fmla="*/ 12191902 w 12192000"/>
              <a:gd name="connsiteY11" fmla="*/ 6857918 h 6858000"/>
              <a:gd name="connsiteX12" fmla="*/ 12191902 w 12192000"/>
              <a:gd name="connsiteY12" fmla="*/ 1846708 h 6858000"/>
              <a:gd name="connsiteX13" fmla="*/ 12191397 w 12192000"/>
              <a:gd name="connsiteY13" fmla="*/ 1816142 h 6858000"/>
              <a:gd name="connsiteX14" fmla="*/ 12189866 w 12192000"/>
              <a:gd name="connsiteY14" fmla="*/ 1785292 h 6858000"/>
              <a:gd name="connsiteX15" fmla="*/ 12187334 w 12192000"/>
              <a:gd name="connsiteY15" fmla="*/ 1754716 h 6858000"/>
              <a:gd name="connsiteX16" fmla="*/ 12183817 w 12192000"/>
              <a:gd name="connsiteY16" fmla="*/ 1724429 h 6858000"/>
              <a:gd name="connsiteX17" fmla="*/ 12179331 w 12192000"/>
              <a:gd name="connsiteY17" fmla="*/ 1694449 h 6858000"/>
              <a:gd name="connsiteX18" fmla="*/ 12173892 w 12192000"/>
              <a:gd name="connsiteY18" fmla="*/ 1664791 h 6858000"/>
              <a:gd name="connsiteX19" fmla="*/ 12167517 w 12192000"/>
              <a:gd name="connsiteY19" fmla="*/ 1635472 h 6858000"/>
              <a:gd name="connsiteX20" fmla="*/ 12160222 w 12192000"/>
              <a:gd name="connsiteY20" fmla="*/ 1606506 h 6858000"/>
              <a:gd name="connsiteX21" fmla="*/ 12152023 w 12192000"/>
              <a:gd name="connsiteY21" fmla="*/ 1577912 h 6858000"/>
              <a:gd name="connsiteX22" fmla="*/ 12142936 w 12192000"/>
              <a:gd name="connsiteY22" fmla="*/ 1549704 h 6858000"/>
              <a:gd name="connsiteX23" fmla="*/ 12132978 w 12192000"/>
              <a:gd name="connsiteY23" fmla="*/ 1521899 h 6858000"/>
              <a:gd name="connsiteX24" fmla="*/ 12122163 w 12192000"/>
              <a:gd name="connsiteY24" fmla="*/ 1494514 h 6858000"/>
              <a:gd name="connsiteX25" fmla="*/ 12110509 w 12192000"/>
              <a:gd name="connsiteY25" fmla="*/ 1467563 h 6858000"/>
              <a:gd name="connsiteX26" fmla="*/ 12098032 w 12192000"/>
              <a:gd name="connsiteY26" fmla="*/ 1441065 h 6858000"/>
              <a:gd name="connsiteX27" fmla="*/ 12084748 w 12192000"/>
              <a:gd name="connsiteY27" fmla="*/ 1415034 h 6858000"/>
              <a:gd name="connsiteX28" fmla="*/ 12070673 w 12192000"/>
              <a:gd name="connsiteY28" fmla="*/ 1389486 h 6858000"/>
              <a:gd name="connsiteX29" fmla="*/ 12055824 w 12192000"/>
              <a:gd name="connsiteY29" fmla="*/ 1364439 h 6858000"/>
              <a:gd name="connsiteX30" fmla="*/ 12040215 w 12192000"/>
              <a:gd name="connsiteY30" fmla="*/ 1339908 h 6858000"/>
              <a:gd name="connsiteX31" fmla="*/ 12023864 w 12192000"/>
              <a:gd name="connsiteY31" fmla="*/ 1315909 h 6858000"/>
              <a:gd name="connsiteX32" fmla="*/ 12006787 w 12192000"/>
              <a:gd name="connsiteY32" fmla="*/ 1292458 h 6858000"/>
              <a:gd name="connsiteX33" fmla="*/ 11989000 w 12192000"/>
              <a:gd name="connsiteY33" fmla="*/ 1269572 h 6858000"/>
              <a:gd name="connsiteX34" fmla="*/ 11970519 w 12192000"/>
              <a:gd name="connsiteY34" fmla="*/ 1247267 h 6858000"/>
              <a:gd name="connsiteX35" fmla="*/ 11951360 w 12192000"/>
              <a:gd name="connsiteY35" fmla="*/ 1225559 h 6858000"/>
              <a:gd name="connsiteX36" fmla="*/ 11931539 w 12192000"/>
              <a:gd name="connsiteY36" fmla="*/ 1204464 h 6858000"/>
              <a:gd name="connsiteX37" fmla="*/ 11911073 w 12192000"/>
              <a:gd name="connsiteY37" fmla="*/ 1183999 h 6858000"/>
              <a:gd name="connsiteX38" fmla="*/ 11889978 w 12192000"/>
              <a:gd name="connsiteY38" fmla="*/ 1164178 h 6858000"/>
              <a:gd name="connsiteX39" fmla="*/ 11868270 w 12192000"/>
              <a:gd name="connsiteY39" fmla="*/ 1145020 h 6858000"/>
              <a:gd name="connsiteX40" fmla="*/ 11845965 w 12192000"/>
              <a:gd name="connsiteY40" fmla="*/ 1126539 h 6858000"/>
              <a:gd name="connsiteX41" fmla="*/ 11823079 w 12192000"/>
              <a:gd name="connsiteY41" fmla="*/ 1108752 h 6858000"/>
              <a:gd name="connsiteX42" fmla="*/ 11799628 w 12192000"/>
              <a:gd name="connsiteY42" fmla="*/ 1091675 h 6858000"/>
              <a:gd name="connsiteX43" fmla="*/ 11775629 w 12192000"/>
              <a:gd name="connsiteY43" fmla="*/ 1075324 h 6858000"/>
              <a:gd name="connsiteX44" fmla="*/ 11751097 w 12192000"/>
              <a:gd name="connsiteY44" fmla="*/ 1059716 h 6858000"/>
              <a:gd name="connsiteX45" fmla="*/ 11726050 w 12192000"/>
              <a:gd name="connsiteY45" fmla="*/ 1044867 h 6858000"/>
              <a:gd name="connsiteX46" fmla="*/ 11700502 w 12192000"/>
              <a:gd name="connsiteY46" fmla="*/ 1030792 h 6858000"/>
              <a:gd name="connsiteX47" fmla="*/ 11674471 w 12192000"/>
              <a:gd name="connsiteY47" fmla="*/ 1017508 h 6858000"/>
              <a:gd name="connsiteX48" fmla="*/ 11647972 w 12192000"/>
              <a:gd name="connsiteY48" fmla="*/ 1005031 h 6858000"/>
              <a:gd name="connsiteX49" fmla="*/ 11621021 w 12192000"/>
              <a:gd name="connsiteY49" fmla="*/ 993378 h 6858000"/>
              <a:gd name="connsiteX50" fmla="*/ 11593636 w 12192000"/>
              <a:gd name="connsiteY50" fmla="*/ 982564 h 6858000"/>
              <a:gd name="connsiteX51" fmla="*/ 11565831 w 12192000"/>
              <a:gd name="connsiteY51" fmla="*/ 972605 h 6858000"/>
              <a:gd name="connsiteX52" fmla="*/ 11537623 w 12192000"/>
              <a:gd name="connsiteY52" fmla="*/ 963518 h 6858000"/>
              <a:gd name="connsiteX53" fmla="*/ 11509028 w 12192000"/>
              <a:gd name="connsiteY53" fmla="*/ 955319 h 6858000"/>
              <a:gd name="connsiteX54" fmla="*/ 11480062 w 12192000"/>
              <a:gd name="connsiteY54" fmla="*/ 948024 h 6858000"/>
              <a:gd name="connsiteX55" fmla="*/ 11450743 w 12192000"/>
              <a:gd name="connsiteY55" fmla="*/ 941649 h 6858000"/>
              <a:gd name="connsiteX56" fmla="*/ 11421084 w 12192000"/>
              <a:gd name="connsiteY56" fmla="*/ 936211 h 6858000"/>
              <a:gd name="connsiteX57" fmla="*/ 11391104 w 12192000"/>
              <a:gd name="connsiteY57" fmla="*/ 931725 h 6858000"/>
              <a:gd name="connsiteX58" fmla="*/ 11360818 w 12192000"/>
              <a:gd name="connsiteY58" fmla="*/ 928208 h 6858000"/>
              <a:gd name="connsiteX59" fmla="*/ 11330242 w 12192000"/>
              <a:gd name="connsiteY59" fmla="*/ 925676 h 6858000"/>
              <a:gd name="connsiteX60" fmla="*/ 11299392 w 12192000"/>
              <a:gd name="connsiteY60" fmla="*/ 924145 h 6858000"/>
              <a:gd name="connsiteX61" fmla="*/ 11268344 w 12192000"/>
              <a:gd name="connsiteY61" fmla="*/ 923632 h 6858000"/>
              <a:gd name="connsiteX62" fmla="*/ 0 w 12192000"/>
              <a:gd name="connsiteY62" fmla="*/ 923632 h 6858000"/>
              <a:gd name="connsiteX63" fmla="*/ 0 w 12192000"/>
              <a:gd name="connsiteY63"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6103236 w 12192000"/>
              <a:gd name="connsiteY3" fmla="*/ 6857918 h 6858000"/>
              <a:gd name="connsiteX4" fmla="*/ 6821989 w 12192000"/>
              <a:gd name="connsiteY4" fmla="*/ 6857918 h 6858000"/>
              <a:gd name="connsiteX5" fmla="*/ 7872157 w 12192000"/>
              <a:gd name="connsiteY5" fmla="*/ 6857918 h 6858000"/>
              <a:gd name="connsiteX6" fmla="*/ 7889162 w 12192000"/>
              <a:gd name="connsiteY6" fmla="*/ 6857918 h 6858000"/>
              <a:gd name="connsiteX7" fmla="*/ 8622485 w 12192000"/>
              <a:gd name="connsiteY7" fmla="*/ 6857918 h 6858000"/>
              <a:gd name="connsiteX8" fmla="*/ 9672653 w 12192000"/>
              <a:gd name="connsiteY8" fmla="*/ 6857918 h 6858000"/>
              <a:gd name="connsiteX9" fmla="*/ 10391406 w 12192000"/>
              <a:gd name="connsiteY9" fmla="*/ 6857918 h 6858000"/>
              <a:gd name="connsiteX10" fmla="*/ 12191902 w 12192000"/>
              <a:gd name="connsiteY10" fmla="*/ 6857918 h 6858000"/>
              <a:gd name="connsiteX11" fmla="*/ 12191902 w 12192000"/>
              <a:gd name="connsiteY11" fmla="*/ 1846708 h 6858000"/>
              <a:gd name="connsiteX12" fmla="*/ 12191397 w 12192000"/>
              <a:gd name="connsiteY12" fmla="*/ 1816142 h 6858000"/>
              <a:gd name="connsiteX13" fmla="*/ 12189866 w 12192000"/>
              <a:gd name="connsiteY13" fmla="*/ 1785292 h 6858000"/>
              <a:gd name="connsiteX14" fmla="*/ 12187334 w 12192000"/>
              <a:gd name="connsiteY14" fmla="*/ 1754716 h 6858000"/>
              <a:gd name="connsiteX15" fmla="*/ 12183817 w 12192000"/>
              <a:gd name="connsiteY15" fmla="*/ 1724429 h 6858000"/>
              <a:gd name="connsiteX16" fmla="*/ 12179331 w 12192000"/>
              <a:gd name="connsiteY16" fmla="*/ 1694449 h 6858000"/>
              <a:gd name="connsiteX17" fmla="*/ 12173892 w 12192000"/>
              <a:gd name="connsiteY17" fmla="*/ 1664791 h 6858000"/>
              <a:gd name="connsiteX18" fmla="*/ 12167517 w 12192000"/>
              <a:gd name="connsiteY18" fmla="*/ 1635472 h 6858000"/>
              <a:gd name="connsiteX19" fmla="*/ 12160222 w 12192000"/>
              <a:gd name="connsiteY19" fmla="*/ 1606506 h 6858000"/>
              <a:gd name="connsiteX20" fmla="*/ 12152023 w 12192000"/>
              <a:gd name="connsiteY20" fmla="*/ 1577912 h 6858000"/>
              <a:gd name="connsiteX21" fmla="*/ 12142936 w 12192000"/>
              <a:gd name="connsiteY21" fmla="*/ 1549704 h 6858000"/>
              <a:gd name="connsiteX22" fmla="*/ 12132978 w 12192000"/>
              <a:gd name="connsiteY22" fmla="*/ 1521899 h 6858000"/>
              <a:gd name="connsiteX23" fmla="*/ 12122163 w 12192000"/>
              <a:gd name="connsiteY23" fmla="*/ 1494514 h 6858000"/>
              <a:gd name="connsiteX24" fmla="*/ 12110509 w 12192000"/>
              <a:gd name="connsiteY24" fmla="*/ 1467563 h 6858000"/>
              <a:gd name="connsiteX25" fmla="*/ 12098032 w 12192000"/>
              <a:gd name="connsiteY25" fmla="*/ 1441065 h 6858000"/>
              <a:gd name="connsiteX26" fmla="*/ 12084748 w 12192000"/>
              <a:gd name="connsiteY26" fmla="*/ 1415034 h 6858000"/>
              <a:gd name="connsiteX27" fmla="*/ 12070673 w 12192000"/>
              <a:gd name="connsiteY27" fmla="*/ 1389486 h 6858000"/>
              <a:gd name="connsiteX28" fmla="*/ 12055824 w 12192000"/>
              <a:gd name="connsiteY28" fmla="*/ 1364439 h 6858000"/>
              <a:gd name="connsiteX29" fmla="*/ 12040215 w 12192000"/>
              <a:gd name="connsiteY29" fmla="*/ 1339908 h 6858000"/>
              <a:gd name="connsiteX30" fmla="*/ 12023864 w 12192000"/>
              <a:gd name="connsiteY30" fmla="*/ 1315909 h 6858000"/>
              <a:gd name="connsiteX31" fmla="*/ 12006787 w 12192000"/>
              <a:gd name="connsiteY31" fmla="*/ 1292458 h 6858000"/>
              <a:gd name="connsiteX32" fmla="*/ 11989000 w 12192000"/>
              <a:gd name="connsiteY32" fmla="*/ 1269572 h 6858000"/>
              <a:gd name="connsiteX33" fmla="*/ 11970519 w 12192000"/>
              <a:gd name="connsiteY33" fmla="*/ 1247267 h 6858000"/>
              <a:gd name="connsiteX34" fmla="*/ 11951360 w 12192000"/>
              <a:gd name="connsiteY34" fmla="*/ 1225559 h 6858000"/>
              <a:gd name="connsiteX35" fmla="*/ 11931539 w 12192000"/>
              <a:gd name="connsiteY35" fmla="*/ 1204464 h 6858000"/>
              <a:gd name="connsiteX36" fmla="*/ 11911073 w 12192000"/>
              <a:gd name="connsiteY36" fmla="*/ 1183999 h 6858000"/>
              <a:gd name="connsiteX37" fmla="*/ 11889978 w 12192000"/>
              <a:gd name="connsiteY37" fmla="*/ 1164178 h 6858000"/>
              <a:gd name="connsiteX38" fmla="*/ 11868270 w 12192000"/>
              <a:gd name="connsiteY38" fmla="*/ 1145020 h 6858000"/>
              <a:gd name="connsiteX39" fmla="*/ 11845965 w 12192000"/>
              <a:gd name="connsiteY39" fmla="*/ 1126539 h 6858000"/>
              <a:gd name="connsiteX40" fmla="*/ 11823079 w 12192000"/>
              <a:gd name="connsiteY40" fmla="*/ 1108752 h 6858000"/>
              <a:gd name="connsiteX41" fmla="*/ 11799628 w 12192000"/>
              <a:gd name="connsiteY41" fmla="*/ 1091675 h 6858000"/>
              <a:gd name="connsiteX42" fmla="*/ 11775629 w 12192000"/>
              <a:gd name="connsiteY42" fmla="*/ 1075324 h 6858000"/>
              <a:gd name="connsiteX43" fmla="*/ 11751097 w 12192000"/>
              <a:gd name="connsiteY43" fmla="*/ 1059716 h 6858000"/>
              <a:gd name="connsiteX44" fmla="*/ 11726050 w 12192000"/>
              <a:gd name="connsiteY44" fmla="*/ 1044867 h 6858000"/>
              <a:gd name="connsiteX45" fmla="*/ 11700502 w 12192000"/>
              <a:gd name="connsiteY45" fmla="*/ 1030792 h 6858000"/>
              <a:gd name="connsiteX46" fmla="*/ 11674471 w 12192000"/>
              <a:gd name="connsiteY46" fmla="*/ 1017508 h 6858000"/>
              <a:gd name="connsiteX47" fmla="*/ 11647972 w 12192000"/>
              <a:gd name="connsiteY47" fmla="*/ 1005031 h 6858000"/>
              <a:gd name="connsiteX48" fmla="*/ 11621021 w 12192000"/>
              <a:gd name="connsiteY48" fmla="*/ 993378 h 6858000"/>
              <a:gd name="connsiteX49" fmla="*/ 11593636 w 12192000"/>
              <a:gd name="connsiteY49" fmla="*/ 982564 h 6858000"/>
              <a:gd name="connsiteX50" fmla="*/ 11565831 w 12192000"/>
              <a:gd name="connsiteY50" fmla="*/ 972605 h 6858000"/>
              <a:gd name="connsiteX51" fmla="*/ 11537623 w 12192000"/>
              <a:gd name="connsiteY51" fmla="*/ 963518 h 6858000"/>
              <a:gd name="connsiteX52" fmla="*/ 11509028 w 12192000"/>
              <a:gd name="connsiteY52" fmla="*/ 955319 h 6858000"/>
              <a:gd name="connsiteX53" fmla="*/ 11480062 w 12192000"/>
              <a:gd name="connsiteY53" fmla="*/ 948024 h 6858000"/>
              <a:gd name="connsiteX54" fmla="*/ 11450743 w 12192000"/>
              <a:gd name="connsiteY54" fmla="*/ 941649 h 6858000"/>
              <a:gd name="connsiteX55" fmla="*/ 11421084 w 12192000"/>
              <a:gd name="connsiteY55" fmla="*/ 936211 h 6858000"/>
              <a:gd name="connsiteX56" fmla="*/ 11391104 w 12192000"/>
              <a:gd name="connsiteY56" fmla="*/ 931725 h 6858000"/>
              <a:gd name="connsiteX57" fmla="*/ 11360818 w 12192000"/>
              <a:gd name="connsiteY57" fmla="*/ 928208 h 6858000"/>
              <a:gd name="connsiteX58" fmla="*/ 11330242 w 12192000"/>
              <a:gd name="connsiteY58" fmla="*/ 925676 h 6858000"/>
              <a:gd name="connsiteX59" fmla="*/ 11299392 w 12192000"/>
              <a:gd name="connsiteY59" fmla="*/ 924145 h 6858000"/>
              <a:gd name="connsiteX60" fmla="*/ 11268344 w 12192000"/>
              <a:gd name="connsiteY60" fmla="*/ 923632 h 6858000"/>
              <a:gd name="connsiteX61" fmla="*/ 0 w 12192000"/>
              <a:gd name="connsiteY61" fmla="*/ 923632 h 6858000"/>
              <a:gd name="connsiteX62" fmla="*/ 0 w 12192000"/>
              <a:gd name="connsiteY62"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6821989 w 12192000"/>
              <a:gd name="connsiteY3" fmla="*/ 6857918 h 6858000"/>
              <a:gd name="connsiteX4" fmla="*/ 7872157 w 12192000"/>
              <a:gd name="connsiteY4" fmla="*/ 6857918 h 6858000"/>
              <a:gd name="connsiteX5" fmla="*/ 7889162 w 12192000"/>
              <a:gd name="connsiteY5" fmla="*/ 6857918 h 6858000"/>
              <a:gd name="connsiteX6" fmla="*/ 8622485 w 12192000"/>
              <a:gd name="connsiteY6" fmla="*/ 6857918 h 6858000"/>
              <a:gd name="connsiteX7" fmla="*/ 9672653 w 12192000"/>
              <a:gd name="connsiteY7" fmla="*/ 6857918 h 6858000"/>
              <a:gd name="connsiteX8" fmla="*/ 10391406 w 12192000"/>
              <a:gd name="connsiteY8" fmla="*/ 6857918 h 6858000"/>
              <a:gd name="connsiteX9" fmla="*/ 12191902 w 12192000"/>
              <a:gd name="connsiteY9" fmla="*/ 6857918 h 6858000"/>
              <a:gd name="connsiteX10" fmla="*/ 12191902 w 12192000"/>
              <a:gd name="connsiteY10" fmla="*/ 1846708 h 6858000"/>
              <a:gd name="connsiteX11" fmla="*/ 12191397 w 12192000"/>
              <a:gd name="connsiteY11" fmla="*/ 1816142 h 6858000"/>
              <a:gd name="connsiteX12" fmla="*/ 12189866 w 12192000"/>
              <a:gd name="connsiteY12" fmla="*/ 1785292 h 6858000"/>
              <a:gd name="connsiteX13" fmla="*/ 12187334 w 12192000"/>
              <a:gd name="connsiteY13" fmla="*/ 1754716 h 6858000"/>
              <a:gd name="connsiteX14" fmla="*/ 12183817 w 12192000"/>
              <a:gd name="connsiteY14" fmla="*/ 1724429 h 6858000"/>
              <a:gd name="connsiteX15" fmla="*/ 12179331 w 12192000"/>
              <a:gd name="connsiteY15" fmla="*/ 1694449 h 6858000"/>
              <a:gd name="connsiteX16" fmla="*/ 12173892 w 12192000"/>
              <a:gd name="connsiteY16" fmla="*/ 1664791 h 6858000"/>
              <a:gd name="connsiteX17" fmla="*/ 12167517 w 12192000"/>
              <a:gd name="connsiteY17" fmla="*/ 1635472 h 6858000"/>
              <a:gd name="connsiteX18" fmla="*/ 12160222 w 12192000"/>
              <a:gd name="connsiteY18" fmla="*/ 1606506 h 6858000"/>
              <a:gd name="connsiteX19" fmla="*/ 12152023 w 12192000"/>
              <a:gd name="connsiteY19" fmla="*/ 1577912 h 6858000"/>
              <a:gd name="connsiteX20" fmla="*/ 12142936 w 12192000"/>
              <a:gd name="connsiteY20" fmla="*/ 1549704 h 6858000"/>
              <a:gd name="connsiteX21" fmla="*/ 12132978 w 12192000"/>
              <a:gd name="connsiteY21" fmla="*/ 1521899 h 6858000"/>
              <a:gd name="connsiteX22" fmla="*/ 12122163 w 12192000"/>
              <a:gd name="connsiteY22" fmla="*/ 1494514 h 6858000"/>
              <a:gd name="connsiteX23" fmla="*/ 12110509 w 12192000"/>
              <a:gd name="connsiteY23" fmla="*/ 1467563 h 6858000"/>
              <a:gd name="connsiteX24" fmla="*/ 12098032 w 12192000"/>
              <a:gd name="connsiteY24" fmla="*/ 1441065 h 6858000"/>
              <a:gd name="connsiteX25" fmla="*/ 12084748 w 12192000"/>
              <a:gd name="connsiteY25" fmla="*/ 1415034 h 6858000"/>
              <a:gd name="connsiteX26" fmla="*/ 12070673 w 12192000"/>
              <a:gd name="connsiteY26" fmla="*/ 1389486 h 6858000"/>
              <a:gd name="connsiteX27" fmla="*/ 12055824 w 12192000"/>
              <a:gd name="connsiteY27" fmla="*/ 1364439 h 6858000"/>
              <a:gd name="connsiteX28" fmla="*/ 12040215 w 12192000"/>
              <a:gd name="connsiteY28" fmla="*/ 1339908 h 6858000"/>
              <a:gd name="connsiteX29" fmla="*/ 12023864 w 12192000"/>
              <a:gd name="connsiteY29" fmla="*/ 1315909 h 6858000"/>
              <a:gd name="connsiteX30" fmla="*/ 12006787 w 12192000"/>
              <a:gd name="connsiteY30" fmla="*/ 1292458 h 6858000"/>
              <a:gd name="connsiteX31" fmla="*/ 11989000 w 12192000"/>
              <a:gd name="connsiteY31" fmla="*/ 1269572 h 6858000"/>
              <a:gd name="connsiteX32" fmla="*/ 11970519 w 12192000"/>
              <a:gd name="connsiteY32" fmla="*/ 1247267 h 6858000"/>
              <a:gd name="connsiteX33" fmla="*/ 11951360 w 12192000"/>
              <a:gd name="connsiteY33" fmla="*/ 1225559 h 6858000"/>
              <a:gd name="connsiteX34" fmla="*/ 11931539 w 12192000"/>
              <a:gd name="connsiteY34" fmla="*/ 1204464 h 6858000"/>
              <a:gd name="connsiteX35" fmla="*/ 11911073 w 12192000"/>
              <a:gd name="connsiteY35" fmla="*/ 1183999 h 6858000"/>
              <a:gd name="connsiteX36" fmla="*/ 11889978 w 12192000"/>
              <a:gd name="connsiteY36" fmla="*/ 1164178 h 6858000"/>
              <a:gd name="connsiteX37" fmla="*/ 11868270 w 12192000"/>
              <a:gd name="connsiteY37" fmla="*/ 1145020 h 6858000"/>
              <a:gd name="connsiteX38" fmla="*/ 11845965 w 12192000"/>
              <a:gd name="connsiteY38" fmla="*/ 1126539 h 6858000"/>
              <a:gd name="connsiteX39" fmla="*/ 11823079 w 12192000"/>
              <a:gd name="connsiteY39" fmla="*/ 1108752 h 6858000"/>
              <a:gd name="connsiteX40" fmla="*/ 11799628 w 12192000"/>
              <a:gd name="connsiteY40" fmla="*/ 1091675 h 6858000"/>
              <a:gd name="connsiteX41" fmla="*/ 11775629 w 12192000"/>
              <a:gd name="connsiteY41" fmla="*/ 1075324 h 6858000"/>
              <a:gd name="connsiteX42" fmla="*/ 11751097 w 12192000"/>
              <a:gd name="connsiteY42" fmla="*/ 1059716 h 6858000"/>
              <a:gd name="connsiteX43" fmla="*/ 11726050 w 12192000"/>
              <a:gd name="connsiteY43" fmla="*/ 1044867 h 6858000"/>
              <a:gd name="connsiteX44" fmla="*/ 11700502 w 12192000"/>
              <a:gd name="connsiteY44" fmla="*/ 1030792 h 6858000"/>
              <a:gd name="connsiteX45" fmla="*/ 11674471 w 12192000"/>
              <a:gd name="connsiteY45" fmla="*/ 1017508 h 6858000"/>
              <a:gd name="connsiteX46" fmla="*/ 11647972 w 12192000"/>
              <a:gd name="connsiteY46" fmla="*/ 1005031 h 6858000"/>
              <a:gd name="connsiteX47" fmla="*/ 11621021 w 12192000"/>
              <a:gd name="connsiteY47" fmla="*/ 993378 h 6858000"/>
              <a:gd name="connsiteX48" fmla="*/ 11593636 w 12192000"/>
              <a:gd name="connsiteY48" fmla="*/ 982564 h 6858000"/>
              <a:gd name="connsiteX49" fmla="*/ 11565831 w 12192000"/>
              <a:gd name="connsiteY49" fmla="*/ 972605 h 6858000"/>
              <a:gd name="connsiteX50" fmla="*/ 11537623 w 12192000"/>
              <a:gd name="connsiteY50" fmla="*/ 963518 h 6858000"/>
              <a:gd name="connsiteX51" fmla="*/ 11509028 w 12192000"/>
              <a:gd name="connsiteY51" fmla="*/ 955319 h 6858000"/>
              <a:gd name="connsiteX52" fmla="*/ 11480062 w 12192000"/>
              <a:gd name="connsiteY52" fmla="*/ 948024 h 6858000"/>
              <a:gd name="connsiteX53" fmla="*/ 11450743 w 12192000"/>
              <a:gd name="connsiteY53" fmla="*/ 941649 h 6858000"/>
              <a:gd name="connsiteX54" fmla="*/ 11421084 w 12192000"/>
              <a:gd name="connsiteY54" fmla="*/ 936211 h 6858000"/>
              <a:gd name="connsiteX55" fmla="*/ 11391104 w 12192000"/>
              <a:gd name="connsiteY55" fmla="*/ 931725 h 6858000"/>
              <a:gd name="connsiteX56" fmla="*/ 11360818 w 12192000"/>
              <a:gd name="connsiteY56" fmla="*/ 928208 h 6858000"/>
              <a:gd name="connsiteX57" fmla="*/ 11330242 w 12192000"/>
              <a:gd name="connsiteY57" fmla="*/ 925676 h 6858000"/>
              <a:gd name="connsiteX58" fmla="*/ 11299392 w 12192000"/>
              <a:gd name="connsiteY58" fmla="*/ 924145 h 6858000"/>
              <a:gd name="connsiteX59" fmla="*/ 11268344 w 12192000"/>
              <a:gd name="connsiteY59" fmla="*/ 923632 h 6858000"/>
              <a:gd name="connsiteX60" fmla="*/ 0 w 12192000"/>
              <a:gd name="connsiteY60" fmla="*/ 923632 h 6858000"/>
              <a:gd name="connsiteX61" fmla="*/ 0 w 12192000"/>
              <a:gd name="connsiteY61"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7872157 w 12192000"/>
              <a:gd name="connsiteY3" fmla="*/ 6857918 h 6858000"/>
              <a:gd name="connsiteX4" fmla="*/ 7889162 w 12192000"/>
              <a:gd name="connsiteY4" fmla="*/ 6857918 h 6858000"/>
              <a:gd name="connsiteX5" fmla="*/ 8622485 w 12192000"/>
              <a:gd name="connsiteY5" fmla="*/ 6857918 h 6858000"/>
              <a:gd name="connsiteX6" fmla="*/ 9672653 w 12192000"/>
              <a:gd name="connsiteY6" fmla="*/ 6857918 h 6858000"/>
              <a:gd name="connsiteX7" fmla="*/ 10391406 w 12192000"/>
              <a:gd name="connsiteY7" fmla="*/ 6857918 h 6858000"/>
              <a:gd name="connsiteX8" fmla="*/ 12191902 w 12192000"/>
              <a:gd name="connsiteY8" fmla="*/ 6857918 h 6858000"/>
              <a:gd name="connsiteX9" fmla="*/ 12191902 w 12192000"/>
              <a:gd name="connsiteY9" fmla="*/ 1846708 h 6858000"/>
              <a:gd name="connsiteX10" fmla="*/ 12191397 w 12192000"/>
              <a:gd name="connsiteY10" fmla="*/ 1816142 h 6858000"/>
              <a:gd name="connsiteX11" fmla="*/ 12189866 w 12192000"/>
              <a:gd name="connsiteY11" fmla="*/ 1785292 h 6858000"/>
              <a:gd name="connsiteX12" fmla="*/ 12187334 w 12192000"/>
              <a:gd name="connsiteY12" fmla="*/ 1754716 h 6858000"/>
              <a:gd name="connsiteX13" fmla="*/ 12183817 w 12192000"/>
              <a:gd name="connsiteY13" fmla="*/ 1724429 h 6858000"/>
              <a:gd name="connsiteX14" fmla="*/ 12179331 w 12192000"/>
              <a:gd name="connsiteY14" fmla="*/ 1694449 h 6858000"/>
              <a:gd name="connsiteX15" fmla="*/ 12173892 w 12192000"/>
              <a:gd name="connsiteY15" fmla="*/ 1664791 h 6858000"/>
              <a:gd name="connsiteX16" fmla="*/ 12167517 w 12192000"/>
              <a:gd name="connsiteY16" fmla="*/ 1635472 h 6858000"/>
              <a:gd name="connsiteX17" fmla="*/ 12160222 w 12192000"/>
              <a:gd name="connsiteY17" fmla="*/ 1606506 h 6858000"/>
              <a:gd name="connsiteX18" fmla="*/ 12152023 w 12192000"/>
              <a:gd name="connsiteY18" fmla="*/ 1577912 h 6858000"/>
              <a:gd name="connsiteX19" fmla="*/ 12142936 w 12192000"/>
              <a:gd name="connsiteY19" fmla="*/ 1549704 h 6858000"/>
              <a:gd name="connsiteX20" fmla="*/ 12132978 w 12192000"/>
              <a:gd name="connsiteY20" fmla="*/ 1521899 h 6858000"/>
              <a:gd name="connsiteX21" fmla="*/ 12122163 w 12192000"/>
              <a:gd name="connsiteY21" fmla="*/ 1494514 h 6858000"/>
              <a:gd name="connsiteX22" fmla="*/ 12110509 w 12192000"/>
              <a:gd name="connsiteY22" fmla="*/ 1467563 h 6858000"/>
              <a:gd name="connsiteX23" fmla="*/ 12098032 w 12192000"/>
              <a:gd name="connsiteY23" fmla="*/ 1441065 h 6858000"/>
              <a:gd name="connsiteX24" fmla="*/ 12084748 w 12192000"/>
              <a:gd name="connsiteY24" fmla="*/ 1415034 h 6858000"/>
              <a:gd name="connsiteX25" fmla="*/ 12070673 w 12192000"/>
              <a:gd name="connsiteY25" fmla="*/ 1389486 h 6858000"/>
              <a:gd name="connsiteX26" fmla="*/ 12055824 w 12192000"/>
              <a:gd name="connsiteY26" fmla="*/ 1364439 h 6858000"/>
              <a:gd name="connsiteX27" fmla="*/ 12040215 w 12192000"/>
              <a:gd name="connsiteY27" fmla="*/ 1339908 h 6858000"/>
              <a:gd name="connsiteX28" fmla="*/ 12023864 w 12192000"/>
              <a:gd name="connsiteY28" fmla="*/ 1315909 h 6858000"/>
              <a:gd name="connsiteX29" fmla="*/ 12006787 w 12192000"/>
              <a:gd name="connsiteY29" fmla="*/ 1292458 h 6858000"/>
              <a:gd name="connsiteX30" fmla="*/ 11989000 w 12192000"/>
              <a:gd name="connsiteY30" fmla="*/ 1269572 h 6858000"/>
              <a:gd name="connsiteX31" fmla="*/ 11970519 w 12192000"/>
              <a:gd name="connsiteY31" fmla="*/ 1247267 h 6858000"/>
              <a:gd name="connsiteX32" fmla="*/ 11951360 w 12192000"/>
              <a:gd name="connsiteY32" fmla="*/ 1225559 h 6858000"/>
              <a:gd name="connsiteX33" fmla="*/ 11931539 w 12192000"/>
              <a:gd name="connsiteY33" fmla="*/ 1204464 h 6858000"/>
              <a:gd name="connsiteX34" fmla="*/ 11911073 w 12192000"/>
              <a:gd name="connsiteY34" fmla="*/ 1183999 h 6858000"/>
              <a:gd name="connsiteX35" fmla="*/ 11889978 w 12192000"/>
              <a:gd name="connsiteY35" fmla="*/ 1164178 h 6858000"/>
              <a:gd name="connsiteX36" fmla="*/ 11868270 w 12192000"/>
              <a:gd name="connsiteY36" fmla="*/ 1145020 h 6858000"/>
              <a:gd name="connsiteX37" fmla="*/ 11845965 w 12192000"/>
              <a:gd name="connsiteY37" fmla="*/ 1126539 h 6858000"/>
              <a:gd name="connsiteX38" fmla="*/ 11823079 w 12192000"/>
              <a:gd name="connsiteY38" fmla="*/ 1108752 h 6858000"/>
              <a:gd name="connsiteX39" fmla="*/ 11799628 w 12192000"/>
              <a:gd name="connsiteY39" fmla="*/ 1091675 h 6858000"/>
              <a:gd name="connsiteX40" fmla="*/ 11775629 w 12192000"/>
              <a:gd name="connsiteY40" fmla="*/ 1075324 h 6858000"/>
              <a:gd name="connsiteX41" fmla="*/ 11751097 w 12192000"/>
              <a:gd name="connsiteY41" fmla="*/ 1059716 h 6858000"/>
              <a:gd name="connsiteX42" fmla="*/ 11726050 w 12192000"/>
              <a:gd name="connsiteY42" fmla="*/ 1044867 h 6858000"/>
              <a:gd name="connsiteX43" fmla="*/ 11700502 w 12192000"/>
              <a:gd name="connsiteY43" fmla="*/ 1030792 h 6858000"/>
              <a:gd name="connsiteX44" fmla="*/ 11674471 w 12192000"/>
              <a:gd name="connsiteY44" fmla="*/ 1017508 h 6858000"/>
              <a:gd name="connsiteX45" fmla="*/ 11647972 w 12192000"/>
              <a:gd name="connsiteY45" fmla="*/ 1005031 h 6858000"/>
              <a:gd name="connsiteX46" fmla="*/ 11621021 w 12192000"/>
              <a:gd name="connsiteY46" fmla="*/ 993378 h 6858000"/>
              <a:gd name="connsiteX47" fmla="*/ 11593636 w 12192000"/>
              <a:gd name="connsiteY47" fmla="*/ 982564 h 6858000"/>
              <a:gd name="connsiteX48" fmla="*/ 11565831 w 12192000"/>
              <a:gd name="connsiteY48" fmla="*/ 972605 h 6858000"/>
              <a:gd name="connsiteX49" fmla="*/ 11537623 w 12192000"/>
              <a:gd name="connsiteY49" fmla="*/ 963518 h 6858000"/>
              <a:gd name="connsiteX50" fmla="*/ 11509028 w 12192000"/>
              <a:gd name="connsiteY50" fmla="*/ 955319 h 6858000"/>
              <a:gd name="connsiteX51" fmla="*/ 11480062 w 12192000"/>
              <a:gd name="connsiteY51" fmla="*/ 948024 h 6858000"/>
              <a:gd name="connsiteX52" fmla="*/ 11450743 w 12192000"/>
              <a:gd name="connsiteY52" fmla="*/ 941649 h 6858000"/>
              <a:gd name="connsiteX53" fmla="*/ 11421084 w 12192000"/>
              <a:gd name="connsiteY53" fmla="*/ 936211 h 6858000"/>
              <a:gd name="connsiteX54" fmla="*/ 11391104 w 12192000"/>
              <a:gd name="connsiteY54" fmla="*/ 931725 h 6858000"/>
              <a:gd name="connsiteX55" fmla="*/ 11360818 w 12192000"/>
              <a:gd name="connsiteY55" fmla="*/ 928208 h 6858000"/>
              <a:gd name="connsiteX56" fmla="*/ 11330242 w 12192000"/>
              <a:gd name="connsiteY56" fmla="*/ 925676 h 6858000"/>
              <a:gd name="connsiteX57" fmla="*/ 11299392 w 12192000"/>
              <a:gd name="connsiteY57" fmla="*/ 924145 h 6858000"/>
              <a:gd name="connsiteX58" fmla="*/ 11268344 w 12192000"/>
              <a:gd name="connsiteY58" fmla="*/ 923632 h 6858000"/>
              <a:gd name="connsiteX59" fmla="*/ 0 w 12192000"/>
              <a:gd name="connsiteY59" fmla="*/ 923632 h 6858000"/>
              <a:gd name="connsiteX60" fmla="*/ 0 w 12192000"/>
              <a:gd name="connsiteY60"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7872157 w 12192000"/>
              <a:gd name="connsiteY3" fmla="*/ 6857918 h 6858000"/>
              <a:gd name="connsiteX4" fmla="*/ 8622485 w 12192000"/>
              <a:gd name="connsiteY4" fmla="*/ 6857918 h 6858000"/>
              <a:gd name="connsiteX5" fmla="*/ 9672653 w 12192000"/>
              <a:gd name="connsiteY5" fmla="*/ 6857918 h 6858000"/>
              <a:gd name="connsiteX6" fmla="*/ 10391406 w 12192000"/>
              <a:gd name="connsiteY6" fmla="*/ 6857918 h 6858000"/>
              <a:gd name="connsiteX7" fmla="*/ 12191902 w 12192000"/>
              <a:gd name="connsiteY7" fmla="*/ 6857918 h 6858000"/>
              <a:gd name="connsiteX8" fmla="*/ 12191902 w 12192000"/>
              <a:gd name="connsiteY8" fmla="*/ 1846708 h 6858000"/>
              <a:gd name="connsiteX9" fmla="*/ 12191397 w 12192000"/>
              <a:gd name="connsiteY9" fmla="*/ 1816142 h 6858000"/>
              <a:gd name="connsiteX10" fmla="*/ 12189866 w 12192000"/>
              <a:gd name="connsiteY10" fmla="*/ 1785292 h 6858000"/>
              <a:gd name="connsiteX11" fmla="*/ 12187334 w 12192000"/>
              <a:gd name="connsiteY11" fmla="*/ 1754716 h 6858000"/>
              <a:gd name="connsiteX12" fmla="*/ 12183817 w 12192000"/>
              <a:gd name="connsiteY12" fmla="*/ 1724429 h 6858000"/>
              <a:gd name="connsiteX13" fmla="*/ 12179331 w 12192000"/>
              <a:gd name="connsiteY13" fmla="*/ 1694449 h 6858000"/>
              <a:gd name="connsiteX14" fmla="*/ 12173892 w 12192000"/>
              <a:gd name="connsiteY14" fmla="*/ 1664791 h 6858000"/>
              <a:gd name="connsiteX15" fmla="*/ 12167517 w 12192000"/>
              <a:gd name="connsiteY15" fmla="*/ 1635472 h 6858000"/>
              <a:gd name="connsiteX16" fmla="*/ 12160222 w 12192000"/>
              <a:gd name="connsiteY16" fmla="*/ 1606506 h 6858000"/>
              <a:gd name="connsiteX17" fmla="*/ 12152023 w 12192000"/>
              <a:gd name="connsiteY17" fmla="*/ 1577912 h 6858000"/>
              <a:gd name="connsiteX18" fmla="*/ 12142936 w 12192000"/>
              <a:gd name="connsiteY18" fmla="*/ 1549704 h 6858000"/>
              <a:gd name="connsiteX19" fmla="*/ 12132978 w 12192000"/>
              <a:gd name="connsiteY19" fmla="*/ 1521899 h 6858000"/>
              <a:gd name="connsiteX20" fmla="*/ 12122163 w 12192000"/>
              <a:gd name="connsiteY20" fmla="*/ 1494514 h 6858000"/>
              <a:gd name="connsiteX21" fmla="*/ 12110509 w 12192000"/>
              <a:gd name="connsiteY21" fmla="*/ 1467563 h 6858000"/>
              <a:gd name="connsiteX22" fmla="*/ 12098032 w 12192000"/>
              <a:gd name="connsiteY22" fmla="*/ 1441065 h 6858000"/>
              <a:gd name="connsiteX23" fmla="*/ 12084748 w 12192000"/>
              <a:gd name="connsiteY23" fmla="*/ 1415034 h 6858000"/>
              <a:gd name="connsiteX24" fmla="*/ 12070673 w 12192000"/>
              <a:gd name="connsiteY24" fmla="*/ 1389486 h 6858000"/>
              <a:gd name="connsiteX25" fmla="*/ 12055824 w 12192000"/>
              <a:gd name="connsiteY25" fmla="*/ 1364439 h 6858000"/>
              <a:gd name="connsiteX26" fmla="*/ 12040215 w 12192000"/>
              <a:gd name="connsiteY26" fmla="*/ 1339908 h 6858000"/>
              <a:gd name="connsiteX27" fmla="*/ 12023864 w 12192000"/>
              <a:gd name="connsiteY27" fmla="*/ 1315909 h 6858000"/>
              <a:gd name="connsiteX28" fmla="*/ 12006787 w 12192000"/>
              <a:gd name="connsiteY28" fmla="*/ 1292458 h 6858000"/>
              <a:gd name="connsiteX29" fmla="*/ 11989000 w 12192000"/>
              <a:gd name="connsiteY29" fmla="*/ 1269572 h 6858000"/>
              <a:gd name="connsiteX30" fmla="*/ 11970519 w 12192000"/>
              <a:gd name="connsiteY30" fmla="*/ 1247267 h 6858000"/>
              <a:gd name="connsiteX31" fmla="*/ 11951360 w 12192000"/>
              <a:gd name="connsiteY31" fmla="*/ 1225559 h 6858000"/>
              <a:gd name="connsiteX32" fmla="*/ 11931539 w 12192000"/>
              <a:gd name="connsiteY32" fmla="*/ 1204464 h 6858000"/>
              <a:gd name="connsiteX33" fmla="*/ 11911073 w 12192000"/>
              <a:gd name="connsiteY33" fmla="*/ 1183999 h 6858000"/>
              <a:gd name="connsiteX34" fmla="*/ 11889978 w 12192000"/>
              <a:gd name="connsiteY34" fmla="*/ 1164178 h 6858000"/>
              <a:gd name="connsiteX35" fmla="*/ 11868270 w 12192000"/>
              <a:gd name="connsiteY35" fmla="*/ 1145020 h 6858000"/>
              <a:gd name="connsiteX36" fmla="*/ 11845965 w 12192000"/>
              <a:gd name="connsiteY36" fmla="*/ 1126539 h 6858000"/>
              <a:gd name="connsiteX37" fmla="*/ 11823079 w 12192000"/>
              <a:gd name="connsiteY37" fmla="*/ 1108752 h 6858000"/>
              <a:gd name="connsiteX38" fmla="*/ 11799628 w 12192000"/>
              <a:gd name="connsiteY38" fmla="*/ 1091675 h 6858000"/>
              <a:gd name="connsiteX39" fmla="*/ 11775629 w 12192000"/>
              <a:gd name="connsiteY39" fmla="*/ 1075324 h 6858000"/>
              <a:gd name="connsiteX40" fmla="*/ 11751097 w 12192000"/>
              <a:gd name="connsiteY40" fmla="*/ 1059716 h 6858000"/>
              <a:gd name="connsiteX41" fmla="*/ 11726050 w 12192000"/>
              <a:gd name="connsiteY41" fmla="*/ 1044867 h 6858000"/>
              <a:gd name="connsiteX42" fmla="*/ 11700502 w 12192000"/>
              <a:gd name="connsiteY42" fmla="*/ 1030792 h 6858000"/>
              <a:gd name="connsiteX43" fmla="*/ 11674471 w 12192000"/>
              <a:gd name="connsiteY43" fmla="*/ 1017508 h 6858000"/>
              <a:gd name="connsiteX44" fmla="*/ 11647972 w 12192000"/>
              <a:gd name="connsiteY44" fmla="*/ 1005031 h 6858000"/>
              <a:gd name="connsiteX45" fmla="*/ 11621021 w 12192000"/>
              <a:gd name="connsiteY45" fmla="*/ 993378 h 6858000"/>
              <a:gd name="connsiteX46" fmla="*/ 11593636 w 12192000"/>
              <a:gd name="connsiteY46" fmla="*/ 982564 h 6858000"/>
              <a:gd name="connsiteX47" fmla="*/ 11565831 w 12192000"/>
              <a:gd name="connsiteY47" fmla="*/ 972605 h 6858000"/>
              <a:gd name="connsiteX48" fmla="*/ 11537623 w 12192000"/>
              <a:gd name="connsiteY48" fmla="*/ 963518 h 6858000"/>
              <a:gd name="connsiteX49" fmla="*/ 11509028 w 12192000"/>
              <a:gd name="connsiteY49" fmla="*/ 955319 h 6858000"/>
              <a:gd name="connsiteX50" fmla="*/ 11480062 w 12192000"/>
              <a:gd name="connsiteY50" fmla="*/ 948024 h 6858000"/>
              <a:gd name="connsiteX51" fmla="*/ 11450743 w 12192000"/>
              <a:gd name="connsiteY51" fmla="*/ 941649 h 6858000"/>
              <a:gd name="connsiteX52" fmla="*/ 11421084 w 12192000"/>
              <a:gd name="connsiteY52" fmla="*/ 936211 h 6858000"/>
              <a:gd name="connsiteX53" fmla="*/ 11391104 w 12192000"/>
              <a:gd name="connsiteY53" fmla="*/ 931725 h 6858000"/>
              <a:gd name="connsiteX54" fmla="*/ 11360818 w 12192000"/>
              <a:gd name="connsiteY54" fmla="*/ 928208 h 6858000"/>
              <a:gd name="connsiteX55" fmla="*/ 11330242 w 12192000"/>
              <a:gd name="connsiteY55" fmla="*/ 925676 h 6858000"/>
              <a:gd name="connsiteX56" fmla="*/ 11299392 w 12192000"/>
              <a:gd name="connsiteY56" fmla="*/ 924145 h 6858000"/>
              <a:gd name="connsiteX57" fmla="*/ 11268344 w 12192000"/>
              <a:gd name="connsiteY57" fmla="*/ 923632 h 6858000"/>
              <a:gd name="connsiteX58" fmla="*/ 0 w 12192000"/>
              <a:gd name="connsiteY58" fmla="*/ 923632 h 6858000"/>
              <a:gd name="connsiteX59" fmla="*/ 0 w 12192000"/>
              <a:gd name="connsiteY59"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8622485 w 12192000"/>
              <a:gd name="connsiteY3" fmla="*/ 6857918 h 6858000"/>
              <a:gd name="connsiteX4" fmla="*/ 9672653 w 12192000"/>
              <a:gd name="connsiteY4" fmla="*/ 6857918 h 6858000"/>
              <a:gd name="connsiteX5" fmla="*/ 10391406 w 12192000"/>
              <a:gd name="connsiteY5" fmla="*/ 6857918 h 6858000"/>
              <a:gd name="connsiteX6" fmla="*/ 12191902 w 12192000"/>
              <a:gd name="connsiteY6" fmla="*/ 6857918 h 6858000"/>
              <a:gd name="connsiteX7" fmla="*/ 12191902 w 12192000"/>
              <a:gd name="connsiteY7" fmla="*/ 1846708 h 6858000"/>
              <a:gd name="connsiteX8" fmla="*/ 12191397 w 12192000"/>
              <a:gd name="connsiteY8" fmla="*/ 1816142 h 6858000"/>
              <a:gd name="connsiteX9" fmla="*/ 12189866 w 12192000"/>
              <a:gd name="connsiteY9" fmla="*/ 1785292 h 6858000"/>
              <a:gd name="connsiteX10" fmla="*/ 12187334 w 12192000"/>
              <a:gd name="connsiteY10" fmla="*/ 1754716 h 6858000"/>
              <a:gd name="connsiteX11" fmla="*/ 12183817 w 12192000"/>
              <a:gd name="connsiteY11" fmla="*/ 1724429 h 6858000"/>
              <a:gd name="connsiteX12" fmla="*/ 12179331 w 12192000"/>
              <a:gd name="connsiteY12" fmla="*/ 1694449 h 6858000"/>
              <a:gd name="connsiteX13" fmla="*/ 12173892 w 12192000"/>
              <a:gd name="connsiteY13" fmla="*/ 1664791 h 6858000"/>
              <a:gd name="connsiteX14" fmla="*/ 12167517 w 12192000"/>
              <a:gd name="connsiteY14" fmla="*/ 1635472 h 6858000"/>
              <a:gd name="connsiteX15" fmla="*/ 12160222 w 12192000"/>
              <a:gd name="connsiteY15" fmla="*/ 1606506 h 6858000"/>
              <a:gd name="connsiteX16" fmla="*/ 12152023 w 12192000"/>
              <a:gd name="connsiteY16" fmla="*/ 1577912 h 6858000"/>
              <a:gd name="connsiteX17" fmla="*/ 12142936 w 12192000"/>
              <a:gd name="connsiteY17" fmla="*/ 1549704 h 6858000"/>
              <a:gd name="connsiteX18" fmla="*/ 12132978 w 12192000"/>
              <a:gd name="connsiteY18" fmla="*/ 1521899 h 6858000"/>
              <a:gd name="connsiteX19" fmla="*/ 12122163 w 12192000"/>
              <a:gd name="connsiteY19" fmla="*/ 1494514 h 6858000"/>
              <a:gd name="connsiteX20" fmla="*/ 12110509 w 12192000"/>
              <a:gd name="connsiteY20" fmla="*/ 1467563 h 6858000"/>
              <a:gd name="connsiteX21" fmla="*/ 12098032 w 12192000"/>
              <a:gd name="connsiteY21" fmla="*/ 1441065 h 6858000"/>
              <a:gd name="connsiteX22" fmla="*/ 12084748 w 12192000"/>
              <a:gd name="connsiteY22" fmla="*/ 1415034 h 6858000"/>
              <a:gd name="connsiteX23" fmla="*/ 12070673 w 12192000"/>
              <a:gd name="connsiteY23" fmla="*/ 1389486 h 6858000"/>
              <a:gd name="connsiteX24" fmla="*/ 12055824 w 12192000"/>
              <a:gd name="connsiteY24" fmla="*/ 1364439 h 6858000"/>
              <a:gd name="connsiteX25" fmla="*/ 12040215 w 12192000"/>
              <a:gd name="connsiteY25" fmla="*/ 1339908 h 6858000"/>
              <a:gd name="connsiteX26" fmla="*/ 12023864 w 12192000"/>
              <a:gd name="connsiteY26" fmla="*/ 1315909 h 6858000"/>
              <a:gd name="connsiteX27" fmla="*/ 12006787 w 12192000"/>
              <a:gd name="connsiteY27" fmla="*/ 1292458 h 6858000"/>
              <a:gd name="connsiteX28" fmla="*/ 11989000 w 12192000"/>
              <a:gd name="connsiteY28" fmla="*/ 1269572 h 6858000"/>
              <a:gd name="connsiteX29" fmla="*/ 11970519 w 12192000"/>
              <a:gd name="connsiteY29" fmla="*/ 1247267 h 6858000"/>
              <a:gd name="connsiteX30" fmla="*/ 11951360 w 12192000"/>
              <a:gd name="connsiteY30" fmla="*/ 1225559 h 6858000"/>
              <a:gd name="connsiteX31" fmla="*/ 11931539 w 12192000"/>
              <a:gd name="connsiteY31" fmla="*/ 1204464 h 6858000"/>
              <a:gd name="connsiteX32" fmla="*/ 11911073 w 12192000"/>
              <a:gd name="connsiteY32" fmla="*/ 1183999 h 6858000"/>
              <a:gd name="connsiteX33" fmla="*/ 11889978 w 12192000"/>
              <a:gd name="connsiteY33" fmla="*/ 1164178 h 6858000"/>
              <a:gd name="connsiteX34" fmla="*/ 11868270 w 12192000"/>
              <a:gd name="connsiteY34" fmla="*/ 1145020 h 6858000"/>
              <a:gd name="connsiteX35" fmla="*/ 11845965 w 12192000"/>
              <a:gd name="connsiteY35" fmla="*/ 1126539 h 6858000"/>
              <a:gd name="connsiteX36" fmla="*/ 11823079 w 12192000"/>
              <a:gd name="connsiteY36" fmla="*/ 1108752 h 6858000"/>
              <a:gd name="connsiteX37" fmla="*/ 11799628 w 12192000"/>
              <a:gd name="connsiteY37" fmla="*/ 1091675 h 6858000"/>
              <a:gd name="connsiteX38" fmla="*/ 11775629 w 12192000"/>
              <a:gd name="connsiteY38" fmla="*/ 1075324 h 6858000"/>
              <a:gd name="connsiteX39" fmla="*/ 11751097 w 12192000"/>
              <a:gd name="connsiteY39" fmla="*/ 1059716 h 6858000"/>
              <a:gd name="connsiteX40" fmla="*/ 11726050 w 12192000"/>
              <a:gd name="connsiteY40" fmla="*/ 1044867 h 6858000"/>
              <a:gd name="connsiteX41" fmla="*/ 11700502 w 12192000"/>
              <a:gd name="connsiteY41" fmla="*/ 1030792 h 6858000"/>
              <a:gd name="connsiteX42" fmla="*/ 11674471 w 12192000"/>
              <a:gd name="connsiteY42" fmla="*/ 1017508 h 6858000"/>
              <a:gd name="connsiteX43" fmla="*/ 11647972 w 12192000"/>
              <a:gd name="connsiteY43" fmla="*/ 1005031 h 6858000"/>
              <a:gd name="connsiteX44" fmla="*/ 11621021 w 12192000"/>
              <a:gd name="connsiteY44" fmla="*/ 993378 h 6858000"/>
              <a:gd name="connsiteX45" fmla="*/ 11593636 w 12192000"/>
              <a:gd name="connsiteY45" fmla="*/ 982564 h 6858000"/>
              <a:gd name="connsiteX46" fmla="*/ 11565831 w 12192000"/>
              <a:gd name="connsiteY46" fmla="*/ 972605 h 6858000"/>
              <a:gd name="connsiteX47" fmla="*/ 11537623 w 12192000"/>
              <a:gd name="connsiteY47" fmla="*/ 963518 h 6858000"/>
              <a:gd name="connsiteX48" fmla="*/ 11509028 w 12192000"/>
              <a:gd name="connsiteY48" fmla="*/ 955319 h 6858000"/>
              <a:gd name="connsiteX49" fmla="*/ 11480062 w 12192000"/>
              <a:gd name="connsiteY49" fmla="*/ 948024 h 6858000"/>
              <a:gd name="connsiteX50" fmla="*/ 11450743 w 12192000"/>
              <a:gd name="connsiteY50" fmla="*/ 941649 h 6858000"/>
              <a:gd name="connsiteX51" fmla="*/ 11421084 w 12192000"/>
              <a:gd name="connsiteY51" fmla="*/ 936211 h 6858000"/>
              <a:gd name="connsiteX52" fmla="*/ 11391104 w 12192000"/>
              <a:gd name="connsiteY52" fmla="*/ 931725 h 6858000"/>
              <a:gd name="connsiteX53" fmla="*/ 11360818 w 12192000"/>
              <a:gd name="connsiteY53" fmla="*/ 928208 h 6858000"/>
              <a:gd name="connsiteX54" fmla="*/ 11330242 w 12192000"/>
              <a:gd name="connsiteY54" fmla="*/ 925676 h 6858000"/>
              <a:gd name="connsiteX55" fmla="*/ 11299392 w 12192000"/>
              <a:gd name="connsiteY55" fmla="*/ 924145 h 6858000"/>
              <a:gd name="connsiteX56" fmla="*/ 11268344 w 12192000"/>
              <a:gd name="connsiteY56" fmla="*/ 923632 h 6858000"/>
              <a:gd name="connsiteX57" fmla="*/ 0 w 12192000"/>
              <a:gd name="connsiteY57" fmla="*/ 923632 h 6858000"/>
              <a:gd name="connsiteX58" fmla="*/ 0 w 12192000"/>
              <a:gd name="connsiteY58"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9672653 w 12192000"/>
              <a:gd name="connsiteY3" fmla="*/ 6857918 h 6858000"/>
              <a:gd name="connsiteX4" fmla="*/ 10391406 w 12192000"/>
              <a:gd name="connsiteY4" fmla="*/ 6857918 h 6858000"/>
              <a:gd name="connsiteX5" fmla="*/ 12191902 w 12192000"/>
              <a:gd name="connsiteY5" fmla="*/ 6857918 h 6858000"/>
              <a:gd name="connsiteX6" fmla="*/ 12191902 w 12192000"/>
              <a:gd name="connsiteY6" fmla="*/ 1846708 h 6858000"/>
              <a:gd name="connsiteX7" fmla="*/ 12191397 w 12192000"/>
              <a:gd name="connsiteY7" fmla="*/ 1816142 h 6858000"/>
              <a:gd name="connsiteX8" fmla="*/ 12189866 w 12192000"/>
              <a:gd name="connsiteY8" fmla="*/ 1785292 h 6858000"/>
              <a:gd name="connsiteX9" fmla="*/ 12187334 w 12192000"/>
              <a:gd name="connsiteY9" fmla="*/ 1754716 h 6858000"/>
              <a:gd name="connsiteX10" fmla="*/ 12183817 w 12192000"/>
              <a:gd name="connsiteY10" fmla="*/ 1724429 h 6858000"/>
              <a:gd name="connsiteX11" fmla="*/ 12179331 w 12192000"/>
              <a:gd name="connsiteY11" fmla="*/ 1694449 h 6858000"/>
              <a:gd name="connsiteX12" fmla="*/ 12173892 w 12192000"/>
              <a:gd name="connsiteY12" fmla="*/ 1664791 h 6858000"/>
              <a:gd name="connsiteX13" fmla="*/ 12167517 w 12192000"/>
              <a:gd name="connsiteY13" fmla="*/ 1635472 h 6858000"/>
              <a:gd name="connsiteX14" fmla="*/ 12160222 w 12192000"/>
              <a:gd name="connsiteY14" fmla="*/ 1606506 h 6858000"/>
              <a:gd name="connsiteX15" fmla="*/ 12152023 w 12192000"/>
              <a:gd name="connsiteY15" fmla="*/ 1577912 h 6858000"/>
              <a:gd name="connsiteX16" fmla="*/ 12142936 w 12192000"/>
              <a:gd name="connsiteY16" fmla="*/ 1549704 h 6858000"/>
              <a:gd name="connsiteX17" fmla="*/ 12132978 w 12192000"/>
              <a:gd name="connsiteY17" fmla="*/ 1521899 h 6858000"/>
              <a:gd name="connsiteX18" fmla="*/ 12122163 w 12192000"/>
              <a:gd name="connsiteY18" fmla="*/ 1494514 h 6858000"/>
              <a:gd name="connsiteX19" fmla="*/ 12110509 w 12192000"/>
              <a:gd name="connsiteY19" fmla="*/ 1467563 h 6858000"/>
              <a:gd name="connsiteX20" fmla="*/ 12098032 w 12192000"/>
              <a:gd name="connsiteY20" fmla="*/ 1441065 h 6858000"/>
              <a:gd name="connsiteX21" fmla="*/ 12084748 w 12192000"/>
              <a:gd name="connsiteY21" fmla="*/ 1415034 h 6858000"/>
              <a:gd name="connsiteX22" fmla="*/ 12070673 w 12192000"/>
              <a:gd name="connsiteY22" fmla="*/ 1389486 h 6858000"/>
              <a:gd name="connsiteX23" fmla="*/ 12055824 w 12192000"/>
              <a:gd name="connsiteY23" fmla="*/ 1364439 h 6858000"/>
              <a:gd name="connsiteX24" fmla="*/ 12040215 w 12192000"/>
              <a:gd name="connsiteY24" fmla="*/ 1339908 h 6858000"/>
              <a:gd name="connsiteX25" fmla="*/ 12023864 w 12192000"/>
              <a:gd name="connsiteY25" fmla="*/ 1315909 h 6858000"/>
              <a:gd name="connsiteX26" fmla="*/ 12006787 w 12192000"/>
              <a:gd name="connsiteY26" fmla="*/ 1292458 h 6858000"/>
              <a:gd name="connsiteX27" fmla="*/ 11989000 w 12192000"/>
              <a:gd name="connsiteY27" fmla="*/ 1269572 h 6858000"/>
              <a:gd name="connsiteX28" fmla="*/ 11970519 w 12192000"/>
              <a:gd name="connsiteY28" fmla="*/ 1247267 h 6858000"/>
              <a:gd name="connsiteX29" fmla="*/ 11951360 w 12192000"/>
              <a:gd name="connsiteY29" fmla="*/ 1225559 h 6858000"/>
              <a:gd name="connsiteX30" fmla="*/ 11931539 w 12192000"/>
              <a:gd name="connsiteY30" fmla="*/ 1204464 h 6858000"/>
              <a:gd name="connsiteX31" fmla="*/ 11911073 w 12192000"/>
              <a:gd name="connsiteY31" fmla="*/ 1183999 h 6858000"/>
              <a:gd name="connsiteX32" fmla="*/ 11889978 w 12192000"/>
              <a:gd name="connsiteY32" fmla="*/ 1164178 h 6858000"/>
              <a:gd name="connsiteX33" fmla="*/ 11868270 w 12192000"/>
              <a:gd name="connsiteY33" fmla="*/ 1145020 h 6858000"/>
              <a:gd name="connsiteX34" fmla="*/ 11845965 w 12192000"/>
              <a:gd name="connsiteY34" fmla="*/ 1126539 h 6858000"/>
              <a:gd name="connsiteX35" fmla="*/ 11823079 w 12192000"/>
              <a:gd name="connsiteY35" fmla="*/ 1108752 h 6858000"/>
              <a:gd name="connsiteX36" fmla="*/ 11799628 w 12192000"/>
              <a:gd name="connsiteY36" fmla="*/ 1091675 h 6858000"/>
              <a:gd name="connsiteX37" fmla="*/ 11775629 w 12192000"/>
              <a:gd name="connsiteY37" fmla="*/ 1075324 h 6858000"/>
              <a:gd name="connsiteX38" fmla="*/ 11751097 w 12192000"/>
              <a:gd name="connsiteY38" fmla="*/ 1059716 h 6858000"/>
              <a:gd name="connsiteX39" fmla="*/ 11726050 w 12192000"/>
              <a:gd name="connsiteY39" fmla="*/ 1044867 h 6858000"/>
              <a:gd name="connsiteX40" fmla="*/ 11700502 w 12192000"/>
              <a:gd name="connsiteY40" fmla="*/ 1030792 h 6858000"/>
              <a:gd name="connsiteX41" fmla="*/ 11674471 w 12192000"/>
              <a:gd name="connsiteY41" fmla="*/ 1017508 h 6858000"/>
              <a:gd name="connsiteX42" fmla="*/ 11647972 w 12192000"/>
              <a:gd name="connsiteY42" fmla="*/ 1005031 h 6858000"/>
              <a:gd name="connsiteX43" fmla="*/ 11621021 w 12192000"/>
              <a:gd name="connsiteY43" fmla="*/ 993378 h 6858000"/>
              <a:gd name="connsiteX44" fmla="*/ 11593636 w 12192000"/>
              <a:gd name="connsiteY44" fmla="*/ 982564 h 6858000"/>
              <a:gd name="connsiteX45" fmla="*/ 11565831 w 12192000"/>
              <a:gd name="connsiteY45" fmla="*/ 972605 h 6858000"/>
              <a:gd name="connsiteX46" fmla="*/ 11537623 w 12192000"/>
              <a:gd name="connsiteY46" fmla="*/ 963518 h 6858000"/>
              <a:gd name="connsiteX47" fmla="*/ 11509028 w 12192000"/>
              <a:gd name="connsiteY47" fmla="*/ 955319 h 6858000"/>
              <a:gd name="connsiteX48" fmla="*/ 11480062 w 12192000"/>
              <a:gd name="connsiteY48" fmla="*/ 948024 h 6858000"/>
              <a:gd name="connsiteX49" fmla="*/ 11450743 w 12192000"/>
              <a:gd name="connsiteY49" fmla="*/ 941649 h 6858000"/>
              <a:gd name="connsiteX50" fmla="*/ 11421084 w 12192000"/>
              <a:gd name="connsiteY50" fmla="*/ 936211 h 6858000"/>
              <a:gd name="connsiteX51" fmla="*/ 11391104 w 12192000"/>
              <a:gd name="connsiteY51" fmla="*/ 931725 h 6858000"/>
              <a:gd name="connsiteX52" fmla="*/ 11360818 w 12192000"/>
              <a:gd name="connsiteY52" fmla="*/ 928208 h 6858000"/>
              <a:gd name="connsiteX53" fmla="*/ 11330242 w 12192000"/>
              <a:gd name="connsiteY53" fmla="*/ 925676 h 6858000"/>
              <a:gd name="connsiteX54" fmla="*/ 11299392 w 12192000"/>
              <a:gd name="connsiteY54" fmla="*/ 924145 h 6858000"/>
              <a:gd name="connsiteX55" fmla="*/ 11268344 w 12192000"/>
              <a:gd name="connsiteY55" fmla="*/ 923632 h 6858000"/>
              <a:gd name="connsiteX56" fmla="*/ 0 w 12192000"/>
              <a:gd name="connsiteY56" fmla="*/ 923632 h 6858000"/>
              <a:gd name="connsiteX57" fmla="*/ 0 w 12192000"/>
              <a:gd name="connsiteY57"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10391406 w 12192000"/>
              <a:gd name="connsiteY3" fmla="*/ 6857918 h 6858000"/>
              <a:gd name="connsiteX4" fmla="*/ 12191902 w 12192000"/>
              <a:gd name="connsiteY4" fmla="*/ 6857918 h 6858000"/>
              <a:gd name="connsiteX5" fmla="*/ 12191902 w 12192000"/>
              <a:gd name="connsiteY5" fmla="*/ 1846708 h 6858000"/>
              <a:gd name="connsiteX6" fmla="*/ 12191397 w 12192000"/>
              <a:gd name="connsiteY6" fmla="*/ 1816142 h 6858000"/>
              <a:gd name="connsiteX7" fmla="*/ 12189866 w 12192000"/>
              <a:gd name="connsiteY7" fmla="*/ 1785292 h 6858000"/>
              <a:gd name="connsiteX8" fmla="*/ 12187334 w 12192000"/>
              <a:gd name="connsiteY8" fmla="*/ 1754716 h 6858000"/>
              <a:gd name="connsiteX9" fmla="*/ 12183817 w 12192000"/>
              <a:gd name="connsiteY9" fmla="*/ 1724429 h 6858000"/>
              <a:gd name="connsiteX10" fmla="*/ 12179331 w 12192000"/>
              <a:gd name="connsiteY10" fmla="*/ 1694449 h 6858000"/>
              <a:gd name="connsiteX11" fmla="*/ 12173892 w 12192000"/>
              <a:gd name="connsiteY11" fmla="*/ 1664791 h 6858000"/>
              <a:gd name="connsiteX12" fmla="*/ 12167517 w 12192000"/>
              <a:gd name="connsiteY12" fmla="*/ 1635472 h 6858000"/>
              <a:gd name="connsiteX13" fmla="*/ 12160222 w 12192000"/>
              <a:gd name="connsiteY13" fmla="*/ 1606506 h 6858000"/>
              <a:gd name="connsiteX14" fmla="*/ 12152023 w 12192000"/>
              <a:gd name="connsiteY14" fmla="*/ 1577912 h 6858000"/>
              <a:gd name="connsiteX15" fmla="*/ 12142936 w 12192000"/>
              <a:gd name="connsiteY15" fmla="*/ 1549704 h 6858000"/>
              <a:gd name="connsiteX16" fmla="*/ 12132978 w 12192000"/>
              <a:gd name="connsiteY16" fmla="*/ 1521899 h 6858000"/>
              <a:gd name="connsiteX17" fmla="*/ 12122163 w 12192000"/>
              <a:gd name="connsiteY17" fmla="*/ 1494514 h 6858000"/>
              <a:gd name="connsiteX18" fmla="*/ 12110509 w 12192000"/>
              <a:gd name="connsiteY18" fmla="*/ 1467563 h 6858000"/>
              <a:gd name="connsiteX19" fmla="*/ 12098032 w 12192000"/>
              <a:gd name="connsiteY19" fmla="*/ 1441065 h 6858000"/>
              <a:gd name="connsiteX20" fmla="*/ 12084748 w 12192000"/>
              <a:gd name="connsiteY20" fmla="*/ 1415034 h 6858000"/>
              <a:gd name="connsiteX21" fmla="*/ 12070673 w 12192000"/>
              <a:gd name="connsiteY21" fmla="*/ 1389486 h 6858000"/>
              <a:gd name="connsiteX22" fmla="*/ 12055824 w 12192000"/>
              <a:gd name="connsiteY22" fmla="*/ 1364439 h 6858000"/>
              <a:gd name="connsiteX23" fmla="*/ 12040215 w 12192000"/>
              <a:gd name="connsiteY23" fmla="*/ 1339908 h 6858000"/>
              <a:gd name="connsiteX24" fmla="*/ 12023864 w 12192000"/>
              <a:gd name="connsiteY24" fmla="*/ 1315909 h 6858000"/>
              <a:gd name="connsiteX25" fmla="*/ 12006787 w 12192000"/>
              <a:gd name="connsiteY25" fmla="*/ 1292458 h 6858000"/>
              <a:gd name="connsiteX26" fmla="*/ 11989000 w 12192000"/>
              <a:gd name="connsiteY26" fmla="*/ 1269572 h 6858000"/>
              <a:gd name="connsiteX27" fmla="*/ 11970519 w 12192000"/>
              <a:gd name="connsiteY27" fmla="*/ 1247267 h 6858000"/>
              <a:gd name="connsiteX28" fmla="*/ 11951360 w 12192000"/>
              <a:gd name="connsiteY28" fmla="*/ 1225559 h 6858000"/>
              <a:gd name="connsiteX29" fmla="*/ 11931539 w 12192000"/>
              <a:gd name="connsiteY29" fmla="*/ 1204464 h 6858000"/>
              <a:gd name="connsiteX30" fmla="*/ 11911073 w 12192000"/>
              <a:gd name="connsiteY30" fmla="*/ 1183999 h 6858000"/>
              <a:gd name="connsiteX31" fmla="*/ 11889978 w 12192000"/>
              <a:gd name="connsiteY31" fmla="*/ 1164178 h 6858000"/>
              <a:gd name="connsiteX32" fmla="*/ 11868270 w 12192000"/>
              <a:gd name="connsiteY32" fmla="*/ 1145020 h 6858000"/>
              <a:gd name="connsiteX33" fmla="*/ 11845965 w 12192000"/>
              <a:gd name="connsiteY33" fmla="*/ 1126539 h 6858000"/>
              <a:gd name="connsiteX34" fmla="*/ 11823079 w 12192000"/>
              <a:gd name="connsiteY34" fmla="*/ 1108752 h 6858000"/>
              <a:gd name="connsiteX35" fmla="*/ 11799628 w 12192000"/>
              <a:gd name="connsiteY35" fmla="*/ 1091675 h 6858000"/>
              <a:gd name="connsiteX36" fmla="*/ 11775629 w 12192000"/>
              <a:gd name="connsiteY36" fmla="*/ 1075324 h 6858000"/>
              <a:gd name="connsiteX37" fmla="*/ 11751097 w 12192000"/>
              <a:gd name="connsiteY37" fmla="*/ 1059716 h 6858000"/>
              <a:gd name="connsiteX38" fmla="*/ 11726050 w 12192000"/>
              <a:gd name="connsiteY38" fmla="*/ 1044867 h 6858000"/>
              <a:gd name="connsiteX39" fmla="*/ 11700502 w 12192000"/>
              <a:gd name="connsiteY39" fmla="*/ 1030792 h 6858000"/>
              <a:gd name="connsiteX40" fmla="*/ 11674471 w 12192000"/>
              <a:gd name="connsiteY40" fmla="*/ 1017508 h 6858000"/>
              <a:gd name="connsiteX41" fmla="*/ 11647972 w 12192000"/>
              <a:gd name="connsiteY41" fmla="*/ 1005031 h 6858000"/>
              <a:gd name="connsiteX42" fmla="*/ 11621021 w 12192000"/>
              <a:gd name="connsiteY42" fmla="*/ 993378 h 6858000"/>
              <a:gd name="connsiteX43" fmla="*/ 11593636 w 12192000"/>
              <a:gd name="connsiteY43" fmla="*/ 982564 h 6858000"/>
              <a:gd name="connsiteX44" fmla="*/ 11565831 w 12192000"/>
              <a:gd name="connsiteY44" fmla="*/ 972605 h 6858000"/>
              <a:gd name="connsiteX45" fmla="*/ 11537623 w 12192000"/>
              <a:gd name="connsiteY45" fmla="*/ 963518 h 6858000"/>
              <a:gd name="connsiteX46" fmla="*/ 11509028 w 12192000"/>
              <a:gd name="connsiteY46" fmla="*/ 955319 h 6858000"/>
              <a:gd name="connsiteX47" fmla="*/ 11480062 w 12192000"/>
              <a:gd name="connsiteY47" fmla="*/ 948024 h 6858000"/>
              <a:gd name="connsiteX48" fmla="*/ 11450743 w 12192000"/>
              <a:gd name="connsiteY48" fmla="*/ 941649 h 6858000"/>
              <a:gd name="connsiteX49" fmla="*/ 11421084 w 12192000"/>
              <a:gd name="connsiteY49" fmla="*/ 936211 h 6858000"/>
              <a:gd name="connsiteX50" fmla="*/ 11391104 w 12192000"/>
              <a:gd name="connsiteY50" fmla="*/ 931725 h 6858000"/>
              <a:gd name="connsiteX51" fmla="*/ 11360818 w 12192000"/>
              <a:gd name="connsiteY51" fmla="*/ 928208 h 6858000"/>
              <a:gd name="connsiteX52" fmla="*/ 11330242 w 12192000"/>
              <a:gd name="connsiteY52" fmla="*/ 925676 h 6858000"/>
              <a:gd name="connsiteX53" fmla="*/ 11299392 w 12192000"/>
              <a:gd name="connsiteY53" fmla="*/ 924145 h 6858000"/>
              <a:gd name="connsiteX54" fmla="*/ 11268344 w 12192000"/>
              <a:gd name="connsiteY54" fmla="*/ 923632 h 6858000"/>
              <a:gd name="connsiteX55" fmla="*/ 0 w 12192000"/>
              <a:gd name="connsiteY55" fmla="*/ 923632 h 6858000"/>
              <a:gd name="connsiteX56" fmla="*/ 0 w 12192000"/>
              <a:gd name="connsiteY56"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12191902 w 12192000"/>
              <a:gd name="connsiteY3" fmla="*/ 6857918 h 6858000"/>
              <a:gd name="connsiteX4" fmla="*/ 12191902 w 12192000"/>
              <a:gd name="connsiteY4" fmla="*/ 1846708 h 6858000"/>
              <a:gd name="connsiteX5" fmla="*/ 12191397 w 12192000"/>
              <a:gd name="connsiteY5" fmla="*/ 1816142 h 6858000"/>
              <a:gd name="connsiteX6" fmla="*/ 12189866 w 12192000"/>
              <a:gd name="connsiteY6" fmla="*/ 1785292 h 6858000"/>
              <a:gd name="connsiteX7" fmla="*/ 12187334 w 12192000"/>
              <a:gd name="connsiteY7" fmla="*/ 1754716 h 6858000"/>
              <a:gd name="connsiteX8" fmla="*/ 12183817 w 12192000"/>
              <a:gd name="connsiteY8" fmla="*/ 1724429 h 6858000"/>
              <a:gd name="connsiteX9" fmla="*/ 12179331 w 12192000"/>
              <a:gd name="connsiteY9" fmla="*/ 1694449 h 6858000"/>
              <a:gd name="connsiteX10" fmla="*/ 12173892 w 12192000"/>
              <a:gd name="connsiteY10" fmla="*/ 1664791 h 6858000"/>
              <a:gd name="connsiteX11" fmla="*/ 12167517 w 12192000"/>
              <a:gd name="connsiteY11" fmla="*/ 1635472 h 6858000"/>
              <a:gd name="connsiteX12" fmla="*/ 12160222 w 12192000"/>
              <a:gd name="connsiteY12" fmla="*/ 1606506 h 6858000"/>
              <a:gd name="connsiteX13" fmla="*/ 12152023 w 12192000"/>
              <a:gd name="connsiteY13" fmla="*/ 1577912 h 6858000"/>
              <a:gd name="connsiteX14" fmla="*/ 12142936 w 12192000"/>
              <a:gd name="connsiteY14" fmla="*/ 1549704 h 6858000"/>
              <a:gd name="connsiteX15" fmla="*/ 12132978 w 12192000"/>
              <a:gd name="connsiteY15" fmla="*/ 1521899 h 6858000"/>
              <a:gd name="connsiteX16" fmla="*/ 12122163 w 12192000"/>
              <a:gd name="connsiteY16" fmla="*/ 1494514 h 6858000"/>
              <a:gd name="connsiteX17" fmla="*/ 12110509 w 12192000"/>
              <a:gd name="connsiteY17" fmla="*/ 1467563 h 6858000"/>
              <a:gd name="connsiteX18" fmla="*/ 12098032 w 12192000"/>
              <a:gd name="connsiteY18" fmla="*/ 1441065 h 6858000"/>
              <a:gd name="connsiteX19" fmla="*/ 12084748 w 12192000"/>
              <a:gd name="connsiteY19" fmla="*/ 1415034 h 6858000"/>
              <a:gd name="connsiteX20" fmla="*/ 12070673 w 12192000"/>
              <a:gd name="connsiteY20" fmla="*/ 1389486 h 6858000"/>
              <a:gd name="connsiteX21" fmla="*/ 12055824 w 12192000"/>
              <a:gd name="connsiteY21" fmla="*/ 1364439 h 6858000"/>
              <a:gd name="connsiteX22" fmla="*/ 12040215 w 12192000"/>
              <a:gd name="connsiteY22" fmla="*/ 1339908 h 6858000"/>
              <a:gd name="connsiteX23" fmla="*/ 12023864 w 12192000"/>
              <a:gd name="connsiteY23" fmla="*/ 1315909 h 6858000"/>
              <a:gd name="connsiteX24" fmla="*/ 12006787 w 12192000"/>
              <a:gd name="connsiteY24" fmla="*/ 1292458 h 6858000"/>
              <a:gd name="connsiteX25" fmla="*/ 11989000 w 12192000"/>
              <a:gd name="connsiteY25" fmla="*/ 1269572 h 6858000"/>
              <a:gd name="connsiteX26" fmla="*/ 11970519 w 12192000"/>
              <a:gd name="connsiteY26" fmla="*/ 1247267 h 6858000"/>
              <a:gd name="connsiteX27" fmla="*/ 11951360 w 12192000"/>
              <a:gd name="connsiteY27" fmla="*/ 1225559 h 6858000"/>
              <a:gd name="connsiteX28" fmla="*/ 11931539 w 12192000"/>
              <a:gd name="connsiteY28" fmla="*/ 1204464 h 6858000"/>
              <a:gd name="connsiteX29" fmla="*/ 11911073 w 12192000"/>
              <a:gd name="connsiteY29" fmla="*/ 1183999 h 6858000"/>
              <a:gd name="connsiteX30" fmla="*/ 11889978 w 12192000"/>
              <a:gd name="connsiteY30" fmla="*/ 1164178 h 6858000"/>
              <a:gd name="connsiteX31" fmla="*/ 11868270 w 12192000"/>
              <a:gd name="connsiteY31" fmla="*/ 1145020 h 6858000"/>
              <a:gd name="connsiteX32" fmla="*/ 11845965 w 12192000"/>
              <a:gd name="connsiteY32" fmla="*/ 1126539 h 6858000"/>
              <a:gd name="connsiteX33" fmla="*/ 11823079 w 12192000"/>
              <a:gd name="connsiteY33" fmla="*/ 1108752 h 6858000"/>
              <a:gd name="connsiteX34" fmla="*/ 11799628 w 12192000"/>
              <a:gd name="connsiteY34" fmla="*/ 1091675 h 6858000"/>
              <a:gd name="connsiteX35" fmla="*/ 11775629 w 12192000"/>
              <a:gd name="connsiteY35" fmla="*/ 1075324 h 6858000"/>
              <a:gd name="connsiteX36" fmla="*/ 11751097 w 12192000"/>
              <a:gd name="connsiteY36" fmla="*/ 1059716 h 6858000"/>
              <a:gd name="connsiteX37" fmla="*/ 11726050 w 12192000"/>
              <a:gd name="connsiteY37" fmla="*/ 1044867 h 6858000"/>
              <a:gd name="connsiteX38" fmla="*/ 11700502 w 12192000"/>
              <a:gd name="connsiteY38" fmla="*/ 1030792 h 6858000"/>
              <a:gd name="connsiteX39" fmla="*/ 11674471 w 12192000"/>
              <a:gd name="connsiteY39" fmla="*/ 1017508 h 6858000"/>
              <a:gd name="connsiteX40" fmla="*/ 11647972 w 12192000"/>
              <a:gd name="connsiteY40" fmla="*/ 1005031 h 6858000"/>
              <a:gd name="connsiteX41" fmla="*/ 11621021 w 12192000"/>
              <a:gd name="connsiteY41" fmla="*/ 993378 h 6858000"/>
              <a:gd name="connsiteX42" fmla="*/ 11593636 w 12192000"/>
              <a:gd name="connsiteY42" fmla="*/ 982564 h 6858000"/>
              <a:gd name="connsiteX43" fmla="*/ 11565831 w 12192000"/>
              <a:gd name="connsiteY43" fmla="*/ 972605 h 6858000"/>
              <a:gd name="connsiteX44" fmla="*/ 11537623 w 12192000"/>
              <a:gd name="connsiteY44" fmla="*/ 963518 h 6858000"/>
              <a:gd name="connsiteX45" fmla="*/ 11509028 w 12192000"/>
              <a:gd name="connsiteY45" fmla="*/ 955319 h 6858000"/>
              <a:gd name="connsiteX46" fmla="*/ 11480062 w 12192000"/>
              <a:gd name="connsiteY46" fmla="*/ 948024 h 6858000"/>
              <a:gd name="connsiteX47" fmla="*/ 11450743 w 12192000"/>
              <a:gd name="connsiteY47" fmla="*/ 941649 h 6858000"/>
              <a:gd name="connsiteX48" fmla="*/ 11421084 w 12192000"/>
              <a:gd name="connsiteY48" fmla="*/ 936211 h 6858000"/>
              <a:gd name="connsiteX49" fmla="*/ 11391104 w 12192000"/>
              <a:gd name="connsiteY49" fmla="*/ 931725 h 6858000"/>
              <a:gd name="connsiteX50" fmla="*/ 11360818 w 12192000"/>
              <a:gd name="connsiteY50" fmla="*/ 928208 h 6858000"/>
              <a:gd name="connsiteX51" fmla="*/ 11330242 w 12192000"/>
              <a:gd name="connsiteY51" fmla="*/ 925676 h 6858000"/>
              <a:gd name="connsiteX52" fmla="*/ 11299392 w 12192000"/>
              <a:gd name="connsiteY52" fmla="*/ 924145 h 6858000"/>
              <a:gd name="connsiteX53" fmla="*/ 11268344 w 12192000"/>
              <a:gd name="connsiteY53" fmla="*/ 923632 h 6858000"/>
              <a:gd name="connsiteX54" fmla="*/ 0 w 12192000"/>
              <a:gd name="connsiteY54" fmla="*/ 923632 h 6858000"/>
              <a:gd name="connsiteX55" fmla="*/ 0 w 12192000"/>
              <a:gd name="connsiteY55" fmla="*/ 0 h 6858000"/>
              <a:gd name="connsiteX0" fmla="*/ 0 w 12192000"/>
              <a:gd name="connsiteY0" fmla="*/ 0 h 6873136"/>
              <a:gd name="connsiteX1" fmla="*/ 12192000 w 12192000"/>
              <a:gd name="connsiteY1" fmla="*/ 0 h 6873136"/>
              <a:gd name="connsiteX2" fmla="*/ 12192000 w 12192000"/>
              <a:gd name="connsiteY2" fmla="*/ 6858000 h 6873136"/>
              <a:gd name="connsiteX3" fmla="*/ 12191902 w 12192000"/>
              <a:gd name="connsiteY3" fmla="*/ 1846708 h 6873136"/>
              <a:gd name="connsiteX4" fmla="*/ 12191397 w 12192000"/>
              <a:gd name="connsiteY4" fmla="*/ 1816142 h 6873136"/>
              <a:gd name="connsiteX5" fmla="*/ 12189866 w 12192000"/>
              <a:gd name="connsiteY5" fmla="*/ 1785292 h 6873136"/>
              <a:gd name="connsiteX6" fmla="*/ 12187334 w 12192000"/>
              <a:gd name="connsiteY6" fmla="*/ 1754716 h 6873136"/>
              <a:gd name="connsiteX7" fmla="*/ 12183817 w 12192000"/>
              <a:gd name="connsiteY7" fmla="*/ 1724429 h 6873136"/>
              <a:gd name="connsiteX8" fmla="*/ 12179331 w 12192000"/>
              <a:gd name="connsiteY8" fmla="*/ 1694449 h 6873136"/>
              <a:gd name="connsiteX9" fmla="*/ 12173892 w 12192000"/>
              <a:gd name="connsiteY9" fmla="*/ 1664791 h 6873136"/>
              <a:gd name="connsiteX10" fmla="*/ 12167517 w 12192000"/>
              <a:gd name="connsiteY10" fmla="*/ 1635472 h 6873136"/>
              <a:gd name="connsiteX11" fmla="*/ 12160222 w 12192000"/>
              <a:gd name="connsiteY11" fmla="*/ 1606506 h 6873136"/>
              <a:gd name="connsiteX12" fmla="*/ 12152023 w 12192000"/>
              <a:gd name="connsiteY12" fmla="*/ 1577912 h 6873136"/>
              <a:gd name="connsiteX13" fmla="*/ 12142936 w 12192000"/>
              <a:gd name="connsiteY13" fmla="*/ 1549704 h 6873136"/>
              <a:gd name="connsiteX14" fmla="*/ 12132978 w 12192000"/>
              <a:gd name="connsiteY14" fmla="*/ 1521899 h 6873136"/>
              <a:gd name="connsiteX15" fmla="*/ 12122163 w 12192000"/>
              <a:gd name="connsiteY15" fmla="*/ 1494514 h 6873136"/>
              <a:gd name="connsiteX16" fmla="*/ 12110509 w 12192000"/>
              <a:gd name="connsiteY16" fmla="*/ 1467563 h 6873136"/>
              <a:gd name="connsiteX17" fmla="*/ 12098032 w 12192000"/>
              <a:gd name="connsiteY17" fmla="*/ 1441065 h 6873136"/>
              <a:gd name="connsiteX18" fmla="*/ 12084748 w 12192000"/>
              <a:gd name="connsiteY18" fmla="*/ 1415034 h 6873136"/>
              <a:gd name="connsiteX19" fmla="*/ 12070673 w 12192000"/>
              <a:gd name="connsiteY19" fmla="*/ 1389486 h 6873136"/>
              <a:gd name="connsiteX20" fmla="*/ 12055824 w 12192000"/>
              <a:gd name="connsiteY20" fmla="*/ 1364439 h 6873136"/>
              <a:gd name="connsiteX21" fmla="*/ 12040215 w 12192000"/>
              <a:gd name="connsiteY21" fmla="*/ 1339908 h 6873136"/>
              <a:gd name="connsiteX22" fmla="*/ 12023864 w 12192000"/>
              <a:gd name="connsiteY22" fmla="*/ 1315909 h 6873136"/>
              <a:gd name="connsiteX23" fmla="*/ 12006787 w 12192000"/>
              <a:gd name="connsiteY23" fmla="*/ 1292458 h 6873136"/>
              <a:gd name="connsiteX24" fmla="*/ 11989000 w 12192000"/>
              <a:gd name="connsiteY24" fmla="*/ 1269572 h 6873136"/>
              <a:gd name="connsiteX25" fmla="*/ 11970519 w 12192000"/>
              <a:gd name="connsiteY25" fmla="*/ 1247267 h 6873136"/>
              <a:gd name="connsiteX26" fmla="*/ 11951360 w 12192000"/>
              <a:gd name="connsiteY26" fmla="*/ 1225559 h 6873136"/>
              <a:gd name="connsiteX27" fmla="*/ 11931539 w 12192000"/>
              <a:gd name="connsiteY27" fmla="*/ 1204464 h 6873136"/>
              <a:gd name="connsiteX28" fmla="*/ 11911073 w 12192000"/>
              <a:gd name="connsiteY28" fmla="*/ 1183999 h 6873136"/>
              <a:gd name="connsiteX29" fmla="*/ 11889978 w 12192000"/>
              <a:gd name="connsiteY29" fmla="*/ 1164178 h 6873136"/>
              <a:gd name="connsiteX30" fmla="*/ 11868270 w 12192000"/>
              <a:gd name="connsiteY30" fmla="*/ 1145020 h 6873136"/>
              <a:gd name="connsiteX31" fmla="*/ 11845965 w 12192000"/>
              <a:gd name="connsiteY31" fmla="*/ 1126539 h 6873136"/>
              <a:gd name="connsiteX32" fmla="*/ 11823079 w 12192000"/>
              <a:gd name="connsiteY32" fmla="*/ 1108752 h 6873136"/>
              <a:gd name="connsiteX33" fmla="*/ 11799628 w 12192000"/>
              <a:gd name="connsiteY33" fmla="*/ 1091675 h 6873136"/>
              <a:gd name="connsiteX34" fmla="*/ 11775629 w 12192000"/>
              <a:gd name="connsiteY34" fmla="*/ 1075324 h 6873136"/>
              <a:gd name="connsiteX35" fmla="*/ 11751097 w 12192000"/>
              <a:gd name="connsiteY35" fmla="*/ 1059716 h 6873136"/>
              <a:gd name="connsiteX36" fmla="*/ 11726050 w 12192000"/>
              <a:gd name="connsiteY36" fmla="*/ 1044867 h 6873136"/>
              <a:gd name="connsiteX37" fmla="*/ 11700502 w 12192000"/>
              <a:gd name="connsiteY37" fmla="*/ 1030792 h 6873136"/>
              <a:gd name="connsiteX38" fmla="*/ 11674471 w 12192000"/>
              <a:gd name="connsiteY38" fmla="*/ 1017508 h 6873136"/>
              <a:gd name="connsiteX39" fmla="*/ 11647972 w 12192000"/>
              <a:gd name="connsiteY39" fmla="*/ 1005031 h 6873136"/>
              <a:gd name="connsiteX40" fmla="*/ 11621021 w 12192000"/>
              <a:gd name="connsiteY40" fmla="*/ 993378 h 6873136"/>
              <a:gd name="connsiteX41" fmla="*/ 11593636 w 12192000"/>
              <a:gd name="connsiteY41" fmla="*/ 982564 h 6873136"/>
              <a:gd name="connsiteX42" fmla="*/ 11565831 w 12192000"/>
              <a:gd name="connsiteY42" fmla="*/ 972605 h 6873136"/>
              <a:gd name="connsiteX43" fmla="*/ 11537623 w 12192000"/>
              <a:gd name="connsiteY43" fmla="*/ 963518 h 6873136"/>
              <a:gd name="connsiteX44" fmla="*/ 11509028 w 12192000"/>
              <a:gd name="connsiteY44" fmla="*/ 955319 h 6873136"/>
              <a:gd name="connsiteX45" fmla="*/ 11480062 w 12192000"/>
              <a:gd name="connsiteY45" fmla="*/ 948024 h 6873136"/>
              <a:gd name="connsiteX46" fmla="*/ 11450743 w 12192000"/>
              <a:gd name="connsiteY46" fmla="*/ 941649 h 6873136"/>
              <a:gd name="connsiteX47" fmla="*/ 11421084 w 12192000"/>
              <a:gd name="connsiteY47" fmla="*/ 936211 h 6873136"/>
              <a:gd name="connsiteX48" fmla="*/ 11391104 w 12192000"/>
              <a:gd name="connsiteY48" fmla="*/ 931725 h 6873136"/>
              <a:gd name="connsiteX49" fmla="*/ 11360818 w 12192000"/>
              <a:gd name="connsiteY49" fmla="*/ 928208 h 6873136"/>
              <a:gd name="connsiteX50" fmla="*/ 11330242 w 12192000"/>
              <a:gd name="connsiteY50" fmla="*/ 925676 h 6873136"/>
              <a:gd name="connsiteX51" fmla="*/ 11299392 w 12192000"/>
              <a:gd name="connsiteY51" fmla="*/ 924145 h 6873136"/>
              <a:gd name="connsiteX52" fmla="*/ 11268344 w 12192000"/>
              <a:gd name="connsiteY52" fmla="*/ 923632 h 6873136"/>
              <a:gd name="connsiteX53" fmla="*/ 0 w 12192000"/>
              <a:gd name="connsiteY53" fmla="*/ 923632 h 6873136"/>
              <a:gd name="connsiteX54" fmla="*/ 0 w 12192000"/>
              <a:gd name="connsiteY54" fmla="*/ 0 h 6873136"/>
              <a:gd name="connsiteX0" fmla="*/ 0 w 12192000"/>
              <a:gd name="connsiteY0" fmla="*/ 0 h 1846708"/>
              <a:gd name="connsiteX1" fmla="*/ 12192000 w 12192000"/>
              <a:gd name="connsiteY1" fmla="*/ 0 h 1846708"/>
              <a:gd name="connsiteX2" fmla="*/ 12191902 w 12192000"/>
              <a:gd name="connsiteY2" fmla="*/ 1846708 h 1846708"/>
              <a:gd name="connsiteX3" fmla="*/ 12191397 w 12192000"/>
              <a:gd name="connsiteY3" fmla="*/ 1816142 h 1846708"/>
              <a:gd name="connsiteX4" fmla="*/ 12189866 w 12192000"/>
              <a:gd name="connsiteY4" fmla="*/ 1785292 h 1846708"/>
              <a:gd name="connsiteX5" fmla="*/ 12187334 w 12192000"/>
              <a:gd name="connsiteY5" fmla="*/ 1754716 h 1846708"/>
              <a:gd name="connsiteX6" fmla="*/ 12183817 w 12192000"/>
              <a:gd name="connsiteY6" fmla="*/ 1724429 h 1846708"/>
              <a:gd name="connsiteX7" fmla="*/ 12179331 w 12192000"/>
              <a:gd name="connsiteY7" fmla="*/ 1694449 h 1846708"/>
              <a:gd name="connsiteX8" fmla="*/ 12173892 w 12192000"/>
              <a:gd name="connsiteY8" fmla="*/ 1664791 h 1846708"/>
              <a:gd name="connsiteX9" fmla="*/ 12167517 w 12192000"/>
              <a:gd name="connsiteY9" fmla="*/ 1635472 h 1846708"/>
              <a:gd name="connsiteX10" fmla="*/ 12160222 w 12192000"/>
              <a:gd name="connsiteY10" fmla="*/ 1606506 h 1846708"/>
              <a:gd name="connsiteX11" fmla="*/ 12152023 w 12192000"/>
              <a:gd name="connsiteY11" fmla="*/ 1577912 h 1846708"/>
              <a:gd name="connsiteX12" fmla="*/ 12142936 w 12192000"/>
              <a:gd name="connsiteY12" fmla="*/ 1549704 h 1846708"/>
              <a:gd name="connsiteX13" fmla="*/ 12132978 w 12192000"/>
              <a:gd name="connsiteY13" fmla="*/ 1521899 h 1846708"/>
              <a:gd name="connsiteX14" fmla="*/ 12122163 w 12192000"/>
              <a:gd name="connsiteY14" fmla="*/ 1494514 h 1846708"/>
              <a:gd name="connsiteX15" fmla="*/ 12110509 w 12192000"/>
              <a:gd name="connsiteY15" fmla="*/ 1467563 h 1846708"/>
              <a:gd name="connsiteX16" fmla="*/ 12098032 w 12192000"/>
              <a:gd name="connsiteY16" fmla="*/ 1441065 h 1846708"/>
              <a:gd name="connsiteX17" fmla="*/ 12084748 w 12192000"/>
              <a:gd name="connsiteY17" fmla="*/ 1415034 h 1846708"/>
              <a:gd name="connsiteX18" fmla="*/ 12070673 w 12192000"/>
              <a:gd name="connsiteY18" fmla="*/ 1389486 h 1846708"/>
              <a:gd name="connsiteX19" fmla="*/ 12055824 w 12192000"/>
              <a:gd name="connsiteY19" fmla="*/ 1364439 h 1846708"/>
              <a:gd name="connsiteX20" fmla="*/ 12040215 w 12192000"/>
              <a:gd name="connsiteY20" fmla="*/ 1339908 h 1846708"/>
              <a:gd name="connsiteX21" fmla="*/ 12023864 w 12192000"/>
              <a:gd name="connsiteY21" fmla="*/ 1315909 h 1846708"/>
              <a:gd name="connsiteX22" fmla="*/ 12006787 w 12192000"/>
              <a:gd name="connsiteY22" fmla="*/ 1292458 h 1846708"/>
              <a:gd name="connsiteX23" fmla="*/ 11989000 w 12192000"/>
              <a:gd name="connsiteY23" fmla="*/ 1269572 h 1846708"/>
              <a:gd name="connsiteX24" fmla="*/ 11970519 w 12192000"/>
              <a:gd name="connsiteY24" fmla="*/ 1247267 h 1846708"/>
              <a:gd name="connsiteX25" fmla="*/ 11951360 w 12192000"/>
              <a:gd name="connsiteY25" fmla="*/ 1225559 h 1846708"/>
              <a:gd name="connsiteX26" fmla="*/ 11931539 w 12192000"/>
              <a:gd name="connsiteY26" fmla="*/ 1204464 h 1846708"/>
              <a:gd name="connsiteX27" fmla="*/ 11911073 w 12192000"/>
              <a:gd name="connsiteY27" fmla="*/ 1183999 h 1846708"/>
              <a:gd name="connsiteX28" fmla="*/ 11889978 w 12192000"/>
              <a:gd name="connsiteY28" fmla="*/ 1164178 h 1846708"/>
              <a:gd name="connsiteX29" fmla="*/ 11868270 w 12192000"/>
              <a:gd name="connsiteY29" fmla="*/ 1145020 h 1846708"/>
              <a:gd name="connsiteX30" fmla="*/ 11845965 w 12192000"/>
              <a:gd name="connsiteY30" fmla="*/ 1126539 h 1846708"/>
              <a:gd name="connsiteX31" fmla="*/ 11823079 w 12192000"/>
              <a:gd name="connsiteY31" fmla="*/ 1108752 h 1846708"/>
              <a:gd name="connsiteX32" fmla="*/ 11799628 w 12192000"/>
              <a:gd name="connsiteY32" fmla="*/ 1091675 h 1846708"/>
              <a:gd name="connsiteX33" fmla="*/ 11775629 w 12192000"/>
              <a:gd name="connsiteY33" fmla="*/ 1075324 h 1846708"/>
              <a:gd name="connsiteX34" fmla="*/ 11751097 w 12192000"/>
              <a:gd name="connsiteY34" fmla="*/ 1059716 h 1846708"/>
              <a:gd name="connsiteX35" fmla="*/ 11726050 w 12192000"/>
              <a:gd name="connsiteY35" fmla="*/ 1044867 h 1846708"/>
              <a:gd name="connsiteX36" fmla="*/ 11700502 w 12192000"/>
              <a:gd name="connsiteY36" fmla="*/ 1030792 h 1846708"/>
              <a:gd name="connsiteX37" fmla="*/ 11674471 w 12192000"/>
              <a:gd name="connsiteY37" fmla="*/ 1017508 h 1846708"/>
              <a:gd name="connsiteX38" fmla="*/ 11647972 w 12192000"/>
              <a:gd name="connsiteY38" fmla="*/ 1005031 h 1846708"/>
              <a:gd name="connsiteX39" fmla="*/ 11621021 w 12192000"/>
              <a:gd name="connsiteY39" fmla="*/ 993378 h 1846708"/>
              <a:gd name="connsiteX40" fmla="*/ 11593636 w 12192000"/>
              <a:gd name="connsiteY40" fmla="*/ 982564 h 1846708"/>
              <a:gd name="connsiteX41" fmla="*/ 11565831 w 12192000"/>
              <a:gd name="connsiteY41" fmla="*/ 972605 h 1846708"/>
              <a:gd name="connsiteX42" fmla="*/ 11537623 w 12192000"/>
              <a:gd name="connsiteY42" fmla="*/ 963518 h 1846708"/>
              <a:gd name="connsiteX43" fmla="*/ 11509028 w 12192000"/>
              <a:gd name="connsiteY43" fmla="*/ 955319 h 1846708"/>
              <a:gd name="connsiteX44" fmla="*/ 11480062 w 12192000"/>
              <a:gd name="connsiteY44" fmla="*/ 948024 h 1846708"/>
              <a:gd name="connsiteX45" fmla="*/ 11450743 w 12192000"/>
              <a:gd name="connsiteY45" fmla="*/ 941649 h 1846708"/>
              <a:gd name="connsiteX46" fmla="*/ 11421084 w 12192000"/>
              <a:gd name="connsiteY46" fmla="*/ 936211 h 1846708"/>
              <a:gd name="connsiteX47" fmla="*/ 11391104 w 12192000"/>
              <a:gd name="connsiteY47" fmla="*/ 931725 h 1846708"/>
              <a:gd name="connsiteX48" fmla="*/ 11360818 w 12192000"/>
              <a:gd name="connsiteY48" fmla="*/ 928208 h 1846708"/>
              <a:gd name="connsiteX49" fmla="*/ 11330242 w 12192000"/>
              <a:gd name="connsiteY49" fmla="*/ 925676 h 1846708"/>
              <a:gd name="connsiteX50" fmla="*/ 11299392 w 12192000"/>
              <a:gd name="connsiteY50" fmla="*/ 924145 h 1846708"/>
              <a:gd name="connsiteX51" fmla="*/ 11268344 w 12192000"/>
              <a:gd name="connsiteY51" fmla="*/ 923632 h 1846708"/>
              <a:gd name="connsiteX52" fmla="*/ 0 w 12192000"/>
              <a:gd name="connsiteY52" fmla="*/ 923632 h 1846708"/>
              <a:gd name="connsiteX53" fmla="*/ 0 w 12192000"/>
              <a:gd name="connsiteY53" fmla="*/ 0 h 184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192000" h="1846708">
                <a:moveTo>
                  <a:pt x="0" y="0"/>
                </a:moveTo>
                <a:lnTo>
                  <a:pt x="12192000" y="0"/>
                </a:lnTo>
                <a:cubicBezTo>
                  <a:pt x="12191967" y="615569"/>
                  <a:pt x="12191935" y="1231139"/>
                  <a:pt x="12191902" y="1846708"/>
                </a:cubicBezTo>
                <a:cubicBezTo>
                  <a:pt x="12191734" y="1836519"/>
                  <a:pt x="12191565" y="1826331"/>
                  <a:pt x="12191397" y="1816142"/>
                </a:cubicBezTo>
                <a:cubicBezTo>
                  <a:pt x="12190887" y="1805859"/>
                  <a:pt x="12190376" y="1795575"/>
                  <a:pt x="12189866" y="1785292"/>
                </a:cubicBezTo>
                <a:lnTo>
                  <a:pt x="12187334" y="1754716"/>
                </a:lnTo>
                <a:lnTo>
                  <a:pt x="12183817" y="1724429"/>
                </a:lnTo>
                <a:lnTo>
                  <a:pt x="12179331" y="1694449"/>
                </a:lnTo>
                <a:lnTo>
                  <a:pt x="12173892" y="1664791"/>
                </a:lnTo>
                <a:lnTo>
                  <a:pt x="12167517" y="1635472"/>
                </a:lnTo>
                <a:lnTo>
                  <a:pt x="12160222" y="1606506"/>
                </a:lnTo>
                <a:lnTo>
                  <a:pt x="12152023" y="1577912"/>
                </a:lnTo>
                <a:lnTo>
                  <a:pt x="12142936" y="1549704"/>
                </a:lnTo>
                <a:lnTo>
                  <a:pt x="12132978" y="1521899"/>
                </a:lnTo>
                <a:lnTo>
                  <a:pt x="12122163" y="1494514"/>
                </a:lnTo>
                <a:lnTo>
                  <a:pt x="12110509" y="1467563"/>
                </a:lnTo>
                <a:lnTo>
                  <a:pt x="12098032" y="1441065"/>
                </a:lnTo>
                <a:lnTo>
                  <a:pt x="12084748" y="1415034"/>
                </a:lnTo>
                <a:lnTo>
                  <a:pt x="12070673" y="1389486"/>
                </a:lnTo>
                <a:lnTo>
                  <a:pt x="12055824" y="1364439"/>
                </a:lnTo>
                <a:lnTo>
                  <a:pt x="12040215" y="1339908"/>
                </a:lnTo>
                <a:lnTo>
                  <a:pt x="12023864" y="1315909"/>
                </a:lnTo>
                <a:lnTo>
                  <a:pt x="12006787" y="1292458"/>
                </a:lnTo>
                <a:lnTo>
                  <a:pt x="11989000" y="1269572"/>
                </a:lnTo>
                <a:lnTo>
                  <a:pt x="11970519" y="1247267"/>
                </a:lnTo>
                <a:lnTo>
                  <a:pt x="11951360" y="1225559"/>
                </a:lnTo>
                <a:lnTo>
                  <a:pt x="11931539" y="1204464"/>
                </a:lnTo>
                <a:lnTo>
                  <a:pt x="11911073" y="1183999"/>
                </a:lnTo>
                <a:lnTo>
                  <a:pt x="11889978" y="1164178"/>
                </a:lnTo>
                <a:lnTo>
                  <a:pt x="11868270" y="1145020"/>
                </a:lnTo>
                <a:lnTo>
                  <a:pt x="11845965" y="1126539"/>
                </a:lnTo>
                <a:lnTo>
                  <a:pt x="11823079" y="1108752"/>
                </a:lnTo>
                <a:lnTo>
                  <a:pt x="11799628" y="1091675"/>
                </a:lnTo>
                <a:lnTo>
                  <a:pt x="11775629" y="1075324"/>
                </a:lnTo>
                <a:lnTo>
                  <a:pt x="11751097" y="1059716"/>
                </a:lnTo>
                <a:lnTo>
                  <a:pt x="11726050" y="1044867"/>
                </a:lnTo>
                <a:lnTo>
                  <a:pt x="11700502" y="1030792"/>
                </a:lnTo>
                <a:lnTo>
                  <a:pt x="11674471" y="1017508"/>
                </a:lnTo>
                <a:lnTo>
                  <a:pt x="11647972" y="1005031"/>
                </a:lnTo>
                <a:lnTo>
                  <a:pt x="11621021" y="993378"/>
                </a:lnTo>
                <a:lnTo>
                  <a:pt x="11593636" y="982564"/>
                </a:lnTo>
                <a:lnTo>
                  <a:pt x="11565831" y="972605"/>
                </a:lnTo>
                <a:lnTo>
                  <a:pt x="11537623" y="963518"/>
                </a:lnTo>
                <a:lnTo>
                  <a:pt x="11509028" y="955319"/>
                </a:lnTo>
                <a:lnTo>
                  <a:pt x="11480062" y="948024"/>
                </a:lnTo>
                <a:lnTo>
                  <a:pt x="11450743" y="941649"/>
                </a:lnTo>
                <a:lnTo>
                  <a:pt x="11421084" y="936211"/>
                </a:lnTo>
                <a:lnTo>
                  <a:pt x="11391104" y="931725"/>
                </a:lnTo>
                <a:lnTo>
                  <a:pt x="11360818" y="928208"/>
                </a:lnTo>
                <a:lnTo>
                  <a:pt x="11330242" y="925676"/>
                </a:lnTo>
                <a:lnTo>
                  <a:pt x="11299392" y="924145"/>
                </a:lnTo>
                <a:lnTo>
                  <a:pt x="11268344" y="923632"/>
                </a:lnTo>
                <a:lnTo>
                  <a:pt x="0" y="923632"/>
                </a:lnTo>
                <a:lnTo>
                  <a:pt x="0" y="0"/>
                </a:lnTo>
                <a:close/>
              </a:path>
            </a:pathLst>
          </a:custGeom>
          <a:solidFill>
            <a:schemeClr val="tx2"/>
          </a:solidFill>
        </p:spPr>
        <p:txBody>
          <a:bodyPr wrap="square" tIns="324000" anchor="t">
            <a:noAutofit/>
          </a:bodyPr>
          <a:lstStyle>
            <a:lvl1pPr algn="ctr">
              <a:defRPr>
                <a:solidFill>
                  <a:schemeClr val="bg1"/>
                </a:solidFill>
              </a:defRPr>
            </a:lvl1pPr>
          </a:lstStyle>
          <a:p>
            <a:r>
              <a:rPr lang="en-US"/>
              <a:t>Click icon to add picture</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9749" y="1787525"/>
            <a:ext cx="3582989" cy="953052"/>
          </a:xfrm>
        </p:spPr>
        <p:txBody>
          <a:bodyPr anchor="t"/>
          <a:lstStyle>
            <a:lvl1pPr>
              <a:defRPr>
                <a:solidFill>
                  <a:schemeClr val="accent5"/>
                </a:solidFill>
              </a:defRPr>
            </a:lvl1pPr>
          </a:lstStyle>
          <a:p>
            <a:r>
              <a:rPr lang="en-GB" dirty="0"/>
              <a:t>Slide title</a:t>
            </a:r>
            <a:endParaRPr lang="en-AU" dirty="0"/>
          </a:p>
        </p:txBody>
      </p:sp>
      <p:sp>
        <p:nvSpPr>
          <p:cNvPr id="41" name="Content Placeholder 9">
            <a:extLst>
              <a:ext uri="{FF2B5EF4-FFF2-40B4-BE49-F238E27FC236}">
                <a16:creationId xmlns:a16="http://schemas.microsoft.com/office/drawing/2014/main" id="{A5C4C8AC-6555-492D-9436-FFC9C4B136D9}"/>
              </a:ext>
            </a:extLst>
          </p:cNvPr>
          <p:cNvSpPr>
            <a:spLocks noGrp="1"/>
          </p:cNvSpPr>
          <p:nvPr>
            <p:ph sz="quarter" idx="14"/>
          </p:nvPr>
        </p:nvSpPr>
        <p:spPr>
          <a:xfrm>
            <a:off x="4303713" y="1787525"/>
            <a:ext cx="3582987" cy="3896994"/>
          </a:xfrm>
        </p:spPr>
        <p:txBody>
          <a:bodyPr r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4" name="Content Placeholder 9">
            <a:extLst>
              <a:ext uri="{FF2B5EF4-FFF2-40B4-BE49-F238E27FC236}">
                <a16:creationId xmlns:a16="http://schemas.microsoft.com/office/drawing/2014/main" id="{2DF78CC1-6382-4AC4-8163-2297C72ACBF5}"/>
              </a:ext>
            </a:extLst>
          </p:cNvPr>
          <p:cNvSpPr>
            <a:spLocks noGrp="1"/>
          </p:cNvSpPr>
          <p:nvPr>
            <p:ph sz="quarter" idx="15"/>
          </p:nvPr>
        </p:nvSpPr>
        <p:spPr>
          <a:xfrm>
            <a:off x="8064502" y="1787525"/>
            <a:ext cx="3582987" cy="3896994"/>
          </a:xfrm>
        </p:spPr>
        <p:txBody>
          <a:bodyPr r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a:extLst>
              <a:ext uri="{FF2B5EF4-FFF2-40B4-BE49-F238E27FC236}">
                <a16:creationId xmlns:a16="http://schemas.microsoft.com/office/drawing/2014/main" id="{6BCF2DAD-89BC-FC5C-8108-05C7F2FB9B15}"/>
              </a:ext>
            </a:extLst>
          </p:cNvPr>
          <p:cNvSpPr>
            <a:spLocks noGrp="1"/>
          </p:cNvSpPr>
          <p:nvPr>
            <p:ph type="sldNum" sz="quarter" idx="20"/>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5991593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Content and Image Banner Left_White">
    <p:bg>
      <p:bgPr>
        <a:solidFill>
          <a:schemeClr val="tx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F0C81E7-F68E-4828-BD2C-7C6F78064CAF}"/>
              </a:ext>
            </a:extLst>
          </p:cNvPr>
          <p:cNvSpPr/>
          <p:nvPr userDrawn="1"/>
        </p:nvSpPr>
        <p:spPr>
          <a:xfrm>
            <a:off x="4303713" y="0"/>
            <a:ext cx="7888287" cy="6858000"/>
          </a:xfrm>
          <a:custGeom>
            <a:avLst/>
            <a:gdLst>
              <a:gd name="connsiteX0" fmla="*/ 0 w 7888287"/>
              <a:gd name="connsiteY0" fmla="*/ 0 h 6858000"/>
              <a:gd name="connsiteX1" fmla="*/ 7888287 w 7888287"/>
              <a:gd name="connsiteY1" fmla="*/ 0 h 6858000"/>
              <a:gd name="connsiteX2" fmla="*/ 7888287 w 7888287"/>
              <a:gd name="connsiteY2" fmla="*/ 6858000 h 6858000"/>
              <a:gd name="connsiteX3" fmla="*/ 0 w 7888287"/>
              <a:gd name="connsiteY3" fmla="*/ 6858000 h 6858000"/>
              <a:gd name="connsiteX4" fmla="*/ 0 w 7888287"/>
              <a:gd name="connsiteY4" fmla="*/ 1694979 h 6858000"/>
              <a:gd name="connsiteX5" fmla="*/ 495287 w 7888287"/>
              <a:gd name="connsiteY5" fmla="*/ 1199692 h 6858000"/>
              <a:gd name="connsiteX6" fmla="*/ 0 w 7888287"/>
              <a:gd name="connsiteY6" fmla="*/ 7044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8287" h="6858000">
                <a:moveTo>
                  <a:pt x="0" y="0"/>
                </a:moveTo>
                <a:lnTo>
                  <a:pt x="7888287" y="0"/>
                </a:lnTo>
                <a:lnTo>
                  <a:pt x="7888287" y="6858000"/>
                </a:lnTo>
                <a:lnTo>
                  <a:pt x="0" y="6858000"/>
                </a:lnTo>
                <a:lnTo>
                  <a:pt x="0" y="1694979"/>
                </a:lnTo>
                <a:lnTo>
                  <a:pt x="495287" y="1199692"/>
                </a:lnTo>
                <a:lnTo>
                  <a:pt x="0" y="7044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32" name="Picture Placeholder 31">
            <a:extLst>
              <a:ext uri="{FF2B5EF4-FFF2-40B4-BE49-F238E27FC236}">
                <a16:creationId xmlns:a16="http://schemas.microsoft.com/office/drawing/2014/main" id="{224F16A5-29BB-48D3-89D5-7DA0D7B9A8B9}"/>
              </a:ext>
            </a:extLst>
          </p:cNvPr>
          <p:cNvSpPr>
            <a:spLocks noGrp="1"/>
          </p:cNvSpPr>
          <p:nvPr>
            <p:ph type="pic" sz="quarter" idx="14"/>
          </p:nvPr>
        </p:nvSpPr>
        <p:spPr>
          <a:xfrm>
            <a:off x="0" y="1"/>
            <a:ext cx="4799000" cy="6858000"/>
          </a:xfrm>
          <a:custGeom>
            <a:avLst/>
            <a:gdLst>
              <a:gd name="connsiteX0" fmla="*/ 0 w 6096000"/>
              <a:gd name="connsiteY0" fmla="*/ 0 h 6858000"/>
              <a:gd name="connsiteX1" fmla="*/ 4303713 w 6096000"/>
              <a:gd name="connsiteY1" fmla="*/ 0 h 6858000"/>
              <a:gd name="connsiteX2" fmla="*/ 4303713 w 6096000"/>
              <a:gd name="connsiteY2" fmla="*/ 704405 h 6858000"/>
              <a:gd name="connsiteX3" fmla="*/ 4799000 w 6096000"/>
              <a:gd name="connsiteY3" fmla="*/ 1199691 h 6858000"/>
              <a:gd name="connsiteX4" fmla="*/ 4303713 w 6096000"/>
              <a:gd name="connsiteY4" fmla="*/ 1694978 h 6858000"/>
              <a:gd name="connsiteX5" fmla="*/ 4303713 w 6096000"/>
              <a:gd name="connsiteY5" fmla="*/ 6857999 h 6858000"/>
              <a:gd name="connsiteX6" fmla="*/ 6096000 w 6096000"/>
              <a:gd name="connsiteY6" fmla="*/ 6857999 h 6858000"/>
              <a:gd name="connsiteX7" fmla="*/ 6096000 w 6096000"/>
              <a:gd name="connsiteY7" fmla="*/ 6858000 h 6858000"/>
              <a:gd name="connsiteX8" fmla="*/ 0 w 6096000"/>
              <a:gd name="connsiteY8" fmla="*/ 6858000 h 6858000"/>
              <a:gd name="connsiteX0" fmla="*/ 0 w 6096000"/>
              <a:gd name="connsiteY0" fmla="*/ 0 h 6858000"/>
              <a:gd name="connsiteX1" fmla="*/ 4303713 w 6096000"/>
              <a:gd name="connsiteY1" fmla="*/ 0 h 6858000"/>
              <a:gd name="connsiteX2" fmla="*/ 4303713 w 6096000"/>
              <a:gd name="connsiteY2" fmla="*/ 704405 h 6858000"/>
              <a:gd name="connsiteX3" fmla="*/ 4799000 w 6096000"/>
              <a:gd name="connsiteY3" fmla="*/ 1199691 h 6858000"/>
              <a:gd name="connsiteX4" fmla="*/ 4303713 w 6096000"/>
              <a:gd name="connsiteY4" fmla="*/ 1694978 h 6858000"/>
              <a:gd name="connsiteX5" fmla="*/ 4303713 w 6096000"/>
              <a:gd name="connsiteY5" fmla="*/ 6857999 h 6858000"/>
              <a:gd name="connsiteX6" fmla="*/ 6096000 w 6096000"/>
              <a:gd name="connsiteY6" fmla="*/ 6857999 h 6858000"/>
              <a:gd name="connsiteX7" fmla="*/ 0 w 6096000"/>
              <a:gd name="connsiteY7" fmla="*/ 6858000 h 6858000"/>
              <a:gd name="connsiteX8" fmla="*/ 0 w 6096000"/>
              <a:gd name="connsiteY8" fmla="*/ 0 h 6858000"/>
              <a:gd name="connsiteX0" fmla="*/ 0 w 4799000"/>
              <a:gd name="connsiteY0" fmla="*/ 0 h 6858000"/>
              <a:gd name="connsiteX1" fmla="*/ 4303713 w 4799000"/>
              <a:gd name="connsiteY1" fmla="*/ 0 h 6858000"/>
              <a:gd name="connsiteX2" fmla="*/ 4303713 w 4799000"/>
              <a:gd name="connsiteY2" fmla="*/ 704405 h 6858000"/>
              <a:gd name="connsiteX3" fmla="*/ 4799000 w 4799000"/>
              <a:gd name="connsiteY3" fmla="*/ 1199691 h 6858000"/>
              <a:gd name="connsiteX4" fmla="*/ 4303713 w 4799000"/>
              <a:gd name="connsiteY4" fmla="*/ 1694978 h 6858000"/>
              <a:gd name="connsiteX5" fmla="*/ 4303713 w 4799000"/>
              <a:gd name="connsiteY5" fmla="*/ 6857999 h 6858000"/>
              <a:gd name="connsiteX6" fmla="*/ 0 w 4799000"/>
              <a:gd name="connsiteY6" fmla="*/ 6858000 h 6858000"/>
              <a:gd name="connsiteX7" fmla="*/ 0 w 4799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9000" h="6858000">
                <a:moveTo>
                  <a:pt x="0" y="0"/>
                </a:moveTo>
                <a:lnTo>
                  <a:pt x="4303713" y="0"/>
                </a:lnTo>
                <a:lnTo>
                  <a:pt x="4303713" y="704405"/>
                </a:lnTo>
                <a:lnTo>
                  <a:pt x="4799000" y="1199691"/>
                </a:lnTo>
                <a:lnTo>
                  <a:pt x="4303713" y="1694978"/>
                </a:lnTo>
                <a:lnTo>
                  <a:pt x="4303713" y="6857999"/>
                </a:lnTo>
                <a:lnTo>
                  <a:pt x="0" y="6858000"/>
                </a:lnTo>
                <a:lnTo>
                  <a:pt x="0" y="0"/>
                </a:lnTo>
                <a:close/>
              </a:path>
            </a:pathLst>
          </a:custGeom>
          <a:solidFill>
            <a:schemeClr val="tx2"/>
          </a:solidFill>
        </p:spPr>
        <p:txBody>
          <a:bodyPr wrap="square" anchor="ctr">
            <a:noAutofit/>
          </a:bodyPr>
          <a:lstStyle>
            <a:lvl1pPr algn="ctr">
              <a:defRPr>
                <a:solidFill>
                  <a:schemeClr val="bg1"/>
                </a:solidFill>
              </a:defRPr>
            </a:lvl1pPr>
          </a:lstStyle>
          <a:p>
            <a:r>
              <a:rPr lang="en-US"/>
              <a:t>Click icon to add picture</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02250" y="539750"/>
            <a:ext cx="6348413" cy="1247774"/>
          </a:xfrm>
        </p:spPr>
        <p:txBody>
          <a:bodyPr anchor="ctr"/>
          <a:lstStyle>
            <a:lvl1pPr>
              <a:defRPr>
                <a:solidFill>
                  <a:schemeClr val="accent5"/>
                </a:solidFill>
              </a:defRPr>
            </a:lvl1pPr>
          </a:lstStyle>
          <a:p>
            <a:r>
              <a:rPr lang="en-GB" dirty="0"/>
              <a:t>Slide title</a:t>
            </a:r>
            <a:endParaRPr lang="en-AU" dirty="0"/>
          </a:p>
        </p:txBody>
      </p:sp>
      <p:sp>
        <p:nvSpPr>
          <p:cNvPr id="33" name="Content Placeholder 9">
            <a:extLst>
              <a:ext uri="{FF2B5EF4-FFF2-40B4-BE49-F238E27FC236}">
                <a16:creationId xmlns:a16="http://schemas.microsoft.com/office/drawing/2014/main" id="{3775B5A7-4159-416E-A124-6496F47D44AA}"/>
              </a:ext>
            </a:extLst>
          </p:cNvPr>
          <p:cNvSpPr>
            <a:spLocks noGrp="1"/>
          </p:cNvSpPr>
          <p:nvPr>
            <p:ph sz="quarter" idx="12"/>
          </p:nvPr>
        </p:nvSpPr>
        <p:spPr>
          <a:xfrm>
            <a:off x="5302250" y="1787525"/>
            <a:ext cx="3089909" cy="3896994"/>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Content Placeholder 9">
            <a:extLst>
              <a:ext uri="{FF2B5EF4-FFF2-40B4-BE49-F238E27FC236}">
                <a16:creationId xmlns:a16="http://schemas.microsoft.com/office/drawing/2014/main" id="{625D7215-4E0C-4408-A2CE-14A91D06BBA5}"/>
              </a:ext>
            </a:extLst>
          </p:cNvPr>
          <p:cNvSpPr>
            <a:spLocks noGrp="1"/>
          </p:cNvSpPr>
          <p:nvPr>
            <p:ph sz="quarter" idx="13"/>
          </p:nvPr>
        </p:nvSpPr>
        <p:spPr>
          <a:xfrm>
            <a:off x="8560756" y="1787525"/>
            <a:ext cx="3070107" cy="3896994"/>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Slide Number Placeholder 2">
            <a:extLst>
              <a:ext uri="{FF2B5EF4-FFF2-40B4-BE49-F238E27FC236}">
                <a16:creationId xmlns:a16="http://schemas.microsoft.com/office/drawing/2014/main" id="{4496E43E-BF0C-43D0-F50C-FA348ABF77B5}"/>
              </a:ext>
            </a:extLst>
          </p:cNvPr>
          <p:cNvSpPr>
            <a:spLocks noGrp="1"/>
          </p:cNvSpPr>
          <p:nvPr>
            <p:ph type="sldNum" sz="quarter" idx="15"/>
          </p:nvPr>
        </p:nvSpPr>
        <p:spPr/>
        <p:txBody>
          <a:body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18037452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Content and Image Banner Left_Navy">
    <p:bg>
      <p:bgPr>
        <a:solidFill>
          <a:schemeClr val="tx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F0C81E7-F68E-4828-BD2C-7C6F78064CAF}"/>
              </a:ext>
            </a:extLst>
          </p:cNvPr>
          <p:cNvSpPr/>
          <p:nvPr userDrawn="1"/>
        </p:nvSpPr>
        <p:spPr>
          <a:xfrm>
            <a:off x="4303713" y="0"/>
            <a:ext cx="7888287" cy="6858000"/>
          </a:xfrm>
          <a:custGeom>
            <a:avLst/>
            <a:gdLst>
              <a:gd name="connsiteX0" fmla="*/ 0 w 7888287"/>
              <a:gd name="connsiteY0" fmla="*/ 0 h 6858000"/>
              <a:gd name="connsiteX1" fmla="*/ 7888287 w 7888287"/>
              <a:gd name="connsiteY1" fmla="*/ 0 h 6858000"/>
              <a:gd name="connsiteX2" fmla="*/ 7888287 w 7888287"/>
              <a:gd name="connsiteY2" fmla="*/ 6858000 h 6858000"/>
              <a:gd name="connsiteX3" fmla="*/ 0 w 7888287"/>
              <a:gd name="connsiteY3" fmla="*/ 6858000 h 6858000"/>
              <a:gd name="connsiteX4" fmla="*/ 0 w 7888287"/>
              <a:gd name="connsiteY4" fmla="*/ 1694979 h 6858000"/>
              <a:gd name="connsiteX5" fmla="*/ 495287 w 7888287"/>
              <a:gd name="connsiteY5" fmla="*/ 1199692 h 6858000"/>
              <a:gd name="connsiteX6" fmla="*/ 0 w 7888287"/>
              <a:gd name="connsiteY6" fmla="*/ 7044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8287" h="6858000">
                <a:moveTo>
                  <a:pt x="0" y="0"/>
                </a:moveTo>
                <a:lnTo>
                  <a:pt x="7888287" y="0"/>
                </a:lnTo>
                <a:lnTo>
                  <a:pt x="7888287" y="6858000"/>
                </a:lnTo>
                <a:lnTo>
                  <a:pt x="0" y="6858000"/>
                </a:lnTo>
                <a:lnTo>
                  <a:pt x="0" y="1694979"/>
                </a:lnTo>
                <a:lnTo>
                  <a:pt x="495287" y="1199692"/>
                </a:lnTo>
                <a:lnTo>
                  <a:pt x="0" y="70440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latin typeface="Century Gothic" panose="020B0502020202020204" pitchFamily="34" charset="0"/>
            </a:endParaRPr>
          </a:p>
        </p:txBody>
      </p:sp>
      <p:sp>
        <p:nvSpPr>
          <p:cNvPr id="32" name="Picture Placeholder 31">
            <a:extLst>
              <a:ext uri="{FF2B5EF4-FFF2-40B4-BE49-F238E27FC236}">
                <a16:creationId xmlns:a16="http://schemas.microsoft.com/office/drawing/2014/main" id="{224F16A5-29BB-48D3-89D5-7DA0D7B9A8B9}"/>
              </a:ext>
            </a:extLst>
          </p:cNvPr>
          <p:cNvSpPr>
            <a:spLocks noGrp="1"/>
          </p:cNvSpPr>
          <p:nvPr>
            <p:ph type="pic" sz="quarter" idx="14"/>
          </p:nvPr>
        </p:nvSpPr>
        <p:spPr>
          <a:xfrm>
            <a:off x="0" y="1"/>
            <a:ext cx="4799000" cy="6858000"/>
          </a:xfrm>
          <a:custGeom>
            <a:avLst/>
            <a:gdLst>
              <a:gd name="connsiteX0" fmla="*/ 0 w 6096000"/>
              <a:gd name="connsiteY0" fmla="*/ 0 h 6858000"/>
              <a:gd name="connsiteX1" fmla="*/ 4303713 w 6096000"/>
              <a:gd name="connsiteY1" fmla="*/ 0 h 6858000"/>
              <a:gd name="connsiteX2" fmla="*/ 4303713 w 6096000"/>
              <a:gd name="connsiteY2" fmla="*/ 704405 h 6858000"/>
              <a:gd name="connsiteX3" fmla="*/ 4799000 w 6096000"/>
              <a:gd name="connsiteY3" fmla="*/ 1199691 h 6858000"/>
              <a:gd name="connsiteX4" fmla="*/ 4303713 w 6096000"/>
              <a:gd name="connsiteY4" fmla="*/ 1694978 h 6858000"/>
              <a:gd name="connsiteX5" fmla="*/ 4303713 w 6096000"/>
              <a:gd name="connsiteY5" fmla="*/ 6857999 h 6858000"/>
              <a:gd name="connsiteX6" fmla="*/ 6096000 w 6096000"/>
              <a:gd name="connsiteY6" fmla="*/ 6857999 h 6858000"/>
              <a:gd name="connsiteX7" fmla="*/ 6096000 w 6096000"/>
              <a:gd name="connsiteY7" fmla="*/ 6858000 h 6858000"/>
              <a:gd name="connsiteX8" fmla="*/ 0 w 6096000"/>
              <a:gd name="connsiteY8" fmla="*/ 6858000 h 6858000"/>
              <a:gd name="connsiteX0" fmla="*/ 0 w 6096000"/>
              <a:gd name="connsiteY0" fmla="*/ 0 h 6858000"/>
              <a:gd name="connsiteX1" fmla="*/ 4303713 w 6096000"/>
              <a:gd name="connsiteY1" fmla="*/ 0 h 6858000"/>
              <a:gd name="connsiteX2" fmla="*/ 4303713 w 6096000"/>
              <a:gd name="connsiteY2" fmla="*/ 704405 h 6858000"/>
              <a:gd name="connsiteX3" fmla="*/ 4799000 w 6096000"/>
              <a:gd name="connsiteY3" fmla="*/ 1199691 h 6858000"/>
              <a:gd name="connsiteX4" fmla="*/ 4303713 w 6096000"/>
              <a:gd name="connsiteY4" fmla="*/ 1694978 h 6858000"/>
              <a:gd name="connsiteX5" fmla="*/ 4303713 w 6096000"/>
              <a:gd name="connsiteY5" fmla="*/ 6857999 h 6858000"/>
              <a:gd name="connsiteX6" fmla="*/ 6096000 w 6096000"/>
              <a:gd name="connsiteY6" fmla="*/ 6857999 h 6858000"/>
              <a:gd name="connsiteX7" fmla="*/ 0 w 6096000"/>
              <a:gd name="connsiteY7" fmla="*/ 6858000 h 6858000"/>
              <a:gd name="connsiteX8" fmla="*/ 0 w 6096000"/>
              <a:gd name="connsiteY8" fmla="*/ 0 h 6858000"/>
              <a:gd name="connsiteX0" fmla="*/ 0 w 4799000"/>
              <a:gd name="connsiteY0" fmla="*/ 0 h 6858000"/>
              <a:gd name="connsiteX1" fmla="*/ 4303713 w 4799000"/>
              <a:gd name="connsiteY1" fmla="*/ 0 h 6858000"/>
              <a:gd name="connsiteX2" fmla="*/ 4303713 w 4799000"/>
              <a:gd name="connsiteY2" fmla="*/ 704405 h 6858000"/>
              <a:gd name="connsiteX3" fmla="*/ 4799000 w 4799000"/>
              <a:gd name="connsiteY3" fmla="*/ 1199691 h 6858000"/>
              <a:gd name="connsiteX4" fmla="*/ 4303713 w 4799000"/>
              <a:gd name="connsiteY4" fmla="*/ 1694978 h 6858000"/>
              <a:gd name="connsiteX5" fmla="*/ 4303713 w 4799000"/>
              <a:gd name="connsiteY5" fmla="*/ 6857999 h 6858000"/>
              <a:gd name="connsiteX6" fmla="*/ 0 w 4799000"/>
              <a:gd name="connsiteY6" fmla="*/ 6858000 h 6858000"/>
              <a:gd name="connsiteX7" fmla="*/ 0 w 4799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9000" h="6858000">
                <a:moveTo>
                  <a:pt x="0" y="0"/>
                </a:moveTo>
                <a:lnTo>
                  <a:pt x="4303713" y="0"/>
                </a:lnTo>
                <a:lnTo>
                  <a:pt x="4303713" y="704405"/>
                </a:lnTo>
                <a:lnTo>
                  <a:pt x="4799000" y="1199691"/>
                </a:lnTo>
                <a:lnTo>
                  <a:pt x="4303713" y="1694978"/>
                </a:lnTo>
                <a:lnTo>
                  <a:pt x="4303713" y="6857999"/>
                </a:lnTo>
                <a:lnTo>
                  <a:pt x="0" y="6858000"/>
                </a:lnTo>
                <a:lnTo>
                  <a:pt x="0" y="0"/>
                </a:lnTo>
                <a:close/>
              </a:path>
            </a:pathLst>
          </a:custGeom>
          <a:solidFill>
            <a:schemeClr val="accent5"/>
          </a:solidFill>
        </p:spPr>
        <p:txBody>
          <a:bodyPr wrap="square" anchor="ctr">
            <a:noAutofit/>
          </a:bodyPr>
          <a:lstStyle>
            <a:lvl1pPr algn="ctr">
              <a:defRPr>
                <a:solidFill>
                  <a:schemeClr val="bg1"/>
                </a:solidFill>
              </a:defRPr>
            </a:lvl1pPr>
          </a:lstStyle>
          <a:p>
            <a:r>
              <a:rPr lang="en-US"/>
              <a:t>Click icon to add picture</a:t>
            </a:r>
            <a:endParaRPr lang="en-AU"/>
          </a:p>
        </p:txBody>
      </p:sp>
      <p:sp>
        <p:nvSpPr>
          <p:cNvPr id="2" name="Title 1">
            <a:extLst>
              <a:ext uri="{FF2B5EF4-FFF2-40B4-BE49-F238E27FC236}">
                <a16:creationId xmlns:a16="http://schemas.microsoft.com/office/drawing/2014/main" id="{F4C61EC0-8AED-4068-BD1E-33EE749482B8}"/>
              </a:ext>
            </a:extLst>
          </p:cNvPr>
          <p:cNvSpPr>
            <a:spLocks noGrp="1"/>
          </p:cNvSpPr>
          <p:nvPr>
            <p:ph type="title" hasCustomPrompt="1"/>
          </p:nvPr>
        </p:nvSpPr>
        <p:spPr>
          <a:xfrm>
            <a:off x="5302250" y="539750"/>
            <a:ext cx="6348413" cy="1247774"/>
          </a:xfrm>
        </p:spPr>
        <p:txBody>
          <a:bodyPr anchor="ctr"/>
          <a:lstStyle>
            <a:lvl1pPr>
              <a:defRPr>
                <a:solidFill>
                  <a:schemeClr val="accent5"/>
                </a:solidFill>
              </a:defRPr>
            </a:lvl1pPr>
          </a:lstStyle>
          <a:p>
            <a:r>
              <a:rPr lang="en-GB" dirty="0"/>
              <a:t>Slide title</a:t>
            </a:r>
            <a:endParaRPr lang="en-AU" dirty="0"/>
          </a:p>
        </p:txBody>
      </p:sp>
      <p:sp>
        <p:nvSpPr>
          <p:cNvPr id="33" name="Content Placeholder 9">
            <a:extLst>
              <a:ext uri="{FF2B5EF4-FFF2-40B4-BE49-F238E27FC236}">
                <a16:creationId xmlns:a16="http://schemas.microsoft.com/office/drawing/2014/main" id="{3775B5A7-4159-416E-A124-6496F47D44AA}"/>
              </a:ext>
            </a:extLst>
          </p:cNvPr>
          <p:cNvSpPr>
            <a:spLocks noGrp="1"/>
          </p:cNvSpPr>
          <p:nvPr>
            <p:ph sz="quarter" idx="12"/>
          </p:nvPr>
        </p:nvSpPr>
        <p:spPr>
          <a:xfrm>
            <a:off x="5302250" y="1787525"/>
            <a:ext cx="3089909" cy="3896994"/>
          </a:xfrm>
        </p:spPr>
        <p:txBody>
          <a:bodyPr r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Content Placeholder 9">
            <a:extLst>
              <a:ext uri="{FF2B5EF4-FFF2-40B4-BE49-F238E27FC236}">
                <a16:creationId xmlns:a16="http://schemas.microsoft.com/office/drawing/2014/main" id="{625D7215-4E0C-4408-A2CE-14A91D06BBA5}"/>
              </a:ext>
            </a:extLst>
          </p:cNvPr>
          <p:cNvSpPr>
            <a:spLocks noGrp="1"/>
          </p:cNvSpPr>
          <p:nvPr>
            <p:ph sz="quarter" idx="13"/>
          </p:nvPr>
        </p:nvSpPr>
        <p:spPr>
          <a:xfrm>
            <a:off x="8560756" y="1787525"/>
            <a:ext cx="3070107" cy="3896994"/>
          </a:xfrm>
        </p:spPr>
        <p:txBody>
          <a:bodyPr r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Slide Number Placeholder 2">
            <a:extLst>
              <a:ext uri="{FF2B5EF4-FFF2-40B4-BE49-F238E27FC236}">
                <a16:creationId xmlns:a16="http://schemas.microsoft.com/office/drawing/2014/main" id="{37D1B28E-FF3F-CC88-6798-BEDED5B3B534}"/>
              </a:ext>
            </a:extLst>
          </p:cNvPr>
          <p:cNvSpPr>
            <a:spLocks noGrp="1"/>
          </p:cNvSpPr>
          <p:nvPr>
            <p:ph type="sldNum" sz="quarter" idx="15"/>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15608675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79662FE-8F98-42F9-80B1-4BDEEE404834}"/>
              </a:ext>
            </a:extLst>
          </p:cNvPr>
          <p:cNvSpPr>
            <a:spLocks noGrp="1"/>
          </p:cNvSpPr>
          <p:nvPr>
            <p:ph type="pic" sz="quarter" idx="14" hasCustomPrompt="1"/>
          </p:nvPr>
        </p:nvSpPr>
        <p:spPr>
          <a:xfrm>
            <a:off x="0" y="0"/>
            <a:ext cx="12192000" cy="6858000"/>
          </a:xfrm>
          <a:prstGeom prst="rect">
            <a:avLst/>
          </a:prstGeom>
          <a:solidFill>
            <a:schemeClr val="tx2"/>
          </a:solidFill>
        </p:spPr>
        <p:txBody>
          <a:bodyPr vert="horz" wrap="square" lIns="0" tIns="0" rIns="0" bIns="0" rtlCol="0" anchor="ctr">
            <a:noAutofit/>
          </a:bodyPr>
          <a:lstStyle>
            <a:lvl1pPr algn="ctr">
              <a:defRPr lang="en-AU" dirty="0">
                <a:solidFill>
                  <a:schemeClr val="bg1"/>
                </a:solidFill>
              </a:defRPr>
            </a:lvl1pPr>
          </a:lstStyle>
          <a:p>
            <a:pPr lvl="0" algn="ctr"/>
            <a:r>
              <a:rPr lang="en-AU"/>
              <a:t>Insert image and send to back</a:t>
            </a:r>
          </a:p>
        </p:txBody>
      </p:sp>
      <p:pic>
        <p:nvPicPr>
          <p:cNvPr id="10" name="Graphic 9">
            <a:extLst>
              <a:ext uri="{FF2B5EF4-FFF2-40B4-BE49-F238E27FC236}">
                <a16:creationId xmlns:a16="http://schemas.microsoft.com/office/drawing/2014/main" id="{81AFAB53-15C7-7446-97F3-CE8291AA19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8276" y="533400"/>
            <a:ext cx="1073150" cy="367753"/>
          </a:xfrm>
          <a:prstGeom prst="rect">
            <a:avLst/>
          </a:prstGeom>
        </p:spPr>
      </p:pic>
      <p:sp>
        <p:nvSpPr>
          <p:cNvPr id="2" name="Slide Number Placeholder 1">
            <a:extLst>
              <a:ext uri="{FF2B5EF4-FFF2-40B4-BE49-F238E27FC236}">
                <a16:creationId xmlns:a16="http://schemas.microsoft.com/office/drawing/2014/main" id="{5649D63A-7387-A138-300E-B774493E32BB}"/>
              </a:ext>
            </a:extLst>
          </p:cNvPr>
          <p:cNvSpPr>
            <a:spLocks noGrp="1"/>
          </p:cNvSpPr>
          <p:nvPr>
            <p:ph type="sldNum" sz="quarter" idx="15"/>
          </p:nvPr>
        </p:nvSpPr>
        <p:spPr/>
        <p:txBody>
          <a:bodyPr/>
          <a:lstStyle>
            <a:lvl1pPr>
              <a:defRPr>
                <a:solidFill>
                  <a:schemeClr val="bg1"/>
                </a:solidFill>
              </a:defRPr>
            </a:lvl1pPr>
          </a:lstStyle>
          <a:p>
            <a:fld id="{6F7BD45C-3E05-4E1F-86A1-7949DB5136DB}" type="slidenum">
              <a:rPr lang="en-AU" smtClean="0"/>
              <a:pPr/>
              <a:t>‹#›</a:t>
            </a:fld>
            <a:endParaRPr lang="en-AU" dirty="0"/>
          </a:p>
        </p:txBody>
      </p:sp>
    </p:spTree>
    <p:extLst>
      <p:ext uri="{BB962C8B-B14F-4D97-AF65-F5344CB8AC3E}">
        <p14:creationId xmlns:p14="http://schemas.microsoft.com/office/powerpoint/2010/main" val="15361515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CECC351-F092-69F6-8672-4C0402B91E5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1431" t="65197" r="46660" b="10016"/>
          <a:stretch/>
        </p:blipFill>
        <p:spPr>
          <a:xfrm>
            <a:off x="1" y="0"/>
            <a:ext cx="12192000" cy="6858000"/>
          </a:xfrm>
          <a:prstGeom prst="rect">
            <a:avLst/>
          </a:prstGeom>
        </p:spPr>
      </p:pic>
      <p:sp>
        <p:nvSpPr>
          <p:cNvPr id="5" name="Rectangle 4">
            <a:extLst>
              <a:ext uri="{FF2B5EF4-FFF2-40B4-BE49-F238E27FC236}">
                <a16:creationId xmlns:a16="http://schemas.microsoft.com/office/drawing/2014/main" id="{16717C98-4A4E-B42C-80C1-D45E2D16A760}"/>
              </a:ext>
            </a:extLst>
          </p:cNvPr>
          <p:cNvSpPr/>
          <p:nvPr userDrawn="1"/>
        </p:nvSpPr>
        <p:spPr>
          <a:xfrm>
            <a:off x="0" y="0"/>
            <a:ext cx="6095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C3A70E8D-D781-FC6F-FB2B-E210F4259BA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936" y="498335"/>
            <a:ext cx="2051050" cy="702865"/>
          </a:xfrm>
          <a:prstGeom prst="rect">
            <a:avLst/>
          </a:prstGeom>
        </p:spPr>
      </p:pic>
    </p:spTree>
    <p:extLst>
      <p:ext uri="{BB962C8B-B14F-4D97-AF65-F5344CB8AC3E}">
        <p14:creationId xmlns:p14="http://schemas.microsoft.com/office/powerpoint/2010/main" val="182946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White 1">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9168EDD-8184-1095-78B5-DC577B9F4CED}"/>
              </a:ext>
            </a:extLst>
          </p:cNvPr>
          <p:cNvPicPr>
            <a:picLocks noChangeAspect="1"/>
          </p:cNvPicPr>
          <p:nvPr userDrawn="1"/>
        </p:nvPicPr>
        <p:blipFill>
          <a:blip r:embed="rId2">
            <a:extLst>
              <a:ext uri="{96DAC541-7B7A-43D3-8B79-37D633B846F1}">
                <asvg:svgBlip xmlns:asvg="http://schemas.microsoft.com/office/drawing/2016/SVG/main" r:embed="rId3"/>
              </a:ext>
            </a:extLst>
          </a:blip>
          <a:srcRect l="83040" t="40073" r="7422" b="40073"/>
          <a:stretch/>
        </p:blipFill>
        <p:spPr>
          <a:xfrm flipH="1">
            <a:off x="0" y="0"/>
            <a:ext cx="12192000" cy="6858000"/>
          </a:xfrm>
          <a:prstGeom prst="rect">
            <a:avLst/>
          </a:prstGeom>
        </p:spPr>
      </p:pic>
      <p:sp>
        <p:nvSpPr>
          <p:cNvPr id="4" name="Rectangle 3">
            <a:extLst>
              <a:ext uri="{FF2B5EF4-FFF2-40B4-BE49-F238E27FC236}">
                <a16:creationId xmlns:a16="http://schemas.microsoft.com/office/drawing/2014/main" id="{26AB23D1-2CED-2229-37D2-32427C00E2F8}"/>
              </a:ext>
            </a:extLst>
          </p:cNvPr>
          <p:cNvSpPr/>
          <p:nvPr userDrawn="1"/>
        </p:nvSpPr>
        <p:spPr>
          <a:xfrm>
            <a:off x="5047200" y="0"/>
            <a:ext cx="2747158"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83079126-86D9-F0AD-CA74-71F7EFDBFC2C}"/>
              </a:ext>
            </a:extLst>
          </p:cNvPr>
          <p:cNvSpPr/>
          <p:nvPr userDrawn="1"/>
        </p:nvSpPr>
        <p:spPr>
          <a:xfrm>
            <a:off x="0" y="1"/>
            <a:ext cx="12192000" cy="6857999"/>
          </a:xfrm>
          <a:custGeom>
            <a:avLst/>
            <a:gdLst>
              <a:gd name="connsiteX0" fmla="*/ 0 w 12192000"/>
              <a:gd name="connsiteY0" fmla="*/ 0 h 6857999"/>
              <a:gd name="connsiteX1" fmla="*/ 6652205 w 12192000"/>
              <a:gd name="connsiteY1" fmla="*/ 0 h 6857999"/>
              <a:gd name="connsiteX2" fmla="*/ 7216368 w 12192000"/>
              <a:gd name="connsiteY2" fmla="*/ 564163 h 6857999"/>
              <a:gd name="connsiteX3" fmla="*/ 5799179 w 12192000"/>
              <a:gd name="connsiteY3" fmla="*/ 1981352 h 6857999"/>
              <a:gd name="connsiteX4" fmla="*/ 7796418 w 12192000"/>
              <a:gd name="connsiteY4" fmla="*/ 1974387 h 6857999"/>
              <a:gd name="connsiteX5" fmla="*/ 7786405 w 12192000"/>
              <a:gd name="connsiteY5" fmla="*/ 4845520 h 6857999"/>
              <a:gd name="connsiteX6" fmla="*/ 5789181 w 12192000"/>
              <a:gd name="connsiteY6" fmla="*/ 4852485 h 6857999"/>
              <a:gd name="connsiteX7" fmla="*/ 7196505 w 12192000"/>
              <a:gd name="connsiteY7" fmla="*/ 6259810 h 6857999"/>
              <a:gd name="connsiteX8" fmla="*/ 6598316 w 12192000"/>
              <a:gd name="connsiteY8" fmla="*/ 6857998 h 6857999"/>
              <a:gd name="connsiteX9" fmla="*/ 12192000 w 12192000"/>
              <a:gd name="connsiteY9" fmla="*/ 6857998 h 6857999"/>
              <a:gd name="connsiteX10" fmla="*/ 12192000 w 12192000"/>
              <a:gd name="connsiteY10" fmla="*/ 6857999 h 6857999"/>
              <a:gd name="connsiteX11" fmla="*/ 0 w 12192000"/>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7999">
                <a:moveTo>
                  <a:pt x="0" y="0"/>
                </a:moveTo>
                <a:lnTo>
                  <a:pt x="6652205" y="0"/>
                </a:lnTo>
                <a:lnTo>
                  <a:pt x="7216368" y="564163"/>
                </a:lnTo>
                <a:lnTo>
                  <a:pt x="5799179" y="1981352"/>
                </a:lnTo>
                <a:lnTo>
                  <a:pt x="7796418" y="1974387"/>
                </a:lnTo>
                <a:lnTo>
                  <a:pt x="7786405" y="4845520"/>
                </a:lnTo>
                <a:lnTo>
                  <a:pt x="5789181" y="4852485"/>
                </a:lnTo>
                <a:lnTo>
                  <a:pt x="7196505" y="6259810"/>
                </a:lnTo>
                <a:lnTo>
                  <a:pt x="6598316" y="6857998"/>
                </a:lnTo>
                <a:lnTo>
                  <a:pt x="12192000" y="6857998"/>
                </a:lnTo>
                <a:lnTo>
                  <a:pt x="1219200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a:extLst>
              <a:ext uri="{FF2B5EF4-FFF2-40B4-BE49-F238E27FC236}">
                <a16:creationId xmlns:a16="http://schemas.microsoft.com/office/drawing/2014/main" id="{B3665E1C-B840-C711-0280-E19D2B85C04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936" y="498335"/>
            <a:ext cx="2051050" cy="702865"/>
          </a:xfrm>
          <a:prstGeom prst="rect">
            <a:avLst/>
          </a:prstGeom>
        </p:spPr>
      </p:pic>
      <p:sp>
        <p:nvSpPr>
          <p:cNvPr id="2" name="Title 1">
            <a:extLst>
              <a:ext uri="{FF2B5EF4-FFF2-40B4-BE49-F238E27FC236}">
                <a16:creationId xmlns:a16="http://schemas.microsoft.com/office/drawing/2014/main" id="{C3422BA3-4206-4A87-A9F6-F373A66D6CA2}"/>
              </a:ext>
            </a:extLst>
          </p:cNvPr>
          <p:cNvSpPr>
            <a:spLocks noGrp="1"/>
          </p:cNvSpPr>
          <p:nvPr>
            <p:ph type="title" hasCustomPrompt="1"/>
          </p:nvPr>
        </p:nvSpPr>
        <p:spPr>
          <a:xfrm>
            <a:off x="539748" y="1733282"/>
            <a:ext cx="4705352" cy="3391437"/>
          </a:xfrm>
        </p:spPr>
        <p:txBody>
          <a:bodyPr anchor="ctr" anchorCtr="0"/>
          <a:lstStyle>
            <a:lvl1pPr>
              <a:defRPr sz="4000">
                <a:solidFill>
                  <a:schemeClr val="accent5"/>
                </a:solidFill>
              </a:defRPr>
            </a:lvl1pPr>
          </a:lstStyle>
          <a:p>
            <a:r>
              <a:rPr lang="en-GB" dirty="0"/>
              <a:t>Presentation title</a:t>
            </a:r>
            <a:endParaRPr lang="en-AU" dirty="0"/>
          </a:p>
        </p:txBody>
      </p:sp>
      <p:sp>
        <p:nvSpPr>
          <p:cNvPr id="8" name="Text Placeholder 12">
            <a:extLst>
              <a:ext uri="{FF2B5EF4-FFF2-40B4-BE49-F238E27FC236}">
                <a16:creationId xmlns:a16="http://schemas.microsoft.com/office/drawing/2014/main" id="{E675719C-D4C4-C6EF-FBC7-2C48A0A35EC5}"/>
              </a:ext>
            </a:extLst>
          </p:cNvPr>
          <p:cNvSpPr>
            <a:spLocks noGrp="1"/>
          </p:cNvSpPr>
          <p:nvPr>
            <p:ph type="body" sz="quarter" idx="14" hasCustomPrompt="1"/>
          </p:nvPr>
        </p:nvSpPr>
        <p:spPr>
          <a:xfrm>
            <a:off x="539750" y="5595817"/>
            <a:ext cx="4705352" cy="342208"/>
          </a:xfrm>
        </p:spPr>
        <p:txBody>
          <a:bodyPr anchor="ctr" anchorCtr="0"/>
          <a:lstStyle>
            <a:lvl1pPr>
              <a:defRPr sz="1600" b="1">
                <a:solidFill>
                  <a:schemeClr val="accent2"/>
                </a:solidFill>
              </a:defRPr>
            </a:lvl1pPr>
            <a:lvl2pPr>
              <a:defRPr sz="1400" b="1">
                <a:solidFill>
                  <a:schemeClr val="bg1"/>
                </a:solidFill>
              </a:defRPr>
            </a:lvl2pPr>
          </a:lstStyle>
          <a:p>
            <a:pPr lvl="0"/>
            <a:r>
              <a:rPr lang="en-US" dirty="0"/>
              <a:t>Presenter Name</a:t>
            </a:r>
          </a:p>
        </p:txBody>
      </p:sp>
      <p:sp>
        <p:nvSpPr>
          <p:cNvPr id="9" name="Text Placeholder 12">
            <a:extLst>
              <a:ext uri="{FF2B5EF4-FFF2-40B4-BE49-F238E27FC236}">
                <a16:creationId xmlns:a16="http://schemas.microsoft.com/office/drawing/2014/main" id="{39A04C1D-9AEA-A778-07D9-69910034FDA2}"/>
              </a:ext>
            </a:extLst>
          </p:cNvPr>
          <p:cNvSpPr>
            <a:spLocks noGrp="1"/>
          </p:cNvSpPr>
          <p:nvPr>
            <p:ph type="body" sz="quarter" idx="15" hasCustomPrompt="1"/>
          </p:nvPr>
        </p:nvSpPr>
        <p:spPr>
          <a:xfrm>
            <a:off x="539750" y="6017457"/>
            <a:ext cx="4705352" cy="342208"/>
          </a:xfrm>
        </p:spPr>
        <p:txBody>
          <a:bodyPr anchor="ctr" anchorCtr="0"/>
          <a:lstStyle>
            <a:lvl1pPr>
              <a:defRPr sz="1400" b="0">
                <a:solidFill>
                  <a:schemeClr val="tx2"/>
                </a:solidFill>
              </a:defRPr>
            </a:lvl1pPr>
            <a:lvl2pPr>
              <a:defRPr sz="1400" b="1">
                <a:solidFill>
                  <a:schemeClr val="bg1"/>
                </a:solidFill>
              </a:defRPr>
            </a:lvl2pPr>
          </a:lstStyle>
          <a:p>
            <a:pPr lvl="0"/>
            <a:r>
              <a:rPr lang="en-US" dirty="0"/>
              <a:t>Date | Other Details</a:t>
            </a:r>
          </a:p>
        </p:txBody>
      </p:sp>
    </p:spTree>
    <p:extLst>
      <p:ext uri="{BB962C8B-B14F-4D97-AF65-F5344CB8AC3E}">
        <p14:creationId xmlns:p14="http://schemas.microsoft.com/office/powerpoint/2010/main" val="131324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White 2">
    <p:bg>
      <p:bgPr>
        <a:solidFill>
          <a:schemeClr val="bg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42F3733-751A-4B0E-87F8-0128ED8E836D}"/>
              </a:ext>
            </a:extLst>
          </p:cNvPr>
          <p:cNvSpPr>
            <a:spLocks noGrp="1"/>
          </p:cNvSpPr>
          <p:nvPr>
            <p:ph type="pic" sz="quarter" idx="17"/>
          </p:nvPr>
        </p:nvSpPr>
        <p:spPr>
          <a:xfrm>
            <a:off x="6096000" y="539297"/>
            <a:ext cx="5554104" cy="5776127"/>
          </a:xfrm>
          <a:custGeom>
            <a:avLst/>
            <a:gdLst>
              <a:gd name="connsiteX0" fmla="*/ 0 w 7035800"/>
              <a:gd name="connsiteY0" fmla="*/ 6318704 h 6318705"/>
              <a:gd name="connsiteX1" fmla="*/ 7035800 w 7035800"/>
              <a:gd name="connsiteY1" fmla="*/ 6318704 h 6318705"/>
              <a:gd name="connsiteX2" fmla="*/ 7035800 w 7035800"/>
              <a:gd name="connsiteY2" fmla="*/ 6318705 h 6318705"/>
              <a:gd name="connsiteX3" fmla="*/ 0 w 7035800"/>
              <a:gd name="connsiteY3" fmla="*/ 6318705 h 6318705"/>
              <a:gd name="connsiteX4" fmla="*/ 939800 w 7035800"/>
              <a:gd name="connsiteY4" fmla="*/ 0 h 6318705"/>
              <a:gd name="connsiteX5" fmla="*/ 1331972 w 7035800"/>
              <a:gd name="connsiteY5" fmla="*/ 0 h 6318705"/>
              <a:gd name="connsiteX6" fmla="*/ 4903494 w 7035800"/>
              <a:gd name="connsiteY6" fmla="*/ 0 h 6318705"/>
              <a:gd name="connsiteX7" fmla="*/ 5295666 w 7035800"/>
              <a:gd name="connsiteY7" fmla="*/ 0 h 6318705"/>
              <a:gd name="connsiteX8" fmla="*/ 5472738 w 7035800"/>
              <a:gd name="connsiteY8" fmla="*/ 12988 h 6318705"/>
              <a:gd name="connsiteX9" fmla="*/ 5641737 w 7035800"/>
              <a:gd name="connsiteY9" fmla="*/ 50726 h 6318705"/>
              <a:gd name="connsiteX10" fmla="*/ 5800819 w 7035800"/>
              <a:gd name="connsiteY10" fmla="*/ 111355 h 6318705"/>
              <a:gd name="connsiteX11" fmla="*/ 5948127 w 7035800"/>
              <a:gd name="connsiteY11" fmla="*/ 193024 h 6318705"/>
              <a:gd name="connsiteX12" fmla="*/ 6081804 w 7035800"/>
              <a:gd name="connsiteY12" fmla="*/ 293879 h 6318705"/>
              <a:gd name="connsiteX13" fmla="*/ 6200002 w 7035800"/>
              <a:gd name="connsiteY13" fmla="*/ 412070 h 6318705"/>
              <a:gd name="connsiteX14" fmla="*/ 6300864 w 7035800"/>
              <a:gd name="connsiteY14" fmla="*/ 545743 h 6318705"/>
              <a:gd name="connsiteX15" fmla="*/ 6382538 w 7035800"/>
              <a:gd name="connsiteY15" fmla="*/ 693043 h 6318705"/>
              <a:gd name="connsiteX16" fmla="*/ 6443174 w 7035800"/>
              <a:gd name="connsiteY16" fmla="*/ 852121 h 6318705"/>
              <a:gd name="connsiteX17" fmla="*/ 6480912 w 7035800"/>
              <a:gd name="connsiteY17" fmla="*/ 1021121 h 6318705"/>
              <a:gd name="connsiteX18" fmla="*/ 6493904 w 7035800"/>
              <a:gd name="connsiteY18" fmla="*/ 1198188 h 6318705"/>
              <a:gd name="connsiteX19" fmla="*/ 6493904 w 7035800"/>
              <a:gd name="connsiteY19" fmla="*/ 5776127 h 6318705"/>
              <a:gd name="connsiteX20" fmla="*/ 6101732 w 7035800"/>
              <a:gd name="connsiteY20" fmla="*/ 5776127 h 6318705"/>
              <a:gd name="connsiteX21" fmla="*/ 2656112 w 7035800"/>
              <a:gd name="connsiteY21" fmla="*/ 5776127 h 6318705"/>
              <a:gd name="connsiteX22" fmla="*/ 2263940 w 7035800"/>
              <a:gd name="connsiteY22" fmla="*/ 5776127 h 6318705"/>
              <a:gd name="connsiteX23" fmla="*/ 939800 w 7035800"/>
              <a:gd name="connsiteY23" fmla="*/ 4451988 h 6318705"/>
              <a:gd name="connsiteX0" fmla="*/ 0 w 7035800"/>
              <a:gd name="connsiteY0" fmla="*/ 6318705 h 6318705"/>
              <a:gd name="connsiteX1" fmla="*/ 7035800 w 7035800"/>
              <a:gd name="connsiteY1" fmla="*/ 6318704 h 6318705"/>
              <a:gd name="connsiteX2" fmla="*/ 7035800 w 7035800"/>
              <a:gd name="connsiteY2" fmla="*/ 6318705 h 6318705"/>
              <a:gd name="connsiteX3" fmla="*/ 0 w 7035800"/>
              <a:gd name="connsiteY3" fmla="*/ 6318705 h 6318705"/>
              <a:gd name="connsiteX4" fmla="*/ 939800 w 7035800"/>
              <a:gd name="connsiteY4" fmla="*/ 0 h 6318705"/>
              <a:gd name="connsiteX5" fmla="*/ 1331972 w 7035800"/>
              <a:gd name="connsiteY5" fmla="*/ 0 h 6318705"/>
              <a:gd name="connsiteX6" fmla="*/ 4903494 w 7035800"/>
              <a:gd name="connsiteY6" fmla="*/ 0 h 6318705"/>
              <a:gd name="connsiteX7" fmla="*/ 5295666 w 7035800"/>
              <a:gd name="connsiteY7" fmla="*/ 0 h 6318705"/>
              <a:gd name="connsiteX8" fmla="*/ 5472738 w 7035800"/>
              <a:gd name="connsiteY8" fmla="*/ 12988 h 6318705"/>
              <a:gd name="connsiteX9" fmla="*/ 5641737 w 7035800"/>
              <a:gd name="connsiteY9" fmla="*/ 50726 h 6318705"/>
              <a:gd name="connsiteX10" fmla="*/ 5800819 w 7035800"/>
              <a:gd name="connsiteY10" fmla="*/ 111355 h 6318705"/>
              <a:gd name="connsiteX11" fmla="*/ 5948127 w 7035800"/>
              <a:gd name="connsiteY11" fmla="*/ 193024 h 6318705"/>
              <a:gd name="connsiteX12" fmla="*/ 6081804 w 7035800"/>
              <a:gd name="connsiteY12" fmla="*/ 293879 h 6318705"/>
              <a:gd name="connsiteX13" fmla="*/ 6200002 w 7035800"/>
              <a:gd name="connsiteY13" fmla="*/ 412070 h 6318705"/>
              <a:gd name="connsiteX14" fmla="*/ 6300864 w 7035800"/>
              <a:gd name="connsiteY14" fmla="*/ 545743 h 6318705"/>
              <a:gd name="connsiteX15" fmla="*/ 6382538 w 7035800"/>
              <a:gd name="connsiteY15" fmla="*/ 693043 h 6318705"/>
              <a:gd name="connsiteX16" fmla="*/ 6443174 w 7035800"/>
              <a:gd name="connsiteY16" fmla="*/ 852121 h 6318705"/>
              <a:gd name="connsiteX17" fmla="*/ 6480912 w 7035800"/>
              <a:gd name="connsiteY17" fmla="*/ 1021121 h 6318705"/>
              <a:gd name="connsiteX18" fmla="*/ 6493904 w 7035800"/>
              <a:gd name="connsiteY18" fmla="*/ 1198188 h 6318705"/>
              <a:gd name="connsiteX19" fmla="*/ 6493904 w 7035800"/>
              <a:gd name="connsiteY19" fmla="*/ 5776127 h 6318705"/>
              <a:gd name="connsiteX20" fmla="*/ 6101732 w 7035800"/>
              <a:gd name="connsiteY20" fmla="*/ 5776127 h 6318705"/>
              <a:gd name="connsiteX21" fmla="*/ 2656112 w 7035800"/>
              <a:gd name="connsiteY21" fmla="*/ 5776127 h 6318705"/>
              <a:gd name="connsiteX22" fmla="*/ 2263940 w 7035800"/>
              <a:gd name="connsiteY22" fmla="*/ 5776127 h 6318705"/>
              <a:gd name="connsiteX23" fmla="*/ 939800 w 7035800"/>
              <a:gd name="connsiteY23" fmla="*/ 4451988 h 6318705"/>
              <a:gd name="connsiteX24" fmla="*/ 939800 w 7035800"/>
              <a:gd name="connsiteY24" fmla="*/ 0 h 6318705"/>
              <a:gd name="connsiteX0" fmla="*/ 6096000 w 6096000"/>
              <a:gd name="connsiteY0" fmla="*/ 6318705 h 6318705"/>
              <a:gd name="connsiteX1" fmla="*/ 6096000 w 6096000"/>
              <a:gd name="connsiteY1" fmla="*/ 6318704 h 6318705"/>
              <a:gd name="connsiteX2" fmla="*/ 6096000 w 6096000"/>
              <a:gd name="connsiteY2" fmla="*/ 6318705 h 6318705"/>
              <a:gd name="connsiteX3" fmla="*/ 0 w 6096000"/>
              <a:gd name="connsiteY3" fmla="*/ 0 h 6318705"/>
              <a:gd name="connsiteX4" fmla="*/ 392172 w 6096000"/>
              <a:gd name="connsiteY4" fmla="*/ 0 h 6318705"/>
              <a:gd name="connsiteX5" fmla="*/ 3963694 w 6096000"/>
              <a:gd name="connsiteY5" fmla="*/ 0 h 6318705"/>
              <a:gd name="connsiteX6" fmla="*/ 4355866 w 6096000"/>
              <a:gd name="connsiteY6" fmla="*/ 0 h 6318705"/>
              <a:gd name="connsiteX7" fmla="*/ 4532938 w 6096000"/>
              <a:gd name="connsiteY7" fmla="*/ 12988 h 6318705"/>
              <a:gd name="connsiteX8" fmla="*/ 4701937 w 6096000"/>
              <a:gd name="connsiteY8" fmla="*/ 50726 h 6318705"/>
              <a:gd name="connsiteX9" fmla="*/ 4861019 w 6096000"/>
              <a:gd name="connsiteY9" fmla="*/ 111355 h 6318705"/>
              <a:gd name="connsiteX10" fmla="*/ 5008327 w 6096000"/>
              <a:gd name="connsiteY10" fmla="*/ 193024 h 6318705"/>
              <a:gd name="connsiteX11" fmla="*/ 5142004 w 6096000"/>
              <a:gd name="connsiteY11" fmla="*/ 293879 h 6318705"/>
              <a:gd name="connsiteX12" fmla="*/ 5260202 w 6096000"/>
              <a:gd name="connsiteY12" fmla="*/ 412070 h 6318705"/>
              <a:gd name="connsiteX13" fmla="*/ 5361064 w 6096000"/>
              <a:gd name="connsiteY13" fmla="*/ 545743 h 6318705"/>
              <a:gd name="connsiteX14" fmla="*/ 5442738 w 6096000"/>
              <a:gd name="connsiteY14" fmla="*/ 693043 h 6318705"/>
              <a:gd name="connsiteX15" fmla="*/ 5503374 w 6096000"/>
              <a:gd name="connsiteY15" fmla="*/ 852121 h 6318705"/>
              <a:gd name="connsiteX16" fmla="*/ 5541112 w 6096000"/>
              <a:gd name="connsiteY16" fmla="*/ 1021121 h 6318705"/>
              <a:gd name="connsiteX17" fmla="*/ 5554104 w 6096000"/>
              <a:gd name="connsiteY17" fmla="*/ 1198188 h 6318705"/>
              <a:gd name="connsiteX18" fmla="*/ 5554104 w 6096000"/>
              <a:gd name="connsiteY18" fmla="*/ 5776127 h 6318705"/>
              <a:gd name="connsiteX19" fmla="*/ 5161932 w 6096000"/>
              <a:gd name="connsiteY19" fmla="*/ 5776127 h 6318705"/>
              <a:gd name="connsiteX20" fmla="*/ 1716312 w 6096000"/>
              <a:gd name="connsiteY20" fmla="*/ 5776127 h 6318705"/>
              <a:gd name="connsiteX21" fmla="*/ 1324140 w 6096000"/>
              <a:gd name="connsiteY21" fmla="*/ 5776127 h 6318705"/>
              <a:gd name="connsiteX22" fmla="*/ 0 w 6096000"/>
              <a:gd name="connsiteY22" fmla="*/ 4451988 h 6318705"/>
              <a:gd name="connsiteX23" fmla="*/ 0 w 6096000"/>
              <a:gd name="connsiteY23" fmla="*/ 0 h 6318705"/>
              <a:gd name="connsiteX0" fmla="*/ 0 w 5554104"/>
              <a:gd name="connsiteY0" fmla="*/ 0 h 5776127"/>
              <a:gd name="connsiteX1" fmla="*/ 392172 w 5554104"/>
              <a:gd name="connsiteY1" fmla="*/ 0 h 5776127"/>
              <a:gd name="connsiteX2" fmla="*/ 3963694 w 5554104"/>
              <a:gd name="connsiteY2" fmla="*/ 0 h 5776127"/>
              <a:gd name="connsiteX3" fmla="*/ 4355866 w 5554104"/>
              <a:gd name="connsiteY3" fmla="*/ 0 h 5776127"/>
              <a:gd name="connsiteX4" fmla="*/ 4532938 w 5554104"/>
              <a:gd name="connsiteY4" fmla="*/ 12988 h 5776127"/>
              <a:gd name="connsiteX5" fmla="*/ 4701937 w 5554104"/>
              <a:gd name="connsiteY5" fmla="*/ 50726 h 5776127"/>
              <a:gd name="connsiteX6" fmla="*/ 4861019 w 5554104"/>
              <a:gd name="connsiteY6" fmla="*/ 111355 h 5776127"/>
              <a:gd name="connsiteX7" fmla="*/ 5008327 w 5554104"/>
              <a:gd name="connsiteY7" fmla="*/ 193024 h 5776127"/>
              <a:gd name="connsiteX8" fmla="*/ 5142004 w 5554104"/>
              <a:gd name="connsiteY8" fmla="*/ 293879 h 5776127"/>
              <a:gd name="connsiteX9" fmla="*/ 5260202 w 5554104"/>
              <a:gd name="connsiteY9" fmla="*/ 412070 h 5776127"/>
              <a:gd name="connsiteX10" fmla="*/ 5361064 w 5554104"/>
              <a:gd name="connsiteY10" fmla="*/ 545743 h 5776127"/>
              <a:gd name="connsiteX11" fmla="*/ 5442738 w 5554104"/>
              <a:gd name="connsiteY11" fmla="*/ 693043 h 5776127"/>
              <a:gd name="connsiteX12" fmla="*/ 5503374 w 5554104"/>
              <a:gd name="connsiteY12" fmla="*/ 852121 h 5776127"/>
              <a:gd name="connsiteX13" fmla="*/ 5541112 w 5554104"/>
              <a:gd name="connsiteY13" fmla="*/ 1021121 h 5776127"/>
              <a:gd name="connsiteX14" fmla="*/ 5554104 w 5554104"/>
              <a:gd name="connsiteY14" fmla="*/ 1198188 h 5776127"/>
              <a:gd name="connsiteX15" fmla="*/ 5554104 w 5554104"/>
              <a:gd name="connsiteY15" fmla="*/ 5776127 h 5776127"/>
              <a:gd name="connsiteX16" fmla="*/ 5161932 w 5554104"/>
              <a:gd name="connsiteY16" fmla="*/ 5776127 h 5776127"/>
              <a:gd name="connsiteX17" fmla="*/ 1716312 w 5554104"/>
              <a:gd name="connsiteY17" fmla="*/ 5776127 h 5776127"/>
              <a:gd name="connsiteX18" fmla="*/ 1324140 w 5554104"/>
              <a:gd name="connsiteY18" fmla="*/ 5776127 h 5776127"/>
              <a:gd name="connsiteX19" fmla="*/ 0 w 5554104"/>
              <a:gd name="connsiteY19" fmla="*/ 4451988 h 5776127"/>
              <a:gd name="connsiteX20" fmla="*/ 0 w 5554104"/>
              <a:gd name="connsiteY20" fmla="*/ 0 h 57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54104" h="5776127">
                <a:moveTo>
                  <a:pt x="0" y="0"/>
                </a:moveTo>
                <a:lnTo>
                  <a:pt x="392172" y="0"/>
                </a:lnTo>
                <a:lnTo>
                  <a:pt x="3963694" y="0"/>
                </a:lnTo>
                <a:lnTo>
                  <a:pt x="4355866" y="0"/>
                </a:lnTo>
                <a:lnTo>
                  <a:pt x="4532938" y="12988"/>
                </a:lnTo>
                <a:lnTo>
                  <a:pt x="4701937" y="50726"/>
                </a:lnTo>
                <a:lnTo>
                  <a:pt x="4861019" y="111355"/>
                </a:lnTo>
                <a:lnTo>
                  <a:pt x="5008327" y="193024"/>
                </a:lnTo>
                <a:lnTo>
                  <a:pt x="5142004" y="293879"/>
                </a:lnTo>
                <a:lnTo>
                  <a:pt x="5260202" y="412070"/>
                </a:lnTo>
                <a:lnTo>
                  <a:pt x="5361064" y="545743"/>
                </a:lnTo>
                <a:lnTo>
                  <a:pt x="5442738" y="693043"/>
                </a:lnTo>
                <a:lnTo>
                  <a:pt x="5503374" y="852121"/>
                </a:lnTo>
                <a:lnTo>
                  <a:pt x="5541112" y="1021121"/>
                </a:lnTo>
                <a:lnTo>
                  <a:pt x="5554104" y="1198188"/>
                </a:lnTo>
                <a:lnTo>
                  <a:pt x="5554104" y="5776127"/>
                </a:lnTo>
                <a:lnTo>
                  <a:pt x="5161932" y="5776127"/>
                </a:lnTo>
                <a:lnTo>
                  <a:pt x="1716312" y="5776127"/>
                </a:lnTo>
                <a:lnTo>
                  <a:pt x="1324140" y="5776127"/>
                </a:lnTo>
                <a:lnTo>
                  <a:pt x="0" y="4451988"/>
                </a:lnTo>
                <a:lnTo>
                  <a:pt x="0" y="0"/>
                </a:lnTo>
                <a:close/>
              </a:path>
            </a:pathLst>
          </a:custGeom>
          <a:solidFill>
            <a:schemeClr val="accent2"/>
          </a:solidFill>
        </p:spPr>
        <p:txBody>
          <a:bodyPr wrap="square" bIns="1080000" anchor="ctr">
            <a:noAutofit/>
          </a:bodyPr>
          <a:lstStyle>
            <a:lvl1pPr algn="ctr">
              <a:defRPr>
                <a:solidFill>
                  <a:schemeClr val="bg1"/>
                </a:solidFill>
              </a:defRPr>
            </a:lvl1pPr>
          </a:lstStyle>
          <a:p>
            <a:r>
              <a:rPr lang="en-US"/>
              <a:t>Click icon to add picture</a:t>
            </a:r>
            <a:endParaRPr lang="en-AU" dirty="0"/>
          </a:p>
        </p:txBody>
      </p:sp>
      <p:pic>
        <p:nvPicPr>
          <p:cNvPr id="4" name="Graphic 3">
            <a:extLst>
              <a:ext uri="{FF2B5EF4-FFF2-40B4-BE49-F238E27FC236}">
                <a16:creationId xmlns:a16="http://schemas.microsoft.com/office/drawing/2014/main" id="{B1D177B3-396A-2CF5-3D8B-52009D868A9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936" y="498335"/>
            <a:ext cx="2051050" cy="702865"/>
          </a:xfrm>
          <a:prstGeom prst="rect">
            <a:avLst/>
          </a:prstGeom>
        </p:spPr>
      </p:pic>
      <p:sp>
        <p:nvSpPr>
          <p:cNvPr id="5" name="Title 1">
            <a:extLst>
              <a:ext uri="{FF2B5EF4-FFF2-40B4-BE49-F238E27FC236}">
                <a16:creationId xmlns:a16="http://schemas.microsoft.com/office/drawing/2014/main" id="{D5DCA648-4C06-88DD-CFE1-A67DB128634F}"/>
              </a:ext>
            </a:extLst>
          </p:cNvPr>
          <p:cNvSpPr>
            <a:spLocks noGrp="1"/>
          </p:cNvSpPr>
          <p:nvPr>
            <p:ph type="title" hasCustomPrompt="1"/>
          </p:nvPr>
        </p:nvSpPr>
        <p:spPr>
          <a:xfrm>
            <a:off x="539748" y="1733282"/>
            <a:ext cx="4705352" cy="3391437"/>
          </a:xfrm>
        </p:spPr>
        <p:txBody>
          <a:bodyPr anchor="ctr" anchorCtr="0"/>
          <a:lstStyle>
            <a:lvl1pPr>
              <a:defRPr sz="4000">
                <a:solidFill>
                  <a:schemeClr val="accent5"/>
                </a:solidFill>
              </a:defRPr>
            </a:lvl1pPr>
          </a:lstStyle>
          <a:p>
            <a:r>
              <a:rPr lang="en-GB" dirty="0"/>
              <a:t>Presentation title</a:t>
            </a:r>
            <a:endParaRPr lang="en-AU" dirty="0"/>
          </a:p>
        </p:txBody>
      </p:sp>
      <p:sp>
        <p:nvSpPr>
          <p:cNvPr id="6" name="Text Placeholder 12">
            <a:extLst>
              <a:ext uri="{FF2B5EF4-FFF2-40B4-BE49-F238E27FC236}">
                <a16:creationId xmlns:a16="http://schemas.microsoft.com/office/drawing/2014/main" id="{D28CA576-6D26-74D2-0FE1-BD526E2DE2CC}"/>
              </a:ext>
            </a:extLst>
          </p:cNvPr>
          <p:cNvSpPr>
            <a:spLocks noGrp="1"/>
          </p:cNvSpPr>
          <p:nvPr>
            <p:ph type="body" sz="quarter" idx="14" hasCustomPrompt="1"/>
          </p:nvPr>
        </p:nvSpPr>
        <p:spPr>
          <a:xfrm>
            <a:off x="539750" y="5595817"/>
            <a:ext cx="4705352" cy="342208"/>
          </a:xfrm>
        </p:spPr>
        <p:txBody>
          <a:bodyPr anchor="ctr" anchorCtr="0"/>
          <a:lstStyle>
            <a:lvl1pPr>
              <a:defRPr sz="1600" b="1">
                <a:solidFill>
                  <a:schemeClr val="accent2"/>
                </a:solidFill>
              </a:defRPr>
            </a:lvl1pPr>
            <a:lvl2pPr>
              <a:defRPr sz="1400" b="1">
                <a:solidFill>
                  <a:schemeClr val="bg1"/>
                </a:solidFill>
              </a:defRPr>
            </a:lvl2pPr>
          </a:lstStyle>
          <a:p>
            <a:pPr lvl="0"/>
            <a:r>
              <a:rPr lang="en-US" dirty="0"/>
              <a:t>Presenter Name</a:t>
            </a:r>
          </a:p>
        </p:txBody>
      </p:sp>
      <p:sp>
        <p:nvSpPr>
          <p:cNvPr id="7" name="Text Placeholder 12">
            <a:extLst>
              <a:ext uri="{FF2B5EF4-FFF2-40B4-BE49-F238E27FC236}">
                <a16:creationId xmlns:a16="http://schemas.microsoft.com/office/drawing/2014/main" id="{B8E3BEF9-D12A-302A-7DC5-C17D524C6449}"/>
              </a:ext>
            </a:extLst>
          </p:cNvPr>
          <p:cNvSpPr>
            <a:spLocks noGrp="1"/>
          </p:cNvSpPr>
          <p:nvPr>
            <p:ph type="body" sz="quarter" idx="15" hasCustomPrompt="1"/>
          </p:nvPr>
        </p:nvSpPr>
        <p:spPr>
          <a:xfrm>
            <a:off x="539750" y="6017457"/>
            <a:ext cx="4705352" cy="342208"/>
          </a:xfrm>
        </p:spPr>
        <p:txBody>
          <a:bodyPr anchor="ctr" anchorCtr="0"/>
          <a:lstStyle>
            <a:lvl1pPr>
              <a:defRPr sz="1400" b="0">
                <a:solidFill>
                  <a:schemeClr val="tx2"/>
                </a:solidFill>
              </a:defRPr>
            </a:lvl1pPr>
            <a:lvl2pPr>
              <a:defRPr sz="1400" b="1">
                <a:solidFill>
                  <a:schemeClr val="bg1"/>
                </a:solidFill>
              </a:defRPr>
            </a:lvl2pPr>
          </a:lstStyle>
          <a:p>
            <a:pPr lvl="0"/>
            <a:r>
              <a:rPr lang="en-US" dirty="0"/>
              <a:t>Date | Other Details</a:t>
            </a:r>
          </a:p>
        </p:txBody>
      </p:sp>
    </p:spTree>
    <p:extLst>
      <p:ext uri="{BB962C8B-B14F-4D97-AF65-F5344CB8AC3E}">
        <p14:creationId xmlns:p14="http://schemas.microsoft.com/office/powerpoint/2010/main" val="155599796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6FA29-0D62-4F5B-8F17-353442E7BD42}"/>
              </a:ext>
            </a:extLst>
          </p:cNvPr>
          <p:cNvSpPr>
            <a:spLocks noGrp="1"/>
          </p:cNvSpPr>
          <p:nvPr>
            <p:ph type="title"/>
          </p:nvPr>
        </p:nvSpPr>
        <p:spPr>
          <a:xfrm>
            <a:off x="539749" y="539750"/>
            <a:ext cx="9015731" cy="529259"/>
          </a:xfrm>
          <a:prstGeom prst="rect">
            <a:avLst/>
          </a:prstGeom>
        </p:spPr>
        <p:txBody>
          <a:bodyPr vert="horz" lIns="0" tIns="0" rIns="0" bIns="0" rtlCol="0" anchor="t">
            <a:noAutofit/>
          </a:bodyPr>
          <a:lstStyle/>
          <a:p>
            <a:r>
              <a:rPr lang="en-GB" dirty="0"/>
              <a:t>Slide title</a:t>
            </a:r>
            <a:endParaRPr lang="en-AU" dirty="0"/>
          </a:p>
        </p:txBody>
      </p:sp>
      <p:sp>
        <p:nvSpPr>
          <p:cNvPr id="3" name="Text Placeholder 2">
            <a:extLst>
              <a:ext uri="{FF2B5EF4-FFF2-40B4-BE49-F238E27FC236}">
                <a16:creationId xmlns:a16="http://schemas.microsoft.com/office/drawing/2014/main" id="{00B2C30D-8246-455B-95B1-A87153F95E1D}"/>
              </a:ext>
            </a:extLst>
          </p:cNvPr>
          <p:cNvSpPr>
            <a:spLocks noGrp="1"/>
          </p:cNvSpPr>
          <p:nvPr>
            <p:ph type="body" idx="1"/>
          </p:nvPr>
        </p:nvSpPr>
        <p:spPr>
          <a:xfrm>
            <a:off x="539749" y="1600200"/>
            <a:ext cx="11107738" cy="4442049"/>
          </a:xfrm>
          <a:prstGeom prst="rect">
            <a:avLst/>
          </a:prstGeom>
        </p:spPr>
        <p:txBody>
          <a:bodyPr vert="horz" lIns="0" tIns="0" rIns="0" bIns="0" rtlCol="0">
            <a:noAutofit/>
          </a:bodyPr>
          <a:lstStyle/>
          <a:p>
            <a:pPr lvl="0"/>
            <a:r>
              <a:rPr lang="en-GB" dirty="0"/>
              <a:t>Slide text</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6" name="Slide Number Placeholder 5">
            <a:extLst>
              <a:ext uri="{FF2B5EF4-FFF2-40B4-BE49-F238E27FC236}">
                <a16:creationId xmlns:a16="http://schemas.microsoft.com/office/drawing/2014/main" id="{3B1A9D9B-063D-4727-818C-DA3DC5BC7D00}"/>
              </a:ext>
            </a:extLst>
          </p:cNvPr>
          <p:cNvSpPr>
            <a:spLocks noGrp="1"/>
          </p:cNvSpPr>
          <p:nvPr>
            <p:ph type="sldNum" sz="quarter" idx="4"/>
          </p:nvPr>
        </p:nvSpPr>
        <p:spPr>
          <a:xfrm>
            <a:off x="11284709" y="6379184"/>
            <a:ext cx="362778" cy="218912"/>
          </a:xfrm>
          <a:prstGeom prst="rect">
            <a:avLst/>
          </a:prstGeom>
        </p:spPr>
        <p:txBody>
          <a:bodyPr vert="horz" lIns="0" tIns="0" rIns="0" bIns="0" rtlCol="0" anchor="ctr"/>
          <a:lstStyle>
            <a:lvl1pPr algn="r">
              <a:defRPr sz="900" b="1">
                <a:solidFill>
                  <a:schemeClr val="bg1">
                    <a:lumMod val="50000"/>
                  </a:schemeClr>
                </a:solidFill>
                <a:latin typeface="Century Gothic" panose="020B0502020202020204" pitchFamily="34" charset="0"/>
              </a:defRPr>
            </a:lvl1pPr>
          </a:lstStyle>
          <a:p>
            <a:fld id="{6F7BD45C-3E05-4E1F-86A1-7949DB5136DB}" type="slidenum">
              <a:rPr lang="en-AU" smtClean="0"/>
              <a:pPr/>
              <a:t>‹#›</a:t>
            </a:fld>
            <a:endParaRPr lang="en-AU" dirty="0"/>
          </a:p>
        </p:txBody>
      </p:sp>
      <p:pic>
        <p:nvPicPr>
          <p:cNvPr id="11" name="Graphic 10">
            <a:extLst>
              <a:ext uri="{FF2B5EF4-FFF2-40B4-BE49-F238E27FC236}">
                <a16:creationId xmlns:a16="http://schemas.microsoft.com/office/drawing/2014/main" id="{8BB50095-9EC3-6E45-9CD4-FE1023313E6E}"/>
              </a:ext>
            </a:extLst>
          </p:cNvPr>
          <p:cNvPicPr>
            <a:picLocks noChangeAspect="1"/>
          </p:cNvPicPr>
          <p:nvPr userDrawn="1"/>
        </p:nvPicPr>
        <p:blipFill>
          <a:blip r:embed="rId77">
            <a:extLst>
              <a:ext uri="{28A0092B-C50C-407E-A947-70E740481C1C}">
                <a14:useLocalDpi xmlns:a14="http://schemas.microsoft.com/office/drawing/2010/main" val="0"/>
              </a:ext>
              <a:ext uri="{96DAC541-7B7A-43D3-8B79-37D633B846F1}">
                <asvg:svgBlip xmlns:asvg="http://schemas.microsoft.com/office/drawing/2016/SVG/main" r:embed="rId78"/>
              </a:ext>
            </a:extLst>
          </a:blip>
          <a:stretch>
            <a:fillRect/>
          </a:stretch>
        </p:blipFill>
        <p:spPr>
          <a:xfrm>
            <a:off x="10608276" y="533400"/>
            <a:ext cx="1073150" cy="367753"/>
          </a:xfrm>
          <a:prstGeom prst="rect">
            <a:avLst/>
          </a:prstGeom>
        </p:spPr>
      </p:pic>
    </p:spTree>
    <p:extLst>
      <p:ext uri="{BB962C8B-B14F-4D97-AF65-F5344CB8AC3E}">
        <p14:creationId xmlns:p14="http://schemas.microsoft.com/office/powerpoint/2010/main" val="3650769520"/>
      </p:ext>
    </p:extLst>
  </p:cSld>
  <p:clrMap bg1="lt1" tx1="dk1" bg2="lt2" tx2="dk2" accent1="accent1" accent2="accent2" accent3="accent3" accent4="accent4" accent5="accent5" accent6="accent6" hlink="hlink" folHlink="folHlink"/>
  <p:sldLayoutIdLst>
    <p:sldLayoutId id="2147483773" r:id="rId1"/>
    <p:sldLayoutId id="2147483780" r:id="rId2"/>
    <p:sldLayoutId id="2147483739" r:id="rId3"/>
    <p:sldLayoutId id="2147483750" r:id="rId4"/>
    <p:sldLayoutId id="2147483751" r:id="rId5"/>
    <p:sldLayoutId id="2147483753" r:id="rId6"/>
    <p:sldLayoutId id="2147483765" r:id="rId7"/>
    <p:sldLayoutId id="2147483774" r:id="rId8"/>
    <p:sldLayoutId id="2147483781" r:id="rId9"/>
    <p:sldLayoutId id="2147483760" r:id="rId10"/>
    <p:sldLayoutId id="2147483762" r:id="rId11"/>
    <p:sldLayoutId id="2147483776" r:id="rId12"/>
    <p:sldLayoutId id="2147483755" r:id="rId13"/>
    <p:sldLayoutId id="2147483766" r:id="rId14"/>
    <p:sldLayoutId id="2147483772" r:id="rId15"/>
    <p:sldLayoutId id="2147483748" r:id="rId16"/>
    <p:sldLayoutId id="2147483777" r:id="rId17"/>
    <p:sldLayoutId id="2147483778" r:id="rId18"/>
    <p:sldLayoutId id="2147483779" r:id="rId19"/>
    <p:sldLayoutId id="2147483677" r:id="rId20"/>
    <p:sldLayoutId id="2147483679" r:id="rId21"/>
    <p:sldLayoutId id="2147483678" r:id="rId22"/>
    <p:sldLayoutId id="2147483742" r:id="rId23"/>
    <p:sldLayoutId id="2147483745" r:id="rId24"/>
    <p:sldLayoutId id="2147483782" r:id="rId25"/>
    <p:sldLayoutId id="2147483783" r:id="rId26"/>
    <p:sldLayoutId id="2147483744" r:id="rId27"/>
    <p:sldLayoutId id="2147483668" r:id="rId28"/>
    <p:sldLayoutId id="2147483669" r:id="rId29"/>
    <p:sldLayoutId id="2147483670" r:id="rId30"/>
    <p:sldLayoutId id="2147483671" r:id="rId31"/>
    <p:sldLayoutId id="2147483672" r:id="rId32"/>
    <p:sldLayoutId id="2147483689" r:id="rId33"/>
    <p:sldLayoutId id="2147483680" r:id="rId34"/>
    <p:sldLayoutId id="2147483684" r:id="rId35"/>
    <p:sldLayoutId id="2147483681" r:id="rId36"/>
    <p:sldLayoutId id="2147483685" r:id="rId37"/>
    <p:sldLayoutId id="2147483682" r:id="rId38"/>
    <p:sldLayoutId id="2147483686" r:id="rId39"/>
    <p:sldLayoutId id="2147483683" r:id="rId40"/>
    <p:sldLayoutId id="2147483687" r:id="rId41"/>
    <p:sldLayoutId id="2147483688" r:id="rId42"/>
    <p:sldLayoutId id="2147483690" r:id="rId43"/>
    <p:sldLayoutId id="2147483764" r:id="rId44"/>
    <p:sldLayoutId id="2147483775" r:id="rId45"/>
    <p:sldLayoutId id="2147483691" r:id="rId46"/>
    <p:sldLayoutId id="2147483692" r:id="rId47"/>
    <p:sldLayoutId id="2147483693" r:id="rId48"/>
    <p:sldLayoutId id="2147483694" r:id="rId49"/>
    <p:sldLayoutId id="2147483695" r:id="rId50"/>
    <p:sldLayoutId id="2147483696" r:id="rId51"/>
    <p:sldLayoutId id="2147483699" r:id="rId52"/>
    <p:sldLayoutId id="2147483698" r:id="rId53"/>
    <p:sldLayoutId id="2147483697" r:id="rId54"/>
    <p:sldLayoutId id="2147483700" r:id="rId55"/>
    <p:sldLayoutId id="2147483701" r:id="rId56"/>
    <p:sldLayoutId id="2147483702" r:id="rId57"/>
    <p:sldLayoutId id="2147483703" r:id="rId58"/>
    <p:sldLayoutId id="2147483704" r:id="rId59"/>
    <p:sldLayoutId id="2147483707" r:id="rId60"/>
    <p:sldLayoutId id="2147483709" r:id="rId61"/>
    <p:sldLayoutId id="2147483710" r:id="rId62"/>
    <p:sldLayoutId id="2147483711" r:id="rId63"/>
    <p:sldLayoutId id="2147483712" r:id="rId64"/>
    <p:sldLayoutId id="2147483713" r:id="rId65"/>
    <p:sldLayoutId id="2147483718" r:id="rId66"/>
    <p:sldLayoutId id="2147483747" r:id="rId67"/>
    <p:sldLayoutId id="2147483729" r:id="rId68"/>
    <p:sldLayoutId id="2147483730" r:id="rId69"/>
    <p:sldLayoutId id="2147483731" r:id="rId70"/>
    <p:sldLayoutId id="2147483732" r:id="rId71"/>
    <p:sldLayoutId id="2147483722" r:id="rId72"/>
    <p:sldLayoutId id="2147483723" r:id="rId73"/>
    <p:sldLayoutId id="2147483743" r:id="rId74"/>
    <p:sldLayoutId id="2147483763" r:id="rId75"/>
  </p:sldLayoutIdLst>
  <p:hf hdr="0"/>
  <p:txStyles>
    <p:titleStyle>
      <a:lvl1pPr algn="l" defTabSz="914400" rtl="0" eaLnBrk="1" latinLnBrk="0" hangingPunct="1">
        <a:lnSpc>
          <a:spcPct val="100000"/>
        </a:lnSpc>
        <a:spcBef>
          <a:spcPct val="0"/>
        </a:spcBef>
        <a:buNone/>
        <a:defRPr sz="3600" b="1" kern="1200">
          <a:solidFill>
            <a:schemeClr val="accent5"/>
          </a:solidFill>
          <a:latin typeface="Century Gothic" panose="020B0502020202020204" pitchFamily="34" charset="0"/>
          <a:ea typeface="+mj-ea"/>
          <a:cs typeface="+mj-cs"/>
        </a:defRPr>
      </a:lvl1pPr>
    </p:titleStyle>
    <p:bodyStyle>
      <a:lvl1pPr marL="0" indent="0" algn="l" defTabSz="914400" rtl="0" eaLnBrk="1" latinLnBrk="0" hangingPunct="1">
        <a:lnSpc>
          <a:spcPct val="114000"/>
        </a:lnSpc>
        <a:spcBef>
          <a:spcPts val="0"/>
        </a:spcBef>
        <a:spcAft>
          <a:spcPts val="600"/>
        </a:spcAft>
        <a:buFont typeface="Arial" panose="020B0604020202020204" pitchFamily="34" charset="0"/>
        <a:buNone/>
        <a:defRPr sz="1600" b="1" kern="1200">
          <a:solidFill>
            <a:schemeClr val="tx1"/>
          </a:solidFill>
          <a:latin typeface="Century Gothic" panose="020B0502020202020204" pitchFamily="34" charset="0"/>
          <a:ea typeface="+mn-ea"/>
          <a:cs typeface="+mn-cs"/>
        </a:defRPr>
      </a:lvl1pPr>
      <a:lvl2pPr marL="0" indent="0" algn="l" defTabSz="914400" rtl="0" eaLnBrk="1" latinLnBrk="0" hangingPunct="1">
        <a:lnSpc>
          <a:spcPct val="114000"/>
        </a:lnSpc>
        <a:spcBef>
          <a:spcPts val="0"/>
        </a:spcBef>
        <a:spcAft>
          <a:spcPts val="600"/>
        </a:spcAft>
        <a:buFont typeface="Arial" panose="020B0604020202020204" pitchFamily="34" charset="0"/>
        <a:buNone/>
        <a:defRPr sz="1200" kern="1200">
          <a:solidFill>
            <a:schemeClr val="tx1"/>
          </a:solidFill>
          <a:latin typeface="Century Gothic" panose="020B0502020202020204" pitchFamily="34" charset="0"/>
          <a:ea typeface="+mn-ea"/>
          <a:cs typeface="+mn-cs"/>
        </a:defRPr>
      </a:lvl2pPr>
      <a:lvl3pPr marL="180000" indent="-180000" algn="l" defTabSz="914400" rtl="0" eaLnBrk="1" latinLnBrk="0" hangingPunct="1">
        <a:lnSpc>
          <a:spcPct val="114000"/>
        </a:lnSpc>
        <a:spcBef>
          <a:spcPts val="300"/>
        </a:spcBef>
        <a:spcAft>
          <a:spcPts val="300"/>
        </a:spcAft>
        <a:buClr>
          <a:schemeClr val="accent2"/>
        </a:buClr>
        <a:buSzPct val="150000"/>
        <a:buFont typeface="Arial" panose="020B0604020202020204" pitchFamily="34" charset="0"/>
        <a:buChar char="•"/>
        <a:defRPr sz="1200" kern="1200">
          <a:solidFill>
            <a:schemeClr val="tx1"/>
          </a:solidFill>
          <a:latin typeface="Century Gothic" panose="020B0502020202020204" pitchFamily="34" charset="0"/>
          <a:ea typeface="+mn-ea"/>
          <a:cs typeface="+mn-cs"/>
        </a:defRPr>
      </a:lvl3pPr>
      <a:lvl4pPr marL="0" indent="0" algn="l" defTabSz="914400" rtl="0" eaLnBrk="1" latinLnBrk="0" hangingPunct="1">
        <a:lnSpc>
          <a:spcPct val="114000"/>
        </a:lnSpc>
        <a:spcBef>
          <a:spcPts val="300"/>
        </a:spcBef>
        <a:spcAft>
          <a:spcPts val="300"/>
        </a:spcAft>
        <a:buFont typeface="Arial" panose="020B0604020202020204" pitchFamily="34" charset="0"/>
        <a:buNone/>
        <a:defRPr sz="1400" b="1" kern="1200" cap="none" baseline="0">
          <a:solidFill>
            <a:schemeClr val="accent2"/>
          </a:solidFill>
          <a:latin typeface="Century Gothic" panose="020B0502020202020204" pitchFamily="34" charset="0"/>
          <a:ea typeface="+mn-ea"/>
          <a:cs typeface="+mn-cs"/>
        </a:defRPr>
      </a:lvl4pPr>
      <a:lvl5pPr marL="0" indent="0" algn="l" defTabSz="914400" rtl="0" eaLnBrk="1" latinLnBrk="0" hangingPunct="1">
        <a:lnSpc>
          <a:spcPct val="114000"/>
        </a:lnSpc>
        <a:spcBef>
          <a:spcPts val="300"/>
        </a:spcBef>
        <a:spcAft>
          <a:spcPts val="300"/>
        </a:spcAft>
        <a:buFont typeface="Arial" panose="020B0604020202020204" pitchFamily="34" charset="0"/>
        <a:buNone/>
        <a:defRPr sz="1000" i="1" kern="1200">
          <a:solidFill>
            <a:schemeClr val="tx1">
              <a:lumMod val="60000"/>
              <a:lumOff val="40000"/>
            </a:schemeClr>
          </a:solidFill>
          <a:latin typeface="Century Gothic" panose="020B0502020202020204" pitchFamily="34" charset="0"/>
          <a:ea typeface="+mn-ea"/>
          <a:cs typeface="+mn-cs"/>
        </a:defRPr>
      </a:lvl5pPr>
      <a:lvl6pPr marL="357188" indent="-176213" algn="l" defTabSz="914400" rtl="0" eaLnBrk="1" latinLnBrk="0" hangingPunct="1">
        <a:lnSpc>
          <a:spcPct val="114000"/>
        </a:lnSpc>
        <a:spcBef>
          <a:spcPts val="300"/>
        </a:spcBef>
        <a:spcAft>
          <a:spcPts val="300"/>
        </a:spcAft>
        <a:buClr>
          <a:schemeClr val="accent4"/>
        </a:buClr>
        <a:buFont typeface="Century Gothic" panose="020B0502020202020204" pitchFamily="34" charset="0"/>
        <a:buChar char="–"/>
        <a:defRPr sz="1100" kern="1200">
          <a:solidFill>
            <a:schemeClr val="tx1"/>
          </a:solidFill>
          <a:latin typeface="Century Gothic" panose="020B0502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40" userDrawn="1">
          <p15:clr>
            <a:srgbClr val="F26B43"/>
          </p15:clr>
        </p15:guide>
        <p15:guide id="4" pos="2597" userDrawn="1">
          <p15:clr>
            <a:srgbClr val="F26B43"/>
          </p15:clr>
        </p15:guide>
        <p15:guide id="5" pos="2711" userDrawn="1">
          <p15:clr>
            <a:srgbClr val="F26B43"/>
          </p15:clr>
        </p15:guide>
        <p15:guide id="6" pos="4968" userDrawn="1">
          <p15:clr>
            <a:srgbClr val="F26B43"/>
          </p15:clr>
        </p15:guide>
        <p15:guide id="7" pos="5082" userDrawn="1">
          <p15:clr>
            <a:srgbClr val="F26B43"/>
          </p15:clr>
        </p15:guide>
        <p15:guide id="8" pos="7339" userDrawn="1">
          <p15:clr>
            <a:srgbClr val="F26B43"/>
          </p15:clr>
        </p15:guide>
        <p15:guide id="9" orient="horz" userDrawn="1">
          <p15:clr>
            <a:srgbClr val="F26B43"/>
          </p15:clr>
        </p15:guide>
        <p15:guide id="10" orient="horz" pos="4320" userDrawn="1">
          <p15:clr>
            <a:srgbClr val="F26B43"/>
          </p15:clr>
        </p15:guide>
        <p15:guide id="11" orient="horz" pos="368" userDrawn="1">
          <p15:clr>
            <a:srgbClr val="F26B43"/>
          </p15:clr>
        </p15:guide>
        <p15:guide id="12" orient="horz" pos="2103" userDrawn="1">
          <p15:clr>
            <a:srgbClr val="F26B43"/>
          </p15:clr>
        </p15:guide>
        <p15:guide id="13" orient="horz" pos="2216" userDrawn="1">
          <p15:clr>
            <a:srgbClr val="F26B43"/>
          </p15:clr>
        </p15:guide>
        <p15:guide id="14" orient="horz" pos="3979" userDrawn="1">
          <p15:clr>
            <a:srgbClr val="F26B43"/>
          </p15:clr>
        </p15:guide>
        <p15:guide id="15" pos="3783" userDrawn="1">
          <p15:clr>
            <a:srgbClr val="F26B43"/>
          </p15:clr>
        </p15:guide>
        <p15:guide id="16" pos="3896" userDrawn="1">
          <p15:clr>
            <a:srgbClr val="F26B43"/>
          </p15:clr>
        </p15:guide>
        <p15:guide id="17" orient="horz" pos="112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4.xml"/><Relationship Id="rId5" Type="http://schemas.openxmlformats.org/officeDocument/2006/relationships/image" Target="../media/image29.sv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4.xml"/><Relationship Id="rId5" Type="http://schemas.openxmlformats.org/officeDocument/2006/relationships/image" Target="../media/image29.sv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4.xml"/><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4.xml"/><Relationship Id="rId5" Type="http://schemas.openxmlformats.org/officeDocument/2006/relationships/image" Target="../media/image27.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5.xml"/><Relationship Id="rId5" Type="http://schemas.openxmlformats.org/officeDocument/2006/relationships/image" Target="../media/image35.sv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7CCE91-BA01-D7A8-4B0A-E9E0A745C183}"/>
              </a:ext>
            </a:extLst>
          </p:cNvPr>
          <p:cNvSpPr>
            <a:spLocks noGrp="1"/>
          </p:cNvSpPr>
          <p:nvPr>
            <p:ph type="title"/>
          </p:nvPr>
        </p:nvSpPr>
        <p:spPr/>
        <p:txBody>
          <a:bodyPr/>
          <a:lstStyle/>
          <a:p>
            <a:r>
              <a:rPr lang="en-US" dirty="0"/>
              <a:t>Summary of Council responses to public lighting survey</a:t>
            </a:r>
          </a:p>
        </p:txBody>
      </p:sp>
      <p:sp>
        <p:nvSpPr>
          <p:cNvPr id="7" name="Text Placeholder 6">
            <a:extLst>
              <a:ext uri="{FF2B5EF4-FFF2-40B4-BE49-F238E27FC236}">
                <a16:creationId xmlns:a16="http://schemas.microsoft.com/office/drawing/2014/main" id="{25B71E83-B393-7551-5E0E-1162516EBEAA}"/>
              </a:ext>
            </a:extLst>
          </p:cNvPr>
          <p:cNvSpPr>
            <a:spLocks noGrp="1"/>
          </p:cNvSpPr>
          <p:nvPr>
            <p:ph type="body" sz="quarter" idx="15"/>
          </p:nvPr>
        </p:nvSpPr>
        <p:spPr/>
        <p:txBody>
          <a:bodyPr/>
          <a:lstStyle/>
          <a:p>
            <a:r>
              <a:rPr lang="en-US" dirty="0"/>
              <a:t>November 2025</a:t>
            </a:r>
          </a:p>
        </p:txBody>
      </p:sp>
    </p:spTree>
    <p:extLst>
      <p:ext uri="{BB962C8B-B14F-4D97-AF65-F5344CB8AC3E}">
        <p14:creationId xmlns:p14="http://schemas.microsoft.com/office/powerpoint/2010/main" val="283715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091B-AE4B-6834-6E99-B6583433D5B4}"/>
              </a:ext>
            </a:extLst>
          </p:cNvPr>
          <p:cNvSpPr>
            <a:spLocks noGrp="1"/>
          </p:cNvSpPr>
          <p:nvPr>
            <p:ph type="title"/>
          </p:nvPr>
        </p:nvSpPr>
        <p:spPr>
          <a:xfrm>
            <a:off x="289378" y="264202"/>
            <a:ext cx="9015731" cy="529259"/>
          </a:xfrm>
        </p:spPr>
        <p:txBody>
          <a:bodyPr/>
          <a:lstStyle/>
          <a:p>
            <a:r>
              <a:rPr lang="en-US" dirty="0"/>
              <a:t>Summary</a:t>
            </a:r>
            <a:endParaRPr lang="en-AU" dirty="0"/>
          </a:p>
        </p:txBody>
      </p:sp>
      <p:sp>
        <p:nvSpPr>
          <p:cNvPr id="3" name="Slide Number Placeholder 2">
            <a:extLst>
              <a:ext uri="{FF2B5EF4-FFF2-40B4-BE49-F238E27FC236}">
                <a16:creationId xmlns:a16="http://schemas.microsoft.com/office/drawing/2014/main" id="{0EE634EF-D325-E459-0DC4-9E6ADF5BC985}"/>
              </a:ext>
            </a:extLst>
          </p:cNvPr>
          <p:cNvSpPr>
            <a:spLocks noGrp="1"/>
          </p:cNvSpPr>
          <p:nvPr>
            <p:ph type="sldNum" sz="quarter" idx="10"/>
          </p:nvPr>
        </p:nvSpPr>
        <p:spPr/>
        <p:txBody>
          <a:bodyPr/>
          <a:lstStyle/>
          <a:p>
            <a:fld id="{6F7BD45C-3E05-4E1F-86A1-7949DB5136DB}" type="slidenum">
              <a:rPr lang="en-AU" smtClean="0"/>
              <a:pPr/>
              <a:t>2</a:t>
            </a:fld>
            <a:endParaRPr lang="en-AU" dirty="0"/>
          </a:p>
        </p:txBody>
      </p:sp>
      <p:graphicFrame>
        <p:nvGraphicFramePr>
          <p:cNvPr id="4" name="Table 3">
            <a:extLst>
              <a:ext uri="{FF2B5EF4-FFF2-40B4-BE49-F238E27FC236}">
                <a16:creationId xmlns:a16="http://schemas.microsoft.com/office/drawing/2014/main" id="{6209329C-60D4-5387-DA70-5138F2E06B08}"/>
              </a:ext>
            </a:extLst>
          </p:cNvPr>
          <p:cNvGraphicFramePr>
            <a:graphicFrameLocks noGrp="1"/>
          </p:cNvGraphicFramePr>
          <p:nvPr>
            <p:extLst>
              <p:ext uri="{D42A27DB-BD31-4B8C-83A1-F6EECF244321}">
                <p14:modId xmlns:p14="http://schemas.microsoft.com/office/powerpoint/2010/main" val="2653181069"/>
              </p:ext>
            </p:extLst>
          </p:nvPr>
        </p:nvGraphicFramePr>
        <p:xfrm>
          <a:off x="289378" y="924560"/>
          <a:ext cx="11249480" cy="2504440"/>
        </p:xfrm>
        <a:graphic>
          <a:graphicData uri="http://schemas.openxmlformats.org/drawingml/2006/table">
            <a:tbl>
              <a:tblPr firstRow="1" bandRow="1">
                <a:tableStyleId>{0E3FDE45-AF77-4B5C-9715-49D594BDF05E}</a:tableStyleId>
              </a:tblPr>
              <a:tblGrid>
                <a:gridCol w="2812370">
                  <a:extLst>
                    <a:ext uri="{9D8B030D-6E8A-4147-A177-3AD203B41FA5}">
                      <a16:colId xmlns:a16="http://schemas.microsoft.com/office/drawing/2014/main" val="1372596292"/>
                    </a:ext>
                  </a:extLst>
                </a:gridCol>
                <a:gridCol w="2812370">
                  <a:extLst>
                    <a:ext uri="{9D8B030D-6E8A-4147-A177-3AD203B41FA5}">
                      <a16:colId xmlns:a16="http://schemas.microsoft.com/office/drawing/2014/main" val="1443605632"/>
                    </a:ext>
                  </a:extLst>
                </a:gridCol>
                <a:gridCol w="2812370">
                  <a:extLst>
                    <a:ext uri="{9D8B030D-6E8A-4147-A177-3AD203B41FA5}">
                      <a16:colId xmlns:a16="http://schemas.microsoft.com/office/drawing/2014/main" val="2347544985"/>
                    </a:ext>
                  </a:extLst>
                </a:gridCol>
                <a:gridCol w="2812370">
                  <a:extLst>
                    <a:ext uri="{9D8B030D-6E8A-4147-A177-3AD203B41FA5}">
                      <a16:colId xmlns:a16="http://schemas.microsoft.com/office/drawing/2014/main" val="2749774920"/>
                    </a:ext>
                  </a:extLst>
                </a:gridCol>
              </a:tblGrid>
              <a:tr h="370840">
                <a:tc gridSpan="4">
                  <a:txBody>
                    <a:bodyPr/>
                    <a:lstStyle/>
                    <a:p>
                      <a:r>
                        <a:rPr lang="en-US" sz="1600" dirty="0">
                          <a:solidFill>
                            <a:schemeClr val="tx2"/>
                          </a:solidFill>
                        </a:rPr>
                        <a:t>11 Councils, plus the Department of Transport and Planning submitted a response</a:t>
                      </a:r>
                      <a:endParaRPr lang="en-AU" sz="1600" dirty="0">
                        <a:solidFill>
                          <a:schemeClr val="tx2"/>
                        </a:solidFill>
                      </a:endParaRPr>
                    </a:p>
                  </a:txBody>
                  <a:tcPr/>
                </a:tc>
                <a:tc hMerge="1">
                  <a:txBody>
                    <a:bodyPr/>
                    <a:lstStyle/>
                    <a:p>
                      <a:endParaRPr lang="en-AU"/>
                    </a:p>
                  </a:txBody>
                  <a:tcPr/>
                </a:tc>
                <a:tc hMerge="1">
                  <a:txBody>
                    <a:bodyPr/>
                    <a:lstStyle/>
                    <a:p>
                      <a:endParaRPr lang="en-AU"/>
                    </a:p>
                  </a:txBody>
                  <a:tcPr/>
                </a:tc>
                <a:tc hMerge="1">
                  <a:txBody>
                    <a:bodyPr/>
                    <a:lstStyle/>
                    <a:p>
                      <a:endParaRPr lang="en-AU" dirty="0"/>
                    </a:p>
                  </a:txBody>
                  <a:tcPr/>
                </a:tc>
                <a:extLst>
                  <a:ext uri="{0D108BD9-81ED-4DB2-BD59-A6C34878D82A}">
                    <a16:rowId xmlns:a16="http://schemas.microsoft.com/office/drawing/2014/main" val="585856216"/>
                  </a:ext>
                </a:extLst>
              </a:tr>
              <a:tr h="370840">
                <a:tc>
                  <a:txBody>
                    <a:bodyPr/>
                    <a:lstStyle/>
                    <a:p>
                      <a:pPr marL="285750" indent="-285750">
                        <a:buFont typeface="Arial" panose="020B0604020202020204" pitchFamily="34" charset="0"/>
                        <a:buChar char="•"/>
                      </a:pPr>
                      <a:r>
                        <a:rPr lang="en-US" sz="1600" dirty="0">
                          <a:solidFill>
                            <a:schemeClr val="tx2"/>
                          </a:solidFill>
                        </a:rPr>
                        <a:t>Manningham Council</a:t>
                      </a:r>
                    </a:p>
                    <a:p>
                      <a:pPr marL="285750" indent="-285750">
                        <a:buFont typeface="Arial" panose="020B0604020202020204" pitchFamily="34" charset="0"/>
                        <a:buChar char="•"/>
                      </a:pPr>
                      <a:r>
                        <a:rPr lang="en-US" sz="1600" dirty="0">
                          <a:solidFill>
                            <a:schemeClr val="tx2"/>
                          </a:solidFill>
                        </a:rPr>
                        <a:t>Indigo Shire Council</a:t>
                      </a:r>
                    </a:p>
                    <a:p>
                      <a:pPr marL="285750" indent="-285750">
                        <a:buFont typeface="Arial" panose="020B0604020202020204" pitchFamily="34" charset="0"/>
                        <a:buChar char="•"/>
                      </a:pPr>
                      <a:r>
                        <a:rPr lang="en-US" sz="1600" dirty="0">
                          <a:solidFill>
                            <a:schemeClr val="tx2"/>
                          </a:solidFill>
                        </a:rPr>
                        <a:t>Nillumbik Shire Council</a:t>
                      </a:r>
                    </a:p>
                    <a:p>
                      <a:pPr marL="285750" indent="-285750">
                        <a:buFont typeface="Arial" panose="020B0604020202020204" pitchFamily="34" charset="0"/>
                        <a:buChar char="•"/>
                      </a:pPr>
                      <a:r>
                        <a:rPr lang="en-US" sz="1600" dirty="0">
                          <a:solidFill>
                            <a:schemeClr val="tx2"/>
                          </a:solidFill>
                        </a:rPr>
                        <a:t>East Gippsland Shire Council</a:t>
                      </a:r>
                    </a:p>
                    <a:p>
                      <a:pPr marL="285750" indent="-285750">
                        <a:buFont typeface="Arial" panose="020B0604020202020204" pitchFamily="34" charset="0"/>
                        <a:buChar char="•"/>
                      </a:pPr>
                      <a:endParaRPr lang="en-AU" sz="1600" dirty="0">
                        <a:solidFill>
                          <a:schemeClr val="tx2"/>
                        </a:solidFill>
                      </a:endParaRPr>
                    </a:p>
                  </a:txBody>
                  <a:tcPr>
                    <a:lnB>
                      <a:noFill/>
                    </a:lnB>
                  </a:tcPr>
                </a:tc>
                <a:tc>
                  <a:txBody>
                    <a:bodyPr/>
                    <a:lstStyle/>
                    <a:p>
                      <a:pPr marL="285750" indent="-285750">
                        <a:buFont typeface="Arial" panose="020B0604020202020204" pitchFamily="34" charset="0"/>
                        <a:buChar char="•"/>
                      </a:pPr>
                      <a:r>
                        <a:rPr lang="en-US" sz="1600" dirty="0" err="1">
                          <a:solidFill>
                            <a:schemeClr val="tx2"/>
                          </a:solidFill>
                        </a:rPr>
                        <a:t>Yarra</a:t>
                      </a:r>
                      <a:r>
                        <a:rPr lang="en-US" sz="1600" dirty="0">
                          <a:solidFill>
                            <a:schemeClr val="tx2"/>
                          </a:solidFill>
                        </a:rPr>
                        <a:t> Ranges</a:t>
                      </a:r>
                    </a:p>
                    <a:p>
                      <a:pPr marL="285750" indent="-285750">
                        <a:buFont typeface="Arial" panose="020B0604020202020204" pitchFamily="34" charset="0"/>
                        <a:buChar char="•"/>
                      </a:pPr>
                      <a:r>
                        <a:rPr lang="en-US" sz="1600" dirty="0">
                          <a:solidFill>
                            <a:schemeClr val="tx2"/>
                          </a:solidFill>
                        </a:rPr>
                        <a:t>Bass Coast Shire</a:t>
                      </a:r>
                    </a:p>
                    <a:p>
                      <a:pPr marL="285750" indent="-285750">
                        <a:buFont typeface="Arial" panose="020B0604020202020204" pitchFamily="34" charset="0"/>
                        <a:buChar char="•"/>
                      </a:pPr>
                      <a:r>
                        <a:rPr lang="en-US" sz="1600" dirty="0">
                          <a:solidFill>
                            <a:schemeClr val="tx2"/>
                          </a:solidFill>
                        </a:rPr>
                        <a:t>Cardinia Shire Council</a:t>
                      </a:r>
                    </a:p>
                    <a:p>
                      <a:pPr marL="285750" indent="-285750">
                        <a:buFont typeface="Arial" panose="020B0604020202020204" pitchFamily="34" charset="0"/>
                        <a:buChar char="•"/>
                      </a:pPr>
                      <a:r>
                        <a:rPr lang="en-US" sz="1600" dirty="0">
                          <a:solidFill>
                            <a:schemeClr val="tx2"/>
                          </a:solidFill>
                        </a:rPr>
                        <a:t>Casey City Council</a:t>
                      </a:r>
                    </a:p>
                    <a:p>
                      <a:pPr marL="285750" indent="-285750">
                        <a:buFont typeface="Arial" panose="020B0604020202020204" pitchFamily="34" charset="0"/>
                        <a:buChar char="•"/>
                      </a:pPr>
                      <a:endParaRPr lang="en-AU" sz="1600" dirty="0">
                        <a:solidFill>
                          <a:schemeClr val="tx2"/>
                        </a:solidFill>
                      </a:endParaRPr>
                    </a:p>
                  </a:txBody>
                  <a:tcPr>
                    <a:lnB>
                      <a:noFill/>
                    </a:lnB>
                  </a:tcPr>
                </a:tc>
                <a:tc>
                  <a:txBody>
                    <a:bodyPr/>
                    <a:lstStyle/>
                    <a:p>
                      <a:pPr marL="285750" indent="-285750">
                        <a:buFont typeface="Arial" panose="020B0604020202020204" pitchFamily="34" charset="0"/>
                        <a:buChar char="•"/>
                      </a:pPr>
                      <a:r>
                        <a:rPr lang="en-US" sz="1600" dirty="0">
                          <a:solidFill>
                            <a:schemeClr val="tx2"/>
                          </a:solidFill>
                        </a:rPr>
                        <a:t>Alpine Shire Council</a:t>
                      </a:r>
                    </a:p>
                    <a:p>
                      <a:pPr marL="285750" indent="-285750">
                        <a:buFont typeface="Arial" panose="020B0604020202020204" pitchFamily="34" charset="0"/>
                        <a:buChar char="•"/>
                      </a:pPr>
                      <a:r>
                        <a:rPr lang="en-US" sz="1600" dirty="0">
                          <a:solidFill>
                            <a:schemeClr val="tx2"/>
                          </a:solidFill>
                        </a:rPr>
                        <a:t>Banyule Council</a:t>
                      </a:r>
                    </a:p>
                    <a:p>
                      <a:pPr marL="285750" indent="-285750">
                        <a:buFont typeface="Arial" panose="020B0604020202020204" pitchFamily="34" charset="0"/>
                        <a:buChar char="•"/>
                      </a:pPr>
                      <a:r>
                        <a:rPr lang="en-US" sz="1600" dirty="0">
                          <a:solidFill>
                            <a:schemeClr val="tx2"/>
                          </a:solidFill>
                        </a:rPr>
                        <a:t>Knox City Council</a:t>
                      </a:r>
                    </a:p>
                    <a:p>
                      <a:pPr marL="285750" indent="-285750">
                        <a:buFont typeface="Arial" panose="020B0604020202020204" pitchFamily="34" charset="0"/>
                        <a:buChar char="•"/>
                      </a:pPr>
                      <a:endParaRPr lang="en-AU" sz="1600" dirty="0">
                        <a:solidFill>
                          <a:schemeClr val="tx2"/>
                        </a:solidFill>
                      </a:endParaRPr>
                    </a:p>
                  </a:txBody>
                  <a:tcPr>
                    <a:lnB>
                      <a:noFill/>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2"/>
                          </a:solidFill>
                        </a:rPr>
                        <a:t>Department of Transport and Planning</a:t>
                      </a:r>
                    </a:p>
                    <a:p>
                      <a:pPr marL="285750" indent="-285750">
                        <a:buFont typeface="Arial" panose="020B0604020202020204" pitchFamily="34" charset="0"/>
                        <a:buChar char="•"/>
                      </a:pPr>
                      <a:endParaRPr lang="en-AU" sz="1600" dirty="0">
                        <a:solidFill>
                          <a:schemeClr val="tx2"/>
                        </a:solidFill>
                      </a:endParaRPr>
                    </a:p>
                  </a:txBody>
                  <a:tcPr>
                    <a:lnB>
                      <a:noFill/>
                    </a:lnB>
                  </a:tcPr>
                </a:tc>
                <a:extLst>
                  <a:ext uri="{0D108BD9-81ED-4DB2-BD59-A6C34878D82A}">
                    <a16:rowId xmlns:a16="http://schemas.microsoft.com/office/drawing/2014/main" val="875913800"/>
                  </a:ext>
                </a:extLst>
              </a:tr>
              <a:tr h="370840">
                <a:tc gridSpan="4">
                  <a:txBody>
                    <a:bodyPr/>
                    <a:lstStyle/>
                    <a:p>
                      <a:pPr marL="0" indent="0">
                        <a:buFont typeface="Arial" panose="020B0604020202020204" pitchFamily="34" charset="0"/>
                        <a:buNone/>
                      </a:pPr>
                      <a:r>
                        <a:rPr lang="en-US" sz="1600" dirty="0">
                          <a:solidFill>
                            <a:schemeClr val="tx2"/>
                          </a:solidFill>
                        </a:rPr>
                        <a:t>Many Councils submitted a similar response crafted in consultation with Ironbark and the VGAs, quotes attributed to these responses are marked with this icon: </a:t>
                      </a:r>
                      <a:endParaRPr lang="en-AU" sz="1600" dirty="0">
                        <a:solidFill>
                          <a:schemeClr val="tx2"/>
                        </a:solidFill>
                      </a:endParaRPr>
                    </a:p>
                  </a:txBody>
                  <a:tcPr>
                    <a:lnL>
                      <a:noFill/>
                    </a:lnL>
                    <a:lnR>
                      <a:noFill/>
                    </a:lnR>
                    <a:lnT>
                      <a:noFill/>
                    </a:lnT>
                    <a:lnB w="12700" cmpd="sng">
                      <a:noFill/>
                    </a:lnB>
                    <a:lnTlToBr w="12700" cmpd="sng">
                      <a:noFill/>
                      <a:prstDash val="solid"/>
                    </a:lnTlToBr>
                    <a:lnBlToTr w="12700" cmpd="sng">
                      <a:noFill/>
                      <a:prstDash val="solid"/>
                    </a:lnBlToTr>
                  </a:tcPr>
                </a:tc>
                <a:tc hMerge="1">
                  <a:txBody>
                    <a:bodyPr/>
                    <a:lstStyle/>
                    <a:p>
                      <a:pPr marL="285750" indent="-285750">
                        <a:buFont typeface="Arial" panose="020B0604020202020204" pitchFamily="34" charset="0"/>
                        <a:buChar char="•"/>
                      </a:pPr>
                      <a:endParaRPr lang="en-AU" sz="1600" dirty="0"/>
                    </a:p>
                  </a:txBody>
                  <a:tcPr/>
                </a:tc>
                <a:tc hMerge="1">
                  <a:txBody>
                    <a:bodyPr/>
                    <a:lstStyle/>
                    <a:p>
                      <a:pPr marL="285750" indent="-285750">
                        <a:buFont typeface="Arial" panose="020B0604020202020204" pitchFamily="34" charset="0"/>
                        <a:buChar char="•"/>
                      </a:pPr>
                      <a:endParaRPr lang="en-AU" sz="1600" dirty="0"/>
                    </a:p>
                  </a:txBody>
                  <a:tcPr/>
                </a:tc>
                <a:tc hMerge="1">
                  <a:txBody>
                    <a:bodyPr/>
                    <a:lstStyle/>
                    <a:p>
                      <a:pPr marL="285750" indent="-285750">
                        <a:buFont typeface="Arial" panose="020B0604020202020204" pitchFamily="34" charset="0"/>
                        <a:buChar char="•"/>
                      </a:pPr>
                      <a:endParaRPr lang="en-AU" sz="1600" dirty="0"/>
                    </a:p>
                  </a:txBody>
                  <a:tcPr/>
                </a:tc>
                <a:extLst>
                  <a:ext uri="{0D108BD9-81ED-4DB2-BD59-A6C34878D82A}">
                    <a16:rowId xmlns:a16="http://schemas.microsoft.com/office/drawing/2014/main" val="3444174305"/>
                  </a:ext>
                </a:extLst>
              </a:tr>
            </a:tbl>
          </a:graphicData>
        </a:graphic>
      </p:graphicFrame>
      <p:graphicFrame>
        <p:nvGraphicFramePr>
          <p:cNvPr id="5" name="Table 4">
            <a:extLst>
              <a:ext uri="{FF2B5EF4-FFF2-40B4-BE49-F238E27FC236}">
                <a16:creationId xmlns:a16="http://schemas.microsoft.com/office/drawing/2014/main" id="{9BF9E7AC-99E4-D296-C03D-2FADA22A5A96}"/>
              </a:ext>
            </a:extLst>
          </p:cNvPr>
          <p:cNvGraphicFramePr>
            <a:graphicFrameLocks noGrp="1"/>
          </p:cNvGraphicFramePr>
          <p:nvPr>
            <p:extLst>
              <p:ext uri="{D42A27DB-BD31-4B8C-83A1-F6EECF244321}">
                <p14:modId xmlns:p14="http://schemas.microsoft.com/office/powerpoint/2010/main" val="2744817535"/>
              </p:ext>
            </p:extLst>
          </p:nvPr>
        </p:nvGraphicFramePr>
        <p:xfrm>
          <a:off x="289378" y="3637238"/>
          <a:ext cx="11249480" cy="2956560"/>
        </p:xfrm>
        <a:graphic>
          <a:graphicData uri="http://schemas.openxmlformats.org/drawingml/2006/table">
            <a:tbl>
              <a:tblPr firstRow="1" bandRow="1">
                <a:tableStyleId>{00A15C55-8517-42AA-B614-E9B94910E393}</a:tableStyleId>
              </a:tblPr>
              <a:tblGrid>
                <a:gridCol w="2249896">
                  <a:extLst>
                    <a:ext uri="{9D8B030D-6E8A-4147-A177-3AD203B41FA5}">
                      <a16:colId xmlns:a16="http://schemas.microsoft.com/office/drawing/2014/main" val="3433681028"/>
                    </a:ext>
                  </a:extLst>
                </a:gridCol>
                <a:gridCol w="2249896">
                  <a:extLst>
                    <a:ext uri="{9D8B030D-6E8A-4147-A177-3AD203B41FA5}">
                      <a16:colId xmlns:a16="http://schemas.microsoft.com/office/drawing/2014/main" val="3872130283"/>
                    </a:ext>
                  </a:extLst>
                </a:gridCol>
                <a:gridCol w="2249896">
                  <a:extLst>
                    <a:ext uri="{9D8B030D-6E8A-4147-A177-3AD203B41FA5}">
                      <a16:colId xmlns:a16="http://schemas.microsoft.com/office/drawing/2014/main" val="422207613"/>
                    </a:ext>
                  </a:extLst>
                </a:gridCol>
                <a:gridCol w="2249896">
                  <a:extLst>
                    <a:ext uri="{9D8B030D-6E8A-4147-A177-3AD203B41FA5}">
                      <a16:colId xmlns:a16="http://schemas.microsoft.com/office/drawing/2014/main" val="1500797160"/>
                    </a:ext>
                  </a:extLst>
                </a:gridCol>
                <a:gridCol w="2249896">
                  <a:extLst>
                    <a:ext uri="{9D8B030D-6E8A-4147-A177-3AD203B41FA5}">
                      <a16:colId xmlns:a16="http://schemas.microsoft.com/office/drawing/2014/main" val="1446955995"/>
                    </a:ext>
                  </a:extLst>
                </a:gridCol>
              </a:tblGrid>
              <a:tr h="370840">
                <a:tc>
                  <a:txBody>
                    <a:bodyPr/>
                    <a:lstStyle/>
                    <a:p>
                      <a:r>
                        <a:rPr lang="en-US" sz="1400" dirty="0"/>
                        <a:t>Do you support our  approach for efficient lighting:</a:t>
                      </a:r>
                      <a:endParaRPr lang="en-AU" sz="1400" dirty="0"/>
                    </a:p>
                  </a:txBody>
                  <a:tcPr/>
                </a:tc>
                <a:tc>
                  <a:txBody>
                    <a:bodyPr/>
                    <a:lstStyle/>
                    <a:p>
                      <a:r>
                        <a:rPr lang="en-US" sz="1400" dirty="0"/>
                        <a:t>Is your council interested in installing warm lighting:</a:t>
                      </a:r>
                      <a:endParaRPr lang="en-AU" sz="1400" dirty="0"/>
                    </a:p>
                  </a:txBody>
                  <a:tcPr/>
                </a:tc>
                <a:tc>
                  <a:txBody>
                    <a:bodyPr/>
                    <a:lstStyle/>
                    <a:p>
                      <a:r>
                        <a:rPr lang="en-US" sz="1400" dirty="0"/>
                        <a:t>Do you support the establishment of designated areas for warm lighting:</a:t>
                      </a:r>
                      <a:endParaRPr lang="en-AU" sz="1400" dirty="0"/>
                    </a:p>
                  </a:txBody>
                  <a:tcPr/>
                </a:tc>
                <a:tc>
                  <a:txBody>
                    <a:bodyPr/>
                    <a:lstStyle/>
                    <a:p>
                      <a:r>
                        <a:rPr lang="en-US" sz="1400" dirty="0"/>
                        <a:t>Do you support our approach to decorative lighting (Q7 and 8):</a:t>
                      </a:r>
                      <a:endParaRPr lang="en-AU" sz="1400" dirty="0"/>
                    </a:p>
                  </a:txBody>
                  <a:tcPr/>
                </a:tc>
                <a:tc>
                  <a:txBody>
                    <a:bodyPr/>
                    <a:lstStyle/>
                    <a:p>
                      <a:r>
                        <a:rPr lang="en-US" sz="1400" dirty="0"/>
                        <a:t>Smart lighting for minor lights:</a:t>
                      </a:r>
                      <a:endParaRPr lang="en-AU" sz="1400" dirty="0"/>
                    </a:p>
                  </a:txBody>
                  <a:tcPr/>
                </a:tc>
                <a:extLst>
                  <a:ext uri="{0D108BD9-81ED-4DB2-BD59-A6C34878D82A}">
                    <a16:rowId xmlns:a16="http://schemas.microsoft.com/office/drawing/2014/main" val="2085672150"/>
                  </a:ext>
                </a:extLst>
              </a:tr>
              <a:tr h="370840">
                <a:tc>
                  <a:txBody>
                    <a:bodyPr/>
                    <a:lstStyle/>
                    <a:p>
                      <a:r>
                        <a:rPr lang="en-US" sz="1400" dirty="0"/>
                        <a:t>All Councils are supportive of this approach.</a:t>
                      </a:r>
                    </a:p>
                    <a:p>
                      <a:endParaRPr lang="en-US" sz="1400" dirty="0"/>
                    </a:p>
                    <a:p>
                      <a:r>
                        <a:rPr lang="en-US" sz="1400" dirty="0"/>
                        <a:t>DTP is supportive of this approach. </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All Councils have indicated an interest in installing warm lighting.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DTP did not comment.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All Councils are supportive of this approach.</a:t>
                      </a:r>
                      <a:endParaRPr lang="en-AU" sz="1400" dirty="0"/>
                    </a:p>
                    <a:p>
                      <a:endParaRPr lang="en-AU" sz="1400" dirty="0"/>
                    </a:p>
                    <a:p>
                      <a:r>
                        <a:rPr lang="en-AU" sz="1400" dirty="0"/>
                        <a:t>DTP did not comment.</a:t>
                      </a:r>
                    </a:p>
                  </a:txBody>
                  <a:tcPr/>
                </a:tc>
                <a:tc>
                  <a:txBody>
                    <a:bodyPr/>
                    <a:lstStyle/>
                    <a:p>
                      <a:r>
                        <a:rPr lang="en-US" sz="1400" dirty="0"/>
                        <a:t>All Councils are supportive of this approach. </a:t>
                      </a:r>
                    </a:p>
                    <a:p>
                      <a:endParaRPr lang="en-US" sz="1400" dirty="0"/>
                    </a:p>
                    <a:p>
                      <a:r>
                        <a:rPr lang="en-US" sz="1400" dirty="0"/>
                        <a:t>DTP did not comment. </a:t>
                      </a:r>
                      <a:endParaRPr lang="en-AU" sz="1400" dirty="0"/>
                    </a:p>
                  </a:txBody>
                  <a:tcPr/>
                </a:tc>
                <a:tc>
                  <a:txBody>
                    <a:bodyPr/>
                    <a:lstStyle/>
                    <a:p>
                      <a:r>
                        <a:rPr lang="en-US" sz="1400" dirty="0"/>
                        <a:t>Most Councils are interested in exploring smart lighting for minor lights.</a:t>
                      </a:r>
                    </a:p>
                    <a:p>
                      <a:endParaRPr lang="en-US" sz="1400" dirty="0"/>
                    </a:p>
                    <a:p>
                      <a:r>
                        <a:rPr lang="en-US" sz="1400" dirty="0"/>
                        <a:t>Indigo Shire Council and DTP do not support smart lighting for minor lights. </a:t>
                      </a:r>
                      <a:endParaRPr lang="en-AU" sz="1400" dirty="0"/>
                    </a:p>
                  </a:txBody>
                  <a:tcPr/>
                </a:tc>
                <a:extLst>
                  <a:ext uri="{0D108BD9-81ED-4DB2-BD59-A6C34878D82A}">
                    <a16:rowId xmlns:a16="http://schemas.microsoft.com/office/drawing/2014/main" val="1274989996"/>
                  </a:ext>
                </a:extLst>
              </a:tr>
            </a:tbl>
          </a:graphicData>
        </a:graphic>
      </p:graphicFrame>
      <p:pic>
        <p:nvPicPr>
          <p:cNvPr id="6" name="Graphic 5">
            <a:extLst>
              <a:ext uri="{FF2B5EF4-FFF2-40B4-BE49-F238E27FC236}">
                <a16:creationId xmlns:a16="http://schemas.microsoft.com/office/drawing/2014/main" id="{949FB796-D78E-1ADE-3A67-F44D52388F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4118" y="3064799"/>
            <a:ext cx="495300" cy="495300"/>
          </a:xfrm>
          <a:prstGeom prst="rect">
            <a:avLst/>
          </a:prstGeom>
        </p:spPr>
      </p:pic>
      <p:pic>
        <p:nvPicPr>
          <p:cNvPr id="7" name="Graphic 6">
            <a:extLst>
              <a:ext uri="{FF2B5EF4-FFF2-40B4-BE49-F238E27FC236}">
                <a16:creationId xmlns:a16="http://schemas.microsoft.com/office/drawing/2014/main" id="{960A85AA-33E1-6D5C-1986-406BCA1835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73162" y="5673007"/>
            <a:ext cx="815633" cy="815633"/>
          </a:xfrm>
          <a:prstGeom prst="rect">
            <a:avLst/>
          </a:prstGeom>
        </p:spPr>
      </p:pic>
      <p:pic>
        <p:nvPicPr>
          <p:cNvPr id="8" name="Graphic 7">
            <a:extLst>
              <a:ext uri="{FF2B5EF4-FFF2-40B4-BE49-F238E27FC236}">
                <a16:creationId xmlns:a16="http://schemas.microsoft.com/office/drawing/2014/main" id="{D1C4E4C4-9BCB-F05F-0B38-54729B3568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4476" y="5673006"/>
            <a:ext cx="815633" cy="815633"/>
          </a:xfrm>
          <a:prstGeom prst="rect">
            <a:avLst/>
          </a:prstGeom>
        </p:spPr>
      </p:pic>
      <p:pic>
        <p:nvPicPr>
          <p:cNvPr id="9" name="Graphic 8">
            <a:extLst>
              <a:ext uri="{FF2B5EF4-FFF2-40B4-BE49-F238E27FC236}">
                <a16:creationId xmlns:a16="http://schemas.microsoft.com/office/drawing/2014/main" id="{30095D8E-3DA1-8ADF-373B-75134CDB2F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08914" y="5673006"/>
            <a:ext cx="815633" cy="815633"/>
          </a:xfrm>
          <a:prstGeom prst="rect">
            <a:avLst/>
          </a:prstGeom>
        </p:spPr>
      </p:pic>
      <p:pic>
        <p:nvPicPr>
          <p:cNvPr id="10" name="Graphic 9">
            <a:extLst>
              <a:ext uri="{FF2B5EF4-FFF2-40B4-BE49-F238E27FC236}">
                <a16:creationId xmlns:a16="http://schemas.microsoft.com/office/drawing/2014/main" id="{E19FE168-26FF-55D1-92A2-E56AAC9F62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7524" y="5673005"/>
            <a:ext cx="815633" cy="815633"/>
          </a:xfrm>
          <a:prstGeom prst="rect">
            <a:avLst/>
          </a:prstGeom>
        </p:spPr>
      </p:pic>
    </p:spTree>
    <p:extLst>
      <p:ext uri="{BB962C8B-B14F-4D97-AF65-F5344CB8AC3E}">
        <p14:creationId xmlns:p14="http://schemas.microsoft.com/office/powerpoint/2010/main" val="285713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99AD3-2A6A-C414-7941-5215B1D2E1A8}"/>
              </a:ext>
            </a:extLst>
          </p:cNvPr>
          <p:cNvSpPr>
            <a:spLocks noGrp="1"/>
          </p:cNvSpPr>
          <p:nvPr>
            <p:ph type="title"/>
          </p:nvPr>
        </p:nvSpPr>
        <p:spPr/>
        <p:txBody>
          <a:bodyPr/>
          <a:lstStyle/>
          <a:p>
            <a:r>
              <a:rPr lang="en-US" sz="2800" dirty="0"/>
              <a:t>Engagement approach for public lighting</a:t>
            </a:r>
            <a:endParaRPr lang="en-AU" sz="2800" dirty="0"/>
          </a:p>
        </p:txBody>
      </p:sp>
      <p:sp>
        <p:nvSpPr>
          <p:cNvPr id="3" name="Slide Number Placeholder 2">
            <a:extLst>
              <a:ext uri="{FF2B5EF4-FFF2-40B4-BE49-F238E27FC236}">
                <a16:creationId xmlns:a16="http://schemas.microsoft.com/office/drawing/2014/main" id="{C782A426-C4FB-D9E8-F734-E4279481E7AC}"/>
              </a:ext>
            </a:extLst>
          </p:cNvPr>
          <p:cNvSpPr>
            <a:spLocks noGrp="1"/>
          </p:cNvSpPr>
          <p:nvPr>
            <p:ph type="sldNum" sz="quarter" idx="10"/>
          </p:nvPr>
        </p:nvSpPr>
        <p:spPr/>
        <p:txBody>
          <a:bodyPr/>
          <a:lstStyle/>
          <a:p>
            <a:fld id="{6F7BD45C-3E05-4E1F-86A1-7949DB5136DB}" type="slidenum">
              <a:rPr lang="en-AU" smtClean="0"/>
              <a:pPr/>
              <a:t>3</a:t>
            </a:fld>
            <a:endParaRPr lang="en-AU" dirty="0"/>
          </a:p>
        </p:txBody>
      </p:sp>
      <p:sp>
        <p:nvSpPr>
          <p:cNvPr id="5" name="TextBox 4">
            <a:extLst>
              <a:ext uri="{FF2B5EF4-FFF2-40B4-BE49-F238E27FC236}">
                <a16:creationId xmlns:a16="http://schemas.microsoft.com/office/drawing/2014/main" id="{7AD592B8-34C2-A058-41A3-20B9F98CBE29}"/>
              </a:ext>
            </a:extLst>
          </p:cNvPr>
          <p:cNvSpPr txBox="1"/>
          <p:nvPr/>
        </p:nvSpPr>
        <p:spPr>
          <a:xfrm>
            <a:off x="539749" y="1143751"/>
            <a:ext cx="8081519" cy="715089"/>
          </a:xfrm>
          <a:prstGeom prst="roundRect">
            <a:avLst/>
          </a:prstGeom>
          <a:solidFill>
            <a:schemeClr val="bg1">
              <a:lumMod val="95000"/>
            </a:schemeClr>
          </a:solidFill>
        </p:spPr>
        <p:txBody>
          <a:bodyPr wrap="square" rtlCol="0">
            <a:spAutoFit/>
          </a:bodyPr>
          <a:lstStyle/>
          <a:p>
            <a:r>
              <a:rPr lang="en-US" b="1" dirty="0">
                <a:solidFill>
                  <a:schemeClr val="accent4"/>
                </a:solidFill>
              </a:rPr>
              <a:t>For the roll out of public lighting, would you prefer AusNet to engage with you directly, or via the Victorian Greenhouse Alliances (VGAs)? </a:t>
            </a:r>
          </a:p>
        </p:txBody>
      </p:sp>
      <p:sp>
        <p:nvSpPr>
          <p:cNvPr id="6" name="TextBox 5">
            <a:extLst>
              <a:ext uri="{FF2B5EF4-FFF2-40B4-BE49-F238E27FC236}">
                <a16:creationId xmlns:a16="http://schemas.microsoft.com/office/drawing/2014/main" id="{7DD7BA40-5C84-1E08-A37B-59793B559BA3}"/>
              </a:ext>
            </a:extLst>
          </p:cNvPr>
          <p:cNvSpPr txBox="1"/>
          <p:nvPr/>
        </p:nvSpPr>
        <p:spPr>
          <a:xfrm>
            <a:off x="387350" y="2283280"/>
            <a:ext cx="3455308" cy="4081701"/>
          </a:xfrm>
          <a:prstGeom prst="roundRect">
            <a:avLst/>
          </a:prstGeom>
          <a:solidFill>
            <a:schemeClr val="bg1"/>
          </a:solidFill>
          <a:ln>
            <a:solidFill>
              <a:schemeClr val="tx2"/>
            </a:solidFill>
          </a:ln>
        </p:spPr>
        <p:txBody>
          <a:bodyPr wrap="square" rtlCol="0">
            <a:spAutoFit/>
          </a:bodyPr>
          <a:lstStyle/>
          <a:p>
            <a:r>
              <a:rPr lang="en-US" sz="1400" dirty="0">
                <a:solidFill>
                  <a:schemeClr val="tx2"/>
                </a:solidFill>
              </a:rPr>
              <a:t>Councils want to be consulted on timing, scope, design and have the opportunity to influence outcomes for public lighting.</a:t>
            </a:r>
          </a:p>
          <a:p>
            <a:endParaRPr lang="en-US" sz="1400" dirty="0">
              <a:solidFill>
                <a:schemeClr val="tx2"/>
              </a:solidFill>
            </a:endParaRPr>
          </a:p>
          <a:p>
            <a:r>
              <a:rPr lang="en-US" sz="1400" dirty="0">
                <a:solidFill>
                  <a:schemeClr val="tx2"/>
                </a:solidFill>
              </a:rPr>
              <a:t>They prefer direct engagement with key decision makers at each council for project specific details. </a:t>
            </a:r>
          </a:p>
          <a:p>
            <a:endParaRPr lang="en-US" sz="1400" dirty="0">
              <a:solidFill>
                <a:schemeClr val="tx2"/>
              </a:solidFill>
            </a:endParaRPr>
          </a:p>
          <a:p>
            <a:r>
              <a:rPr lang="en-US" sz="1400" dirty="0">
                <a:solidFill>
                  <a:schemeClr val="tx2"/>
                </a:solidFill>
              </a:rPr>
              <a:t>Most councils are comfortable with engagement via the Victorian Greenhouse Alliances (VGAs), Ironbark, and MAV for sector-wide coordination and where it adds efficiency.</a:t>
            </a:r>
          </a:p>
          <a:p>
            <a:endParaRPr lang="en-US" sz="1400" dirty="0">
              <a:solidFill>
                <a:schemeClr val="tx2"/>
              </a:solidFill>
            </a:endParaRPr>
          </a:p>
        </p:txBody>
      </p:sp>
      <p:sp>
        <p:nvSpPr>
          <p:cNvPr id="4" name="TextBox 3">
            <a:extLst>
              <a:ext uri="{FF2B5EF4-FFF2-40B4-BE49-F238E27FC236}">
                <a16:creationId xmlns:a16="http://schemas.microsoft.com/office/drawing/2014/main" id="{262D51EF-BED3-87DA-A0C7-31FF85E5D856}"/>
              </a:ext>
            </a:extLst>
          </p:cNvPr>
          <p:cNvSpPr txBox="1"/>
          <p:nvPr/>
        </p:nvSpPr>
        <p:spPr>
          <a:xfrm>
            <a:off x="3389998" y="4352175"/>
            <a:ext cx="1741712" cy="1293971"/>
          </a:xfrm>
          <a:prstGeom prst="roundRect">
            <a:avLst/>
          </a:prstGeom>
          <a:solidFill>
            <a:schemeClr val="accent1"/>
          </a:solidFill>
        </p:spPr>
        <p:txBody>
          <a:bodyPr wrap="square" rtlCol="0">
            <a:spAutoFit/>
          </a:bodyPr>
          <a:lstStyle/>
          <a:p>
            <a:r>
              <a:rPr lang="en-US" sz="1400" dirty="0">
                <a:solidFill>
                  <a:schemeClr val="bg1"/>
                </a:solidFill>
              </a:rPr>
              <a:t>Department of Transport and Planning requests direct engagement. </a:t>
            </a:r>
          </a:p>
        </p:txBody>
      </p:sp>
      <p:sp>
        <p:nvSpPr>
          <p:cNvPr id="8" name="TextBox 7">
            <a:extLst>
              <a:ext uri="{FF2B5EF4-FFF2-40B4-BE49-F238E27FC236}">
                <a16:creationId xmlns:a16="http://schemas.microsoft.com/office/drawing/2014/main" id="{0B51ABE1-220F-27A0-DAE6-D2FE25EECE89}"/>
              </a:ext>
            </a:extLst>
          </p:cNvPr>
          <p:cNvSpPr txBox="1"/>
          <p:nvPr/>
        </p:nvSpPr>
        <p:spPr>
          <a:xfrm>
            <a:off x="5519057" y="2351027"/>
            <a:ext cx="6128430" cy="4018121"/>
          </a:xfrm>
          <a:prstGeom prst="roundRect">
            <a:avLst/>
          </a:prstGeom>
          <a:solidFill>
            <a:schemeClr val="bg1">
              <a:lumMod val="95000"/>
            </a:schemeClr>
          </a:solidFill>
        </p:spPr>
        <p:txBody>
          <a:bodyPr wrap="square" rtlCol="0">
            <a:spAutoFit/>
          </a:bodyPr>
          <a:lstStyle/>
          <a:p>
            <a:pPr algn="ctr"/>
            <a:r>
              <a:rPr lang="en-US" sz="2000" b="1" i="1" dirty="0">
                <a:solidFill>
                  <a:schemeClr val="tx2"/>
                </a:solidFill>
              </a:rPr>
              <a:t>C-I-C</a:t>
            </a:r>
          </a:p>
          <a:p>
            <a:pPr algn="ctr"/>
            <a:endParaRPr lang="en-US" i="1" dirty="0">
              <a:solidFill>
                <a:schemeClr val="tx2"/>
              </a:solidFill>
            </a:endParaRPr>
          </a:p>
          <a:p>
            <a:pPr algn="ctr"/>
            <a:endParaRPr lang="en-US" i="1" dirty="0">
              <a:solidFill>
                <a:schemeClr val="tx2"/>
              </a:solidFill>
            </a:endParaRPr>
          </a:p>
          <a:p>
            <a:pPr algn="ctr"/>
            <a:endParaRPr lang="en-US" i="1" dirty="0">
              <a:solidFill>
                <a:schemeClr val="tx2"/>
              </a:solidFill>
            </a:endParaRPr>
          </a:p>
          <a:p>
            <a:pPr algn="ctr"/>
            <a:endParaRPr lang="en-US" i="1" dirty="0">
              <a:solidFill>
                <a:schemeClr val="tx2"/>
              </a:solidFill>
            </a:endParaRPr>
          </a:p>
          <a:p>
            <a:pPr algn="ctr"/>
            <a:endParaRPr lang="en-US" i="1" dirty="0">
              <a:solidFill>
                <a:schemeClr val="tx2"/>
              </a:solidFill>
            </a:endParaRPr>
          </a:p>
          <a:p>
            <a:pPr algn="ctr"/>
            <a:endParaRPr lang="en-US" i="1" dirty="0">
              <a:solidFill>
                <a:schemeClr val="tx2"/>
              </a:solidFill>
            </a:endParaRPr>
          </a:p>
          <a:p>
            <a:pPr algn="ctr"/>
            <a:endParaRPr lang="en-US" i="1" dirty="0">
              <a:solidFill>
                <a:schemeClr val="tx2"/>
              </a:solidFill>
            </a:endParaRPr>
          </a:p>
          <a:p>
            <a:pPr algn="ctr"/>
            <a:endParaRPr lang="en-US" i="1" dirty="0">
              <a:solidFill>
                <a:schemeClr val="tx2"/>
              </a:solidFill>
            </a:endParaRPr>
          </a:p>
          <a:p>
            <a:pPr algn="ctr"/>
            <a:endParaRPr lang="en-US" i="1" dirty="0">
              <a:solidFill>
                <a:schemeClr val="tx2"/>
              </a:solidFill>
            </a:endParaRPr>
          </a:p>
          <a:p>
            <a:pPr algn="ctr"/>
            <a:endParaRPr lang="en-US" i="1" dirty="0">
              <a:solidFill>
                <a:schemeClr val="tx2"/>
              </a:solidFill>
            </a:endParaRPr>
          </a:p>
          <a:p>
            <a:pPr algn="ctr"/>
            <a:endParaRPr lang="en-US" i="1" dirty="0">
              <a:solidFill>
                <a:schemeClr val="tx2"/>
              </a:solidFill>
            </a:endParaRPr>
          </a:p>
          <a:p>
            <a:pPr algn="ctr"/>
            <a:endParaRPr lang="en-AU" sz="1200" i="1" dirty="0">
              <a:solidFill>
                <a:schemeClr val="tx2"/>
              </a:solidFill>
            </a:endParaRPr>
          </a:p>
        </p:txBody>
      </p:sp>
      <p:pic>
        <p:nvPicPr>
          <p:cNvPr id="9" name="Graphic 8">
            <a:extLst>
              <a:ext uri="{FF2B5EF4-FFF2-40B4-BE49-F238E27FC236}">
                <a16:creationId xmlns:a16="http://schemas.microsoft.com/office/drawing/2014/main" id="{168A28DD-6F88-DD21-92F0-841529F22B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51453" y="3181350"/>
            <a:ext cx="495300" cy="495300"/>
          </a:xfrm>
          <a:prstGeom prst="rect">
            <a:avLst/>
          </a:prstGeom>
        </p:spPr>
      </p:pic>
      <p:pic>
        <p:nvPicPr>
          <p:cNvPr id="10" name="Graphic 9">
            <a:extLst>
              <a:ext uri="{FF2B5EF4-FFF2-40B4-BE49-F238E27FC236}">
                <a16:creationId xmlns:a16="http://schemas.microsoft.com/office/drawing/2014/main" id="{8F71B323-7FD6-A4C7-AD6E-11EAEA9897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51453" y="4408417"/>
            <a:ext cx="495300" cy="495300"/>
          </a:xfrm>
          <a:prstGeom prst="rect">
            <a:avLst/>
          </a:prstGeom>
        </p:spPr>
      </p:pic>
      <p:sp>
        <p:nvSpPr>
          <p:cNvPr id="11" name="TextBox 10">
            <a:extLst>
              <a:ext uri="{FF2B5EF4-FFF2-40B4-BE49-F238E27FC236}">
                <a16:creationId xmlns:a16="http://schemas.microsoft.com/office/drawing/2014/main" id="{2C229812-1EE1-6CB7-D026-DD0B8CA328A4}"/>
              </a:ext>
            </a:extLst>
          </p:cNvPr>
          <p:cNvSpPr txBox="1"/>
          <p:nvPr/>
        </p:nvSpPr>
        <p:spPr>
          <a:xfrm>
            <a:off x="8252931" y="687614"/>
            <a:ext cx="2463837" cy="1634490"/>
          </a:xfrm>
          <a:prstGeom prst="roundRect">
            <a:avLst/>
          </a:prstGeom>
          <a:solidFill>
            <a:schemeClr val="bg1">
              <a:lumMod val="95000"/>
            </a:schemeClr>
          </a:solidFill>
        </p:spPr>
        <p:txBody>
          <a:bodyPr wrap="square" rtlCol="0">
            <a:spAutoFit/>
          </a:bodyPr>
          <a:lstStyle/>
          <a:p>
            <a:r>
              <a:rPr lang="en-US" b="1" dirty="0"/>
              <a:t>All councils support our approach to replacing efficient lighting.</a:t>
            </a:r>
            <a:endParaRPr lang="en-AU" b="1" dirty="0"/>
          </a:p>
        </p:txBody>
      </p:sp>
      <p:pic>
        <p:nvPicPr>
          <p:cNvPr id="12" name="Graphic 11">
            <a:extLst>
              <a:ext uri="{FF2B5EF4-FFF2-40B4-BE49-F238E27FC236}">
                <a16:creationId xmlns:a16="http://schemas.microsoft.com/office/drawing/2014/main" id="{3058EB68-1A25-2B33-1E03-4C17A3A763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17483" y="1143751"/>
            <a:ext cx="1224172" cy="1224172"/>
          </a:xfrm>
          <a:prstGeom prst="rect">
            <a:avLst/>
          </a:prstGeom>
        </p:spPr>
      </p:pic>
    </p:spTree>
    <p:extLst>
      <p:ext uri="{BB962C8B-B14F-4D97-AF65-F5344CB8AC3E}">
        <p14:creationId xmlns:p14="http://schemas.microsoft.com/office/powerpoint/2010/main" val="128841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0FA0F-CCC5-7422-BD6A-1C9402D13C91}"/>
              </a:ext>
            </a:extLst>
          </p:cNvPr>
          <p:cNvSpPr>
            <a:spLocks noGrp="1"/>
          </p:cNvSpPr>
          <p:nvPr>
            <p:ph type="title"/>
          </p:nvPr>
        </p:nvSpPr>
        <p:spPr>
          <a:xfrm>
            <a:off x="343807" y="330056"/>
            <a:ext cx="9015731" cy="529259"/>
          </a:xfrm>
        </p:spPr>
        <p:txBody>
          <a:bodyPr/>
          <a:lstStyle/>
          <a:p>
            <a:r>
              <a:rPr lang="en-US" dirty="0"/>
              <a:t>Council interest in warm lighting</a:t>
            </a:r>
            <a:endParaRPr lang="en-AU" dirty="0"/>
          </a:p>
        </p:txBody>
      </p:sp>
      <p:sp>
        <p:nvSpPr>
          <p:cNvPr id="3" name="Slide Number Placeholder 2">
            <a:extLst>
              <a:ext uri="{FF2B5EF4-FFF2-40B4-BE49-F238E27FC236}">
                <a16:creationId xmlns:a16="http://schemas.microsoft.com/office/drawing/2014/main" id="{2CB24841-726B-C9CB-BC0B-A046723C9C3F}"/>
              </a:ext>
            </a:extLst>
          </p:cNvPr>
          <p:cNvSpPr>
            <a:spLocks noGrp="1"/>
          </p:cNvSpPr>
          <p:nvPr>
            <p:ph type="sldNum" sz="quarter" idx="10"/>
          </p:nvPr>
        </p:nvSpPr>
        <p:spPr/>
        <p:txBody>
          <a:bodyPr/>
          <a:lstStyle/>
          <a:p>
            <a:fld id="{6F7BD45C-3E05-4E1F-86A1-7949DB5136DB}" type="slidenum">
              <a:rPr lang="en-AU" smtClean="0"/>
              <a:pPr/>
              <a:t>4</a:t>
            </a:fld>
            <a:endParaRPr lang="en-AU" dirty="0"/>
          </a:p>
        </p:txBody>
      </p:sp>
      <p:sp>
        <p:nvSpPr>
          <p:cNvPr id="5" name="TextBox 4">
            <a:extLst>
              <a:ext uri="{FF2B5EF4-FFF2-40B4-BE49-F238E27FC236}">
                <a16:creationId xmlns:a16="http://schemas.microsoft.com/office/drawing/2014/main" id="{25106B49-C634-7EE6-8518-B6AC24FA8446}"/>
              </a:ext>
            </a:extLst>
          </p:cNvPr>
          <p:cNvSpPr txBox="1"/>
          <p:nvPr/>
        </p:nvSpPr>
        <p:spPr>
          <a:xfrm>
            <a:off x="141514" y="1885407"/>
            <a:ext cx="4452257" cy="4590574"/>
          </a:xfrm>
          <a:prstGeom prst="roundRect">
            <a:avLst/>
          </a:prstGeom>
          <a:solidFill>
            <a:schemeClr val="bg1"/>
          </a:solidFill>
          <a:ln>
            <a:solidFill>
              <a:schemeClr val="tx2"/>
            </a:solidFill>
          </a:ln>
        </p:spPr>
        <p:txBody>
          <a:bodyPr wrap="square">
            <a:spAutoFit/>
          </a:bodyPr>
          <a:lstStyle/>
          <a:p>
            <a:r>
              <a:rPr lang="en-US" sz="1400" dirty="0">
                <a:solidFill>
                  <a:schemeClr val="tx2"/>
                </a:solidFill>
              </a:rPr>
              <a:t>To balance the energy, safety and environmental impacts of public lighting Councils recommended: </a:t>
            </a:r>
          </a:p>
          <a:p>
            <a:pPr marL="285750" indent="-285750">
              <a:buFont typeface="Arial" panose="020B0604020202020204" pitchFamily="34" charset="0"/>
              <a:buChar char="•"/>
            </a:pPr>
            <a:r>
              <a:rPr lang="en-US" sz="1400" dirty="0">
                <a:solidFill>
                  <a:schemeClr val="tx2"/>
                </a:solidFill>
              </a:rPr>
              <a:t>In accordance with the AS/NZS 1158 Standard Series for colour temperature of public lighting: </a:t>
            </a:r>
          </a:p>
          <a:p>
            <a:pPr marL="685800" lvl="1" indent="-228600">
              <a:buFont typeface="Arial" panose="020B0604020202020204" pitchFamily="34" charset="0"/>
              <a:buChar char="•"/>
            </a:pPr>
            <a:r>
              <a:rPr lang="en-US" sz="1400" dirty="0">
                <a:solidFill>
                  <a:schemeClr val="tx2"/>
                </a:solidFill>
              </a:rPr>
              <a:t>4000K max for high-traffic or speed areas, shopping strips and pedestrian crossings.</a:t>
            </a:r>
          </a:p>
          <a:p>
            <a:pPr marL="685800" lvl="1" indent="-228600">
              <a:buFont typeface="Arial" panose="020B0604020202020204" pitchFamily="34" charset="0"/>
              <a:buChar char="•"/>
            </a:pPr>
            <a:r>
              <a:rPr lang="en-US" sz="1400" dirty="0">
                <a:solidFill>
                  <a:schemeClr val="tx2"/>
                </a:solidFill>
              </a:rPr>
              <a:t>2500–3000K for residential streets, car parks and pathways.</a:t>
            </a:r>
          </a:p>
          <a:p>
            <a:pPr marL="685800" lvl="1" indent="-228600">
              <a:buFont typeface="Arial" panose="020B0604020202020204" pitchFamily="34" charset="0"/>
              <a:buChar char="•"/>
            </a:pPr>
            <a:r>
              <a:rPr lang="en-US" sz="1400" dirty="0">
                <a:solidFill>
                  <a:schemeClr val="tx2"/>
                </a:solidFill>
              </a:rPr>
              <a:t>&lt;2500K for high biodiversity value areas, ideally with time-limited or no lighting.</a:t>
            </a:r>
          </a:p>
          <a:p>
            <a:pPr marL="285750" indent="-285750">
              <a:buFont typeface="Arial" panose="020B0604020202020204" pitchFamily="34" charset="0"/>
              <a:buChar char="•"/>
            </a:pPr>
            <a:r>
              <a:rPr lang="en-US" sz="1400" dirty="0">
                <a:solidFill>
                  <a:schemeClr val="tx2"/>
                </a:solidFill>
              </a:rPr>
              <a:t>Lighting Quality: </a:t>
            </a:r>
          </a:p>
          <a:p>
            <a:pPr marL="685800" lvl="1" indent="-228600">
              <a:buFont typeface="Arial" panose="020B0604020202020204" pitchFamily="34" charset="0"/>
              <a:buChar char="•"/>
            </a:pPr>
            <a:r>
              <a:rPr lang="en-US" sz="1400" dirty="0">
                <a:solidFill>
                  <a:schemeClr val="tx2"/>
                </a:solidFill>
              </a:rPr>
              <a:t>Colour Rendering Index ≥70 for accurate color rendering.</a:t>
            </a:r>
          </a:p>
          <a:p>
            <a:pPr marL="685800" lvl="1" indent="-228600">
              <a:buFont typeface="Arial" panose="020B0604020202020204" pitchFamily="34" charset="0"/>
              <a:buChar char="•"/>
            </a:pPr>
            <a:r>
              <a:rPr lang="en-US" sz="1400" dirty="0">
                <a:solidFill>
                  <a:schemeClr val="tx2"/>
                </a:solidFill>
              </a:rPr>
              <a:t>Scotopic/Photopic ratio ≥1 for visibility under low-light conditions.</a:t>
            </a:r>
          </a:p>
        </p:txBody>
      </p:sp>
      <p:sp>
        <p:nvSpPr>
          <p:cNvPr id="4" name="TextBox 3">
            <a:extLst>
              <a:ext uri="{FF2B5EF4-FFF2-40B4-BE49-F238E27FC236}">
                <a16:creationId xmlns:a16="http://schemas.microsoft.com/office/drawing/2014/main" id="{E63F5812-43E5-C886-73AA-EE96303F76EB}"/>
              </a:ext>
            </a:extLst>
          </p:cNvPr>
          <p:cNvSpPr txBox="1"/>
          <p:nvPr/>
        </p:nvSpPr>
        <p:spPr>
          <a:xfrm>
            <a:off x="539750" y="1069010"/>
            <a:ext cx="7173686" cy="408623"/>
          </a:xfrm>
          <a:prstGeom prst="roundRect">
            <a:avLst/>
          </a:prstGeom>
          <a:solidFill>
            <a:schemeClr val="bg1">
              <a:lumMod val="95000"/>
            </a:schemeClr>
          </a:solidFill>
        </p:spPr>
        <p:txBody>
          <a:bodyPr wrap="square" rtlCol="0">
            <a:spAutoFit/>
          </a:bodyPr>
          <a:lstStyle/>
          <a:p>
            <a:r>
              <a:rPr lang="en-US" b="1" dirty="0">
                <a:solidFill>
                  <a:schemeClr val="accent4"/>
                </a:solidFill>
              </a:rPr>
              <a:t>Is your council interested in installing warm lighting?</a:t>
            </a:r>
          </a:p>
        </p:txBody>
      </p:sp>
      <p:sp>
        <p:nvSpPr>
          <p:cNvPr id="6" name="TextBox 5">
            <a:extLst>
              <a:ext uri="{FF2B5EF4-FFF2-40B4-BE49-F238E27FC236}">
                <a16:creationId xmlns:a16="http://schemas.microsoft.com/office/drawing/2014/main" id="{6D78FEF0-1CC9-528C-DDC0-EA9751B60FC0}"/>
              </a:ext>
            </a:extLst>
          </p:cNvPr>
          <p:cNvSpPr txBox="1"/>
          <p:nvPr/>
        </p:nvSpPr>
        <p:spPr>
          <a:xfrm>
            <a:off x="7713435" y="478816"/>
            <a:ext cx="2090057" cy="1328023"/>
          </a:xfrm>
          <a:prstGeom prst="roundRect">
            <a:avLst/>
          </a:prstGeom>
          <a:solidFill>
            <a:schemeClr val="bg1">
              <a:lumMod val="95000"/>
            </a:schemeClr>
          </a:solidFill>
        </p:spPr>
        <p:txBody>
          <a:bodyPr wrap="square" rtlCol="0">
            <a:spAutoFit/>
          </a:bodyPr>
          <a:lstStyle/>
          <a:p>
            <a:r>
              <a:rPr lang="en-US" b="1" dirty="0"/>
              <a:t>All councils are open to installing warm lighting.</a:t>
            </a:r>
            <a:endParaRPr lang="en-AU" b="1" dirty="0"/>
          </a:p>
        </p:txBody>
      </p:sp>
      <p:pic>
        <p:nvPicPr>
          <p:cNvPr id="9" name="Graphic 8">
            <a:extLst>
              <a:ext uri="{FF2B5EF4-FFF2-40B4-BE49-F238E27FC236}">
                <a16:creationId xmlns:a16="http://schemas.microsoft.com/office/drawing/2014/main" id="{C98BE1D9-924F-A666-74D6-5ED517894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11938" y="661235"/>
            <a:ext cx="1224172" cy="1224172"/>
          </a:xfrm>
          <a:prstGeom prst="rect">
            <a:avLst/>
          </a:prstGeom>
        </p:spPr>
      </p:pic>
      <p:sp>
        <p:nvSpPr>
          <p:cNvPr id="10" name="TextBox 9">
            <a:extLst>
              <a:ext uri="{FF2B5EF4-FFF2-40B4-BE49-F238E27FC236}">
                <a16:creationId xmlns:a16="http://schemas.microsoft.com/office/drawing/2014/main" id="{10E385DE-6BFC-B46B-4490-57FD568D0894}"/>
              </a:ext>
            </a:extLst>
          </p:cNvPr>
          <p:cNvSpPr txBox="1"/>
          <p:nvPr/>
        </p:nvSpPr>
        <p:spPr>
          <a:xfrm>
            <a:off x="5457411" y="2067826"/>
            <a:ext cx="5613360" cy="3984069"/>
          </a:xfrm>
          <a:prstGeom prst="round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263A68"/>
                </a:solidFill>
                <a:effectLst/>
                <a:uLnTx/>
                <a:uFillTx/>
                <a:latin typeface="Century Gothic"/>
                <a:ea typeface="+mn-ea"/>
                <a:cs typeface="+mn-cs"/>
              </a:rPr>
              <a:t>C-I-C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endParaRPr lang="en-AU" sz="1200" dirty="0"/>
          </a:p>
        </p:txBody>
      </p:sp>
    </p:spTree>
    <p:extLst>
      <p:ext uri="{BB962C8B-B14F-4D97-AF65-F5344CB8AC3E}">
        <p14:creationId xmlns:p14="http://schemas.microsoft.com/office/powerpoint/2010/main" val="101132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43D2-C9C3-8D4B-8ED1-ECF6E744C169}"/>
              </a:ext>
            </a:extLst>
          </p:cNvPr>
          <p:cNvSpPr>
            <a:spLocks noGrp="1"/>
          </p:cNvSpPr>
          <p:nvPr>
            <p:ph type="title"/>
          </p:nvPr>
        </p:nvSpPr>
        <p:spPr>
          <a:xfrm>
            <a:off x="398234" y="300265"/>
            <a:ext cx="9015731" cy="529259"/>
          </a:xfrm>
        </p:spPr>
        <p:txBody>
          <a:bodyPr/>
          <a:lstStyle/>
          <a:p>
            <a:r>
              <a:rPr lang="en-US" dirty="0"/>
              <a:t>Designating warm light areas</a:t>
            </a:r>
            <a:endParaRPr lang="en-AU" dirty="0"/>
          </a:p>
        </p:txBody>
      </p:sp>
      <p:sp>
        <p:nvSpPr>
          <p:cNvPr id="3" name="Slide Number Placeholder 2">
            <a:extLst>
              <a:ext uri="{FF2B5EF4-FFF2-40B4-BE49-F238E27FC236}">
                <a16:creationId xmlns:a16="http://schemas.microsoft.com/office/drawing/2014/main" id="{1FF6A353-54D7-4F07-3EA4-3D6BDA59A08E}"/>
              </a:ext>
            </a:extLst>
          </p:cNvPr>
          <p:cNvSpPr>
            <a:spLocks noGrp="1"/>
          </p:cNvSpPr>
          <p:nvPr>
            <p:ph type="sldNum" sz="quarter" idx="10"/>
          </p:nvPr>
        </p:nvSpPr>
        <p:spPr/>
        <p:txBody>
          <a:bodyPr/>
          <a:lstStyle/>
          <a:p>
            <a:fld id="{6F7BD45C-3E05-4E1F-86A1-7949DB5136DB}" type="slidenum">
              <a:rPr lang="en-AU" smtClean="0"/>
              <a:pPr/>
              <a:t>5</a:t>
            </a:fld>
            <a:endParaRPr lang="en-AU" dirty="0"/>
          </a:p>
        </p:txBody>
      </p:sp>
      <p:sp>
        <p:nvSpPr>
          <p:cNvPr id="5" name="TextBox 4">
            <a:extLst>
              <a:ext uri="{FF2B5EF4-FFF2-40B4-BE49-F238E27FC236}">
                <a16:creationId xmlns:a16="http://schemas.microsoft.com/office/drawing/2014/main" id="{B4F62D73-1B96-4651-BE7D-AC7D7A6E06D7}"/>
              </a:ext>
            </a:extLst>
          </p:cNvPr>
          <p:cNvSpPr txBox="1"/>
          <p:nvPr/>
        </p:nvSpPr>
        <p:spPr>
          <a:xfrm>
            <a:off x="157844" y="1965019"/>
            <a:ext cx="4512128" cy="4590574"/>
          </a:xfrm>
          <a:prstGeom prst="roundRect">
            <a:avLst/>
          </a:prstGeom>
          <a:solidFill>
            <a:schemeClr val="bg1"/>
          </a:solidFill>
          <a:ln>
            <a:solidFill>
              <a:schemeClr val="tx2"/>
            </a:solidFill>
          </a:ln>
        </p:spPr>
        <p:txBody>
          <a:bodyPr wrap="square">
            <a:spAutoFit/>
          </a:bodyPr>
          <a:lstStyle/>
          <a:p>
            <a:pPr>
              <a:buNone/>
            </a:pPr>
            <a:r>
              <a:rPr lang="en-US" sz="1400" dirty="0">
                <a:solidFill>
                  <a:schemeClr val="tx2"/>
                </a:solidFill>
              </a:rPr>
              <a:t>Councils want the ability to determine the colour temperature for each light before a lighting rollout. Councils are willing to provide data with nominated colours by location and have requested that AusNet coordinate via the VGAs the timing of the overall rollout program so they can prepare this information. </a:t>
            </a:r>
          </a:p>
          <a:p>
            <a:pPr>
              <a:buNone/>
            </a:pPr>
            <a:endParaRPr lang="en-US" sz="1400" dirty="0">
              <a:solidFill>
                <a:schemeClr val="tx2"/>
              </a:solidFill>
            </a:endParaRPr>
          </a:p>
          <a:p>
            <a:pPr>
              <a:buNone/>
            </a:pPr>
            <a:r>
              <a:rPr lang="en-US" sz="1400" dirty="0">
                <a:solidFill>
                  <a:schemeClr val="tx2"/>
                </a:solidFill>
              </a:rPr>
              <a:t>Councils recommend that relating to colour temperature the following be </a:t>
            </a:r>
            <a:r>
              <a:rPr lang="en-US" sz="1400" dirty="0" err="1">
                <a:solidFill>
                  <a:schemeClr val="tx2"/>
                </a:solidFill>
              </a:rPr>
              <a:t>categorised</a:t>
            </a:r>
            <a:r>
              <a:rPr lang="en-US" sz="1400" dirty="0">
                <a:solidFill>
                  <a:schemeClr val="tx2"/>
                </a:solidFill>
              </a:rPr>
              <a:t> as standard lights:</a:t>
            </a:r>
          </a:p>
          <a:p>
            <a:pPr marL="742950" lvl="1" indent="-285750">
              <a:buFont typeface="Arial" panose="020B0604020202020204" pitchFamily="34" charset="0"/>
              <a:buChar char="•"/>
            </a:pPr>
            <a:r>
              <a:rPr lang="en-US" sz="1400" b="1" dirty="0">
                <a:solidFill>
                  <a:schemeClr val="tx2"/>
                </a:solidFill>
              </a:rPr>
              <a:t>4000K</a:t>
            </a:r>
            <a:r>
              <a:rPr lang="en-US" sz="1400" dirty="0">
                <a:solidFill>
                  <a:schemeClr val="tx2"/>
                </a:solidFill>
              </a:rPr>
              <a:t> for major roads</a:t>
            </a:r>
          </a:p>
          <a:p>
            <a:pPr marL="742950" lvl="1" indent="-285750">
              <a:buFont typeface="Arial" panose="020B0604020202020204" pitchFamily="34" charset="0"/>
              <a:buChar char="•"/>
            </a:pPr>
            <a:r>
              <a:rPr lang="en-US" sz="1400" b="1" dirty="0">
                <a:solidFill>
                  <a:schemeClr val="tx2"/>
                </a:solidFill>
              </a:rPr>
              <a:t>2500–3000K</a:t>
            </a:r>
            <a:r>
              <a:rPr lang="en-US" sz="1400" dirty="0">
                <a:solidFill>
                  <a:schemeClr val="tx2"/>
                </a:solidFill>
              </a:rPr>
              <a:t> for minor roads</a:t>
            </a:r>
          </a:p>
          <a:p>
            <a:pPr marL="742950" lvl="1" indent="-285750">
              <a:buFont typeface="Arial" panose="020B0604020202020204" pitchFamily="34" charset="0"/>
              <a:buChar char="•"/>
            </a:pPr>
            <a:r>
              <a:rPr lang="en-US" sz="1400" b="1" dirty="0">
                <a:solidFill>
                  <a:schemeClr val="tx2"/>
                </a:solidFill>
              </a:rPr>
              <a:t>&lt;2500K</a:t>
            </a:r>
            <a:r>
              <a:rPr lang="en-US" sz="1400" dirty="0">
                <a:solidFill>
                  <a:schemeClr val="tx2"/>
                </a:solidFill>
              </a:rPr>
              <a:t> for biodiversity-sensitive or low-density areas</a:t>
            </a:r>
          </a:p>
          <a:p>
            <a:r>
              <a:rPr lang="en-US" sz="1400" dirty="0">
                <a:solidFill>
                  <a:schemeClr val="tx2"/>
                </a:solidFill>
              </a:rPr>
              <a:t>Non-standard options should remain available for special cases.</a:t>
            </a:r>
          </a:p>
          <a:p>
            <a:endParaRPr lang="en-US" sz="1400" dirty="0">
              <a:solidFill>
                <a:schemeClr val="tx2"/>
              </a:solidFill>
            </a:endParaRPr>
          </a:p>
        </p:txBody>
      </p:sp>
      <p:sp>
        <p:nvSpPr>
          <p:cNvPr id="4" name="TextBox 3">
            <a:extLst>
              <a:ext uri="{FF2B5EF4-FFF2-40B4-BE49-F238E27FC236}">
                <a16:creationId xmlns:a16="http://schemas.microsoft.com/office/drawing/2014/main" id="{536AE57D-FA8A-26CB-091D-6907364FE4AD}"/>
              </a:ext>
            </a:extLst>
          </p:cNvPr>
          <p:cNvSpPr txBox="1"/>
          <p:nvPr/>
        </p:nvSpPr>
        <p:spPr>
          <a:xfrm>
            <a:off x="539750" y="1069010"/>
            <a:ext cx="7173686" cy="408623"/>
          </a:xfrm>
          <a:prstGeom prst="roundRect">
            <a:avLst/>
          </a:prstGeom>
          <a:solidFill>
            <a:schemeClr val="bg1">
              <a:lumMod val="95000"/>
            </a:schemeClr>
          </a:solidFill>
        </p:spPr>
        <p:txBody>
          <a:bodyPr wrap="square" rtlCol="0">
            <a:spAutoFit/>
          </a:bodyPr>
          <a:lstStyle/>
          <a:p>
            <a:r>
              <a:rPr lang="en-US" b="1" dirty="0">
                <a:solidFill>
                  <a:schemeClr val="accent4"/>
                </a:solidFill>
              </a:rPr>
              <a:t>How would you like us to designate warm light areas?</a:t>
            </a:r>
          </a:p>
        </p:txBody>
      </p:sp>
      <p:sp>
        <p:nvSpPr>
          <p:cNvPr id="6" name="TextBox 5">
            <a:extLst>
              <a:ext uri="{FF2B5EF4-FFF2-40B4-BE49-F238E27FC236}">
                <a16:creationId xmlns:a16="http://schemas.microsoft.com/office/drawing/2014/main" id="{8E6A6B34-9333-165F-F863-71047D3B7E33}"/>
              </a:ext>
            </a:extLst>
          </p:cNvPr>
          <p:cNvSpPr txBox="1"/>
          <p:nvPr/>
        </p:nvSpPr>
        <p:spPr>
          <a:xfrm>
            <a:off x="7713435" y="478816"/>
            <a:ext cx="2377622" cy="1634490"/>
          </a:xfrm>
          <a:prstGeom prst="roundRect">
            <a:avLst/>
          </a:prstGeom>
          <a:solidFill>
            <a:schemeClr val="bg1">
              <a:lumMod val="95000"/>
            </a:schemeClr>
          </a:solidFill>
        </p:spPr>
        <p:txBody>
          <a:bodyPr wrap="square" rtlCol="0">
            <a:spAutoFit/>
          </a:bodyPr>
          <a:lstStyle/>
          <a:p>
            <a:r>
              <a:rPr lang="en-US" b="1" dirty="0"/>
              <a:t>All councils are open to establishing designated areas for warm lighting.</a:t>
            </a:r>
            <a:endParaRPr lang="en-AU" b="1" dirty="0"/>
          </a:p>
        </p:txBody>
      </p:sp>
      <p:pic>
        <p:nvPicPr>
          <p:cNvPr id="7" name="Graphic 6">
            <a:extLst>
              <a:ext uri="{FF2B5EF4-FFF2-40B4-BE49-F238E27FC236}">
                <a16:creationId xmlns:a16="http://schemas.microsoft.com/office/drawing/2014/main" id="{D5001C6D-6660-6BF9-1B1A-0E915B1D9C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6738" y="889134"/>
            <a:ext cx="1224172" cy="1224172"/>
          </a:xfrm>
          <a:prstGeom prst="rect">
            <a:avLst/>
          </a:prstGeom>
        </p:spPr>
      </p:pic>
      <p:sp>
        <p:nvSpPr>
          <p:cNvPr id="8" name="TextBox 7">
            <a:extLst>
              <a:ext uri="{FF2B5EF4-FFF2-40B4-BE49-F238E27FC236}">
                <a16:creationId xmlns:a16="http://schemas.microsoft.com/office/drawing/2014/main" id="{0D4DC6CF-FDB3-7F56-5B29-6C1CD4B43926}"/>
              </a:ext>
            </a:extLst>
          </p:cNvPr>
          <p:cNvSpPr txBox="1"/>
          <p:nvPr/>
        </p:nvSpPr>
        <p:spPr>
          <a:xfrm>
            <a:off x="5769428" y="2802042"/>
            <a:ext cx="5769201" cy="3779758"/>
          </a:xfrm>
          <a:prstGeom prst="round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263A68"/>
                </a:solidFill>
                <a:effectLst/>
                <a:uLnTx/>
                <a:uFillTx/>
                <a:latin typeface="Century Gothic"/>
                <a:ea typeface="+mn-ea"/>
                <a:cs typeface="+mn-cs"/>
              </a:rPr>
              <a:t>C-I-C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p:txBody>
      </p:sp>
    </p:spTree>
    <p:extLst>
      <p:ext uri="{BB962C8B-B14F-4D97-AF65-F5344CB8AC3E}">
        <p14:creationId xmlns:p14="http://schemas.microsoft.com/office/powerpoint/2010/main" val="335178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7512-4092-E56D-AA40-765B345799BE}"/>
              </a:ext>
            </a:extLst>
          </p:cNvPr>
          <p:cNvSpPr>
            <a:spLocks noGrp="1"/>
          </p:cNvSpPr>
          <p:nvPr>
            <p:ph type="title"/>
          </p:nvPr>
        </p:nvSpPr>
        <p:spPr>
          <a:xfrm>
            <a:off x="311149" y="245835"/>
            <a:ext cx="9015731" cy="529259"/>
          </a:xfrm>
        </p:spPr>
        <p:txBody>
          <a:bodyPr/>
          <a:lstStyle/>
          <a:p>
            <a:r>
              <a:rPr lang="en-US" dirty="0"/>
              <a:t>Decorative lighting</a:t>
            </a:r>
            <a:endParaRPr lang="en-AU" dirty="0"/>
          </a:p>
        </p:txBody>
      </p:sp>
      <p:sp>
        <p:nvSpPr>
          <p:cNvPr id="3" name="Slide Number Placeholder 2">
            <a:extLst>
              <a:ext uri="{FF2B5EF4-FFF2-40B4-BE49-F238E27FC236}">
                <a16:creationId xmlns:a16="http://schemas.microsoft.com/office/drawing/2014/main" id="{36A3D3B7-5B6D-4410-56CE-FD8D9743B977}"/>
              </a:ext>
            </a:extLst>
          </p:cNvPr>
          <p:cNvSpPr>
            <a:spLocks noGrp="1"/>
          </p:cNvSpPr>
          <p:nvPr>
            <p:ph type="sldNum" sz="quarter" idx="10"/>
          </p:nvPr>
        </p:nvSpPr>
        <p:spPr/>
        <p:txBody>
          <a:bodyPr/>
          <a:lstStyle/>
          <a:p>
            <a:fld id="{6F7BD45C-3E05-4E1F-86A1-7949DB5136DB}" type="slidenum">
              <a:rPr lang="en-AU" smtClean="0"/>
              <a:pPr/>
              <a:t>6</a:t>
            </a:fld>
            <a:endParaRPr lang="en-AU" dirty="0"/>
          </a:p>
        </p:txBody>
      </p:sp>
      <p:sp>
        <p:nvSpPr>
          <p:cNvPr id="27" name="TextBox 26">
            <a:extLst>
              <a:ext uri="{FF2B5EF4-FFF2-40B4-BE49-F238E27FC236}">
                <a16:creationId xmlns:a16="http://schemas.microsoft.com/office/drawing/2014/main" id="{B31E5E5E-E5EA-C90A-1644-7A39F9EA3936}"/>
              </a:ext>
            </a:extLst>
          </p:cNvPr>
          <p:cNvSpPr txBox="1"/>
          <p:nvPr/>
        </p:nvSpPr>
        <p:spPr>
          <a:xfrm>
            <a:off x="187143" y="2102269"/>
            <a:ext cx="3416028" cy="3645456"/>
          </a:xfrm>
          <a:prstGeom prst="roundRect">
            <a:avLst/>
          </a:prstGeom>
          <a:solidFill>
            <a:schemeClr val="bg1"/>
          </a:solidFill>
          <a:ln>
            <a:solidFill>
              <a:schemeClr val="tx2"/>
            </a:solidFill>
          </a:ln>
        </p:spPr>
        <p:txBody>
          <a:bodyPr wrap="square">
            <a:spAutoFit/>
          </a:bodyPr>
          <a:lstStyle/>
          <a:p>
            <a:r>
              <a:rPr lang="en-US" sz="1400" dirty="0">
                <a:solidFill>
                  <a:schemeClr val="tx2"/>
                </a:solidFill>
              </a:rPr>
              <a:t>Councils are generally supportive of moving to LED-equivalent globes.</a:t>
            </a:r>
          </a:p>
          <a:p>
            <a:endParaRPr lang="en-US" sz="1400" dirty="0">
              <a:solidFill>
                <a:schemeClr val="tx2"/>
              </a:solidFill>
            </a:endParaRPr>
          </a:p>
          <a:p>
            <a:r>
              <a:rPr lang="en-US" sz="1400" dirty="0">
                <a:solidFill>
                  <a:schemeClr val="tx2"/>
                </a:solidFill>
              </a:rPr>
              <a:t>Councils have requested the option to choose between:</a:t>
            </a:r>
          </a:p>
          <a:p>
            <a:pPr marL="285750" indent="-285750">
              <a:buFont typeface="Arial" panose="020B0604020202020204" pitchFamily="34" charset="0"/>
              <a:buChar char="•"/>
            </a:pPr>
            <a:r>
              <a:rPr lang="en-US" sz="1400" dirty="0">
                <a:solidFill>
                  <a:schemeClr val="tx2"/>
                </a:solidFill>
              </a:rPr>
              <a:t>LED lamp replacement, or</a:t>
            </a:r>
          </a:p>
          <a:p>
            <a:pPr marL="285750" indent="-285750">
              <a:buFont typeface="Arial" panose="020B0604020202020204" pitchFamily="34" charset="0"/>
              <a:buChar char="•"/>
            </a:pPr>
            <a:r>
              <a:rPr lang="en-US" sz="1400" dirty="0">
                <a:solidFill>
                  <a:schemeClr val="tx2"/>
                </a:solidFill>
              </a:rPr>
              <a:t>Full luminaire replacement to LED.</a:t>
            </a:r>
          </a:p>
          <a:p>
            <a:endParaRPr lang="en-US" sz="1400" dirty="0">
              <a:solidFill>
                <a:schemeClr val="tx2"/>
              </a:solidFill>
            </a:endParaRPr>
          </a:p>
          <a:p>
            <a:r>
              <a:rPr lang="en-US" sz="1400" dirty="0">
                <a:solidFill>
                  <a:schemeClr val="tx2"/>
                </a:solidFill>
              </a:rPr>
              <a:t>Councils also requested information on any subsidies available from AusNet for the luminaire replacement (e.g. any avoided costs). </a:t>
            </a:r>
            <a:endParaRPr lang="en-AU" sz="1400" dirty="0">
              <a:solidFill>
                <a:schemeClr val="tx2"/>
              </a:solidFill>
            </a:endParaRPr>
          </a:p>
        </p:txBody>
      </p:sp>
      <p:sp>
        <p:nvSpPr>
          <p:cNvPr id="4" name="TextBox 3">
            <a:extLst>
              <a:ext uri="{FF2B5EF4-FFF2-40B4-BE49-F238E27FC236}">
                <a16:creationId xmlns:a16="http://schemas.microsoft.com/office/drawing/2014/main" id="{4A75CA65-36DC-3096-B9E6-34BAE197864A}"/>
              </a:ext>
            </a:extLst>
          </p:cNvPr>
          <p:cNvSpPr txBox="1"/>
          <p:nvPr/>
        </p:nvSpPr>
        <p:spPr>
          <a:xfrm>
            <a:off x="311149" y="775094"/>
            <a:ext cx="7221766" cy="715089"/>
          </a:xfrm>
          <a:prstGeom prst="roundRect">
            <a:avLst/>
          </a:prstGeom>
          <a:solidFill>
            <a:schemeClr val="bg1">
              <a:lumMod val="95000"/>
            </a:schemeClr>
          </a:solidFill>
        </p:spPr>
        <p:txBody>
          <a:bodyPr wrap="square" rtlCol="0">
            <a:spAutoFit/>
          </a:bodyPr>
          <a:lstStyle/>
          <a:p>
            <a:r>
              <a:rPr lang="en-US" b="1" dirty="0">
                <a:solidFill>
                  <a:schemeClr val="accent4"/>
                </a:solidFill>
              </a:rPr>
              <a:t>Do you support the proposal to move to LED-equivalent globes (i.e. corn-cob) in existing MV and CFL decorative lights?</a:t>
            </a:r>
          </a:p>
        </p:txBody>
      </p:sp>
      <p:sp>
        <p:nvSpPr>
          <p:cNvPr id="5" name="TextBox 4">
            <a:extLst>
              <a:ext uri="{FF2B5EF4-FFF2-40B4-BE49-F238E27FC236}">
                <a16:creationId xmlns:a16="http://schemas.microsoft.com/office/drawing/2014/main" id="{1A1D95CF-B1B4-E966-B987-C9D1E10ED8FD}"/>
              </a:ext>
            </a:extLst>
          </p:cNvPr>
          <p:cNvSpPr txBox="1"/>
          <p:nvPr/>
        </p:nvSpPr>
        <p:spPr>
          <a:xfrm>
            <a:off x="7452178" y="423928"/>
            <a:ext cx="2377622" cy="1634490"/>
          </a:xfrm>
          <a:prstGeom prst="roundRect">
            <a:avLst/>
          </a:prstGeom>
          <a:solidFill>
            <a:schemeClr val="bg1">
              <a:lumMod val="95000"/>
            </a:schemeClr>
          </a:solidFill>
        </p:spPr>
        <p:txBody>
          <a:bodyPr wrap="square" rtlCol="0">
            <a:spAutoFit/>
          </a:bodyPr>
          <a:lstStyle/>
          <a:p>
            <a:r>
              <a:rPr lang="en-US" b="1" dirty="0"/>
              <a:t>All councils are supportive of moving to LED-equivalent globes.</a:t>
            </a:r>
            <a:endParaRPr lang="en-AU" b="1" dirty="0"/>
          </a:p>
        </p:txBody>
      </p:sp>
      <p:pic>
        <p:nvPicPr>
          <p:cNvPr id="6" name="Graphic 5">
            <a:extLst>
              <a:ext uri="{FF2B5EF4-FFF2-40B4-BE49-F238E27FC236}">
                <a16:creationId xmlns:a16="http://schemas.microsoft.com/office/drawing/2014/main" id="{7DFF99D4-9D33-D6B9-6913-1849C41AF8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75223" y="878097"/>
            <a:ext cx="1224172" cy="1224172"/>
          </a:xfrm>
          <a:prstGeom prst="rect">
            <a:avLst/>
          </a:prstGeom>
        </p:spPr>
      </p:pic>
      <p:sp>
        <p:nvSpPr>
          <p:cNvPr id="8" name="TextBox 7">
            <a:extLst>
              <a:ext uri="{FF2B5EF4-FFF2-40B4-BE49-F238E27FC236}">
                <a16:creationId xmlns:a16="http://schemas.microsoft.com/office/drawing/2014/main" id="{36E44E51-E05B-4E99-39B9-83BD17189AAE}"/>
              </a:ext>
            </a:extLst>
          </p:cNvPr>
          <p:cNvSpPr txBox="1"/>
          <p:nvPr/>
        </p:nvSpPr>
        <p:spPr>
          <a:xfrm>
            <a:off x="5357949" y="2341481"/>
            <a:ext cx="5926760" cy="3779758"/>
          </a:xfrm>
          <a:prstGeom prst="round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263A68"/>
                </a:solidFill>
                <a:effectLst/>
                <a:uLnTx/>
                <a:uFillTx/>
                <a:latin typeface="Century Gothic"/>
                <a:ea typeface="+mn-ea"/>
                <a:cs typeface="+mn-cs"/>
              </a:rPr>
              <a:t>C-I-C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p:txBody>
      </p:sp>
    </p:spTree>
    <p:extLst>
      <p:ext uri="{BB962C8B-B14F-4D97-AF65-F5344CB8AC3E}">
        <p14:creationId xmlns:p14="http://schemas.microsoft.com/office/powerpoint/2010/main" val="2144932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C5CA-BE87-98FF-EBE5-3A9F06EA1DB8}"/>
              </a:ext>
            </a:extLst>
          </p:cNvPr>
          <p:cNvSpPr>
            <a:spLocks noGrp="1"/>
          </p:cNvSpPr>
          <p:nvPr>
            <p:ph type="title"/>
          </p:nvPr>
        </p:nvSpPr>
        <p:spPr>
          <a:xfrm>
            <a:off x="245835" y="235479"/>
            <a:ext cx="9015731" cy="529259"/>
          </a:xfrm>
        </p:spPr>
        <p:txBody>
          <a:bodyPr/>
          <a:lstStyle/>
          <a:p>
            <a:r>
              <a:rPr lang="en-US" dirty="0"/>
              <a:t>Decorative lighting</a:t>
            </a:r>
            <a:endParaRPr lang="en-AU" dirty="0"/>
          </a:p>
        </p:txBody>
      </p:sp>
      <p:sp>
        <p:nvSpPr>
          <p:cNvPr id="3" name="Slide Number Placeholder 2">
            <a:extLst>
              <a:ext uri="{FF2B5EF4-FFF2-40B4-BE49-F238E27FC236}">
                <a16:creationId xmlns:a16="http://schemas.microsoft.com/office/drawing/2014/main" id="{38BE8D96-7501-2155-7AAB-3439BD56F893}"/>
              </a:ext>
            </a:extLst>
          </p:cNvPr>
          <p:cNvSpPr>
            <a:spLocks noGrp="1"/>
          </p:cNvSpPr>
          <p:nvPr>
            <p:ph type="sldNum" sz="quarter" idx="10"/>
          </p:nvPr>
        </p:nvSpPr>
        <p:spPr/>
        <p:txBody>
          <a:bodyPr/>
          <a:lstStyle/>
          <a:p>
            <a:fld id="{6F7BD45C-3E05-4E1F-86A1-7949DB5136DB}" type="slidenum">
              <a:rPr lang="en-AU" smtClean="0"/>
              <a:pPr/>
              <a:t>7</a:t>
            </a:fld>
            <a:endParaRPr lang="en-AU" dirty="0"/>
          </a:p>
        </p:txBody>
      </p:sp>
      <p:sp>
        <p:nvSpPr>
          <p:cNvPr id="10" name="TextBox 9">
            <a:extLst>
              <a:ext uri="{FF2B5EF4-FFF2-40B4-BE49-F238E27FC236}">
                <a16:creationId xmlns:a16="http://schemas.microsoft.com/office/drawing/2014/main" id="{E1A27C34-3A18-FCC8-A77B-2520F2EC32C7}"/>
              </a:ext>
            </a:extLst>
          </p:cNvPr>
          <p:cNvSpPr txBox="1"/>
          <p:nvPr/>
        </p:nvSpPr>
        <p:spPr>
          <a:xfrm>
            <a:off x="156408" y="2158841"/>
            <a:ext cx="4524450" cy="4392692"/>
          </a:xfrm>
          <a:prstGeom prst="roundRect">
            <a:avLst/>
          </a:prstGeom>
          <a:solidFill>
            <a:schemeClr val="bg1"/>
          </a:solidFill>
          <a:ln>
            <a:solidFill>
              <a:schemeClr val="tx2"/>
            </a:solidFill>
          </a:ln>
        </p:spPr>
        <p:txBody>
          <a:bodyPr wrap="square">
            <a:spAutoFit/>
          </a:bodyPr>
          <a:lstStyle/>
          <a:p>
            <a:r>
              <a:rPr lang="en-US" sz="1400" dirty="0">
                <a:solidFill>
                  <a:schemeClr val="tx2"/>
                </a:solidFill>
              </a:rPr>
              <a:t>Councils are generally supportive of our approach to retain existing MV lighting and replacing the globes in a bulk change. </a:t>
            </a:r>
          </a:p>
          <a:p>
            <a:endParaRPr lang="en-US" sz="1400" dirty="0">
              <a:solidFill>
                <a:schemeClr val="tx2"/>
              </a:solidFill>
            </a:endParaRPr>
          </a:p>
          <a:p>
            <a:r>
              <a:rPr lang="en-US" sz="1400" dirty="0">
                <a:solidFill>
                  <a:schemeClr val="tx2"/>
                </a:solidFill>
              </a:rPr>
              <a:t>Councils have requested:  </a:t>
            </a:r>
          </a:p>
          <a:p>
            <a:pPr marL="742950" lvl="1" indent="-285750">
              <a:buFont typeface="Arial" panose="020B0604020202020204" pitchFamily="34" charset="0"/>
              <a:buChar char="•"/>
            </a:pPr>
            <a:r>
              <a:rPr lang="en-US" sz="1400" dirty="0">
                <a:solidFill>
                  <a:schemeClr val="tx2"/>
                </a:solidFill>
              </a:rPr>
              <a:t>Update asset naming to “LED lamp” or similar for clarity in Council reporting, billing and inventory management. </a:t>
            </a:r>
          </a:p>
          <a:p>
            <a:pPr marL="742950" lvl="1" indent="-285750">
              <a:buFont typeface="Arial" panose="020B0604020202020204" pitchFamily="34" charset="0"/>
              <a:buChar char="•"/>
            </a:pPr>
            <a:r>
              <a:rPr lang="en-US" sz="1400" dirty="0">
                <a:solidFill>
                  <a:schemeClr val="tx2"/>
                </a:solidFill>
              </a:rPr>
              <a:t>Ensure any installations follow best practice, including bypassing the existing ballast to improve reliability and reduce energy output.</a:t>
            </a:r>
          </a:p>
          <a:p>
            <a:pPr marL="742950" lvl="1" indent="-285750">
              <a:buFont typeface="Arial" panose="020B0604020202020204" pitchFamily="34" charset="0"/>
              <a:buChar char="•"/>
            </a:pPr>
            <a:r>
              <a:rPr lang="en-US" sz="1400" dirty="0">
                <a:solidFill>
                  <a:schemeClr val="tx2"/>
                </a:solidFill>
              </a:rPr>
              <a:t>Confirm compliance with technical standards during AusNet’s rollout.</a:t>
            </a:r>
          </a:p>
          <a:p>
            <a:pPr marL="742950" lvl="1" indent="-285750">
              <a:buFont typeface="Arial" panose="020B0604020202020204" pitchFamily="34" charset="0"/>
              <a:buChar char="•"/>
            </a:pPr>
            <a:r>
              <a:rPr lang="en-US" sz="1400" dirty="0">
                <a:solidFill>
                  <a:schemeClr val="tx2"/>
                </a:solidFill>
              </a:rPr>
              <a:t>If incompatible fittings are identified during a rollout, AusNet should cover upgrade costs.</a:t>
            </a:r>
          </a:p>
        </p:txBody>
      </p:sp>
      <p:sp>
        <p:nvSpPr>
          <p:cNvPr id="4" name="TextBox 3">
            <a:extLst>
              <a:ext uri="{FF2B5EF4-FFF2-40B4-BE49-F238E27FC236}">
                <a16:creationId xmlns:a16="http://schemas.microsoft.com/office/drawing/2014/main" id="{C364E8DB-EB8E-88EE-9FBC-C84D24268B7C}"/>
              </a:ext>
            </a:extLst>
          </p:cNvPr>
          <p:cNvSpPr txBox="1"/>
          <p:nvPr/>
        </p:nvSpPr>
        <p:spPr>
          <a:xfrm>
            <a:off x="245835" y="764738"/>
            <a:ext cx="8103508" cy="1328023"/>
          </a:xfrm>
          <a:prstGeom prst="roundRect">
            <a:avLst/>
          </a:prstGeom>
          <a:solidFill>
            <a:schemeClr val="bg1">
              <a:lumMod val="95000"/>
            </a:schemeClr>
          </a:solidFill>
        </p:spPr>
        <p:txBody>
          <a:bodyPr wrap="square" rtlCol="0">
            <a:spAutoFit/>
          </a:bodyPr>
          <a:lstStyle/>
          <a:p>
            <a:r>
              <a:rPr lang="en-US" b="1" dirty="0">
                <a:solidFill>
                  <a:schemeClr val="accent4"/>
                </a:solidFill>
              </a:rPr>
              <a:t>We propose to retain the existing MV lighting type and replacing the globes in a bulk change while reflecting the energy savings by adjusting the energy consumption data for those lights. Would you support this approach?</a:t>
            </a:r>
          </a:p>
        </p:txBody>
      </p:sp>
      <p:sp>
        <p:nvSpPr>
          <p:cNvPr id="5" name="TextBox 4">
            <a:extLst>
              <a:ext uri="{FF2B5EF4-FFF2-40B4-BE49-F238E27FC236}">
                <a16:creationId xmlns:a16="http://schemas.microsoft.com/office/drawing/2014/main" id="{1898A201-3BCE-9050-BC19-6451B63A3A47}"/>
              </a:ext>
            </a:extLst>
          </p:cNvPr>
          <p:cNvSpPr txBox="1"/>
          <p:nvPr/>
        </p:nvSpPr>
        <p:spPr>
          <a:xfrm>
            <a:off x="8072755" y="458270"/>
            <a:ext cx="2377622" cy="1940957"/>
          </a:xfrm>
          <a:prstGeom prst="roundRect">
            <a:avLst/>
          </a:prstGeom>
          <a:solidFill>
            <a:schemeClr val="bg1">
              <a:lumMod val="95000"/>
            </a:schemeClr>
          </a:solidFill>
        </p:spPr>
        <p:txBody>
          <a:bodyPr wrap="square" rtlCol="0">
            <a:spAutoFit/>
          </a:bodyPr>
          <a:lstStyle/>
          <a:p>
            <a:r>
              <a:rPr lang="en-US" b="1" dirty="0"/>
              <a:t>All councils are supportive of retaining existing MV globes and replacing them in bulk.</a:t>
            </a:r>
            <a:endParaRPr lang="en-AU" b="1" dirty="0"/>
          </a:p>
        </p:txBody>
      </p:sp>
      <p:pic>
        <p:nvPicPr>
          <p:cNvPr id="6" name="Graphic 5">
            <a:extLst>
              <a:ext uri="{FF2B5EF4-FFF2-40B4-BE49-F238E27FC236}">
                <a16:creationId xmlns:a16="http://schemas.microsoft.com/office/drawing/2014/main" id="{79B43F39-9167-92E2-6044-D368B6220A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9609" y="1175055"/>
            <a:ext cx="1224172" cy="1224172"/>
          </a:xfrm>
          <a:prstGeom prst="rect">
            <a:avLst/>
          </a:prstGeom>
        </p:spPr>
      </p:pic>
      <p:sp>
        <p:nvSpPr>
          <p:cNvPr id="8" name="TextBox 7">
            <a:extLst>
              <a:ext uri="{FF2B5EF4-FFF2-40B4-BE49-F238E27FC236}">
                <a16:creationId xmlns:a16="http://schemas.microsoft.com/office/drawing/2014/main" id="{B1739176-F0D5-193D-A641-43E007C4BB47}"/>
              </a:ext>
            </a:extLst>
          </p:cNvPr>
          <p:cNvSpPr txBox="1"/>
          <p:nvPr/>
        </p:nvSpPr>
        <p:spPr>
          <a:xfrm>
            <a:off x="5696668" y="2722126"/>
            <a:ext cx="5769430" cy="3779758"/>
          </a:xfrm>
          <a:prstGeom prst="round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263A68"/>
                </a:solidFill>
                <a:effectLst/>
                <a:uLnTx/>
                <a:uFillTx/>
                <a:latin typeface="Century Gothic"/>
                <a:ea typeface="+mn-ea"/>
                <a:cs typeface="+mn-cs"/>
              </a:rPr>
              <a:t>C-I-C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p:txBody>
      </p:sp>
      <p:pic>
        <p:nvPicPr>
          <p:cNvPr id="9" name="Graphic 8">
            <a:extLst>
              <a:ext uri="{FF2B5EF4-FFF2-40B4-BE49-F238E27FC236}">
                <a16:creationId xmlns:a16="http://schemas.microsoft.com/office/drawing/2014/main" id="{E312EAEF-3CB8-3374-424E-2908E2705D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90202" y="3181350"/>
            <a:ext cx="495300" cy="495300"/>
          </a:xfrm>
          <a:prstGeom prst="rect">
            <a:avLst/>
          </a:prstGeom>
        </p:spPr>
      </p:pic>
      <p:pic>
        <p:nvPicPr>
          <p:cNvPr id="11" name="Graphic 10">
            <a:extLst>
              <a:ext uri="{FF2B5EF4-FFF2-40B4-BE49-F238E27FC236}">
                <a16:creationId xmlns:a16="http://schemas.microsoft.com/office/drawing/2014/main" id="{442E4A39-60F9-36C2-1FBF-FAA0ACB202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90202" y="4058365"/>
            <a:ext cx="495300" cy="495300"/>
          </a:xfrm>
          <a:prstGeom prst="rect">
            <a:avLst/>
          </a:prstGeom>
        </p:spPr>
      </p:pic>
    </p:spTree>
    <p:extLst>
      <p:ext uri="{BB962C8B-B14F-4D97-AF65-F5344CB8AC3E}">
        <p14:creationId xmlns:p14="http://schemas.microsoft.com/office/powerpoint/2010/main" val="2116214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15DF-DA31-7697-5BAB-7D3BA4DF7D39}"/>
              </a:ext>
            </a:extLst>
          </p:cNvPr>
          <p:cNvSpPr>
            <a:spLocks noGrp="1"/>
          </p:cNvSpPr>
          <p:nvPr>
            <p:ph type="title"/>
          </p:nvPr>
        </p:nvSpPr>
        <p:spPr>
          <a:xfrm>
            <a:off x="234949" y="220462"/>
            <a:ext cx="9015731" cy="529259"/>
          </a:xfrm>
        </p:spPr>
        <p:txBody>
          <a:bodyPr/>
          <a:lstStyle/>
          <a:p>
            <a:r>
              <a:rPr lang="en-US" dirty="0"/>
              <a:t>Smart lighting for minor lights</a:t>
            </a:r>
            <a:endParaRPr lang="en-AU" dirty="0"/>
          </a:p>
        </p:txBody>
      </p:sp>
      <p:sp>
        <p:nvSpPr>
          <p:cNvPr id="3" name="Slide Number Placeholder 2">
            <a:extLst>
              <a:ext uri="{FF2B5EF4-FFF2-40B4-BE49-F238E27FC236}">
                <a16:creationId xmlns:a16="http://schemas.microsoft.com/office/drawing/2014/main" id="{387C7B5F-DCE7-F373-4FB4-88DAA86E0E0C}"/>
              </a:ext>
            </a:extLst>
          </p:cNvPr>
          <p:cNvSpPr>
            <a:spLocks noGrp="1"/>
          </p:cNvSpPr>
          <p:nvPr>
            <p:ph type="sldNum" sz="quarter" idx="10"/>
          </p:nvPr>
        </p:nvSpPr>
        <p:spPr/>
        <p:txBody>
          <a:bodyPr/>
          <a:lstStyle/>
          <a:p>
            <a:fld id="{6F7BD45C-3E05-4E1F-86A1-7949DB5136DB}" type="slidenum">
              <a:rPr lang="en-AU" smtClean="0"/>
              <a:pPr/>
              <a:t>8</a:t>
            </a:fld>
            <a:endParaRPr lang="en-AU" dirty="0"/>
          </a:p>
        </p:txBody>
      </p:sp>
      <p:sp>
        <p:nvSpPr>
          <p:cNvPr id="6" name="TextBox 5">
            <a:extLst>
              <a:ext uri="{FF2B5EF4-FFF2-40B4-BE49-F238E27FC236}">
                <a16:creationId xmlns:a16="http://schemas.microsoft.com/office/drawing/2014/main" id="{745D672C-42FD-5469-7E7C-F71B5621858D}"/>
              </a:ext>
            </a:extLst>
          </p:cNvPr>
          <p:cNvSpPr txBox="1"/>
          <p:nvPr/>
        </p:nvSpPr>
        <p:spPr>
          <a:xfrm>
            <a:off x="48038" y="2006483"/>
            <a:ext cx="4577536" cy="4631055"/>
          </a:xfrm>
          <a:prstGeom prst="roundRect">
            <a:avLst/>
          </a:prstGeom>
          <a:solidFill>
            <a:schemeClr val="bg1"/>
          </a:solidFill>
          <a:ln>
            <a:solidFill>
              <a:schemeClr val="tx2"/>
            </a:solidFill>
          </a:ln>
        </p:spPr>
        <p:txBody>
          <a:bodyPr wrap="square">
            <a:spAutoFit/>
          </a:bodyPr>
          <a:lstStyle/>
          <a:p>
            <a:r>
              <a:rPr lang="en-US" sz="1400" dirty="0">
                <a:solidFill>
                  <a:schemeClr val="tx2"/>
                </a:solidFill>
              </a:rPr>
              <a:t>Most councils are interested in smart lighting for minor roads, subject to them being able to determine the use and location of smart lighting beyond major roads.</a:t>
            </a:r>
          </a:p>
          <a:p>
            <a:endParaRPr lang="en-US" sz="1400" dirty="0">
              <a:solidFill>
                <a:schemeClr val="tx2"/>
              </a:solidFill>
            </a:endParaRPr>
          </a:p>
          <a:p>
            <a:r>
              <a:rPr lang="en-US" sz="1400" dirty="0">
                <a:solidFill>
                  <a:schemeClr val="tx2"/>
                </a:solidFill>
              </a:rPr>
              <a:t>Others do not support smart lighting or prefer it only for Category V lighting. Councils have requested coordination via the VGAs so they can prepare location data.</a:t>
            </a:r>
          </a:p>
          <a:p>
            <a:endParaRPr lang="en-US" sz="1400" dirty="0">
              <a:solidFill>
                <a:schemeClr val="tx2"/>
              </a:solidFill>
            </a:endParaRPr>
          </a:p>
          <a:p>
            <a:r>
              <a:rPr lang="en-US" sz="1400" dirty="0">
                <a:solidFill>
                  <a:schemeClr val="tx2"/>
                </a:solidFill>
              </a:rPr>
              <a:t>Councils expect smart lighting to be limited to areas such as:</a:t>
            </a:r>
          </a:p>
          <a:p>
            <a:pPr marL="285750" indent="-285750">
              <a:buFont typeface="Arial" panose="020B0604020202020204" pitchFamily="34" charset="0"/>
              <a:buChar char="•"/>
            </a:pPr>
            <a:r>
              <a:rPr lang="en-US" sz="1400" dirty="0">
                <a:solidFill>
                  <a:schemeClr val="tx2"/>
                </a:solidFill>
              </a:rPr>
              <a:t>Pedestrian crossings</a:t>
            </a:r>
          </a:p>
          <a:p>
            <a:pPr marL="285750" indent="-285750">
              <a:buFont typeface="Arial" panose="020B0604020202020204" pitchFamily="34" charset="0"/>
              <a:buChar char="•"/>
            </a:pPr>
            <a:r>
              <a:rPr lang="en-US" sz="1400" dirty="0" err="1">
                <a:solidFill>
                  <a:schemeClr val="tx2"/>
                </a:solidFill>
              </a:rPr>
              <a:t>Signalised</a:t>
            </a:r>
            <a:r>
              <a:rPr lang="en-US" sz="1400" dirty="0">
                <a:solidFill>
                  <a:schemeClr val="tx2"/>
                </a:solidFill>
              </a:rPr>
              <a:t> intersection, and</a:t>
            </a:r>
          </a:p>
          <a:p>
            <a:pPr marL="285750" indent="-285750">
              <a:buFont typeface="Arial" panose="020B0604020202020204" pitchFamily="34" charset="0"/>
              <a:buChar char="•"/>
            </a:pPr>
            <a:r>
              <a:rPr lang="en-US" sz="1400" dirty="0">
                <a:solidFill>
                  <a:schemeClr val="tx2"/>
                </a:solidFill>
              </a:rPr>
              <a:t>Critical biodiversity locations </a:t>
            </a:r>
          </a:p>
          <a:p>
            <a:endParaRPr lang="en-US" sz="1400" dirty="0">
              <a:solidFill>
                <a:schemeClr val="tx2"/>
              </a:solidFill>
            </a:endParaRPr>
          </a:p>
          <a:p>
            <a:r>
              <a:rPr lang="en-US" sz="1400" dirty="0">
                <a:solidFill>
                  <a:schemeClr val="tx2"/>
                </a:solidFill>
              </a:rPr>
              <a:t>Councils request tariffs to apply only to installed smart assets, via charges only specific to lights with smart cells.</a:t>
            </a:r>
            <a:endParaRPr lang="en-AU" sz="1400" dirty="0">
              <a:solidFill>
                <a:schemeClr val="tx2"/>
              </a:solidFill>
            </a:endParaRPr>
          </a:p>
        </p:txBody>
      </p:sp>
      <p:sp>
        <p:nvSpPr>
          <p:cNvPr id="4" name="TextBox 3">
            <a:extLst>
              <a:ext uri="{FF2B5EF4-FFF2-40B4-BE49-F238E27FC236}">
                <a16:creationId xmlns:a16="http://schemas.microsoft.com/office/drawing/2014/main" id="{F5FA2DDD-A284-3E63-E4B3-938049730F75}"/>
              </a:ext>
            </a:extLst>
          </p:cNvPr>
          <p:cNvSpPr txBox="1"/>
          <p:nvPr/>
        </p:nvSpPr>
        <p:spPr>
          <a:xfrm>
            <a:off x="234949" y="816749"/>
            <a:ext cx="8103508" cy="1021556"/>
          </a:xfrm>
          <a:prstGeom prst="roundRect">
            <a:avLst/>
          </a:prstGeom>
          <a:solidFill>
            <a:schemeClr val="bg1">
              <a:lumMod val="95000"/>
            </a:schemeClr>
          </a:solidFill>
        </p:spPr>
        <p:txBody>
          <a:bodyPr wrap="square" rtlCol="0">
            <a:spAutoFit/>
          </a:bodyPr>
          <a:lstStyle/>
          <a:p>
            <a:r>
              <a:rPr lang="en-US" b="1" dirty="0">
                <a:solidFill>
                  <a:schemeClr val="accent4"/>
                </a:solidFill>
              </a:rPr>
              <a:t>Smart lighting for minor lights would cost 20-30% more in OMR charges and would be partially offset by savings in energy usage. Is your council interested in installing them?</a:t>
            </a:r>
          </a:p>
        </p:txBody>
      </p:sp>
      <p:sp>
        <p:nvSpPr>
          <p:cNvPr id="7" name="TextBox 6">
            <a:extLst>
              <a:ext uri="{FF2B5EF4-FFF2-40B4-BE49-F238E27FC236}">
                <a16:creationId xmlns:a16="http://schemas.microsoft.com/office/drawing/2014/main" id="{8A108E16-3E53-6B22-EAC5-76819EB1B156}"/>
              </a:ext>
            </a:extLst>
          </p:cNvPr>
          <p:cNvSpPr txBox="1"/>
          <p:nvPr/>
        </p:nvSpPr>
        <p:spPr>
          <a:xfrm>
            <a:off x="8189228" y="510282"/>
            <a:ext cx="2377622" cy="1634490"/>
          </a:xfrm>
          <a:prstGeom prst="roundRect">
            <a:avLst/>
          </a:prstGeom>
          <a:solidFill>
            <a:schemeClr val="bg1">
              <a:lumMod val="95000"/>
            </a:schemeClr>
          </a:solidFill>
        </p:spPr>
        <p:txBody>
          <a:bodyPr wrap="square" rtlCol="0">
            <a:spAutoFit/>
          </a:bodyPr>
          <a:lstStyle/>
          <a:p>
            <a:r>
              <a:rPr lang="en-US" b="1" dirty="0"/>
              <a:t>Most councils are interested in installing smart lights for minor lights. </a:t>
            </a:r>
            <a:endParaRPr lang="en-AU" b="1" dirty="0"/>
          </a:p>
        </p:txBody>
      </p:sp>
      <p:pic>
        <p:nvPicPr>
          <p:cNvPr id="5" name="Graphic 4">
            <a:extLst>
              <a:ext uri="{FF2B5EF4-FFF2-40B4-BE49-F238E27FC236}">
                <a16:creationId xmlns:a16="http://schemas.microsoft.com/office/drawing/2014/main" id="{BF9012BF-670F-1059-9931-A98E53B639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75272" y="1161617"/>
            <a:ext cx="983155" cy="983155"/>
          </a:xfrm>
          <a:prstGeom prst="rect">
            <a:avLst/>
          </a:prstGeom>
        </p:spPr>
      </p:pic>
      <p:sp>
        <p:nvSpPr>
          <p:cNvPr id="9" name="TextBox 8">
            <a:extLst>
              <a:ext uri="{FF2B5EF4-FFF2-40B4-BE49-F238E27FC236}">
                <a16:creationId xmlns:a16="http://schemas.microsoft.com/office/drawing/2014/main" id="{5180288C-A619-BCB0-5934-29A7F6188533}"/>
              </a:ext>
            </a:extLst>
          </p:cNvPr>
          <p:cNvSpPr txBox="1"/>
          <p:nvPr/>
        </p:nvSpPr>
        <p:spPr>
          <a:xfrm>
            <a:off x="5464628" y="2244846"/>
            <a:ext cx="6263821" cy="4018121"/>
          </a:xfrm>
          <a:prstGeom prst="round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263A68"/>
                </a:solidFill>
                <a:effectLst/>
                <a:uLnTx/>
                <a:uFillTx/>
                <a:latin typeface="Century Gothic"/>
                <a:ea typeface="+mn-ea"/>
                <a:cs typeface="+mn-cs"/>
              </a:rPr>
              <a:t>C-I-C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263A68"/>
              </a:solidFill>
              <a:effectLst/>
              <a:uLnTx/>
              <a:uFillTx/>
              <a:latin typeface="Century Gothic"/>
              <a:ea typeface="+mn-ea"/>
              <a:cs typeface="+mn-cs"/>
            </a:endParaRPr>
          </a:p>
          <a:p>
            <a:endParaRPr lang="en-AU" sz="1200" i="1" dirty="0">
              <a:solidFill>
                <a:schemeClr val="tx2"/>
              </a:solidFill>
            </a:endParaRPr>
          </a:p>
        </p:txBody>
      </p:sp>
      <p:sp>
        <p:nvSpPr>
          <p:cNvPr id="11" name="TextBox 10">
            <a:extLst>
              <a:ext uri="{FF2B5EF4-FFF2-40B4-BE49-F238E27FC236}">
                <a16:creationId xmlns:a16="http://schemas.microsoft.com/office/drawing/2014/main" id="{733AFD12-07DF-72FA-3CF8-14833C4BC97B}"/>
              </a:ext>
            </a:extLst>
          </p:cNvPr>
          <p:cNvSpPr txBox="1"/>
          <p:nvPr/>
        </p:nvSpPr>
        <p:spPr>
          <a:xfrm>
            <a:off x="3759118" y="5019696"/>
            <a:ext cx="1765522" cy="1191816"/>
          </a:xfrm>
          <a:prstGeom prst="roundRect">
            <a:avLst/>
          </a:prstGeom>
          <a:solidFill>
            <a:schemeClr val="accent1"/>
          </a:solidFill>
        </p:spPr>
        <p:txBody>
          <a:bodyPr wrap="square" rtlCol="0">
            <a:spAutoFit/>
          </a:bodyPr>
          <a:lstStyle/>
          <a:p>
            <a:pPr algn="ctr"/>
            <a:r>
              <a:rPr lang="en-US" sz="1600" i="1" dirty="0">
                <a:solidFill>
                  <a:schemeClr val="tx2"/>
                </a:solidFill>
              </a:rPr>
              <a:t>C-I-C</a:t>
            </a:r>
          </a:p>
          <a:p>
            <a:pPr algn="ctr"/>
            <a:endParaRPr lang="en-US" sz="1600" i="1" dirty="0">
              <a:solidFill>
                <a:schemeClr val="tx2"/>
              </a:solidFill>
            </a:endParaRPr>
          </a:p>
          <a:p>
            <a:pPr algn="ctr"/>
            <a:endParaRPr lang="en-US" sz="1600" i="1" dirty="0">
              <a:solidFill>
                <a:schemeClr val="tx2"/>
              </a:solidFill>
            </a:endParaRPr>
          </a:p>
          <a:p>
            <a:pPr algn="ctr"/>
            <a:endParaRPr lang="en-US" sz="1600" i="1" dirty="0">
              <a:solidFill>
                <a:schemeClr val="tx2"/>
              </a:solidFill>
            </a:endParaRPr>
          </a:p>
        </p:txBody>
      </p:sp>
      <p:pic>
        <p:nvPicPr>
          <p:cNvPr id="12" name="Graphic 11">
            <a:extLst>
              <a:ext uri="{FF2B5EF4-FFF2-40B4-BE49-F238E27FC236}">
                <a16:creationId xmlns:a16="http://schemas.microsoft.com/office/drawing/2014/main" id="{8F2DACD4-A5DB-F407-8013-DB4D0ED065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76990" y="2770140"/>
            <a:ext cx="495300" cy="495300"/>
          </a:xfrm>
          <a:prstGeom prst="rect">
            <a:avLst/>
          </a:prstGeom>
        </p:spPr>
      </p:pic>
    </p:spTree>
    <p:extLst>
      <p:ext uri="{BB962C8B-B14F-4D97-AF65-F5344CB8AC3E}">
        <p14:creationId xmlns:p14="http://schemas.microsoft.com/office/powerpoint/2010/main" val="287365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FD18F95-4B2D-1714-035E-841537357876}"/>
              </a:ext>
            </a:extLst>
          </p:cNvPr>
          <p:cNvGrpSpPr/>
          <p:nvPr/>
        </p:nvGrpSpPr>
        <p:grpSpPr>
          <a:xfrm>
            <a:off x="539748" y="3638287"/>
            <a:ext cx="4688020" cy="2773703"/>
            <a:chOff x="1247779" y="3434857"/>
            <a:chExt cx="4688020" cy="2773703"/>
          </a:xfrm>
        </p:grpSpPr>
        <p:sp>
          <p:nvSpPr>
            <p:cNvPr id="3" name="object 21">
              <a:extLst>
                <a:ext uri="{FF2B5EF4-FFF2-40B4-BE49-F238E27FC236}">
                  <a16:creationId xmlns:a16="http://schemas.microsoft.com/office/drawing/2014/main" id="{43A2D03F-F291-BB22-5A71-367037469ED8}"/>
                </a:ext>
              </a:extLst>
            </p:cNvPr>
            <p:cNvSpPr txBox="1"/>
            <p:nvPr userDrawn="1"/>
          </p:nvSpPr>
          <p:spPr>
            <a:xfrm>
              <a:off x="1247872" y="3434857"/>
              <a:ext cx="4687927" cy="1877437"/>
            </a:xfrm>
            <a:prstGeom prst="rect">
              <a:avLst/>
            </a:prstGeom>
          </p:spPr>
          <p:txBody>
            <a:bodyPr vert="horz" wrap="square" lIns="0" tIns="12700" rIns="0" bIns="0" rtlCol="0" anchor="b" anchorCtr="0">
              <a:spAutoFit/>
            </a:bodyPr>
            <a:lstStyle/>
            <a:p>
              <a:pPr marL="12700">
                <a:lnSpc>
                  <a:spcPct val="114000"/>
                </a:lnSpc>
                <a:spcAft>
                  <a:spcPts val="600"/>
                </a:spcAft>
              </a:pPr>
              <a:r>
                <a:rPr lang="en-AU" sz="1300" b="1" spc="60" dirty="0">
                  <a:solidFill>
                    <a:srgbClr val="4EC6E0"/>
                  </a:solidFill>
                  <a:latin typeface="Century Gothic" panose="020B0502020202020204" pitchFamily="34" charset="0"/>
                  <a:cs typeface="Calibri"/>
                </a:rPr>
                <a:t>Contact us</a:t>
              </a:r>
              <a:endParaRPr sz="1300" dirty="0">
                <a:solidFill>
                  <a:srgbClr val="4EC6E0"/>
                </a:solidFill>
                <a:latin typeface="Century Gothic" panose="020B0502020202020204" pitchFamily="34" charset="0"/>
                <a:cs typeface="Calibri"/>
              </a:endParaRPr>
            </a:p>
            <a:p>
              <a:pPr marL="12700">
                <a:lnSpc>
                  <a:spcPct val="114000"/>
                </a:lnSpc>
                <a:spcAft>
                  <a:spcPts val="600"/>
                </a:spcAft>
              </a:pPr>
              <a:r>
                <a:rPr sz="850" spc="-35" dirty="0">
                  <a:solidFill>
                    <a:schemeClr val="bg1"/>
                  </a:solidFill>
                  <a:latin typeface="Century Gothic" panose="020B0502020202020204" pitchFamily="34" charset="0"/>
                  <a:cs typeface="Tahoma"/>
                </a:rPr>
                <a:t>L</a:t>
              </a:r>
              <a:r>
                <a:rPr sz="850" spc="15" dirty="0">
                  <a:solidFill>
                    <a:schemeClr val="bg1"/>
                  </a:solidFill>
                  <a:latin typeface="Century Gothic" panose="020B0502020202020204" pitchFamily="34" charset="0"/>
                  <a:cs typeface="Tahoma"/>
                </a:rPr>
                <a:t>ev</a:t>
              </a:r>
              <a:r>
                <a:rPr sz="850" spc="35" dirty="0">
                  <a:solidFill>
                    <a:schemeClr val="bg1"/>
                  </a:solidFill>
                  <a:latin typeface="Century Gothic" panose="020B0502020202020204" pitchFamily="34" charset="0"/>
                  <a:cs typeface="Tahoma"/>
                </a:rPr>
                <a:t>e</a:t>
              </a:r>
              <a:r>
                <a:rPr sz="850" spc="-20" dirty="0">
                  <a:solidFill>
                    <a:schemeClr val="bg1"/>
                  </a:solidFill>
                  <a:latin typeface="Century Gothic" panose="020B0502020202020204" pitchFamily="34" charset="0"/>
                  <a:cs typeface="Tahoma"/>
                </a:rPr>
                <a:t>l</a:t>
              </a:r>
              <a:r>
                <a:rPr sz="850" spc="-55" dirty="0">
                  <a:solidFill>
                    <a:schemeClr val="bg1"/>
                  </a:solidFill>
                  <a:latin typeface="Century Gothic" panose="020B0502020202020204" pitchFamily="34" charset="0"/>
                  <a:cs typeface="Tahoma"/>
                </a:rPr>
                <a:t> </a:t>
              </a:r>
              <a:r>
                <a:rPr sz="850" spc="-25" dirty="0">
                  <a:solidFill>
                    <a:schemeClr val="bg1"/>
                  </a:solidFill>
                  <a:latin typeface="Century Gothic" panose="020B0502020202020204" pitchFamily="34" charset="0"/>
                  <a:cs typeface="Tahoma"/>
                </a:rPr>
                <a:t>3</a:t>
              </a:r>
              <a:r>
                <a:rPr sz="850" spc="-175" dirty="0">
                  <a:solidFill>
                    <a:schemeClr val="bg1"/>
                  </a:solidFill>
                  <a:latin typeface="Century Gothic" panose="020B0502020202020204" pitchFamily="34" charset="0"/>
                  <a:cs typeface="Tahoma"/>
                </a:rPr>
                <a:t>1</a:t>
              </a:r>
              <a:br>
                <a:rPr lang="en-AU" sz="850" spc="0" dirty="0">
                  <a:solidFill>
                    <a:schemeClr val="bg1"/>
                  </a:solidFill>
                  <a:latin typeface="Century Gothic" panose="020B0502020202020204" pitchFamily="34" charset="0"/>
                  <a:cs typeface="Tahoma"/>
                </a:rPr>
              </a:br>
              <a:r>
                <a:rPr sz="850" spc="-20" dirty="0">
                  <a:solidFill>
                    <a:schemeClr val="bg1"/>
                  </a:solidFill>
                  <a:latin typeface="Century Gothic" panose="020B0502020202020204" pitchFamily="34" charset="0"/>
                  <a:cs typeface="Tahoma"/>
                </a:rPr>
                <a:t>2</a:t>
              </a:r>
              <a:r>
                <a:rPr sz="850" spc="-55" dirty="0">
                  <a:solidFill>
                    <a:schemeClr val="bg1"/>
                  </a:solidFill>
                  <a:latin typeface="Century Gothic" panose="020B0502020202020204" pitchFamily="34" charset="0"/>
                  <a:cs typeface="Tahoma"/>
                </a:rPr>
                <a:t> </a:t>
              </a:r>
              <a:r>
                <a:rPr sz="850" spc="20" dirty="0">
                  <a:solidFill>
                    <a:schemeClr val="bg1"/>
                  </a:solidFill>
                  <a:latin typeface="Century Gothic" panose="020B0502020202020204" pitchFamily="34" charset="0"/>
                  <a:cs typeface="Tahoma"/>
                </a:rPr>
                <a:t>S</a:t>
              </a:r>
              <a:r>
                <a:rPr sz="850" spc="30" dirty="0">
                  <a:solidFill>
                    <a:schemeClr val="bg1"/>
                  </a:solidFill>
                  <a:latin typeface="Century Gothic" panose="020B0502020202020204" pitchFamily="34" charset="0"/>
                  <a:cs typeface="Tahoma"/>
                </a:rPr>
                <a:t>outhbank</a:t>
              </a:r>
              <a:r>
                <a:rPr sz="850" spc="-55" dirty="0">
                  <a:solidFill>
                    <a:schemeClr val="bg1"/>
                  </a:solidFill>
                  <a:latin typeface="Century Gothic" panose="020B0502020202020204" pitchFamily="34" charset="0"/>
                  <a:cs typeface="Tahoma"/>
                </a:rPr>
                <a:t> </a:t>
              </a:r>
              <a:r>
                <a:rPr sz="850" spc="20" dirty="0">
                  <a:solidFill>
                    <a:schemeClr val="bg1"/>
                  </a:solidFill>
                  <a:latin typeface="Century Gothic" panose="020B0502020202020204" pitchFamily="34" charset="0"/>
                  <a:cs typeface="Tahoma"/>
                </a:rPr>
                <a:t>Boul</a:t>
              </a:r>
              <a:r>
                <a:rPr sz="850" dirty="0">
                  <a:solidFill>
                    <a:schemeClr val="bg1"/>
                  </a:solidFill>
                  <a:latin typeface="Century Gothic" panose="020B0502020202020204" pitchFamily="34" charset="0"/>
                  <a:cs typeface="Tahoma"/>
                </a:rPr>
                <a:t>e</a:t>
              </a:r>
              <a:r>
                <a:rPr sz="850" spc="-10" dirty="0">
                  <a:solidFill>
                    <a:schemeClr val="bg1"/>
                  </a:solidFill>
                  <a:latin typeface="Century Gothic" panose="020B0502020202020204" pitchFamily="34" charset="0"/>
                  <a:cs typeface="Tahoma"/>
                </a:rPr>
                <a:t>v</a:t>
              </a:r>
              <a:r>
                <a:rPr sz="850" spc="30" dirty="0">
                  <a:solidFill>
                    <a:schemeClr val="bg1"/>
                  </a:solidFill>
                  <a:latin typeface="Century Gothic" panose="020B0502020202020204" pitchFamily="34" charset="0"/>
                  <a:cs typeface="Tahoma"/>
                </a:rPr>
                <a:t>a</a:t>
              </a:r>
              <a:r>
                <a:rPr sz="850" spc="-10" dirty="0">
                  <a:solidFill>
                    <a:schemeClr val="bg1"/>
                  </a:solidFill>
                  <a:latin typeface="Century Gothic" panose="020B0502020202020204" pitchFamily="34" charset="0"/>
                  <a:cs typeface="Tahoma"/>
                </a:rPr>
                <a:t>r</a:t>
              </a:r>
              <a:r>
                <a:rPr sz="850" spc="70" dirty="0">
                  <a:solidFill>
                    <a:schemeClr val="bg1"/>
                  </a:solidFill>
                  <a:latin typeface="Century Gothic" panose="020B0502020202020204" pitchFamily="34" charset="0"/>
                  <a:cs typeface="Tahoma"/>
                </a:rPr>
                <a:t>d</a:t>
              </a:r>
              <a:br>
                <a:rPr lang="en-AU" sz="850" spc="0" dirty="0">
                  <a:solidFill>
                    <a:schemeClr val="bg1"/>
                  </a:solidFill>
                  <a:latin typeface="Century Gothic" panose="020B0502020202020204" pitchFamily="34" charset="0"/>
                  <a:cs typeface="Tahoma"/>
                </a:rPr>
              </a:br>
              <a:r>
                <a:rPr sz="850" spc="20" dirty="0">
                  <a:solidFill>
                    <a:schemeClr val="bg1"/>
                  </a:solidFill>
                  <a:latin typeface="Century Gothic" panose="020B0502020202020204" pitchFamily="34" charset="0"/>
                  <a:cs typeface="Tahoma"/>
                </a:rPr>
                <a:t>S</a:t>
              </a:r>
              <a:r>
                <a:rPr sz="850" spc="30" dirty="0">
                  <a:solidFill>
                    <a:schemeClr val="bg1"/>
                  </a:solidFill>
                  <a:latin typeface="Century Gothic" panose="020B0502020202020204" pitchFamily="34" charset="0"/>
                  <a:cs typeface="Tahoma"/>
                </a:rPr>
                <a:t>outhbank</a:t>
              </a:r>
              <a:r>
                <a:rPr sz="850" spc="-55" dirty="0">
                  <a:solidFill>
                    <a:schemeClr val="bg1"/>
                  </a:solidFill>
                  <a:latin typeface="Century Gothic" panose="020B0502020202020204" pitchFamily="34" charset="0"/>
                  <a:cs typeface="Tahoma"/>
                </a:rPr>
                <a:t> </a:t>
              </a:r>
              <a:r>
                <a:rPr sz="850" dirty="0">
                  <a:solidFill>
                    <a:schemeClr val="bg1"/>
                  </a:solidFill>
                  <a:latin typeface="Century Gothic" panose="020B0502020202020204" pitchFamily="34" charset="0"/>
                  <a:cs typeface="Tahoma"/>
                </a:rPr>
                <a:t>VIC</a:t>
              </a:r>
              <a:r>
                <a:rPr sz="850" spc="-55" dirty="0">
                  <a:solidFill>
                    <a:schemeClr val="bg1"/>
                  </a:solidFill>
                  <a:latin typeface="Century Gothic" panose="020B0502020202020204" pitchFamily="34" charset="0"/>
                  <a:cs typeface="Tahoma"/>
                </a:rPr>
                <a:t> </a:t>
              </a:r>
              <a:r>
                <a:rPr sz="850" spc="25" dirty="0">
                  <a:solidFill>
                    <a:schemeClr val="bg1"/>
                  </a:solidFill>
                  <a:latin typeface="Century Gothic" panose="020B0502020202020204" pitchFamily="34" charset="0"/>
                  <a:cs typeface="Tahoma"/>
                </a:rPr>
                <a:t>3006</a:t>
              </a:r>
              <a:endParaRPr sz="850" dirty="0">
                <a:solidFill>
                  <a:schemeClr val="bg1"/>
                </a:solidFill>
                <a:latin typeface="Century Gothic" panose="020B0502020202020204" pitchFamily="34" charset="0"/>
                <a:cs typeface="Tahoma"/>
              </a:endParaRPr>
            </a:p>
            <a:p>
              <a:pPr marL="12700">
                <a:lnSpc>
                  <a:spcPct val="114000"/>
                </a:lnSpc>
                <a:spcAft>
                  <a:spcPts val="600"/>
                </a:spcAft>
              </a:pPr>
              <a:r>
                <a:rPr sz="850" b="1" spc="-40" dirty="0">
                  <a:solidFill>
                    <a:schemeClr val="bg1"/>
                  </a:solidFill>
                  <a:latin typeface="Century Gothic" panose="020B0502020202020204" pitchFamily="34" charset="0"/>
                  <a:cs typeface="Tahoma"/>
                </a:rPr>
                <a:t>T</a:t>
              </a:r>
              <a:r>
                <a:rPr sz="850" b="1" spc="-55" dirty="0">
                  <a:solidFill>
                    <a:schemeClr val="bg1"/>
                  </a:solidFill>
                  <a:latin typeface="Century Gothic" panose="020B0502020202020204" pitchFamily="34" charset="0"/>
                  <a:cs typeface="Tahoma"/>
                </a:rPr>
                <a:t> </a:t>
              </a:r>
              <a:r>
                <a:rPr lang="en-AU" sz="850" b="1" spc="-55" dirty="0">
                  <a:solidFill>
                    <a:schemeClr val="bg1"/>
                  </a:solidFill>
                  <a:latin typeface="Century Gothic" panose="020B0502020202020204" pitchFamily="34" charset="0"/>
                  <a:cs typeface="Tahoma"/>
                </a:rPr>
                <a:t> </a:t>
              </a:r>
              <a:r>
                <a:rPr lang="en-AU" sz="850" spc="30" dirty="0">
                  <a:solidFill>
                    <a:schemeClr val="bg1"/>
                  </a:solidFill>
                  <a:latin typeface="Century Gothic" panose="020B0502020202020204" pitchFamily="34" charset="0"/>
                  <a:cs typeface="Tahoma"/>
                </a:rPr>
                <a:t>1300 360 795</a:t>
              </a:r>
            </a:p>
            <a:p>
              <a:pPr marL="12700">
                <a:lnSpc>
                  <a:spcPct val="114000"/>
                </a:lnSpc>
                <a:spcAft>
                  <a:spcPts val="600"/>
                </a:spcAft>
              </a:pPr>
              <a:r>
                <a:rPr sz="850" spc="25" dirty="0">
                  <a:solidFill>
                    <a:schemeClr val="bg1"/>
                  </a:solidFill>
                  <a:latin typeface="Century Gothic" panose="020B0502020202020204" pitchFamily="34" charset="0"/>
                  <a:cs typeface="Tahoma"/>
                </a:rPr>
                <a:t>Locked </a:t>
              </a:r>
              <a:r>
                <a:rPr sz="850" spc="60" dirty="0">
                  <a:solidFill>
                    <a:schemeClr val="bg1"/>
                  </a:solidFill>
                  <a:latin typeface="Century Gothic" panose="020B0502020202020204" pitchFamily="34" charset="0"/>
                  <a:cs typeface="Tahoma"/>
                </a:rPr>
                <a:t>Bag </a:t>
              </a:r>
              <a:r>
                <a:rPr sz="850" spc="-55" dirty="0">
                  <a:solidFill>
                    <a:schemeClr val="bg1"/>
                  </a:solidFill>
                  <a:latin typeface="Century Gothic" panose="020B0502020202020204" pitchFamily="34" charset="0"/>
                  <a:cs typeface="Tahoma"/>
                </a:rPr>
                <a:t>14051</a:t>
              </a:r>
              <a:r>
                <a:rPr lang="en-AU" sz="850" spc="-55" dirty="0">
                  <a:solidFill>
                    <a:schemeClr val="bg1"/>
                  </a:solidFill>
                  <a:latin typeface="Century Gothic" panose="020B0502020202020204" pitchFamily="34" charset="0"/>
                  <a:cs typeface="Tahoma"/>
                </a:rPr>
                <a:t> </a:t>
              </a:r>
              <a:br>
                <a:rPr lang="en-AU" sz="850" spc="-55" dirty="0">
                  <a:solidFill>
                    <a:schemeClr val="bg1"/>
                  </a:solidFill>
                  <a:latin typeface="Century Gothic" panose="020B0502020202020204" pitchFamily="34" charset="0"/>
                  <a:cs typeface="Tahoma"/>
                </a:rPr>
              </a:br>
              <a:r>
                <a:rPr sz="850" spc="20" dirty="0">
                  <a:solidFill>
                    <a:schemeClr val="bg1"/>
                  </a:solidFill>
                  <a:latin typeface="Century Gothic" panose="020B0502020202020204" pitchFamily="34" charset="0"/>
                  <a:cs typeface="Tahoma"/>
                </a:rPr>
                <a:t>Melbourne</a:t>
              </a:r>
              <a:r>
                <a:rPr sz="850" spc="-55" dirty="0">
                  <a:solidFill>
                    <a:schemeClr val="bg1"/>
                  </a:solidFill>
                  <a:latin typeface="Century Gothic" panose="020B0502020202020204" pitchFamily="34" charset="0"/>
                  <a:cs typeface="Tahoma"/>
                </a:rPr>
                <a:t> </a:t>
              </a:r>
              <a:r>
                <a:rPr sz="850" spc="45" dirty="0">
                  <a:solidFill>
                    <a:schemeClr val="bg1"/>
                  </a:solidFill>
                  <a:latin typeface="Century Gothic" panose="020B0502020202020204" pitchFamily="34" charset="0"/>
                  <a:cs typeface="Tahoma"/>
                </a:rPr>
                <a:t>Ci</a:t>
              </a:r>
              <a:r>
                <a:rPr sz="850" spc="40" dirty="0">
                  <a:solidFill>
                    <a:schemeClr val="bg1"/>
                  </a:solidFill>
                  <a:latin typeface="Century Gothic" panose="020B0502020202020204" pitchFamily="34" charset="0"/>
                  <a:cs typeface="Tahoma"/>
                </a:rPr>
                <a:t>t</a:t>
              </a:r>
              <a:r>
                <a:rPr sz="850" spc="10" dirty="0">
                  <a:solidFill>
                    <a:schemeClr val="bg1"/>
                  </a:solidFill>
                  <a:latin typeface="Century Gothic" panose="020B0502020202020204" pitchFamily="34" charset="0"/>
                  <a:cs typeface="Tahoma"/>
                </a:rPr>
                <a:t>y</a:t>
              </a:r>
              <a:r>
                <a:rPr sz="850" spc="-55" dirty="0">
                  <a:solidFill>
                    <a:schemeClr val="bg1"/>
                  </a:solidFill>
                  <a:latin typeface="Century Gothic" panose="020B0502020202020204" pitchFamily="34" charset="0"/>
                  <a:cs typeface="Tahoma"/>
                </a:rPr>
                <a:t> </a:t>
              </a:r>
              <a:r>
                <a:rPr sz="850" spc="20" dirty="0">
                  <a:solidFill>
                    <a:schemeClr val="bg1"/>
                  </a:solidFill>
                  <a:latin typeface="Century Gothic" panose="020B0502020202020204" pitchFamily="34" charset="0"/>
                  <a:cs typeface="Tahoma"/>
                </a:rPr>
                <a:t>Mail</a:t>
              </a:r>
              <a:r>
                <a:rPr sz="850" spc="-55" dirty="0">
                  <a:solidFill>
                    <a:schemeClr val="bg1"/>
                  </a:solidFill>
                  <a:latin typeface="Century Gothic" panose="020B0502020202020204" pitchFamily="34" charset="0"/>
                  <a:cs typeface="Tahoma"/>
                </a:rPr>
                <a:t> </a:t>
              </a:r>
              <a:r>
                <a:rPr sz="850" spc="114" dirty="0">
                  <a:solidFill>
                    <a:schemeClr val="bg1"/>
                  </a:solidFill>
                  <a:latin typeface="Century Gothic" panose="020B0502020202020204" pitchFamily="34" charset="0"/>
                  <a:cs typeface="Tahoma"/>
                </a:rPr>
                <a:t>C</a:t>
              </a:r>
              <a:r>
                <a:rPr sz="850" spc="10" dirty="0">
                  <a:solidFill>
                    <a:schemeClr val="bg1"/>
                  </a:solidFill>
                  <a:latin typeface="Century Gothic" panose="020B0502020202020204" pitchFamily="34" charset="0"/>
                  <a:cs typeface="Tahoma"/>
                </a:rPr>
                <a:t>ent</a:t>
              </a:r>
              <a:r>
                <a:rPr sz="850" spc="-25" dirty="0">
                  <a:solidFill>
                    <a:schemeClr val="bg1"/>
                  </a:solidFill>
                  <a:latin typeface="Century Gothic" panose="020B0502020202020204" pitchFamily="34" charset="0"/>
                  <a:cs typeface="Tahoma"/>
                </a:rPr>
                <a:t>r</a:t>
              </a:r>
              <a:r>
                <a:rPr sz="850" spc="35" dirty="0">
                  <a:solidFill>
                    <a:schemeClr val="bg1"/>
                  </a:solidFill>
                  <a:latin typeface="Century Gothic" panose="020B0502020202020204" pitchFamily="34" charset="0"/>
                  <a:cs typeface="Tahoma"/>
                </a:rPr>
                <a:t>e</a:t>
              </a:r>
              <a:r>
                <a:rPr lang="en-AU" sz="850" spc="35" dirty="0">
                  <a:solidFill>
                    <a:schemeClr val="bg1"/>
                  </a:solidFill>
                  <a:latin typeface="Century Gothic" panose="020B0502020202020204" pitchFamily="34" charset="0"/>
                  <a:cs typeface="Tahoma"/>
                </a:rPr>
                <a:t> </a:t>
              </a:r>
              <a:br>
                <a:rPr lang="en-AU" sz="850" spc="35" dirty="0">
                  <a:solidFill>
                    <a:schemeClr val="bg1"/>
                  </a:solidFill>
                  <a:latin typeface="Century Gothic" panose="020B0502020202020204" pitchFamily="34" charset="0"/>
                  <a:cs typeface="Tahoma"/>
                </a:rPr>
              </a:br>
              <a:r>
                <a:rPr sz="850" spc="20" dirty="0">
                  <a:solidFill>
                    <a:schemeClr val="bg1"/>
                  </a:solidFill>
                  <a:latin typeface="Century Gothic" panose="020B0502020202020204" pitchFamily="34" charset="0"/>
                  <a:cs typeface="Tahoma"/>
                </a:rPr>
                <a:t>Melbourne</a:t>
              </a:r>
              <a:r>
                <a:rPr sz="850" spc="-60" dirty="0">
                  <a:solidFill>
                    <a:schemeClr val="bg1"/>
                  </a:solidFill>
                  <a:latin typeface="Century Gothic" panose="020B0502020202020204" pitchFamily="34" charset="0"/>
                  <a:cs typeface="Tahoma"/>
                </a:rPr>
                <a:t> </a:t>
              </a:r>
              <a:r>
                <a:rPr sz="850" dirty="0">
                  <a:solidFill>
                    <a:schemeClr val="bg1"/>
                  </a:solidFill>
                  <a:latin typeface="Century Gothic" panose="020B0502020202020204" pitchFamily="34" charset="0"/>
                  <a:cs typeface="Tahoma"/>
                </a:rPr>
                <a:t>VIC</a:t>
              </a:r>
              <a:r>
                <a:rPr sz="850" spc="-60" dirty="0">
                  <a:solidFill>
                    <a:schemeClr val="bg1"/>
                  </a:solidFill>
                  <a:latin typeface="Century Gothic" panose="020B0502020202020204" pitchFamily="34" charset="0"/>
                  <a:cs typeface="Tahoma"/>
                </a:rPr>
                <a:t> </a:t>
              </a:r>
              <a:r>
                <a:rPr sz="850" spc="-15" dirty="0">
                  <a:solidFill>
                    <a:schemeClr val="bg1"/>
                  </a:solidFill>
                  <a:latin typeface="Century Gothic" panose="020B0502020202020204" pitchFamily="34" charset="0"/>
                  <a:cs typeface="Tahoma"/>
                </a:rPr>
                <a:t>8001</a:t>
              </a:r>
              <a:endParaRPr sz="850" dirty="0">
                <a:solidFill>
                  <a:schemeClr val="bg1"/>
                </a:solidFill>
                <a:latin typeface="Century Gothic" panose="020B0502020202020204" pitchFamily="34" charset="0"/>
                <a:cs typeface="Tahoma"/>
              </a:endParaRPr>
            </a:p>
            <a:p>
              <a:pPr marL="12700">
                <a:lnSpc>
                  <a:spcPct val="114000"/>
                </a:lnSpc>
                <a:spcAft>
                  <a:spcPts val="600"/>
                </a:spcAft>
              </a:pPr>
              <a:r>
                <a:rPr lang="en-AU" sz="850" b="1" u="none" spc="35" dirty="0" err="1">
                  <a:solidFill>
                    <a:schemeClr val="bg1"/>
                  </a:solidFill>
                  <a:latin typeface="Century Gothic" panose="020B0502020202020204" pitchFamily="34" charset="0"/>
                  <a:cs typeface="Calibri"/>
                </a:rPr>
                <a:t>www.ausnet.com.au</a:t>
              </a:r>
              <a:br>
                <a:rPr lang="en-AU" sz="850" b="1" u="none" spc="35" dirty="0">
                  <a:solidFill>
                    <a:schemeClr val="bg1"/>
                  </a:solidFill>
                  <a:latin typeface="Century Gothic" panose="020B0502020202020204" pitchFamily="34" charset="0"/>
                  <a:cs typeface="Calibri"/>
                </a:rPr>
              </a:br>
              <a:r>
                <a:rPr lang="en-AU" sz="850" b="1" u="none" spc="35" dirty="0" err="1">
                  <a:solidFill>
                    <a:schemeClr val="bg1"/>
                  </a:solidFill>
                  <a:latin typeface="Century Gothic" panose="020B0502020202020204" pitchFamily="34" charset="0"/>
                  <a:cs typeface="Calibri"/>
                </a:rPr>
                <a:t>www.outagetracker.com.au</a:t>
              </a:r>
              <a:endParaRPr lang="en-AU" sz="850" b="1" u="none" spc="35" dirty="0">
                <a:solidFill>
                  <a:schemeClr val="bg1"/>
                </a:solidFill>
                <a:latin typeface="Century Gothic" panose="020B0502020202020204" pitchFamily="34" charset="0"/>
                <a:cs typeface="Calibri"/>
              </a:endParaRPr>
            </a:p>
          </p:txBody>
        </p:sp>
        <p:sp>
          <p:nvSpPr>
            <p:cNvPr id="4" name="object 21">
              <a:extLst>
                <a:ext uri="{FF2B5EF4-FFF2-40B4-BE49-F238E27FC236}">
                  <a16:creationId xmlns:a16="http://schemas.microsoft.com/office/drawing/2014/main" id="{BDD0E3BE-1A5F-81F7-A9B9-4E1B80F81B07}"/>
                </a:ext>
              </a:extLst>
            </p:cNvPr>
            <p:cNvSpPr txBox="1"/>
            <p:nvPr userDrawn="1"/>
          </p:nvSpPr>
          <p:spPr>
            <a:xfrm>
              <a:off x="1491991" y="5816251"/>
              <a:ext cx="2630748" cy="374974"/>
            </a:xfrm>
            <a:prstGeom prst="rect">
              <a:avLst/>
            </a:prstGeom>
          </p:spPr>
          <p:txBody>
            <a:bodyPr vert="horz" wrap="square" lIns="0" tIns="12700" rIns="0" bIns="0" rtlCol="0">
              <a:spAutoFit/>
            </a:bodyPr>
            <a:lstStyle/>
            <a:p>
              <a:pPr marL="0" marR="5080" algn="l" defTabSz="914400" rtl="0" eaLnBrk="1" latinLnBrk="0" hangingPunct="1">
                <a:lnSpc>
                  <a:spcPct val="114000"/>
                </a:lnSpc>
                <a:spcAft>
                  <a:spcPts val="600"/>
                </a:spcAft>
              </a:pPr>
              <a:r>
                <a:rPr sz="850" kern="1200" spc="5" dirty="0">
                  <a:solidFill>
                    <a:schemeClr val="bg1"/>
                  </a:solidFill>
                  <a:latin typeface="Century Gothic" panose="020B0502020202020204" pitchFamily="34" charset="0"/>
                  <a:ea typeface="+mn-ea"/>
                  <a:cs typeface="Tahoma"/>
                </a:rPr>
                <a:t>@</a:t>
              </a:r>
              <a:r>
                <a:rPr lang="en-AU" sz="850" kern="1200" spc="5" dirty="0">
                  <a:solidFill>
                    <a:schemeClr val="bg1"/>
                  </a:solidFill>
                  <a:latin typeface="Century Gothic" panose="020B0502020202020204" pitchFamily="34" charset="0"/>
                  <a:ea typeface="+mn-ea"/>
                  <a:cs typeface="Tahoma"/>
                </a:rPr>
                <a:t>AusNet</a:t>
              </a:r>
            </a:p>
            <a:p>
              <a:pPr marL="0" marR="5080" algn="l" defTabSz="914400" rtl="0" eaLnBrk="1" latinLnBrk="0" hangingPunct="1">
                <a:lnSpc>
                  <a:spcPct val="114000"/>
                </a:lnSpc>
                <a:spcAft>
                  <a:spcPts val="600"/>
                </a:spcAft>
              </a:pPr>
              <a:r>
                <a:rPr sz="850" kern="1200" spc="5" dirty="0">
                  <a:solidFill>
                    <a:schemeClr val="bg1"/>
                  </a:solidFill>
                  <a:latin typeface="Century Gothic" panose="020B0502020202020204" pitchFamily="34" charset="0"/>
                  <a:ea typeface="+mn-ea"/>
                  <a:cs typeface="Tahoma"/>
                </a:rPr>
                <a:t>@</a:t>
              </a:r>
              <a:r>
                <a:rPr lang="en-AU" sz="850" kern="1200" spc="5" dirty="0">
                  <a:solidFill>
                    <a:schemeClr val="bg1"/>
                  </a:solidFill>
                  <a:latin typeface="Century Gothic" panose="020B0502020202020204" pitchFamily="34" charset="0"/>
                  <a:ea typeface="+mn-ea"/>
                  <a:cs typeface="Tahoma"/>
                </a:rPr>
                <a:t>AusNet</a:t>
              </a:r>
              <a:r>
                <a:rPr sz="850" kern="1200" spc="5" dirty="0">
                  <a:solidFill>
                    <a:schemeClr val="bg1"/>
                  </a:solidFill>
                  <a:latin typeface="Century Gothic" panose="020B0502020202020204" pitchFamily="34" charset="0"/>
                  <a:ea typeface="+mn-ea"/>
                  <a:cs typeface="Tahoma"/>
                </a:rPr>
                <a:t>.Energy</a:t>
              </a:r>
            </a:p>
          </p:txBody>
        </p:sp>
        <p:pic>
          <p:nvPicPr>
            <p:cNvPr id="5" name="Graphic 4">
              <a:extLst>
                <a:ext uri="{FF2B5EF4-FFF2-40B4-BE49-F238E27FC236}">
                  <a16:creationId xmlns:a16="http://schemas.microsoft.com/office/drawing/2014/main" id="{5854868C-AF51-BE18-54C8-9F6541A48B1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7779" y="6028560"/>
              <a:ext cx="180000" cy="180000"/>
            </a:xfrm>
            <a:prstGeom prst="rect">
              <a:avLst/>
            </a:prstGeom>
          </p:spPr>
        </p:pic>
        <p:pic>
          <p:nvPicPr>
            <p:cNvPr id="6" name="Graphic 5">
              <a:extLst>
                <a:ext uri="{FF2B5EF4-FFF2-40B4-BE49-F238E27FC236}">
                  <a16:creationId xmlns:a16="http://schemas.microsoft.com/office/drawing/2014/main" id="{96EA84DF-8CE4-C3D5-7AA9-CDBF2B1D464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7779" y="5805999"/>
              <a:ext cx="180000" cy="180000"/>
            </a:xfrm>
            <a:prstGeom prst="rect">
              <a:avLst/>
            </a:prstGeom>
          </p:spPr>
        </p:pic>
        <p:sp>
          <p:nvSpPr>
            <p:cNvPr id="7" name="object 21">
              <a:extLst>
                <a:ext uri="{FF2B5EF4-FFF2-40B4-BE49-F238E27FC236}">
                  <a16:creationId xmlns:a16="http://schemas.microsoft.com/office/drawing/2014/main" id="{0DAFD908-1029-43C7-56FC-5982548EBF46}"/>
                </a:ext>
              </a:extLst>
            </p:cNvPr>
            <p:cNvSpPr txBox="1"/>
            <p:nvPr userDrawn="1"/>
          </p:nvSpPr>
          <p:spPr>
            <a:xfrm>
              <a:off x="1247873" y="5496161"/>
              <a:ext cx="2765328" cy="220766"/>
            </a:xfrm>
            <a:prstGeom prst="rect">
              <a:avLst/>
            </a:prstGeom>
          </p:spPr>
          <p:txBody>
            <a:bodyPr vert="horz" wrap="square" lIns="0" tIns="12700" rIns="0" bIns="0" rtlCol="0">
              <a:spAutoFit/>
            </a:bodyPr>
            <a:lstStyle/>
            <a:p>
              <a:pPr marL="12700">
                <a:lnSpc>
                  <a:spcPct val="114000"/>
                </a:lnSpc>
                <a:spcAft>
                  <a:spcPts val="600"/>
                </a:spcAft>
              </a:pPr>
              <a:r>
                <a:rPr lang="en-AU" sz="1300" b="1" spc="40" dirty="0">
                  <a:solidFill>
                    <a:srgbClr val="4EC6E0"/>
                  </a:solidFill>
                  <a:latin typeface="Century Gothic" panose="020B0502020202020204" pitchFamily="34" charset="0"/>
                  <a:cs typeface="Calibri"/>
                </a:rPr>
                <a:t>Connect with us</a:t>
              </a:r>
              <a:endParaRPr sz="850" dirty="0">
                <a:solidFill>
                  <a:srgbClr val="4EC6E0"/>
                </a:solidFill>
                <a:latin typeface="Century Gothic" panose="020B0502020202020204" pitchFamily="34" charset="0"/>
                <a:cs typeface="Tahoma"/>
              </a:endParaRPr>
            </a:p>
          </p:txBody>
        </p:sp>
      </p:grpSp>
      <p:sp>
        <p:nvSpPr>
          <p:cNvPr id="8" name="TextBox 7">
            <a:extLst>
              <a:ext uri="{FF2B5EF4-FFF2-40B4-BE49-F238E27FC236}">
                <a16:creationId xmlns:a16="http://schemas.microsoft.com/office/drawing/2014/main" id="{FE5BF255-215F-66A4-B4DA-3A30FE01AE01}"/>
              </a:ext>
            </a:extLst>
          </p:cNvPr>
          <p:cNvSpPr txBox="1"/>
          <p:nvPr/>
        </p:nvSpPr>
        <p:spPr>
          <a:xfrm>
            <a:off x="539748" y="1072375"/>
            <a:ext cx="3952472" cy="2565912"/>
          </a:xfrm>
          <a:prstGeom prst="rect">
            <a:avLst/>
          </a:prstGeom>
          <a:noFill/>
        </p:spPr>
        <p:txBody>
          <a:bodyPr wrap="square" lIns="0" tIns="0" rIns="0" bIns="0" anchor="ctr" anchorCtr="0">
            <a:noAutofit/>
          </a:bodyPr>
          <a:lstStyle/>
          <a:p>
            <a:r>
              <a:rPr lang="en-US" sz="3600" b="1" dirty="0">
                <a:solidFill>
                  <a:schemeClr val="accent5"/>
                </a:solidFill>
              </a:rPr>
              <a:t>Thank you.</a:t>
            </a:r>
          </a:p>
        </p:txBody>
      </p:sp>
    </p:spTree>
    <p:extLst>
      <p:ext uri="{BB962C8B-B14F-4D97-AF65-F5344CB8AC3E}">
        <p14:creationId xmlns:p14="http://schemas.microsoft.com/office/powerpoint/2010/main" val="3447702938"/>
      </p:ext>
    </p:extLst>
  </p:cSld>
  <p:clrMapOvr>
    <a:masterClrMapping/>
  </p:clrMapOvr>
</p:sld>
</file>

<file path=ppt/theme/theme1.xml><?xml version="1.0" encoding="utf-8"?>
<a:theme xmlns:a="http://schemas.openxmlformats.org/drawingml/2006/main" name="Ausnet PPT Template">
  <a:themeElements>
    <a:clrScheme name="AusNet">
      <a:dk1>
        <a:srgbClr val="000000"/>
      </a:dk1>
      <a:lt1>
        <a:srgbClr val="FFFFFF"/>
      </a:lt1>
      <a:dk2>
        <a:srgbClr val="263A68"/>
      </a:dk2>
      <a:lt2>
        <a:srgbClr val="E7E6E6"/>
      </a:lt2>
      <a:accent1>
        <a:srgbClr val="0E8568"/>
      </a:accent1>
      <a:accent2>
        <a:srgbClr val="285BAA"/>
      </a:accent2>
      <a:accent3>
        <a:srgbClr val="0EB97C"/>
      </a:accent3>
      <a:accent4>
        <a:srgbClr val="0E90C0"/>
      </a:accent4>
      <a:accent5>
        <a:srgbClr val="8DC63F"/>
      </a:accent5>
      <a:accent6>
        <a:srgbClr val="FFCB04"/>
      </a:accent6>
      <a:hlink>
        <a:srgbClr val="285BAA"/>
      </a:hlink>
      <a:folHlink>
        <a:srgbClr val="285BAA"/>
      </a:folHlink>
    </a:clrScheme>
    <a:fontScheme name="Custom 246">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5-051 AusNet PowerPoint Basic Template v2" id="{30DC98DA-558F-6345-8259-DEF728EDCB7E}" vid="{1E7EEE9C-6C5D-5945-8A14-1643CBCBAB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acbff88-6fe3-477c-bd78-371714a63d39">
      <UserInfo>
        <DisplayName>Corporate Affairs Visitors</DisplayName>
        <AccountId>4</AccountId>
        <AccountType/>
      </UserInfo>
    </SharedWithUsers>
    <lcf76f155ced4ddcb4097134ff3c332f xmlns="d668db9c-bb18-4bed-8851-b5721f14e6b4">
      <Terms xmlns="http://schemas.microsoft.com/office/infopath/2007/PartnerControls"/>
    </lcf76f155ced4ddcb4097134ff3c332f>
    <TaxCatchAll xmlns="facbff88-6fe3-477c-bd78-371714a63d3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26092BDB0EB54683F161AC1502A92A" ma:contentTypeVersion="16" ma:contentTypeDescription="Create a new document." ma:contentTypeScope="" ma:versionID="efc483e43bb16b0c70a04bf2fc68aea4">
  <xsd:schema xmlns:xsd="http://www.w3.org/2001/XMLSchema" xmlns:xs="http://www.w3.org/2001/XMLSchema" xmlns:p="http://schemas.microsoft.com/office/2006/metadata/properties" xmlns:ns2="d668db9c-bb18-4bed-8851-b5721f14e6b4" xmlns:ns3="facbff88-6fe3-477c-bd78-371714a63d39" targetNamespace="http://schemas.microsoft.com/office/2006/metadata/properties" ma:root="true" ma:fieldsID="9d579cff7c15c4b7bb8bfca9c5975d21" ns2:_="" ns3:_="">
    <xsd:import namespace="d668db9c-bb18-4bed-8851-b5721f14e6b4"/>
    <xsd:import namespace="facbff88-6fe3-477c-bd78-371714a63d3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68db9c-bb18-4bed-8851-b5721f14e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9e67b6b-74cb-4963-8df3-8bbebf53230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cbff88-6fe3-477c-bd78-371714a63d3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9a79716-25b4-414f-9205-0a0877a8c924}" ma:internalName="TaxCatchAll" ma:showField="CatchAllData" ma:web="facbff88-6fe3-477c-bd78-371714a63d3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1898CE-022D-4206-B05F-8290594F60EC}">
  <ds:schemaRefs>
    <ds:schemaRef ds:uri="http://purl.org/dc/elements/1.1/"/>
    <ds:schemaRef ds:uri="be7c078d-8f1c-4b08-afb0-471a96f7fcfc"/>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0c83c2e3-7c2c-4aa2-844a-01ae0db37e70"/>
    <ds:schemaRef ds:uri="http://purl.org/dc/terms/"/>
    <ds:schemaRef ds:uri="http://schemas.openxmlformats.org/package/2006/metadata/core-properties"/>
    <ds:schemaRef ds:uri="fe36b737-7a15-45c9-aa55-60b829812b9c"/>
    <ds:schemaRef ds:uri="http://purl.org/dc/dcmitype/"/>
    <ds:schemaRef ds:uri="118722bb-4b9f-456d-9ab7-6ce32fb05034"/>
  </ds:schemaRefs>
</ds:datastoreItem>
</file>

<file path=customXml/itemProps2.xml><?xml version="1.0" encoding="utf-8"?>
<ds:datastoreItem xmlns:ds="http://schemas.openxmlformats.org/officeDocument/2006/customXml" ds:itemID="{FD764BDB-457D-4821-A07F-AF2398D20ED5}"/>
</file>

<file path=customXml/itemProps3.xml><?xml version="1.0" encoding="utf-8"?>
<ds:datastoreItem xmlns:ds="http://schemas.openxmlformats.org/officeDocument/2006/customXml" ds:itemID="{C0AD596C-2B2D-4164-9EB8-39C1FC05B8EF}">
  <ds:schemaRefs>
    <ds:schemaRef ds:uri="http://schemas.microsoft.com/sharepoint/v3/contenttype/forms"/>
  </ds:schemaRefs>
</ds:datastoreItem>
</file>

<file path=docMetadata/LabelInfo.xml><?xml version="1.0" encoding="utf-8"?>
<clbl:labelList xmlns:clbl="http://schemas.microsoft.com/office/2020/mipLabelMetadata">
  <clbl:label id="{f59ee16a-f4d8-42fc-8e4b-5abdff9fc8a9}" enabled="1" method="Privileged" siteId="{a394e41c-cf8d-458e-ac1b-ddae1aa15629}" removed="0"/>
</clbl:labelList>
</file>

<file path=docProps/app.xml><?xml version="1.0" encoding="utf-8"?>
<Properties xmlns="http://schemas.openxmlformats.org/officeDocument/2006/extended-properties" xmlns:vt="http://schemas.openxmlformats.org/officeDocument/2006/docPropsVTypes">
  <Template>1. Basic Template</Template>
  <TotalTime>5608</TotalTime>
  <Words>1023</Words>
  <Application>Microsoft Office PowerPoint</Application>
  <PresentationFormat>Widescreen</PresentationFormat>
  <Paragraphs>181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Ausnet PPT Template</vt:lpstr>
      <vt:lpstr>Summary of Council responses to public lighting survey</vt:lpstr>
      <vt:lpstr>Summary</vt:lpstr>
      <vt:lpstr>Engagement approach for public lighting</vt:lpstr>
      <vt:lpstr>Council interest in warm lighting</vt:lpstr>
      <vt:lpstr>Designating warm light areas</vt:lpstr>
      <vt:lpstr>Decorative lighting</vt:lpstr>
      <vt:lpstr>Decorative lighting</vt:lpstr>
      <vt:lpstr>Smart lighting for minor lights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Kyle Olsen</dc:creator>
  <cp:lastModifiedBy>Justin Betlehem</cp:lastModifiedBy>
  <cp:revision>5</cp:revision>
  <dcterms:created xsi:type="dcterms:W3CDTF">2025-10-31T06:10:02Z</dcterms:created>
  <dcterms:modified xsi:type="dcterms:W3CDTF">2025-11-29T02:56:10Z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0x0101000B26092BDB0EB54683F161AC1502A92A</vt:lpwstr>
  </property>
  <property fmtid="{D5CDD505-2E9C-101B-9397-08002B2CF9AE}" pid="3" name="MediaServiceImageTags">
    <vt:lpwstr/>
  </property>
  <property fmtid="{D5CDD505-2E9C-101B-9397-08002B2CF9AE}" pid="4" name="ClassificationContentMarkingFooterLocations">
    <vt:lpwstr>Ausnet PPT Template:7</vt:lpwstr>
  </property>
  <property fmtid="{D5CDD505-2E9C-101B-9397-08002B2CF9AE}" pid="5" name="ClassificationContentMarkingFooterText">
    <vt:lpwstr>BUSINESS USE ONLY</vt:lpwstr>
  </property>
  <property fmtid="{D5CDD505-2E9C-101B-9397-08002B2CF9AE}" pid="6" name="_ExtendedDescription">
    <vt:lpwstr/>
  </property>
</Properties>
</file>