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80" r:id="rId2"/>
    <p:sldMasterId id="2147483687" r:id="rId3"/>
    <p:sldMasterId id="2147483695" r:id="rId4"/>
    <p:sldMasterId id="2147483707" r:id="rId5"/>
    <p:sldMasterId id="2147483715" r:id="rId6"/>
    <p:sldMasterId id="2147483728" r:id="rId7"/>
    <p:sldMasterId id="2147483755" r:id="rId8"/>
    <p:sldMasterId id="2147483767" r:id="rId9"/>
    <p:sldMasterId id="2147483798" r:id="rId10"/>
  </p:sldMasterIdLst>
  <p:notesMasterIdLst>
    <p:notesMasterId r:id="rId41"/>
  </p:notesMasterIdLst>
  <p:sldIdLst>
    <p:sldId id="269" r:id="rId11"/>
    <p:sldId id="270" r:id="rId12"/>
    <p:sldId id="279" r:id="rId13"/>
    <p:sldId id="273" r:id="rId14"/>
    <p:sldId id="686" r:id="rId15"/>
    <p:sldId id="2147376188" r:id="rId16"/>
    <p:sldId id="2147376201" r:id="rId17"/>
    <p:sldId id="2147376190" r:id="rId18"/>
    <p:sldId id="2147376192" r:id="rId19"/>
    <p:sldId id="2147376203" r:id="rId20"/>
    <p:sldId id="2147376205" r:id="rId21"/>
    <p:sldId id="2147376204" r:id="rId22"/>
    <p:sldId id="2147376196" r:id="rId23"/>
    <p:sldId id="2147376197" r:id="rId24"/>
    <p:sldId id="2147482947" r:id="rId25"/>
    <p:sldId id="2147482943" r:id="rId26"/>
    <p:sldId id="2147482949" r:id="rId27"/>
    <p:sldId id="2147482945" r:id="rId28"/>
    <p:sldId id="2147376199" r:id="rId29"/>
    <p:sldId id="256" r:id="rId30"/>
    <p:sldId id="257" r:id="rId31"/>
    <p:sldId id="258" r:id="rId32"/>
    <p:sldId id="2147376198" r:id="rId33"/>
    <p:sldId id="2147482634" r:id="rId34"/>
    <p:sldId id="2147482635" r:id="rId35"/>
    <p:sldId id="2147482636" r:id="rId36"/>
    <p:sldId id="2147482639" r:id="rId37"/>
    <p:sldId id="687" r:id="rId38"/>
    <p:sldId id="289" r:id="rId39"/>
    <p:sldId id="292"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2B665E-6F4F-B2F8-1446-54442C6F1FD2}" name="Rabi Islam" initials="RI" userId="S::Rabi.Islam@aer.gov.au::371fc54a-e4fa-4e51-8ac4-cc9912878a43" providerId="AD"/>
  <p188:author id="{2899D165-C78C-6998-896A-BF9C43FEFE42}" name="Gus Mandigora" initials="GM" userId="S::gus.mandigora@aer.gov.au::06510104-da5f-43d3-90d9-a4c4c7ac6594" providerId="AD"/>
  <p188:author id="{2E214566-6890-3EA8-B531-9F9D42742AC9}" name="Kirk Zammit" initials="KZ" userId="S::kirk.zammit@aer.gov.au::bfa6fa6a-f9ba-498a-91a3-b779ba12c382" providerId="AD"/>
  <p188:author id="{5E106ED4-09A6-C15A-815D-DB06E26657F7}" name="Lynley Jorgensen" initials="LJ" userId="S::lynley.jorgensen@aer.gov.au::f9d6673e-fd11-4f59-90dc-48ad7a6e29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0" autoAdjust="0"/>
    <p:restoredTop sz="94694"/>
  </p:normalViewPr>
  <p:slideViewPr>
    <p:cSldViewPr snapToGrid="0" snapToObjects="1">
      <p:cViewPr varScale="1">
        <p:scale>
          <a:sx n="92" d="100"/>
          <a:sy n="92" d="100"/>
        </p:scale>
        <p:origin x="106" y="149"/>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49" d="100"/>
          <a:sy n="149" d="100"/>
        </p:scale>
        <p:origin x="661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microsoft.com/office/2018/10/relationships/authors" Target="authors.xml"/><Relationship Id="rId20" Type="http://schemas.openxmlformats.org/officeDocument/2006/relationships/slide" Target="slides/slide10.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accc.local\Data\BusData\AER\Opex%20modelling\AER%20opex%20models\34.%20Powerlink%20Tx%202027-32\2.%20Draft%20decision\AER%20-%20Powerlink%202027-32%20-%20Timeseries%20worksheet%20-%20with%20additional%20historical%20data.xlsm"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Sheet1!$A$5</c:f>
              <c:strCache>
                <c:ptCount val="1"/>
                <c:pt idx="0">
                  <c:v>Actual Capex</c:v>
                </c:pt>
              </c:strCache>
            </c:strRef>
          </c:tx>
          <c:spPr>
            <a:solidFill>
              <a:schemeClr val="accent1"/>
            </a:solidFill>
            <a:ln>
              <a:noFill/>
            </a:ln>
            <a:effectLst/>
          </c:spPr>
          <c:invertIfNegative val="0"/>
          <c:dPt>
            <c:idx val="8"/>
            <c:invertIfNegative val="0"/>
            <c:bubble3D val="0"/>
            <c:spPr>
              <a:pattFill prst="dkUpDiag">
                <a:fgClr>
                  <a:schemeClr val="accent1"/>
                </a:fgClr>
                <a:bgClr>
                  <a:schemeClr val="bg1"/>
                </a:bgClr>
              </a:pattFill>
              <a:ln>
                <a:noFill/>
              </a:ln>
              <a:effectLst/>
            </c:spPr>
            <c:extLst>
              <c:ext xmlns:c16="http://schemas.microsoft.com/office/drawing/2014/chart" uri="{C3380CC4-5D6E-409C-BE32-E72D297353CC}">
                <c16:uniqueId val="{00000001-3073-496F-92B7-0DFB14A7AD1F}"/>
              </c:ext>
            </c:extLst>
          </c:dPt>
          <c:dPt>
            <c:idx val="9"/>
            <c:invertIfNegative val="0"/>
            <c:bubble3D val="0"/>
            <c:spPr>
              <a:pattFill prst="dkUpDiag">
                <a:fgClr>
                  <a:schemeClr val="accent1"/>
                </a:fgClr>
                <a:bgClr>
                  <a:schemeClr val="bg1"/>
                </a:bgClr>
              </a:pattFill>
              <a:ln>
                <a:noFill/>
              </a:ln>
              <a:effectLst/>
            </c:spPr>
            <c:extLst>
              <c:ext xmlns:c16="http://schemas.microsoft.com/office/drawing/2014/chart" uri="{C3380CC4-5D6E-409C-BE32-E72D297353CC}">
                <c16:uniqueId val="{00000003-3073-496F-92B7-0DFB14A7AD1F}"/>
              </c:ext>
            </c:extLst>
          </c:dPt>
          <c:cat>
            <c:multiLvlStrRef>
              <c:f>Sheet1!$B$1:$P$3</c:f>
              <c:multiLvlStrCache>
                <c:ptCount val="15"/>
                <c:lvl>
                  <c:pt idx="0">
                    <c:v>2017-18</c:v>
                  </c:pt>
                  <c:pt idx="1">
                    <c:v>2018-19</c:v>
                  </c:pt>
                  <c:pt idx="2">
                    <c:v>2019-20</c:v>
                  </c:pt>
                  <c:pt idx="3">
                    <c:v>2020-21</c:v>
                  </c:pt>
                  <c:pt idx="4">
                    <c:v>2021-22</c:v>
                  </c:pt>
                  <c:pt idx="5">
                    <c:v>2022-23</c:v>
                  </c:pt>
                  <c:pt idx="6">
                    <c:v>2023-24</c:v>
                  </c:pt>
                  <c:pt idx="7">
                    <c:v>2024-25</c:v>
                  </c:pt>
                  <c:pt idx="8">
                    <c:v>2025-26</c:v>
                  </c:pt>
                  <c:pt idx="9">
                    <c:v>2026-27</c:v>
                  </c:pt>
                  <c:pt idx="10">
                    <c:v>2027-28</c:v>
                  </c:pt>
                  <c:pt idx="11">
                    <c:v>2028-29</c:v>
                  </c:pt>
                  <c:pt idx="12">
                    <c:v>2029-30</c:v>
                  </c:pt>
                  <c:pt idx="13">
                    <c:v>2030-31</c:v>
                  </c:pt>
                  <c:pt idx="14">
                    <c:v>2031-32</c:v>
                  </c:pt>
                </c:lvl>
                <c:lvl>
                  <c:pt idx="0">
                    <c:v>Actual</c:v>
                  </c:pt>
                  <c:pt idx="5">
                    <c:v>Actual</c:v>
                  </c:pt>
                  <c:pt idx="8">
                    <c:v>Estimate</c:v>
                  </c:pt>
                  <c:pt idx="10">
                    <c:v>Forecast</c:v>
                  </c:pt>
                </c:lvl>
                <c:lvl>
                  <c:pt idx="0">
                    <c:v>Previous Period</c:v>
                  </c:pt>
                  <c:pt idx="5">
                    <c:v>Current Period</c:v>
                  </c:pt>
                  <c:pt idx="10">
                    <c:v>Forthcoming Period</c:v>
                  </c:pt>
                </c:lvl>
              </c:multiLvlStrCache>
            </c:multiLvlStrRef>
          </c:cat>
          <c:val>
            <c:numRef>
              <c:f>Sheet1!$B$5:$P$5</c:f>
              <c:numCache>
                <c:formatCode>General</c:formatCode>
                <c:ptCount val="15"/>
                <c:pt idx="0">
                  <c:v>198.1</c:v>
                </c:pt>
                <c:pt idx="1">
                  <c:v>218.5</c:v>
                </c:pt>
                <c:pt idx="2">
                  <c:v>215.5</c:v>
                </c:pt>
                <c:pt idx="3">
                  <c:v>228.8</c:v>
                </c:pt>
                <c:pt idx="4">
                  <c:v>247.1</c:v>
                </c:pt>
                <c:pt idx="5">
                  <c:v>252</c:v>
                </c:pt>
                <c:pt idx="6">
                  <c:v>273.7</c:v>
                </c:pt>
                <c:pt idx="7">
                  <c:v>221.9</c:v>
                </c:pt>
                <c:pt idx="8">
                  <c:v>370.7</c:v>
                </c:pt>
                <c:pt idx="9">
                  <c:v>386.2</c:v>
                </c:pt>
              </c:numCache>
            </c:numRef>
          </c:val>
          <c:extLst>
            <c:ext xmlns:c16="http://schemas.microsoft.com/office/drawing/2014/chart" uri="{C3380CC4-5D6E-409C-BE32-E72D297353CC}">
              <c16:uniqueId val="{00000004-3073-496F-92B7-0DFB14A7AD1F}"/>
            </c:ext>
          </c:extLst>
        </c:ser>
        <c:ser>
          <c:idx val="2"/>
          <c:order val="2"/>
          <c:tx>
            <c:strRef>
              <c:f>Sheet1!$A$7</c:f>
              <c:strCache>
                <c:ptCount val="1"/>
                <c:pt idx="0">
                  <c:v>Estimate Capex</c:v>
                </c:pt>
              </c:strCache>
            </c:strRef>
          </c:tx>
          <c:spPr>
            <a:pattFill prst="dkUpDiag">
              <a:fgClr>
                <a:schemeClr val="accent1"/>
              </a:fgClr>
              <a:bgClr>
                <a:schemeClr val="bg1"/>
              </a:bgClr>
            </a:pattFill>
            <a:ln>
              <a:noFill/>
            </a:ln>
            <a:effectLst/>
          </c:spPr>
          <c:invertIfNegative val="0"/>
          <c:cat>
            <c:multiLvlStrRef>
              <c:f>Sheet1!$B$1:$P$3</c:f>
              <c:multiLvlStrCache>
                <c:ptCount val="15"/>
                <c:lvl>
                  <c:pt idx="0">
                    <c:v>2017-18</c:v>
                  </c:pt>
                  <c:pt idx="1">
                    <c:v>2018-19</c:v>
                  </c:pt>
                  <c:pt idx="2">
                    <c:v>2019-20</c:v>
                  </c:pt>
                  <c:pt idx="3">
                    <c:v>2020-21</c:v>
                  </c:pt>
                  <c:pt idx="4">
                    <c:v>2021-22</c:v>
                  </c:pt>
                  <c:pt idx="5">
                    <c:v>2022-23</c:v>
                  </c:pt>
                  <c:pt idx="6">
                    <c:v>2023-24</c:v>
                  </c:pt>
                  <c:pt idx="7">
                    <c:v>2024-25</c:v>
                  </c:pt>
                  <c:pt idx="8">
                    <c:v>2025-26</c:v>
                  </c:pt>
                  <c:pt idx="9">
                    <c:v>2026-27</c:v>
                  </c:pt>
                  <c:pt idx="10">
                    <c:v>2027-28</c:v>
                  </c:pt>
                  <c:pt idx="11">
                    <c:v>2028-29</c:v>
                  </c:pt>
                  <c:pt idx="12">
                    <c:v>2029-30</c:v>
                  </c:pt>
                  <c:pt idx="13">
                    <c:v>2030-31</c:v>
                  </c:pt>
                  <c:pt idx="14">
                    <c:v>2031-32</c:v>
                  </c:pt>
                </c:lvl>
                <c:lvl>
                  <c:pt idx="0">
                    <c:v>Actual</c:v>
                  </c:pt>
                  <c:pt idx="5">
                    <c:v>Actual</c:v>
                  </c:pt>
                  <c:pt idx="8">
                    <c:v>Estimate</c:v>
                  </c:pt>
                  <c:pt idx="10">
                    <c:v>Forecast</c:v>
                  </c:pt>
                </c:lvl>
                <c:lvl>
                  <c:pt idx="0">
                    <c:v>Previous Period</c:v>
                  </c:pt>
                  <c:pt idx="5">
                    <c:v>Current Period</c:v>
                  </c:pt>
                  <c:pt idx="10">
                    <c:v>Forthcoming Period</c:v>
                  </c:pt>
                </c:lvl>
              </c:multiLvlStrCache>
            </c:multiLvlStrRef>
          </c:cat>
          <c:val>
            <c:numRef>
              <c:f>Sheet1!#REF!</c:f>
              <c:numCache>
                <c:formatCode>General</c:formatCode>
                <c:ptCount val="1"/>
                <c:pt idx="0">
                  <c:v>1</c:v>
                </c:pt>
              </c:numCache>
            </c:numRef>
          </c:val>
          <c:extLst>
            <c:ext xmlns:c16="http://schemas.microsoft.com/office/drawing/2014/chart" uri="{C3380CC4-5D6E-409C-BE32-E72D297353CC}">
              <c16:uniqueId val="{00000005-3073-496F-92B7-0DFB14A7AD1F}"/>
            </c:ext>
          </c:extLst>
        </c:ser>
        <c:dLbls>
          <c:showLegendKey val="0"/>
          <c:showVal val="0"/>
          <c:showCatName val="0"/>
          <c:showSerName val="0"/>
          <c:showPercent val="0"/>
          <c:showBubbleSize val="0"/>
        </c:dLbls>
        <c:gapWidth val="0"/>
        <c:axId val="976445231"/>
        <c:axId val="976451951"/>
      </c:barChart>
      <c:lineChart>
        <c:grouping val="standard"/>
        <c:varyColors val="0"/>
        <c:ser>
          <c:idx val="0"/>
          <c:order val="0"/>
          <c:tx>
            <c:strRef>
              <c:f>Sheet1!$A$4</c:f>
              <c:strCache>
                <c:ptCount val="1"/>
                <c:pt idx="0">
                  <c:v>AER Forecast</c:v>
                </c:pt>
              </c:strCache>
            </c:strRef>
          </c:tx>
          <c:spPr>
            <a:ln w="28575" cap="rnd">
              <a:solidFill>
                <a:schemeClr val="accent2">
                  <a:lumMod val="60000"/>
                  <a:lumOff val="40000"/>
                </a:schemeClr>
              </a:solidFill>
              <a:prstDash val="solid"/>
              <a:round/>
            </a:ln>
            <a:effectLst/>
          </c:spPr>
          <c:marker>
            <c:symbol val="none"/>
          </c:marker>
          <c:cat>
            <c:multiLvlStrRef>
              <c:f>Sheet1!$B$1:$P$3</c:f>
              <c:multiLvlStrCache>
                <c:ptCount val="15"/>
                <c:lvl>
                  <c:pt idx="0">
                    <c:v>2017-18</c:v>
                  </c:pt>
                  <c:pt idx="1">
                    <c:v>2018-19</c:v>
                  </c:pt>
                  <c:pt idx="2">
                    <c:v>2019-20</c:v>
                  </c:pt>
                  <c:pt idx="3">
                    <c:v>2020-21</c:v>
                  </c:pt>
                  <c:pt idx="4">
                    <c:v>2021-22</c:v>
                  </c:pt>
                  <c:pt idx="5">
                    <c:v>2022-23</c:v>
                  </c:pt>
                  <c:pt idx="6">
                    <c:v>2023-24</c:v>
                  </c:pt>
                  <c:pt idx="7">
                    <c:v>2024-25</c:v>
                  </c:pt>
                  <c:pt idx="8">
                    <c:v>2025-26</c:v>
                  </c:pt>
                  <c:pt idx="9">
                    <c:v>2026-27</c:v>
                  </c:pt>
                  <c:pt idx="10">
                    <c:v>2027-28</c:v>
                  </c:pt>
                  <c:pt idx="11">
                    <c:v>2028-29</c:v>
                  </c:pt>
                  <c:pt idx="12">
                    <c:v>2029-30</c:v>
                  </c:pt>
                  <c:pt idx="13">
                    <c:v>2030-31</c:v>
                  </c:pt>
                  <c:pt idx="14">
                    <c:v>2031-32</c:v>
                  </c:pt>
                </c:lvl>
                <c:lvl>
                  <c:pt idx="0">
                    <c:v>Actual</c:v>
                  </c:pt>
                  <c:pt idx="5">
                    <c:v>Actual</c:v>
                  </c:pt>
                  <c:pt idx="8">
                    <c:v>Estimate</c:v>
                  </c:pt>
                  <c:pt idx="10">
                    <c:v>Forecast</c:v>
                  </c:pt>
                </c:lvl>
                <c:lvl>
                  <c:pt idx="0">
                    <c:v>Previous Period</c:v>
                  </c:pt>
                  <c:pt idx="5">
                    <c:v>Current Period</c:v>
                  </c:pt>
                  <c:pt idx="10">
                    <c:v>Forthcoming Period</c:v>
                  </c:pt>
                </c:lvl>
              </c:multiLvlStrCache>
            </c:multiLvlStrRef>
          </c:cat>
          <c:val>
            <c:numRef>
              <c:f>Sheet1!$B$4:$P$4</c:f>
              <c:numCache>
                <c:formatCode>General</c:formatCode>
                <c:ptCount val="15"/>
                <c:pt idx="0">
                  <c:v>239.36717335859123</c:v>
                </c:pt>
                <c:pt idx="1">
                  <c:v>238.61805375064745</c:v>
                </c:pt>
                <c:pt idx="2">
                  <c:v>237.44354180238753</c:v>
                </c:pt>
                <c:pt idx="3">
                  <c:v>238.93175184016434</c:v>
                </c:pt>
                <c:pt idx="4">
                  <c:v>232.72656132596165</c:v>
                </c:pt>
                <c:pt idx="5">
                  <c:v>237.8</c:v>
                </c:pt>
                <c:pt idx="6">
                  <c:v>261.89999999999998</c:v>
                </c:pt>
                <c:pt idx="7">
                  <c:v>197.2</c:v>
                </c:pt>
                <c:pt idx="8">
                  <c:v>191</c:v>
                </c:pt>
                <c:pt idx="9">
                  <c:v>193.1</c:v>
                </c:pt>
              </c:numCache>
            </c:numRef>
          </c:val>
          <c:smooth val="0"/>
          <c:extLst>
            <c:ext xmlns:c16="http://schemas.microsoft.com/office/drawing/2014/chart" uri="{C3380CC4-5D6E-409C-BE32-E72D297353CC}">
              <c16:uniqueId val="{00000006-3073-496F-92B7-0DFB14A7AD1F}"/>
            </c:ext>
          </c:extLst>
        </c:ser>
        <c:ser>
          <c:idx val="3"/>
          <c:order val="3"/>
          <c:tx>
            <c:strRef>
              <c:f>Sheet1!$A$6</c:f>
              <c:strCache>
                <c:ptCount val="1"/>
                <c:pt idx="0">
                  <c:v>Powerlink Proposal</c:v>
                </c:pt>
              </c:strCache>
            </c:strRef>
          </c:tx>
          <c:spPr>
            <a:ln w="28575" cap="rnd">
              <a:solidFill>
                <a:schemeClr val="accent3">
                  <a:lumMod val="60000"/>
                  <a:lumOff val="40000"/>
                </a:schemeClr>
              </a:solidFill>
              <a:prstDash val="sysDash"/>
              <a:round/>
            </a:ln>
            <a:effectLst/>
          </c:spPr>
          <c:marker>
            <c:symbol val="none"/>
          </c:marker>
          <c:cat>
            <c:multiLvlStrRef>
              <c:f>Sheet1!$B$1:$P$3</c:f>
              <c:multiLvlStrCache>
                <c:ptCount val="15"/>
                <c:lvl>
                  <c:pt idx="0">
                    <c:v>2017-18</c:v>
                  </c:pt>
                  <c:pt idx="1">
                    <c:v>2018-19</c:v>
                  </c:pt>
                  <c:pt idx="2">
                    <c:v>2019-20</c:v>
                  </c:pt>
                  <c:pt idx="3">
                    <c:v>2020-21</c:v>
                  </c:pt>
                  <c:pt idx="4">
                    <c:v>2021-22</c:v>
                  </c:pt>
                  <c:pt idx="5">
                    <c:v>2022-23</c:v>
                  </c:pt>
                  <c:pt idx="6">
                    <c:v>2023-24</c:v>
                  </c:pt>
                  <c:pt idx="7">
                    <c:v>2024-25</c:v>
                  </c:pt>
                  <c:pt idx="8">
                    <c:v>2025-26</c:v>
                  </c:pt>
                  <c:pt idx="9">
                    <c:v>2026-27</c:v>
                  </c:pt>
                  <c:pt idx="10">
                    <c:v>2027-28</c:v>
                  </c:pt>
                  <c:pt idx="11">
                    <c:v>2028-29</c:v>
                  </c:pt>
                  <c:pt idx="12">
                    <c:v>2029-30</c:v>
                  </c:pt>
                  <c:pt idx="13">
                    <c:v>2030-31</c:v>
                  </c:pt>
                  <c:pt idx="14">
                    <c:v>2031-32</c:v>
                  </c:pt>
                </c:lvl>
                <c:lvl>
                  <c:pt idx="0">
                    <c:v>Actual</c:v>
                  </c:pt>
                  <c:pt idx="5">
                    <c:v>Actual</c:v>
                  </c:pt>
                  <c:pt idx="8">
                    <c:v>Estimate</c:v>
                  </c:pt>
                  <c:pt idx="10">
                    <c:v>Forecast</c:v>
                  </c:pt>
                </c:lvl>
                <c:lvl>
                  <c:pt idx="0">
                    <c:v>Previous Period</c:v>
                  </c:pt>
                  <c:pt idx="5">
                    <c:v>Current Period</c:v>
                  </c:pt>
                  <c:pt idx="10">
                    <c:v>Forthcoming Period</c:v>
                  </c:pt>
                </c:lvl>
              </c:multiLvlStrCache>
            </c:multiLvlStrRef>
          </c:cat>
          <c:val>
            <c:numRef>
              <c:f>Sheet1!$B$6:$P$6</c:f>
              <c:numCache>
                <c:formatCode>General</c:formatCode>
                <c:ptCount val="15"/>
                <c:pt idx="10">
                  <c:v>517.5</c:v>
                </c:pt>
                <c:pt idx="11">
                  <c:v>505</c:v>
                </c:pt>
                <c:pt idx="12">
                  <c:v>430.1</c:v>
                </c:pt>
                <c:pt idx="13">
                  <c:v>536.79999999999995</c:v>
                </c:pt>
                <c:pt idx="14">
                  <c:v>517.29999999999995</c:v>
                </c:pt>
              </c:numCache>
            </c:numRef>
          </c:val>
          <c:smooth val="0"/>
          <c:extLst>
            <c:ext xmlns:c16="http://schemas.microsoft.com/office/drawing/2014/chart" uri="{C3380CC4-5D6E-409C-BE32-E72D297353CC}">
              <c16:uniqueId val="{00000007-3073-496F-92B7-0DFB14A7AD1F}"/>
            </c:ext>
          </c:extLst>
        </c:ser>
        <c:dLbls>
          <c:showLegendKey val="0"/>
          <c:showVal val="0"/>
          <c:showCatName val="0"/>
          <c:showSerName val="0"/>
          <c:showPercent val="0"/>
          <c:showBubbleSize val="0"/>
        </c:dLbls>
        <c:marker val="1"/>
        <c:smooth val="0"/>
        <c:axId val="976445231"/>
        <c:axId val="976451951"/>
      </c:lineChart>
      <c:catAx>
        <c:axId val="976445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6451951"/>
        <c:crosses val="autoZero"/>
        <c:auto val="1"/>
        <c:lblAlgn val="ctr"/>
        <c:lblOffset val="100"/>
        <c:noMultiLvlLbl val="0"/>
      </c:catAx>
      <c:valAx>
        <c:axId val="97645195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6445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062347241814173E-2"/>
          <c:y val="2.9314660543972349E-2"/>
          <c:w val="0.91426156013833737"/>
          <c:h val="0.76914930555555561"/>
        </c:manualLayout>
      </c:layout>
      <c:barChart>
        <c:barDir val="col"/>
        <c:grouping val="stacked"/>
        <c:varyColors val="0"/>
        <c:ser>
          <c:idx val="0"/>
          <c:order val="0"/>
          <c:tx>
            <c:strRef>
              <c:f>'Output| Charts'!$D$4</c:f>
              <c:strCache>
                <c:ptCount val="1"/>
                <c:pt idx="0">
                  <c:v>Actual opex</c:v>
                </c:pt>
              </c:strCache>
            </c:strRef>
          </c:tx>
          <c:spPr>
            <a:solidFill>
              <a:srgbClr val="0C5B88"/>
            </a:solidFill>
            <a:ln>
              <a:solidFill>
                <a:srgbClr val="0C5B88"/>
              </a:solidFill>
            </a:ln>
            <a:effectLst/>
          </c:spPr>
          <c:invertIfNegative val="0"/>
          <c:cat>
            <c:strRef>
              <c:f>'Output| Charts'!$E$3:$Z$3</c:f>
              <c:strCache>
                <c:ptCount val="22"/>
                <c:pt idx="0">
                  <c:v>2010-11</c:v>
                </c:pt>
                <c:pt idx="1">
                  <c:v>2011-12</c:v>
                </c:pt>
                <c:pt idx="2">
                  <c:v>2012-13</c:v>
                </c:pt>
                <c:pt idx="3">
                  <c:v>2013-14</c:v>
                </c:pt>
                <c:pt idx="4">
                  <c:v>2014-15</c:v>
                </c:pt>
                <c:pt idx="5">
                  <c:v>2015-16</c:v>
                </c:pt>
                <c:pt idx="6">
                  <c:v>2016-17</c:v>
                </c:pt>
                <c:pt idx="7">
                  <c:v>2017-18</c:v>
                </c:pt>
                <c:pt idx="8">
                  <c:v>2018-19</c:v>
                </c:pt>
                <c:pt idx="9">
                  <c:v>2019-20</c:v>
                </c:pt>
                <c:pt idx="10">
                  <c:v>2020-21</c:v>
                </c:pt>
                <c:pt idx="11">
                  <c:v>2021-22</c:v>
                </c:pt>
                <c:pt idx="12">
                  <c:v>2022-23</c:v>
                </c:pt>
                <c:pt idx="13">
                  <c:v>2023-24</c:v>
                </c:pt>
                <c:pt idx="14">
                  <c:v>2024-25</c:v>
                </c:pt>
                <c:pt idx="15">
                  <c:v>2025-26</c:v>
                </c:pt>
                <c:pt idx="16">
                  <c:v>2026-27</c:v>
                </c:pt>
                <c:pt idx="17">
                  <c:v>2027-28</c:v>
                </c:pt>
                <c:pt idx="18">
                  <c:v>2028-29</c:v>
                </c:pt>
                <c:pt idx="19">
                  <c:v>2029-30</c:v>
                </c:pt>
                <c:pt idx="20">
                  <c:v>2030-31</c:v>
                </c:pt>
                <c:pt idx="21">
                  <c:v>2031-32</c:v>
                </c:pt>
              </c:strCache>
            </c:strRef>
          </c:cat>
          <c:val>
            <c:numRef>
              <c:f>'Output| Charts'!$E$4:$U$4</c:f>
              <c:numCache>
                <c:formatCode>_-* #,##0.0_-;\-* #,##0.0_-;_-* "-"??_-;_-@_-</c:formatCode>
                <c:ptCount val="17"/>
                <c:pt idx="0">
                  <c:v>235.39144024472904</c:v>
                </c:pt>
                <c:pt idx="1">
                  <c:v>244.13301167639878</c:v>
                </c:pt>
                <c:pt idx="2">
                  <c:v>250.36790955027706</c:v>
                </c:pt>
                <c:pt idx="3">
                  <c:v>263.63190372872538</c:v>
                </c:pt>
                <c:pt idx="4">
                  <c:v>300.77953891659558</c:v>
                </c:pt>
                <c:pt idx="5">
                  <c:v>306.00628550626635</c:v>
                </c:pt>
                <c:pt idx="6">
                  <c:v>313.53372172532181</c:v>
                </c:pt>
                <c:pt idx="7">
                  <c:v>254.89570176674701</c:v>
                </c:pt>
                <c:pt idx="8">
                  <c:v>266.02804218976036</c:v>
                </c:pt>
                <c:pt idx="9">
                  <c:v>268.05904159821779</c:v>
                </c:pt>
                <c:pt idx="10">
                  <c:v>274.69031092679842</c:v>
                </c:pt>
                <c:pt idx="11">
                  <c:v>256.31366009051561</c:v>
                </c:pt>
                <c:pt idx="12">
                  <c:v>254.72197725492094</c:v>
                </c:pt>
                <c:pt idx="13">
                  <c:v>289.92523673417514</c:v>
                </c:pt>
                <c:pt idx="14">
                  <c:v>313.79076591469294</c:v>
                </c:pt>
              </c:numCache>
            </c:numRef>
          </c:val>
          <c:extLst>
            <c:ext xmlns:c16="http://schemas.microsoft.com/office/drawing/2014/chart" uri="{C3380CC4-5D6E-409C-BE32-E72D297353CC}">
              <c16:uniqueId val="{00000000-4126-4624-9830-561F66AE88A3}"/>
            </c:ext>
          </c:extLst>
        </c:ser>
        <c:ser>
          <c:idx val="1"/>
          <c:order val="1"/>
          <c:tx>
            <c:strRef>
              <c:f>'Output| Charts'!$D$5</c:f>
              <c:strCache>
                <c:ptCount val="1"/>
                <c:pt idx="0">
                  <c:v>Estimated opex</c:v>
                </c:pt>
              </c:strCache>
            </c:strRef>
          </c:tx>
          <c:spPr>
            <a:pattFill prst="wdUpDiag">
              <a:fgClr>
                <a:srgbClr val="0C5B88"/>
              </a:fgClr>
              <a:bgClr>
                <a:schemeClr val="bg1"/>
              </a:bgClr>
            </a:pattFill>
            <a:ln>
              <a:solidFill>
                <a:srgbClr val="0C5B88"/>
              </a:solidFill>
            </a:ln>
            <a:effectLst/>
          </c:spPr>
          <c:invertIfNegative val="0"/>
          <c:cat>
            <c:strRef>
              <c:f>'Output| Charts'!$E$3:$Z$3</c:f>
              <c:strCache>
                <c:ptCount val="22"/>
                <c:pt idx="0">
                  <c:v>2010-11</c:v>
                </c:pt>
                <c:pt idx="1">
                  <c:v>2011-12</c:v>
                </c:pt>
                <c:pt idx="2">
                  <c:v>2012-13</c:v>
                </c:pt>
                <c:pt idx="3">
                  <c:v>2013-14</c:v>
                </c:pt>
                <c:pt idx="4">
                  <c:v>2014-15</c:v>
                </c:pt>
                <c:pt idx="5">
                  <c:v>2015-16</c:v>
                </c:pt>
                <c:pt idx="6">
                  <c:v>2016-17</c:v>
                </c:pt>
                <c:pt idx="7">
                  <c:v>2017-18</c:v>
                </c:pt>
                <c:pt idx="8">
                  <c:v>2018-19</c:v>
                </c:pt>
                <c:pt idx="9">
                  <c:v>2019-20</c:v>
                </c:pt>
                <c:pt idx="10">
                  <c:v>2020-21</c:v>
                </c:pt>
                <c:pt idx="11">
                  <c:v>2021-22</c:v>
                </c:pt>
                <c:pt idx="12">
                  <c:v>2022-23</c:v>
                </c:pt>
                <c:pt idx="13">
                  <c:v>2023-24</c:v>
                </c:pt>
                <c:pt idx="14">
                  <c:v>2024-25</c:v>
                </c:pt>
                <c:pt idx="15">
                  <c:v>2025-26</c:v>
                </c:pt>
                <c:pt idx="16">
                  <c:v>2026-27</c:v>
                </c:pt>
                <c:pt idx="17">
                  <c:v>2027-28</c:v>
                </c:pt>
                <c:pt idx="18">
                  <c:v>2028-29</c:v>
                </c:pt>
                <c:pt idx="19">
                  <c:v>2029-30</c:v>
                </c:pt>
                <c:pt idx="20">
                  <c:v>2030-31</c:v>
                </c:pt>
                <c:pt idx="21">
                  <c:v>2031-32</c:v>
                </c:pt>
              </c:strCache>
            </c:strRef>
          </c:cat>
          <c:val>
            <c:numRef>
              <c:f>'Output| Charts'!$E$5:$U$5</c:f>
              <c:numCache>
                <c:formatCode>_-* #,##0.0_-;\-* #,##0.0_-;_-* "-"??_-;_-@_-</c:formatCode>
                <c:ptCount val="17"/>
                <c:pt idx="0">
                  <c:v>0</c:v>
                </c:pt>
                <c:pt idx="1">
                  <c:v>0</c:v>
                </c:pt>
                <c:pt idx="2">
                  <c:v>0</c:v>
                </c:pt>
                <c:pt idx="3">
                  <c:v>0</c:v>
                </c:pt>
                <c:pt idx="4">
                  <c:v>0</c:v>
                </c:pt>
                <c:pt idx="5">
                  <c:v>0</c:v>
                </c:pt>
                <c:pt idx="6">
                  <c:v>0</c:v>
                </c:pt>
                <c:pt idx="7">
                  <c:v>0</c:v>
                </c:pt>
                <c:pt idx="8">
                  <c:v>0</c:v>
                </c:pt>
                <c:pt idx="9">
                  <c:v>0</c:v>
                </c:pt>
                <c:pt idx="12">
                  <c:v>0</c:v>
                </c:pt>
                <c:pt idx="13">
                  <c:v>0</c:v>
                </c:pt>
                <c:pt idx="14">
                  <c:v>0</c:v>
                </c:pt>
                <c:pt idx="15" formatCode="0.0">
                  <c:v>325.56307735922809</c:v>
                </c:pt>
                <c:pt idx="16">
                  <c:v>340.44502861472597</c:v>
                </c:pt>
              </c:numCache>
            </c:numRef>
          </c:val>
          <c:extLst>
            <c:ext xmlns:c16="http://schemas.microsoft.com/office/drawing/2014/chart" uri="{C3380CC4-5D6E-409C-BE32-E72D297353CC}">
              <c16:uniqueId val="{00000001-4126-4624-9830-561F66AE88A3}"/>
            </c:ext>
          </c:extLst>
        </c:ser>
        <c:dLbls>
          <c:showLegendKey val="0"/>
          <c:showVal val="0"/>
          <c:showCatName val="0"/>
          <c:showSerName val="0"/>
          <c:showPercent val="0"/>
          <c:showBubbleSize val="0"/>
        </c:dLbls>
        <c:gapWidth val="150"/>
        <c:overlap val="100"/>
        <c:axId val="1334262264"/>
        <c:axId val="1334262920"/>
      </c:barChart>
      <c:lineChart>
        <c:grouping val="standard"/>
        <c:varyColors val="0"/>
        <c:ser>
          <c:idx val="2"/>
          <c:order val="2"/>
          <c:tx>
            <c:strRef>
              <c:f>'Output| Charts'!$D$6</c:f>
              <c:strCache>
                <c:ptCount val="1"/>
                <c:pt idx="0">
                  <c:v>Forecast opex</c:v>
                </c:pt>
              </c:strCache>
            </c:strRef>
          </c:tx>
          <c:spPr>
            <a:ln w="28575" cap="rnd">
              <a:solidFill>
                <a:srgbClr val="318468"/>
              </a:solidFill>
              <a:round/>
            </a:ln>
            <a:effectLst/>
          </c:spPr>
          <c:marker>
            <c:symbol val="none"/>
          </c:marker>
          <c:cat>
            <c:strRef>
              <c:f>'Output| Charts'!$E$3:$U$3</c:f>
              <c:strCache>
                <c:ptCount val="17"/>
                <c:pt idx="0">
                  <c:v>2010-11</c:v>
                </c:pt>
                <c:pt idx="1">
                  <c:v>2011-12</c:v>
                </c:pt>
                <c:pt idx="2">
                  <c:v>2012-13</c:v>
                </c:pt>
                <c:pt idx="3">
                  <c:v>2013-14</c:v>
                </c:pt>
                <c:pt idx="4">
                  <c:v>2014-15</c:v>
                </c:pt>
                <c:pt idx="5">
                  <c:v>2015-16</c:v>
                </c:pt>
                <c:pt idx="6">
                  <c:v>2016-17</c:v>
                </c:pt>
                <c:pt idx="7">
                  <c:v>2017-18</c:v>
                </c:pt>
                <c:pt idx="8">
                  <c:v>2018-19</c:v>
                </c:pt>
                <c:pt idx="9">
                  <c:v>2019-20</c:v>
                </c:pt>
                <c:pt idx="10">
                  <c:v>2020-21</c:v>
                </c:pt>
                <c:pt idx="11">
                  <c:v>2021-22</c:v>
                </c:pt>
                <c:pt idx="12">
                  <c:v>2022-23</c:v>
                </c:pt>
                <c:pt idx="13">
                  <c:v>2023-24</c:v>
                </c:pt>
                <c:pt idx="14">
                  <c:v>2024-25</c:v>
                </c:pt>
                <c:pt idx="15">
                  <c:v>2025-26</c:v>
                </c:pt>
                <c:pt idx="16">
                  <c:v>2026-27</c:v>
                </c:pt>
              </c:strCache>
            </c:strRef>
          </c:cat>
          <c:val>
            <c:numRef>
              <c:f>'Output| Charts'!$E$6:$U$6</c:f>
              <c:numCache>
                <c:formatCode>_-* #,##0.0_-;\-* #,##0.0_-;_-* "-"??_-;_-@_-</c:formatCode>
                <c:ptCount val="17"/>
                <c:pt idx="0">
                  <c:v>255.76853896859265</c:v>
                </c:pt>
                <c:pt idx="1">
                  <c:v>263.26406000449475</c:v>
                </c:pt>
                <c:pt idx="2">
                  <c:v>264.20807210603715</c:v>
                </c:pt>
                <c:pt idx="3">
                  <c:v>277.401555743703</c:v>
                </c:pt>
                <c:pt idx="4">
                  <c:v>281.3095474721697</c:v>
                </c:pt>
                <c:pt idx="5">
                  <c:v>299.33562089899351</c:v>
                </c:pt>
                <c:pt idx="6">
                  <c:v>304.75158883965696</c:v>
                </c:pt>
                <c:pt idx="7">
                  <c:v>270.29050364805295</c:v>
                </c:pt>
                <c:pt idx="8">
                  <c:v>269.11297340569752</c:v>
                </c:pt>
                <c:pt idx="9">
                  <c:v>267.84565694433093</c:v>
                </c:pt>
                <c:pt idx="10">
                  <c:v>266.86202398499717</c:v>
                </c:pt>
                <c:pt idx="11">
                  <c:v>266.69112606962682</c:v>
                </c:pt>
                <c:pt idx="12">
                  <c:v>257.22654307466388</c:v>
                </c:pt>
                <c:pt idx="13">
                  <c:v>260.314158320383</c:v>
                </c:pt>
                <c:pt idx="14">
                  <c:v>258.48290003884159</c:v>
                </c:pt>
                <c:pt idx="15">
                  <c:v>258.48380785331483</c:v>
                </c:pt>
                <c:pt idx="16">
                  <c:v>258.35305020655642</c:v>
                </c:pt>
              </c:numCache>
            </c:numRef>
          </c:val>
          <c:smooth val="0"/>
          <c:extLst>
            <c:ext xmlns:c16="http://schemas.microsoft.com/office/drawing/2014/chart" uri="{C3380CC4-5D6E-409C-BE32-E72D297353CC}">
              <c16:uniqueId val="{00000002-4126-4624-9830-561F66AE88A3}"/>
            </c:ext>
          </c:extLst>
        </c:ser>
        <c:ser>
          <c:idx val="3"/>
          <c:order val="3"/>
          <c:tx>
            <c:strRef>
              <c:f>'Output| Charts'!$D$7</c:f>
              <c:strCache>
                <c:ptCount val="1"/>
                <c:pt idx="0">
                  <c:v>Proposed opex</c:v>
                </c:pt>
              </c:strCache>
            </c:strRef>
          </c:tx>
          <c:spPr>
            <a:ln w="28575" cap="rnd">
              <a:solidFill>
                <a:srgbClr val="318468"/>
              </a:solidFill>
              <a:prstDash val="dash"/>
              <a:round/>
            </a:ln>
            <a:effectLst/>
          </c:spPr>
          <c:marker>
            <c:symbol val="none"/>
          </c:marker>
          <c:cat>
            <c:strRef>
              <c:f>'Output| Charts'!$E$3:$U$3</c:f>
              <c:strCache>
                <c:ptCount val="17"/>
                <c:pt idx="0">
                  <c:v>2010-11</c:v>
                </c:pt>
                <c:pt idx="1">
                  <c:v>2011-12</c:v>
                </c:pt>
                <c:pt idx="2">
                  <c:v>2012-13</c:v>
                </c:pt>
                <c:pt idx="3">
                  <c:v>2013-14</c:v>
                </c:pt>
                <c:pt idx="4">
                  <c:v>2014-15</c:v>
                </c:pt>
                <c:pt idx="5">
                  <c:v>2015-16</c:v>
                </c:pt>
                <c:pt idx="6">
                  <c:v>2016-17</c:v>
                </c:pt>
                <c:pt idx="7">
                  <c:v>2017-18</c:v>
                </c:pt>
                <c:pt idx="8">
                  <c:v>2018-19</c:v>
                </c:pt>
                <c:pt idx="9">
                  <c:v>2019-20</c:v>
                </c:pt>
                <c:pt idx="10">
                  <c:v>2020-21</c:v>
                </c:pt>
                <c:pt idx="11">
                  <c:v>2021-22</c:v>
                </c:pt>
                <c:pt idx="12">
                  <c:v>2022-23</c:v>
                </c:pt>
                <c:pt idx="13">
                  <c:v>2023-24</c:v>
                </c:pt>
                <c:pt idx="14">
                  <c:v>2024-25</c:v>
                </c:pt>
                <c:pt idx="15">
                  <c:v>2025-26</c:v>
                </c:pt>
                <c:pt idx="16">
                  <c:v>2026-27</c:v>
                </c:pt>
              </c:strCache>
            </c:strRef>
          </c:cat>
          <c:val>
            <c:numRef>
              <c:f>'Output| Charts'!$E$7:$Z$7</c:f>
              <c:numCache>
                <c:formatCode>General</c:formatCode>
                <c:ptCount val="22"/>
                <c:pt idx="17" formatCode="_-* #,##0.0_-;\-* #,##0.0_-;_-* &quot;-&quot;??_-;_-@_-">
                  <c:v>325.13068280358118</c:v>
                </c:pt>
                <c:pt idx="18" formatCode="_-* #,##0.0_-;\-* #,##0.0_-;_-* &quot;-&quot;??_-;_-@_-">
                  <c:v>333.67153706090602</c:v>
                </c:pt>
                <c:pt idx="19" formatCode="_-* #,##0.0_-;\-* #,##0.0_-;_-* &quot;-&quot;??_-;_-@_-">
                  <c:v>331.43485697569395</c:v>
                </c:pt>
                <c:pt idx="20" formatCode="_-* #,##0.0_-;\-* #,##0.0_-;_-* &quot;-&quot;??_-;_-@_-">
                  <c:v>335.89151491858354</c:v>
                </c:pt>
                <c:pt idx="21" formatCode="_-* #,##0.0_-;\-* #,##0.0_-;_-* &quot;-&quot;??_-;_-@_-">
                  <c:v>343.11249512544219</c:v>
                </c:pt>
              </c:numCache>
            </c:numRef>
          </c:val>
          <c:smooth val="0"/>
          <c:extLst>
            <c:ext xmlns:c16="http://schemas.microsoft.com/office/drawing/2014/chart" uri="{C3380CC4-5D6E-409C-BE32-E72D297353CC}">
              <c16:uniqueId val="{00000003-4126-4624-9830-561F66AE88A3}"/>
            </c:ext>
          </c:extLst>
        </c:ser>
        <c:dLbls>
          <c:showLegendKey val="0"/>
          <c:showVal val="0"/>
          <c:showCatName val="0"/>
          <c:showSerName val="0"/>
          <c:showPercent val="0"/>
          <c:showBubbleSize val="0"/>
        </c:dLbls>
        <c:marker val="1"/>
        <c:smooth val="0"/>
        <c:axId val="1334262264"/>
        <c:axId val="1334262920"/>
        <c:extLst>
          <c:ext xmlns:c15="http://schemas.microsoft.com/office/drawing/2012/chart" uri="{02D57815-91ED-43cb-92C2-25804820EDAC}">
            <c15:filteredLineSeries>
              <c15:ser>
                <c:idx val="5"/>
                <c:order val="4"/>
                <c:tx>
                  <c:strRef>
                    <c:extLst>
                      <c:ext uri="{02D57815-91ED-43cb-92C2-25804820EDAC}">
                        <c15:formulaRef>
                          <c15:sqref>'Output| Charts'!$D$8</c15:sqref>
                        </c15:formulaRef>
                      </c:ext>
                    </c:extLst>
                    <c:strCache>
                      <c:ptCount val="1"/>
                      <c:pt idx="0">
                        <c:v>Alternative estimate</c:v>
                      </c:pt>
                    </c:strCache>
                  </c:strRef>
                </c:tx>
                <c:spPr>
                  <a:ln w="28575" cap="rnd">
                    <a:solidFill>
                      <a:srgbClr val="0C5B88"/>
                    </a:solidFill>
                    <a:prstDash val="sysDash"/>
                    <a:round/>
                  </a:ln>
                  <a:effectLst/>
                </c:spPr>
                <c:marker>
                  <c:symbol val="none"/>
                </c:marker>
                <c:cat>
                  <c:strRef>
                    <c:extLst>
                      <c:ext uri="{02D57815-91ED-43cb-92C2-25804820EDAC}">
                        <c15:formulaRef>
                          <c15:sqref>'Output| Charts'!$E$3:$U$3</c15:sqref>
                        </c15:formulaRef>
                      </c:ext>
                    </c:extLst>
                    <c:strCache>
                      <c:ptCount val="17"/>
                      <c:pt idx="0">
                        <c:v>2010-11</c:v>
                      </c:pt>
                      <c:pt idx="1">
                        <c:v>2011-12</c:v>
                      </c:pt>
                      <c:pt idx="2">
                        <c:v>2012-13</c:v>
                      </c:pt>
                      <c:pt idx="3">
                        <c:v>2013-14</c:v>
                      </c:pt>
                      <c:pt idx="4">
                        <c:v>2014-15</c:v>
                      </c:pt>
                      <c:pt idx="5">
                        <c:v>2015-16</c:v>
                      </c:pt>
                      <c:pt idx="6">
                        <c:v>2016-17</c:v>
                      </c:pt>
                      <c:pt idx="7">
                        <c:v>2017-18</c:v>
                      </c:pt>
                      <c:pt idx="8">
                        <c:v>2018-19</c:v>
                      </c:pt>
                      <c:pt idx="9">
                        <c:v>2019-20</c:v>
                      </c:pt>
                      <c:pt idx="10">
                        <c:v>2020-21</c:v>
                      </c:pt>
                      <c:pt idx="11">
                        <c:v>2021-22</c:v>
                      </c:pt>
                      <c:pt idx="12">
                        <c:v>2022-23</c:v>
                      </c:pt>
                      <c:pt idx="13">
                        <c:v>2023-24</c:v>
                      </c:pt>
                      <c:pt idx="14">
                        <c:v>2024-25</c:v>
                      </c:pt>
                      <c:pt idx="15">
                        <c:v>2025-26</c:v>
                      </c:pt>
                      <c:pt idx="16">
                        <c:v>2026-27</c:v>
                      </c:pt>
                    </c:strCache>
                  </c:strRef>
                </c:cat>
                <c:val>
                  <c:numRef>
                    <c:extLst>
                      <c:ext uri="{02D57815-91ED-43cb-92C2-25804820EDAC}">
                        <c15:formulaRef>
                          <c15:sqref>'Output| Charts'!$E$8:$U$8</c15:sqref>
                        </c15:formulaRef>
                      </c:ext>
                    </c:extLst>
                    <c:numCache>
                      <c:formatCode>General</c:formatCode>
                      <c:ptCount val="17"/>
                    </c:numCache>
                  </c:numRef>
                </c:val>
                <c:smooth val="0"/>
                <c:extLst>
                  <c:ext xmlns:c16="http://schemas.microsoft.com/office/drawing/2014/chart" uri="{C3380CC4-5D6E-409C-BE32-E72D297353CC}">
                    <c16:uniqueId val="{00000004-4126-4624-9830-561F66AE88A3}"/>
                  </c:ext>
                </c:extLst>
              </c15:ser>
            </c15:filteredLineSeries>
          </c:ext>
        </c:extLst>
      </c:lineChart>
      <c:catAx>
        <c:axId val="1334262264"/>
        <c:scaling>
          <c:orientation val="minMax"/>
        </c:scaling>
        <c:delete val="0"/>
        <c:axPos val="b"/>
        <c:numFmt formatCode="General" sourceLinked="1"/>
        <c:majorTickMark val="none"/>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4262920"/>
        <c:crosses val="autoZero"/>
        <c:auto val="1"/>
        <c:lblAlgn val="ctr"/>
        <c:lblOffset val="100"/>
        <c:noMultiLvlLbl val="1"/>
      </c:catAx>
      <c:valAx>
        <c:axId val="133426292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4262264"/>
        <c:crosses val="autoZero"/>
        <c:crossBetween val="between"/>
      </c:valAx>
      <c:spPr>
        <a:noFill/>
        <a:ln w="25400">
          <a:noFill/>
        </a:ln>
        <a:effectLst/>
      </c:spPr>
    </c:plotArea>
    <c:legend>
      <c:legendPos val="b"/>
      <c:layout>
        <c:manualLayout>
          <c:xMode val="edge"/>
          <c:yMode val="edge"/>
          <c:x val="1.0326800734383671E-2"/>
          <c:y val="0.91143703703703705"/>
          <c:w val="0.97934639853123262"/>
          <c:h val="7.0924074074074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svg"/><Relationship Id="rId1" Type="http://schemas.openxmlformats.org/officeDocument/2006/relationships/image" Target="../media/image130.png"/><Relationship Id="rId4" Type="http://schemas.openxmlformats.org/officeDocument/2006/relationships/image" Target="../media/image133.svg"/></Relationships>
</file>

<file path=ppt/diagrams/_rels/data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3.svg"/><Relationship Id="rId1" Type="http://schemas.openxmlformats.org/officeDocument/2006/relationships/image" Target="../media/image132.png"/><Relationship Id="rId4" Type="http://schemas.openxmlformats.org/officeDocument/2006/relationships/image" Target="../media/image13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svg"/><Relationship Id="rId1" Type="http://schemas.openxmlformats.org/officeDocument/2006/relationships/image" Target="../media/image130.png"/><Relationship Id="rId4" Type="http://schemas.openxmlformats.org/officeDocument/2006/relationships/image" Target="../media/image13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3.svg"/><Relationship Id="rId1" Type="http://schemas.openxmlformats.org/officeDocument/2006/relationships/image" Target="../media/image132.png"/><Relationship Id="rId4" Type="http://schemas.openxmlformats.org/officeDocument/2006/relationships/image" Target="../media/image13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AC4D7F-1295-4CE3-86E6-2CBF4824793F}"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AU"/>
        </a:p>
      </dgm:t>
    </dgm:pt>
    <dgm:pt modelId="{A131CFC9-046C-4EF6-A47A-41D81E5564B6}" type="pres">
      <dgm:prSet presAssocID="{85AC4D7F-1295-4CE3-86E6-2CBF4824793F}" presName="CompostProcess" presStyleCnt="0">
        <dgm:presLayoutVars>
          <dgm:dir/>
          <dgm:resizeHandles val="exact"/>
        </dgm:presLayoutVars>
      </dgm:prSet>
      <dgm:spPr/>
    </dgm:pt>
    <dgm:pt modelId="{CF70E0BE-A68A-45AC-B8FC-C8041008D224}" type="pres">
      <dgm:prSet presAssocID="{85AC4D7F-1295-4CE3-86E6-2CBF4824793F}" presName="arrow" presStyleLbl="bgShp" presStyleIdx="0" presStyleCnt="1" custScaleX="111390" custLinFactNeighborX="1293" custLinFactNeighborY="-33001"/>
      <dgm:spPr/>
    </dgm:pt>
    <dgm:pt modelId="{62891CCB-8E9B-40A9-B672-F7C85C2E9C66}" type="pres">
      <dgm:prSet presAssocID="{85AC4D7F-1295-4CE3-86E6-2CBF4824793F}" presName="linearProcess" presStyleCnt="0"/>
      <dgm:spPr/>
    </dgm:pt>
  </dgm:ptLst>
  <dgm:cxnLst>
    <dgm:cxn modelId="{4C676DB6-E252-46B6-A359-853E6147B8EC}" type="presOf" srcId="{85AC4D7F-1295-4CE3-86E6-2CBF4824793F}" destId="{A131CFC9-046C-4EF6-A47A-41D81E5564B6}" srcOrd="0" destOrd="0" presId="urn:microsoft.com/office/officeart/2005/8/layout/hProcess9"/>
    <dgm:cxn modelId="{2D183F70-271C-4FF1-AEBE-8B1423DFA621}" type="presParOf" srcId="{A131CFC9-046C-4EF6-A47A-41D81E5564B6}" destId="{CF70E0BE-A68A-45AC-B8FC-C8041008D224}" srcOrd="0" destOrd="0" presId="urn:microsoft.com/office/officeart/2005/8/layout/hProcess9"/>
    <dgm:cxn modelId="{B3810C49-F9D3-4B93-89D0-FF7368B02C02}" type="presParOf" srcId="{A131CFC9-046C-4EF6-A47A-41D81E5564B6}" destId="{62891CCB-8E9B-40A9-B672-F7C85C2E9C66}" srcOrd="1"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FCD6B6-A764-460E-83B9-C8368983787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EC2DE2A-1EFE-4F57-B92E-C410C8028B4D}">
      <dgm:prSet/>
      <dgm:spPr/>
      <dgm:t>
        <a:bodyPr/>
        <a:lstStyle/>
        <a:p>
          <a:pPr>
            <a:lnSpc>
              <a:spcPct val="100000"/>
            </a:lnSpc>
          </a:pPr>
          <a:r>
            <a:rPr lang="en-AU" b="1" dirty="0"/>
            <a:t>Influential in parts: </a:t>
          </a:r>
        </a:p>
        <a:p>
          <a:pPr>
            <a:lnSpc>
              <a:spcPct val="100000"/>
            </a:lnSpc>
          </a:pPr>
          <a:r>
            <a:rPr lang="en-AU" b="0" dirty="0"/>
            <a:t>Price path </a:t>
          </a:r>
          <a:r>
            <a:rPr lang="en-AU" dirty="0"/>
            <a:t>(smoothing, predictability), proposal transparency and structure and </a:t>
          </a:r>
          <a:r>
            <a:rPr lang="en-US" dirty="0"/>
            <a:t>articulation of trade-offs and impacts</a:t>
          </a:r>
        </a:p>
      </dgm:t>
    </dgm:pt>
    <dgm:pt modelId="{E4A80644-3F82-40F2-A77F-8973E1D68ED5}" type="parTrans" cxnId="{2AA3EA7E-E362-42AA-AAAA-A0CE44EA4EB4}">
      <dgm:prSet/>
      <dgm:spPr/>
      <dgm:t>
        <a:bodyPr/>
        <a:lstStyle/>
        <a:p>
          <a:endParaRPr lang="en-US"/>
        </a:p>
      </dgm:t>
    </dgm:pt>
    <dgm:pt modelId="{EB1F2D15-5695-4884-8D10-2B059AFD9879}" type="sibTrans" cxnId="{2AA3EA7E-E362-42AA-AAAA-A0CE44EA4EB4}">
      <dgm:prSet/>
      <dgm:spPr/>
      <dgm:t>
        <a:bodyPr/>
        <a:lstStyle/>
        <a:p>
          <a:endParaRPr lang="en-US"/>
        </a:p>
      </dgm:t>
    </dgm:pt>
    <dgm:pt modelId="{A6119015-3BBC-4241-A3BB-D94F0621A69D}">
      <dgm:prSet/>
      <dgm:spPr/>
      <dgm:t>
        <a:bodyPr/>
        <a:lstStyle/>
        <a:p>
          <a:pPr>
            <a:lnSpc>
              <a:spcPct val="100000"/>
            </a:lnSpc>
          </a:pPr>
          <a:r>
            <a:rPr lang="en-US" b="1" dirty="0"/>
            <a:t>Balanced representation:</a:t>
          </a:r>
        </a:p>
        <a:p>
          <a:pPr>
            <a:lnSpc>
              <a:spcPct val="100000"/>
            </a:lnSpc>
          </a:pPr>
          <a:r>
            <a:rPr lang="en-US" dirty="0"/>
            <a:t>The RPRG tended to stakeholder representation, with some reg expert members</a:t>
          </a:r>
        </a:p>
      </dgm:t>
    </dgm:pt>
    <dgm:pt modelId="{DD86EF63-564D-4EBF-919C-3E2988224B28}" type="parTrans" cxnId="{816DA5E0-B650-4F9D-A322-C5EDBC0D67DD}">
      <dgm:prSet/>
      <dgm:spPr/>
      <dgm:t>
        <a:bodyPr/>
        <a:lstStyle/>
        <a:p>
          <a:endParaRPr lang="en-US"/>
        </a:p>
      </dgm:t>
    </dgm:pt>
    <dgm:pt modelId="{3AA0B917-2127-4256-9301-CF8E36C2F734}" type="sibTrans" cxnId="{816DA5E0-B650-4F9D-A322-C5EDBC0D67DD}">
      <dgm:prSet/>
      <dgm:spPr/>
      <dgm:t>
        <a:bodyPr/>
        <a:lstStyle/>
        <a:p>
          <a:endParaRPr lang="en-US"/>
        </a:p>
      </dgm:t>
    </dgm:pt>
    <dgm:pt modelId="{9747DC90-E28A-41BF-8A49-71A612FBE019}">
      <dgm:prSet/>
      <dgm:spPr/>
      <dgm:t>
        <a:bodyPr/>
        <a:lstStyle/>
        <a:p>
          <a:pPr>
            <a:lnSpc>
              <a:spcPct val="100000"/>
            </a:lnSpc>
          </a:pPr>
          <a:r>
            <a:rPr lang="en-AU" b="1" dirty="0"/>
            <a:t>Genuine and substantive:</a:t>
          </a:r>
        </a:p>
        <a:p>
          <a:pPr>
            <a:lnSpc>
              <a:spcPct val="100000"/>
            </a:lnSpc>
          </a:pPr>
          <a:r>
            <a:rPr lang="en-US" dirty="0"/>
            <a:t>The engagement is </a:t>
          </a:r>
          <a:r>
            <a:rPr lang="en-US" b="1" dirty="0"/>
            <a:t>mature, credible, structured, respectful and well-resourced.</a:t>
          </a:r>
        </a:p>
      </dgm:t>
    </dgm:pt>
    <dgm:pt modelId="{3ABE7B09-A23F-476F-9866-D481401B2998}" type="parTrans" cxnId="{EC348112-94E2-4483-A6D9-DB88418C73B7}">
      <dgm:prSet/>
      <dgm:spPr/>
      <dgm:t>
        <a:bodyPr/>
        <a:lstStyle/>
        <a:p>
          <a:endParaRPr lang="en-AU"/>
        </a:p>
      </dgm:t>
    </dgm:pt>
    <dgm:pt modelId="{17D24967-7437-482C-ACB4-B1DF56204085}" type="sibTrans" cxnId="{EC348112-94E2-4483-A6D9-DB88418C73B7}">
      <dgm:prSet/>
      <dgm:spPr/>
      <dgm:t>
        <a:bodyPr/>
        <a:lstStyle/>
        <a:p>
          <a:endParaRPr lang="en-AU"/>
        </a:p>
      </dgm:t>
    </dgm:pt>
    <dgm:pt modelId="{70B85791-93DD-4866-8FE8-2AEBD5DE71C5}">
      <dgm:prSet/>
      <dgm:spPr/>
      <dgm:t>
        <a:bodyPr/>
        <a:lstStyle/>
        <a:p>
          <a:pPr>
            <a:lnSpc>
              <a:spcPct val="100000"/>
            </a:lnSpc>
          </a:pPr>
          <a:r>
            <a:rPr lang="en-US" dirty="0"/>
            <a:t>There is </a:t>
          </a:r>
          <a:r>
            <a:rPr lang="en-US" b="1" dirty="0"/>
            <a:t>limited evidence it has materially constrained costs</a:t>
          </a:r>
          <a:r>
            <a:rPr lang="en-US" dirty="0"/>
            <a:t> for consumers</a:t>
          </a:r>
        </a:p>
      </dgm:t>
    </dgm:pt>
    <dgm:pt modelId="{AE901A7A-F1FA-463E-B79F-7503C38DCF37}" type="parTrans" cxnId="{0BB421E1-B129-4321-8274-FE3446ADD9FE}">
      <dgm:prSet/>
      <dgm:spPr/>
      <dgm:t>
        <a:bodyPr/>
        <a:lstStyle/>
        <a:p>
          <a:endParaRPr lang="en-AU"/>
        </a:p>
      </dgm:t>
    </dgm:pt>
    <dgm:pt modelId="{8B9A9BD6-8723-4BC9-A2A9-C67ED5693C82}" type="sibTrans" cxnId="{0BB421E1-B129-4321-8274-FE3446ADD9FE}">
      <dgm:prSet/>
      <dgm:spPr/>
      <dgm:t>
        <a:bodyPr/>
        <a:lstStyle/>
        <a:p>
          <a:endParaRPr lang="en-AU"/>
        </a:p>
      </dgm:t>
    </dgm:pt>
    <dgm:pt modelId="{805784D1-6C1C-43B9-AADC-0F73D37B2F13}" type="pres">
      <dgm:prSet presAssocID="{E6FCD6B6-A764-460E-83B9-C83689837879}" presName="root" presStyleCnt="0">
        <dgm:presLayoutVars>
          <dgm:dir/>
          <dgm:resizeHandles val="exact"/>
        </dgm:presLayoutVars>
      </dgm:prSet>
      <dgm:spPr/>
    </dgm:pt>
    <dgm:pt modelId="{72D19254-815D-4EC0-B0D5-A713B59DF50D}" type="pres">
      <dgm:prSet presAssocID="{9747DC90-E28A-41BF-8A49-71A612FBE019}" presName="compNode" presStyleCnt="0"/>
      <dgm:spPr/>
    </dgm:pt>
    <dgm:pt modelId="{77FB05A5-09B6-4869-8AA0-445DDDA1424D}" type="pres">
      <dgm:prSet presAssocID="{9747DC90-E28A-41BF-8A49-71A612FBE019}" presName="bgRect" presStyleLbl="bgShp" presStyleIdx="0" presStyleCnt="4"/>
      <dgm:spPr/>
    </dgm:pt>
    <dgm:pt modelId="{68960B8A-F094-4306-B90E-8C94C8F1A10A}" type="pres">
      <dgm:prSet presAssocID="{9747DC90-E28A-41BF-8A49-71A612FBE019}" presName="iconRect" presStyleLbl="node1" presStyleIdx="0" presStyleCnt="4"/>
      <dgm:spPr/>
    </dgm:pt>
    <dgm:pt modelId="{C7A0B02A-4DFF-42C8-A4DD-1B6A1F33B298}" type="pres">
      <dgm:prSet presAssocID="{9747DC90-E28A-41BF-8A49-71A612FBE019}" presName="spaceRect" presStyleCnt="0"/>
      <dgm:spPr/>
    </dgm:pt>
    <dgm:pt modelId="{EEF94374-D62C-4783-837D-29CA747F0B9D}" type="pres">
      <dgm:prSet presAssocID="{9747DC90-E28A-41BF-8A49-71A612FBE019}" presName="parTx" presStyleLbl="revTx" presStyleIdx="0" presStyleCnt="4" custLinFactNeighborX="-627" custLinFactNeighborY="-59781">
        <dgm:presLayoutVars>
          <dgm:chMax val="0"/>
          <dgm:chPref val="0"/>
        </dgm:presLayoutVars>
      </dgm:prSet>
      <dgm:spPr/>
    </dgm:pt>
    <dgm:pt modelId="{B3FBEA66-F1C1-4279-959F-7F894F23D72B}" type="pres">
      <dgm:prSet presAssocID="{17D24967-7437-482C-ACB4-B1DF56204085}" presName="sibTrans" presStyleCnt="0"/>
      <dgm:spPr/>
    </dgm:pt>
    <dgm:pt modelId="{9D298152-19BD-4BEC-A3AD-06E4D0BC844F}" type="pres">
      <dgm:prSet presAssocID="{A6119015-3BBC-4241-A3BB-D94F0621A69D}" presName="compNode" presStyleCnt="0"/>
      <dgm:spPr/>
    </dgm:pt>
    <dgm:pt modelId="{53843075-C97E-47E0-8723-0D01E4C003BF}" type="pres">
      <dgm:prSet presAssocID="{A6119015-3BBC-4241-A3BB-D94F0621A69D}" presName="bgRect" presStyleLbl="bgShp" presStyleIdx="1" presStyleCnt="4"/>
      <dgm:spPr/>
    </dgm:pt>
    <dgm:pt modelId="{4C67BDB2-0A28-4AB2-ADA8-DC661B758BEE}" type="pres">
      <dgm:prSet presAssocID="{A6119015-3BBC-4241-A3BB-D94F0621A69D}" presName="iconRect" presStyleLbl="node1" presStyleIdx="1"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B9D7DC14-1496-4E12-9121-63A3C15E4F32}" type="pres">
      <dgm:prSet presAssocID="{A6119015-3BBC-4241-A3BB-D94F0621A69D}" presName="spaceRect" presStyleCnt="0"/>
      <dgm:spPr/>
    </dgm:pt>
    <dgm:pt modelId="{D3A59F4F-5990-4D5A-B23A-A5A68DD7BE72}" type="pres">
      <dgm:prSet presAssocID="{A6119015-3BBC-4241-A3BB-D94F0621A69D}" presName="parTx" presStyleLbl="revTx" presStyleIdx="1" presStyleCnt="4">
        <dgm:presLayoutVars>
          <dgm:chMax val="0"/>
          <dgm:chPref val="0"/>
        </dgm:presLayoutVars>
      </dgm:prSet>
      <dgm:spPr/>
    </dgm:pt>
    <dgm:pt modelId="{83A1CD61-4299-4FE7-858F-DC7C14CA1BC4}" type="pres">
      <dgm:prSet presAssocID="{3AA0B917-2127-4256-9301-CF8E36C2F734}" presName="sibTrans" presStyleCnt="0"/>
      <dgm:spPr/>
    </dgm:pt>
    <dgm:pt modelId="{F5E06E56-BFAE-4911-B951-157616E8FE45}" type="pres">
      <dgm:prSet presAssocID="{8EC2DE2A-1EFE-4F57-B92E-C410C8028B4D}" presName="compNode" presStyleCnt="0"/>
      <dgm:spPr/>
    </dgm:pt>
    <dgm:pt modelId="{2F4D4C75-B0BF-4E86-BD52-A76CFFEC3209}" type="pres">
      <dgm:prSet presAssocID="{8EC2DE2A-1EFE-4F57-B92E-C410C8028B4D}" presName="bgRect" presStyleLbl="bgShp" presStyleIdx="2" presStyleCnt="4" custLinFactNeighborY="5072"/>
      <dgm:spPr/>
    </dgm:pt>
    <dgm:pt modelId="{87202B8A-E0B4-4C9F-A82C-9E325DFEA7D4}" type="pres">
      <dgm:prSet presAssocID="{8EC2DE2A-1EFE-4F57-B92E-C410C8028B4D}" presName="icon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E640A027-DCB0-4227-808A-EDF51457009C}" type="pres">
      <dgm:prSet presAssocID="{8EC2DE2A-1EFE-4F57-B92E-C410C8028B4D}" presName="spaceRect" presStyleCnt="0"/>
      <dgm:spPr/>
    </dgm:pt>
    <dgm:pt modelId="{BC0D3038-E4DD-4811-A8DF-4387327647CD}" type="pres">
      <dgm:prSet presAssocID="{8EC2DE2A-1EFE-4F57-B92E-C410C8028B4D}" presName="parTx" presStyleLbl="revTx" presStyleIdx="2" presStyleCnt="4">
        <dgm:presLayoutVars>
          <dgm:chMax val="0"/>
          <dgm:chPref val="0"/>
        </dgm:presLayoutVars>
      </dgm:prSet>
      <dgm:spPr/>
    </dgm:pt>
    <dgm:pt modelId="{DB5AAFF9-E39E-43B0-BE86-C318BAB4C931}" type="pres">
      <dgm:prSet presAssocID="{EB1F2D15-5695-4884-8D10-2B059AFD9879}" presName="sibTrans" presStyleCnt="0"/>
      <dgm:spPr/>
    </dgm:pt>
    <dgm:pt modelId="{A6AFA3E1-4E72-4D46-9EF7-A92777C57A59}" type="pres">
      <dgm:prSet presAssocID="{70B85791-93DD-4866-8FE8-2AEBD5DE71C5}" presName="compNode" presStyleCnt="0"/>
      <dgm:spPr/>
    </dgm:pt>
    <dgm:pt modelId="{92D20E76-F215-4B4B-B170-8988DBF144D8}" type="pres">
      <dgm:prSet presAssocID="{70B85791-93DD-4866-8FE8-2AEBD5DE71C5}" presName="bgRect" presStyleLbl="bgShp" presStyleIdx="3" presStyleCnt="4"/>
      <dgm:spPr/>
    </dgm:pt>
    <dgm:pt modelId="{E3B95719-1D36-4474-A057-7C30CB708D4E}" type="pres">
      <dgm:prSet presAssocID="{70B85791-93DD-4866-8FE8-2AEBD5DE71C5}" presName="iconRect" presStyleLbl="node1" presStyleIdx="3" presStyleCnt="4"/>
      <dgm:spPr/>
    </dgm:pt>
    <dgm:pt modelId="{6A1A52A7-4422-42F6-871E-8CB940202112}" type="pres">
      <dgm:prSet presAssocID="{70B85791-93DD-4866-8FE8-2AEBD5DE71C5}" presName="spaceRect" presStyleCnt="0"/>
      <dgm:spPr/>
    </dgm:pt>
    <dgm:pt modelId="{5FC7745D-83B4-4194-BA4D-0BA8D2C69A5D}" type="pres">
      <dgm:prSet presAssocID="{70B85791-93DD-4866-8FE8-2AEBD5DE71C5}" presName="parTx" presStyleLbl="revTx" presStyleIdx="3" presStyleCnt="4">
        <dgm:presLayoutVars>
          <dgm:chMax val="0"/>
          <dgm:chPref val="0"/>
        </dgm:presLayoutVars>
      </dgm:prSet>
      <dgm:spPr/>
    </dgm:pt>
  </dgm:ptLst>
  <dgm:cxnLst>
    <dgm:cxn modelId="{EC348112-94E2-4483-A6D9-DB88418C73B7}" srcId="{E6FCD6B6-A764-460E-83B9-C83689837879}" destId="{9747DC90-E28A-41BF-8A49-71A612FBE019}" srcOrd="0" destOrd="0" parTransId="{3ABE7B09-A23F-476F-9866-D481401B2998}" sibTransId="{17D24967-7437-482C-ACB4-B1DF56204085}"/>
    <dgm:cxn modelId="{76567259-1F08-4E47-9254-746AD6AEF8D2}" type="presOf" srcId="{70B85791-93DD-4866-8FE8-2AEBD5DE71C5}" destId="{5FC7745D-83B4-4194-BA4D-0BA8D2C69A5D}" srcOrd="0" destOrd="0" presId="urn:microsoft.com/office/officeart/2018/2/layout/IconVerticalSolidList"/>
    <dgm:cxn modelId="{386C8179-E009-4A8E-84D9-A8105EFA38A2}" type="presOf" srcId="{9747DC90-E28A-41BF-8A49-71A612FBE019}" destId="{EEF94374-D62C-4783-837D-29CA747F0B9D}" srcOrd="0" destOrd="0" presId="urn:microsoft.com/office/officeart/2018/2/layout/IconVerticalSolidList"/>
    <dgm:cxn modelId="{2AA3EA7E-E362-42AA-AAAA-A0CE44EA4EB4}" srcId="{E6FCD6B6-A764-460E-83B9-C83689837879}" destId="{8EC2DE2A-1EFE-4F57-B92E-C410C8028B4D}" srcOrd="2" destOrd="0" parTransId="{E4A80644-3F82-40F2-A77F-8973E1D68ED5}" sibTransId="{EB1F2D15-5695-4884-8D10-2B059AFD9879}"/>
    <dgm:cxn modelId="{30F30C83-1468-40CB-A47E-B7E737E9A644}" type="presOf" srcId="{8EC2DE2A-1EFE-4F57-B92E-C410C8028B4D}" destId="{BC0D3038-E4DD-4811-A8DF-4387327647CD}" srcOrd="0" destOrd="0" presId="urn:microsoft.com/office/officeart/2018/2/layout/IconVerticalSolidList"/>
    <dgm:cxn modelId="{F498118B-4820-4D1B-BA8C-38CA689910C5}" type="presOf" srcId="{A6119015-3BBC-4241-A3BB-D94F0621A69D}" destId="{D3A59F4F-5990-4D5A-B23A-A5A68DD7BE72}" srcOrd="0" destOrd="0" presId="urn:microsoft.com/office/officeart/2018/2/layout/IconVerticalSolidList"/>
    <dgm:cxn modelId="{816DA5E0-B650-4F9D-A322-C5EDBC0D67DD}" srcId="{E6FCD6B6-A764-460E-83B9-C83689837879}" destId="{A6119015-3BBC-4241-A3BB-D94F0621A69D}" srcOrd="1" destOrd="0" parTransId="{DD86EF63-564D-4EBF-919C-3E2988224B28}" sibTransId="{3AA0B917-2127-4256-9301-CF8E36C2F734}"/>
    <dgm:cxn modelId="{0BB421E1-B129-4321-8274-FE3446ADD9FE}" srcId="{E6FCD6B6-A764-460E-83B9-C83689837879}" destId="{70B85791-93DD-4866-8FE8-2AEBD5DE71C5}" srcOrd="3" destOrd="0" parTransId="{AE901A7A-F1FA-463E-B79F-7503C38DCF37}" sibTransId="{8B9A9BD6-8723-4BC9-A2A9-C67ED5693C82}"/>
    <dgm:cxn modelId="{153447FC-C94F-45C4-9351-2B390BC89B22}" type="presOf" srcId="{E6FCD6B6-A764-460E-83B9-C83689837879}" destId="{805784D1-6C1C-43B9-AADC-0F73D37B2F13}" srcOrd="0" destOrd="0" presId="urn:microsoft.com/office/officeart/2018/2/layout/IconVerticalSolidList"/>
    <dgm:cxn modelId="{0FADCCD9-67D2-49F5-85D9-98B3E49357D0}" type="presParOf" srcId="{805784D1-6C1C-43B9-AADC-0F73D37B2F13}" destId="{72D19254-815D-4EC0-B0D5-A713B59DF50D}" srcOrd="0" destOrd="0" presId="urn:microsoft.com/office/officeart/2018/2/layout/IconVerticalSolidList"/>
    <dgm:cxn modelId="{1D757111-9D0A-4C4F-A8C5-3DEA9E2EDC2D}" type="presParOf" srcId="{72D19254-815D-4EC0-B0D5-A713B59DF50D}" destId="{77FB05A5-09B6-4869-8AA0-445DDDA1424D}" srcOrd="0" destOrd="0" presId="urn:microsoft.com/office/officeart/2018/2/layout/IconVerticalSolidList"/>
    <dgm:cxn modelId="{A7155713-A1AE-4007-9866-9B4D85799520}" type="presParOf" srcId="{72D19254-815D-4EC0-B0D5-A713B59DF50D}" destId="{68960B8A-F094-4306-B90E-8C94C8F1A10A}" srcOrd="1" destOrd="0" presId="urn:microsoft.com/office/officeart/2018/2/layout/IconVerticalSolidList"/>
    <dgm:cxn modelId="{6BD00BA3-C4ED-426E-888D-CD5FD284409E}" type="presParOf" srcId="{72D19254-815D-4EC0-B0D5-A713B59DF50D}" destId="{C7A0B02A-4DFF-42C8-A4DD-1B6A1F33B298}" srcOrd="2" destOrd="0" presId="urn:microsoft.com/office/officeart/2018/2/layout/IconVerticalSolidList"/>
    <dgm:cxn modelId="{3D3EA98F-B419-4AEC-BE63-3047D3EA735D}" type="presParOf" srcId="{72D19254-815D-4EC0-B0D5-A713B59DF50D}" destId="{EEF94374-D62C-4783-837D-29CA747F0B9D}" srcOrd="3" destOrd="0" presId="urn:microsoft.com/office/officeart/2018/2/layout/IconVerticalSolidList"/>
    <dgm:cxn modelId="{C3A2DD38-6EE5-420B-B4F8-C6D5F78E8A76}" type="presParOf" srcId="{805784D1-6C1C-43B9-AADC-0F73D37B2F13}" destId="{B3FBEA66-F1C1-4279-959F-7F894F23D72B}" srcOrd="1" destOrd="0" presId="urn:microsoft.com/office/officeart/2018/2/layout/IconVerticalSolidList"/>
    <dgm:cxn modelId="{4C0F26D0-28D4-4728-A2C2-9A159F99867C}" type="presParOf" srcId="{805784D1-6C1C-43B9-AADC-0F73D37B2F13}" destId="{9D298152-19BD-4BEC-A3AD-06E4D0BC844F}" srcOrd="2" destOrd="0" presId="urn:microsoft.com/office/officeart/2018/2/layout/IconVerticalSolidList"/>
    <dgm:cxn modelId="{C9F2C47F-4860-44B3-B8B7-9341AA0429A6}" type="presParOf" srcId="{9D298152-19BD-4BEC-A3AD-06E4D0BC844F}" destId="{53843075-C97E-47E0-8723-0D01E4C003BF}" srcOrd="0" destOrd="0" presId="urn:microsoft.com/office/officeart/2018/2/layout/IconVerticalSolidList"/>
    <dgm:cxn modelId="{81F6C371-5D40-4AFE-865C-CABD1A753890}" type="presParOf" srcId="{9D298152-19BD-4BEC-A3AD-06E4D0BC844F}" destId="{4C67BDB2-0A28-4AB2-ADA8-DC661B758BEE}" srcOrd="1" destOrd="0" presId="urn:microsoft.com/office/officeart/2018/2/layout/IconVerticalSolidList"/>
    <dgm:cxn modelId="{5A0DC138-2A4E-42A0-BFA9-BABC0917A63A}" type="presParOf" srcId="{9D298152-19BD-4BEC-A3AD-06E4D0BC844F}" destId="{B9D7DC14-1496-4E12-9121-63A3C15E4F32}" srcOrd="2" destOrd="0" presId="urn:microsoft.com/office/officeart/2018/2/layout/IconVerticalSolidList"/>
    <dgm:cxn modelId="{1A51400F-3C04-474B-8ACF-5AC4929524F6}" type="presParOf" srcId="{9D298152-19BD-4BEC-A3AD-06E4D0BC844F}" destId="{D3A59F4F-5990-4D5A-B23A-A5A68DD7BE72}" srcOrd="3" destOrd="0" presId="urn:microsoft.com/office/officeart/2018/2/layout/IconVerticalSolidList"/>
    <dgm:cxn modelId="{C082CB0E-078D-4CDE-8C8F-A159770F5E41}" type="presParOf" srcId="{805784D1-6C1C-43B9-AADC-0F73D37B2F13}" destId="{83A1CD61-4299-4FE7-858F-DC7C14CA1BC4}" srcOrd="3" destOrd="0" presId="urn:microsoft.com/office/officeart/2018/2/layout/IconVerticalSolidList"/>
    <dgm:cxn modelId="{90C431E8-E131-4675-B2A4-E2B0F6D73836}" type="presParOf" srcId="{805784D1-6C1C-43B9-AADC-0F73D37B2F13}" destId="{F5E06E56-BFAE-4911-B951-157616E8FE45}" srcOrd="4" destOrd="0" presId="urn:microsoft.com/office/officeart/2018/2/layout/IconVerticalSolidList"/>
    <dgm:cxn modelId="{3E2FB675-B020-4F36-A782-714CBFC5747D}" type="presParOf" srcId="{F5E06E56-BFAE-4911-B951-157616E8FE45}" destId="{2F4D4C75-B0BF-4E86-BD52-A76CFFEC3209}" srcOrd="0" destOrd="0" presId="urn:microsoft.com/office/officeart/2018/2/layout/IconVerticalSolidList"/>
    <dgm:cxn modelId="{EE9A5A51-D151-4970-9EE5-29E53ADBF838}" type="presParOf" srcId="{F5E06E56-BFAE-4911-B951-157616E8FE45}" destId="{87202B8A-E0B4-4C9F-A82C-9E325DFEA7D4}" srcOrd="1" destOrd="0" presId="urn:microsoft.com/office/officeart/2018/2/layout/IconVerticalSolidList"/>
    <dgm:cxn modelId="{C51586B4-46A3-4F28-AAF7-209DD3B52791}" type="presParOf" srcId="{F5E06E56-BFAE-4911-B951-157616E8FE45}" destId="{E640A027-DCB0-4227-808A-EDF51457009C}" srcOrd="2" destOrd="0" presId="urn:microsoft.com/office/officeart/2018/2/layout/IconVerticalSolidList"/>
    <dgm:cxn modelId="{4F560865-CBA0-4A4C-911D-FAD360A8E0D9}" type="presParOf" srcId="{F5E06E56-BFAE-4911-B951-157616E8FE45}" destId="{BC0D3038-E4DD-4811-A8DF-4387327647CD}" srcOrd="3" destOrd="0" presId="urn:microsoft.com/office/officeart/2018/2/layout/IconVerticalSolidList"/>
    <dgm:cxn modelId="{CA9B767D-C22C-4778-9C73-6374C33D4088}" type="presParOf" srcId="{805784D1-6C1C-43B9-AADC-0F73D37B2F13}" destId="{DB5AAFF9-E39E-43B0-BE86-C318BAB4C931}" srcOrd="5" destOrd="0" presId="urn:microsoft.com/office/officeart/2018/2/layout/IconVerticalSolidList"/>
    <dgm:cxn modelId="{ED411AB7-CE0B-4387-BF7A-336303CBA230}" type="presParOf" srcId="{805784D1-6C1C-43B9-AADC-0F73D37B2F13}" destId="{A6AFA3E1-4E72-4D46-9EF7-A92777C57A59}" srcOrd="6" destOrd="0" presId="urn:microsoft.com/office/officeart/2018/2/layout/IconVerticalSolidList"/>
    <dgm:cxn modelId="{2A3ED44D-5BAC-49A7-B6CD-C506C4B1F345}" type="presParOf" srcId="{A6AFA3E1-4E72-4D46-9EF7-A92777C57A59}" destId="{92D20E76-F215-4B4B-B170-8988DBF144D8}" srcOrd="0" destOrd="0" presId="urn:microsoft.com/office/officeart/2018/2/layout/IconVerticalSolidList"/>
    <dgm:cxn modelId="{03FC99A8-2901-4C39-9B70-CB89DF09E50B}" type="presParOf" srcId="{A6AFA3E1-4E72-4D46-9EF7-A92777C57A59}" destId="{E3B95719-1D36-4474-A057-7C30CB708D4E}" srcOrd="1" destOrd="0" presId="urn:microsoft.com/office/officeart/2018/2/layout/IconVerticalSolidList"/>
    <dgm:cxn modelId="{EDF34084-6EE3-4E47-8058-3159D6A72AE9}" type="presParOf" srcId="{A6AFA3E1-4E72-4D46-9EF7-A92777C57A59}" destId="{6A1A52A7-4422-42F6-871E-8CB940202112}" srcOrd="2" destOrd="0" presId="urn:microsoft.com/office/officeart/2018/2/layout/IconVerticalSolidList"/>
    <dgm:cxn modelId="{1AB6E1EB-1CCB-4245-BB65-4307D7A1058F}" type="presParOf" srcId="{A6AFA3E1-4E72-4D46-9EF7-A92777C57A59}" destId="{5FC7745D-83B4-4194-BA4D-0BA8D2C69A5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FCD6B6-A764-460E-83B9-C8368983787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EC2DE2A-1EFE-4F57-B92E-C410C8028B4D}">
      <dgm:prSet/>
      <dgm:spPr/>
      <dgm:t>
        <a:bodyPr/>
        <a:lstStyle/>
        <a:p>
          <a:pPr>
            <a:lnSpc>
              <a:spcPct val="100000"/>
            </a:lnSpc>
          </a:pPr>
          <a:r>
            <a:rPr lang="en-US" b="0" dirty="0"/>
            <a:t>Review of output growth methodology (deferred)</a:t>
          </a:r>
        </a:p>
      </dgm:t>
    </dgm:pt>
    <dgm:pt modelId="{E4A80644-3F82-40F2-A77F-8973E1D68ED5}" type="parTrans" cxnId="{2AA3EA7E-E362-42AA-AAAA-A0CE44EA4EB4}">
      <dgm:prSet/>
      <dgm:spPr/>
      <dgm:t>
        <a:bodyPr/>
        <a:lstStyle/>
        <a:p>
          <a:endParaRPr lang="en-US"/>
        </a:p>
      </dgm:t>
    </dgm:pt>
    <dgm:pt modelId="{EB1F2D15-5695-4884-8D10-2B059AFD9879}" type="sibTrans" cxnId="{2AA3EA7E-E362-42AA-AAAA-A0CE44EA4EB4}">
      <dgm:prSet/>
      <dgm:spPr/>
      <dgm:t>
        <a:bodyPr/>
        <a:lstStyle/>
        <a:p>
          <a:endParaRPr lang="en-US"/>
        </a:p>
      </dgm:t>
    </dgm:pt>
    <dgm:pt modelId="{A6119015-3BBC-4241-A3BB-D94F0621A69D}">
      <dgm:prSet/>
      <dgm:spPr/>
      <dgm:t>
        <a:bodyPr/>
        <a:lstStyle/>
        <a:p>
          <a:pPr>
            <a:lnSpc>
              <a:spcPct val="100000"/>
            </a:lnSpc>
          </a:pPr>
          <a:r>
            <a:rPr lang="en-AU" dirty="0"/>
            <a:t>Acknowledging </a:t>
          </a:r>
          <a:r>
            <a:rPr lang="en-AU" b="0" dirty="0"/>
            <a:t>productivity deterioration - </a:t>
          </a:r>
          <a:r>
            <a:rPr lang="en-US" dirty="0"/>
            <a:t>improvements are </a:t>
          </a:r>
          <a:r>
            <a:rPr lang="en-US" b="0" dirty="0"/>
            <a:t>uncertain</a:t>
          </a:r>
        </a:p>
      </dgm:t>
    </dgm:pt>
    <dgm:pt modelId="{DD86EF63-564D-4EBF-919C-3E2988224B28}" type="parTrans" cxnId="{816DA5E0-B650-4F9D-A322-C5EDBC0D67DD}">
      <dgm:prSet/>
      <dgm:spPr/>
      <dgm:t>
        <a:bodyPr/>
        <a:lstStyle/>
        <a:p>
          <a:endParaRPr lang="en-US"/>
        </a:p>
      </dgm:t>
    </dgm:pt>
    <dgm:pt modelId="{3AA0B917-2127-4256-9301-CF8E36C2F734}" type="sibTrans" cxnId="{816DA5E0-B650-4F9D-A322-C5EDBC0D67DD}">
      <dgm:prSet/>
      <dgm:spPr/>
      <dgm:t>
        <a:bodyPr/>
        <a:lstStyle/>
        <a:p>
          <a:endParaRPr lang="en-US"/>
        </a:p>
      </dgm:t>
    </dgm:pt>
    <dgm:pt modelId="{9747DC90-E28A-41BF-8A49-71A612FBE019}">
      <dgm:prSet/>
      <dgm:spPr/>
      <dgm:t>
        <a:bodyPr/>
        <a:lstStyle/>
        <a:p>
          <a:pPr>
            <a:lnSpc>
              <a:spcPct val="100000"/>
            </a:lnSpc>
          </a:pPr>
          <a:r>
            <a:rPr lang="en-US" b="0" dirty="0"/>
            <a:t>Alternative smoothing to reduce volatility, include all price impacts</a:t>
          </a:r>
        </a:p>
      </dgm:t>
    </dgm:pt>
    <dgm:pt modelId="{3ABE7B09-A23F-476F-9866-D481401B2998}" type="parTrans" cxnId="{EC348112-94E2-4483-A6D9-DB88418C73B7}">
      <dgm:prSet/>
      <dgm:spPr/>
      <dgm:t>
        <a:bodyPr/>
        <a:lstStyle/>
        <a:p>
          <a:endParaRPr lang="en-AU"/>
        </a:p>
      </dgm:t>
    </dgm:pt>
    <dgm:pt modelId="{17D24967-7437-482C-ACB4-B1DF56204085}" type="sibTrans" cxnId="{EC348112-94E2-4483-A6D9-DB88418C73B7}">
      <dgm:prSet/>
      <dgm:spPr/>
      <dgm:t>
        <a:bodyPr/>
        <a:lstStyle/>
        <a:p>
          <a:endParaRPr lang="en-AU"/>
        </a:p>
      </dgm:t>
    </dgm:pt>
    <dgm:pt modelId="{70B85791-93DD-4866-8FE8-2AEBD5DE71C5}">
      <dgm:prSet/>
      <dgm:spPr/>
      <dgm:t>
        <a:bodyPr/>
        <a:lstStyle/>
        <a:p>
          <a:pPr>
            <a:lnSpc>
              <a:spcPct val="100000"/>
            </a:lnSpc>
          </a:pPr>
          <a:r>
            <a:rPr lang="en-US" dirty="0"/>
            <a:t>The potential ultimate capex stack, including ISP and Energy Roadmap</a:t>
          </a:r>
        </a:p>
      </dgm:t>
    </dgm:pt>
    <dgm:pt modelId="{AE901A7A-F1FA-463E-B79F-7503C38DCF37}" type="parTrans" cxnId="{0BB421E1-B129-4321-8274-FE3446ADD9FE}">
      <dgm:prSet/>
      <dgm:spPr/>
      <dgm:t>
        <a:bodyPr/>
        <a:lstStyle/>
        <a:p>
          <a:endParaRPr lang="en-AU"/>
        </a:p>
      </dgm:t>
    </dgm:pt>
    <dgm:pt modelId="{8B9A9BD6-8723-4BC9-A2A9-C67ED5693C82}" type="sibTrans" cxnId="{0BB421E1-B129-4321-8274-FE3446ADD9FE}">
      <dgm:prSet/>
      <dgm:spPr/>
      <dgm:t>
        <a:bodyPr/>
        <a:lstStyle/>
        <a:p>
          <a:endParaRPr lang="en-AU"/>
        </a:p>
      </dgm:t>
    </dgm:pt>
    <dgm:pt modelId="{9094647F-8E71-4B31-B0E9-3FF54ACE1197}">
      <dgm:prSet/>
      <dgm:spPr/>
      <dgm:t>
        <a:bodyPr/>
        <a:lstStyle/>
        <a:p>
          <a:pPr>
            <a:lnSpc>
              <a:spcPct val="100000"/>
            </a:lnSpc>
          </a:pPr>
          <a:r>
            <a:rPr lang="en-US" dirty="0"/>
            <a:t>Alternative CESS approach and ‘costs beyond our control’ (not pursued)</a:t>
          </a:r>
        </a:p>
      </dgm:t>
    </dgm:pt>
    <dgm:pt modelId="{802F08D1-7033-4202-951D-2E2FC2EA01F3}" type="parTrans" cxnId="{75AE6EF3-9688-4DB5-9614-E4C1076734D7}">
      <dgm:prSet/>
      <dgm:spPr/>
      <dgm:t>
        <a:bodyPr/>
        <a:lstStyle/>
        <a:p>
          <a:endParaRPr lang="en-AU"/>
        </a:p>
      </dgm:t>
    </dgm:pt>
    <dgm:pt modelId="{26140223-C857-4508-81F3-5727C5F20FCD}" type="sibTrans" cxnId="{75AE6EF3-9688-4DB5-9614-E4C1076734D7}">
      <dgm:prSet/>
      <dgm:spPr/>
      <dgm:t>
        <a:bodyPr/>
        <a:lstStyle/>
        <a:p>
          <a:endParaRPr lang="en-AU"/>
        </a:p>
      </dgm:t>
    </dgm:pt>
    <dgm:pt modelId="{805784D1-6C1C-43B9-AADC-0F73D37B2F13}" type="pres">
      <dgm:prSet presAssocID="{E6FCD6B6-A764-460E-83B9-C83689837879}" presName="root" presStyleCnt="0">
        <dgm:presLayoutVars>
          <dgm:dir/>
          <dgm:resizeHandles val="exact"/>
        </dgm:presLayoutVars>
      </dgm:prSet>
      <dgm:spPr/>
    </dgm:pt>
    <dgm:pt modelId="{72D19254-815D-4EC0-B0D5-A713B59DF50D}" type="pres">
      <dgm:prSet presAssocID="{9747DC90-E28A-41BF-8A49-71A612FBE019}" presName="compNode" presStyleCnt="0"/>
      <dgm:spPr/>
    </dgm:pt>
    <dgm:pt modelId="{77FB05A5-09B6-4869-8AA0-445DDDA1424D}" type="pres">
      <dgm:prSet presAssocID="{9747DC90-E28A-41BF-8A49-71A612FBE019}" presName="bgRect" presStyleLbl="bgShp" presStyleIdx="0" presStyleCnt="5" custLinFactNeighborX="-17" custLinFactNeighborY="-28070"/>
      <dgm:spPr/>
    </dgm:pt>
    <dgm:pt modelId="{68960B8A-F094-4306-B90E-8C94C8F1A10A}" type="pres">
      <dgm:prSet presAssocID="{9747DC90-E28A-41BF-8A49-71A612FBE019}" presName="iconRect" presStyleLbl="node1" presStyleIdx="0" presStyleCnt="5"/>
      <dgm:spPr/>
    </dgm:pt>
    <dgm:pt modelId="{C7A0B02A-4DFF-42C8-A4DD-1B6A1F33B298}" type="pres">
      <dgm:prSet presAssocID="{9747DC90-E28A-41BF-8A49-71A612FBE019}" presName="spaceRect" presStyleCnt="0"/>
      <dgm:spPr/>
    </dgm:pt>
    <dgm:pt modelId="{EEF94374-D62C-4783-837D-29CA747F0B9D}" type="pres">
      <dgm:prSet presAssocID="{9747DC90-E28A-41BF-8A49-71A612FBE019}" presName="parTx" presStyleLbl="revTx" presStyleIdx="0" presStyleCnt="5" custLinFactNeighborX="-627" custLinFactNeighborY="-59781">
        <dgm:presLayoutVars>
          <dgm:chMax val="0"/>
          <dgm:chPref val="0"/>
        </dgm:presLayoutVars>
      </dgm:prSet>
      <dgm:spPr/>
    </dgm:pt>
    <dgm:pt modelId="{B3FBEA66-F1C1-4279-959F-7F894F23D72B}" type="pres">
      <dgm:prSet presAssocID="{17D24967-7437-482C-ACB4-B1DF56204085}" presName="sibTrans" presStyleCnt="0"/>
      <dgm:spPr/>
    </dgm:pt>
    <dgm:pt modelId="{F5E06E56-BFAE-4911-B951-157616E8FE45}" type="pres">
      <dgm:prSet presAssocID="{8EC2DE2A-1EFE-4F57-B92E-C410C8028B4D}" presName="compNode" presStyleCnt="0"/>
      <dgm:spPr/>
    </dgm:pt>
    <dgm:pt modelId="{2F4D4C75-B0BF-4E86-BD52-A76CFFEC3209}" type="pres">
      <dgm:prSet presAssocID="{8EC2DE2A-1EFE-4F57-B92E-C410C8028B4D}" presName="bgRect" presStyleLbl="bgShp" presStyleIdx="1" presStyleCnt="5" custLinFactNeighborY="5072"/>
      <dgm:spPr/>
    </dgm:pt>
    <dgm:pt modelId="{87202B8A-E0B4-4C9F-A82C-9E325DFEA7D4}" type="pres">
      <dgm:prSet presAssocID="{8EC2DE2A-1EFE-4F57-B92E-C410C8028B4D}" presName="iconRect" presStyleLbl="node1" presStyleIdx="1"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E640A027-DCB0-4227-808A-EDF51457009C}" type="pres">
      <dgm:prSet presAssocID="{8EC2DE2A-1EFE-4F57-B92E-C410C8028B4D}" presName="spaceRect" presStyleCnt="0"/>
      <dgm:spPr/>
    </dgm:pt>
    <dgm:pt modelId="{BC0D3038-E4DD-4811-A8DF-4387327647CD}" type="pres">
      <dgm:prSet presAssocID="{8EC2DE2A-1EFE-4F57-B92E-C410C8028B4D}" presName="parTx" presStyleLbl="revTx" presStyleIdx="1" presStyleCnt="5">
        <dgm:presLayoutVars>
          <dgm:chMax val="0"/>
          <dgm:chPref val="0"/>
        </dgm:presLayoutVars>
      </dgm:prSet>
      <dgm:spPr/>
    </dgm:pt>
    <dgm:pt modelId="{DB5AAFF9-E39E-43B0-BE86-C318BAB4C931}" type="pres">
      <dgm:prSet presAssocID="{EB1F2D15-5695-4884-8D10-2B059AFD9879}" presName="sibTrans" presStyleCnt="0"/>
      <dgm:spPr/>
    </dgm:pt>
    <dgm:pt modelId="{20797F78-99AD-4F6B-900E-4DFE9460D09A}" type="pres">
      <dgm:prSet presAssocID="{9094647F-8E71-4B31-B0E9-3FF54ACE1197}" presName="compNode" presStyleCnt="0"/>
      <dgm:spPr/>
    </dgm:pt>
    <dgm:pt modelId="{F4B7D92A-6355-4E54-8369-C4FBC53AC148}" type="pres">
      <dgm:prSet presAssocID="{9094647F-8E71-4B31-B0E9-3FF54ACE1197}" presName="bgRect" presStyleLbl="bgShp" presStyleIdx="2" presStyleCnt="5"/>
      <dgm:spPr/>
    </dgm:pt>
    <dgm:pt modelId="{798D89A0-B821-4B77-A90A-78A96C66DB43}" type="pres">
      <dgm:prSet presAssocID="{9094647F-8E71-4B31-B0E9-3FF54ACE1197}" presName="iconRect" presStyleLbl="node1" presStyleIdx="2" presStyleCnt="5"/>
      <dgm:spPr/>
    </dgm:pt>
    <dgm:pt modelId="{0362319E-B245-4D92-BBAC-BDA0D1A81AE2}" type="pres">
      <dgm:prSet presAssocID="{9094647F-8E71-4B31-B0E9-3FF54ACE1197}" presName="spaceRect" presStyleCnt="0"/>
      <dgm:spPr/>
    </dgm:pt>
    <dgm:pt modelId="{A40CECFF-B342-4336-956D-BF17C9245A85}" type="pres">
      <dgm:prSet presAssocID="{9094647F-8E71-4B31-B0E9-3FF54ACE1197}" presName="parTx" presStyleLbl="revTx" presStyleIdx="2" presStyleCnt="5">
        <dgm:presLayoutVars>
          <dgm:chMax val="0"/>
          <dgm:chPref val="0"/>
        </dgm:presLayoutVars>
      </dgm:prSet>
      <dgm:spPr/>
    </dgm:pt>
    <dgm:pt modelId="{4ECADBC8-C9C2-4D04-BBEB-8007307E034C}" type="pres">
      <dgm:prSet presAssocID="{26140223-C857-4508-81F3-5727C5F20FCD}" presName="sibTrans" presStyleCnt="0"/>
      <dgm:spPr/>
    </dgm:pt>
    <dgm:pt modelId="{9D298152-19BD-4BEC-A3AD-06E4D0BC844F}" type="pres">
      <dgm:prSet presAssocID="{A6119015-3BBC-4241-A3BB-D94F0621A69D}" presName="compNode" presStyleCnt="0"/>
      <dgm:spPr/>
    </dgm:pt>
    <dgm:pt modelId="{53843075-C97E-47E0-8723-0D01E4C003BF}" type="pres">
      <dgm:prSet presAssocID="{A6119015-3BBC-4241-A3BB-D94F0621A69D}" presName="bgRect" presStyleLbl="bgShp" presStyleIdx="3" presStyleCnt="5" custLinFactNeighborX="-569" custLinFactNeighborY="944"/>
      <dgm:spPr/>
    </dgm:pt>
    <dgm:pt modelId="{4C67BDB2-0A28-4AB2-ADA8-DC661B758BEE}" type="pres">
      <dgm:prSet presAssocID="{A6119015-3BBC-4241-A3BB-D94F0621A69D}" presName="iconRect" presStyleLbl="node1" presStyleIdx="3"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B9D7DC14-1496-4E12-9121-63A3C15E4F32}" type="pres">
      <dgm:prSet presAssocID="{A6119015-3BBC-4241-A3BB-D94F0621A69D}" presName="spaceRect" presStyleCnt="0"/>
      <dgm:spPr/>
    </dgm:pt>
    <dgm:pt modelId="{D3A59F4F-5990-4D5A-B23A-A5A68DD7BE72}" type="pres">
      <dgm:prSet presAssocID="{A6119015-3BBC-4241-A3BB-D94F0621A69D}" presName="parTx" presStyleLbl="revTx" presStyleIdx="3" presStyleCnt="5">
        <dgm:presLayoutVars>
          <dgm:chMax val="0"/>
          <dgm:chPref val="0"/>
        </dgm:presLayoutVars>
      </dgm:prSet>
      <dgm:spPr/>
    </dgm:pt>
    <dgm:pt modelId="{83A1CD61-4299-4FE7-858F-DC7C14CA1BC4}" type="pres">
      <dgm:prSet presAssocID="{3AA0B917-2127-4256-9301-CF8E36C2F734}" presName="sibTrans" presStyleCnt="0"/>
      <dgm:spPr/>
    </dgm:pt>
    <dgm:pt modelId="{A6AFA3E1-4E72-4D46-9EF7-A92777C57A59}" type="pres">
      <dgm:prSet presAssocID="{70B85791-93DD-4866-8FE8-2AEBD5DE71C5}" presName="compNode" presStyleCnt="0"/>
      <dgm:spPr/>
    </dgm:pt>
    <dgm:pt modelId="{92D20E76-F215-4B4B-B170-8988DBF144D8}" type="pres">
      <dgm:prSet presAssocID="{70B85791-93DD-4866-8FE8-2AEBD5DE71C5}" presName="bgRect" presStyleLbl="bgShp" presStyleIdx="4" presStyleCnt="5"/>
      <dgm:spPr/>
    </dgm:pt>
    <dgm:pt modelId="{E3B95719-1D36-4474-A057-7C30CB708D4E}" type="pres">
      <dgm:prSet presAssocID="{70B85791-93DD-4866-8FE8-2AEBD5DE71C5}" presName="iconRect" presStyleLbl="node1" presStyleIdx="4" presStyleCnt="5"/>
      <dgm:spPr/>
    </dgm:pt>
    <dgm:pt modelId="{6A1A52A7-4422-42F6-871E-8CB940202112}" type="pres">
      <dgm:prSet presAssocID="{70B85791-93DD-4866-8FE8-2AEBD5DE71C5}" presName="spaceRect" presStyleCnt="0"/>
      <dgm:spPr/>
    </dgm:pt>
    <dgm:pt modelId="{5FC7745D-83B4-4194-BA4D-0BA8D2C69A5D}" type="pres">
      <dgm:prSet presAssocID="{70B85791-93DD-4866-8FE8-2AEBD5DE71C5}" presName="parTx" presStyleLbl="revTx" presStyleIdx="4" presStyleCnt="5">
        <dgm:presLayoutVars>
          <dgm:chMax val="0"/>
          <dgm:chPref val="0"/>
        </dgm:presLayoutVars>
      </dgm:prSet>
      <dgm:spPr/>
    </dgm:pt>
  </dgm:ptLst>
  <dgm:cxnLst>
    <dgm:cxn modelId="{EC348112-94E2-4483-A6D9-DB88418C73B7}" srcId="{E6FCD6B6-A764-460E-83B9-C83689837879}" destId="{9747DC90-E28A-41BF-8A49-71A612FBE019}" srcOrd="0" destOrd="0" parTransId="{3ABE7B09-A23F-476F-9866-D481401B2998}" sibTransId="{17D24967-7437-482C-ACB4-B1DF56204085}"/>
    <dgm:cxn modelId="{17DF3444-3514-42F7-BB4A-3AEE1E662443}" type="presOf" srcId="{9747DC90-E28A-41BF-8A49-71A612FBE019}" destId="{EEF94374-D62C-4783-837D-29CA747F0B9D}" srcOrd="0" destOrd="0" presId="urn:microsoft.com/office/officeart/2018/2/layout/IconVerticalSolidList"/>
    <dgm:cxn modelId="{7155AB68-260D-4773-866F-CD587FFA9FE1}" type="presOf" srcId="{A6119015-3BBC-4241-A3BB-D94F0621A69D}" destId="{D3A59F4F-5990-4D5A-B23A-A5A68DD7BE72}" srcOrd="0" destOrd="0" presId="urn:microsoft.com/office/officeart/2018/2/layout/IconVerticalSolidList"/>
    <dgm:cxn modelId="{D76FC369-653A-4AA4-8053-5B263CEC5A8C}" type="presOf" srcId="{9094647F-8E71-4B31-B0E9-3FF54ACE1197}" destId="{A40CECFF-B342-4336-956D-BF17C9245A85}" srcOrd="0" destOrd="0" presId="urn:microsoft.com/office/officeart/2018/2/layout/IconVerticalSolidList"/>
    <dgm:cxn modelId="{91DAD770-6923-4AB1-8F91-2E650F827D1B}" type="presOf" srcId="{8EC2DE2A-1EFE-4F57-B92E-C410C8028B4D}" destId="{BC0D3038-E4DD-4811-A8DF-4387327647CD}" srcOrd="0" destOrd="0" presId="urn:microsoft.com/office/officeart/2018/2/layout/IconVerticalSolidList"/>
    <dgm:cxn modelId="{2AA3EA7E-E362-42AA-AAAA-A0CE44EA4EB4}" srcId="{E6FCD6B6-A764-460E-83B9-C83689837879}" destId="{8EC2DE2A-1EFE-4F57-B92E-C410C8028B4D}" srcOrd="1" destOrd="0" parTransId="{E4A80644-3F82-40F2-A77F-8973E1D68ED5}" sibTransId="{EB1F2D15-5695-4884-8D10-2B059AFD9879}"/>
    <dgm:cxn modelId="{3AB2F7CE-FCB2-45B1-BA77-E8B00F8B31AF}" type="presOf" srcId="{70B85791-93DD-4866-8FE8-2AEBD5DE71C5}" destId="{5FC7745D-83B4-4194-BA4D-0BA8D2C69A5D}" srcOrd="0" destOrd="0" presId="urn:microsoft.com/office/officeart/2018/2/layout/IconVerticalSolidList"/>
    <dgm:cxn modelId="{816DA5E0-B650-4F9D-A322-C5EDBC0D67DD}" srcId="{E6FCD6B6-A764-460E-83B9-C83689837879}" destId="{A6119015-3BBC-4241-A3BB-D94F0621A69D}" srcOrd="3" destOrd="0" parTransId="{DD86EF63-564D-4EBF-919C-3E2988224B28}" sibTransId="{3AA0B917-2127-4256-9301-CF8E36C2F734}"/>
    <dgm:cxn modelId="{0BB421E1-B129-4321-8274-FE3446ADD9FE}" srcId="{E6FCD6B6-A764-460E-83B9-C83689837879}" destId="{70B85791-93DD-4866-8FE8-2AEBD5DE71C5}" srcOrd="4" destOrd="0" parTransId="{AE901A7A-F1FA-463E-B79F-7503C38DCF37}" sibTransId="{8B9A9BD6-8723-4BC9-A2A9-C67ED5693C82}"/>
    <dgm:cxn modelId="{75AE6EF3-9688-4DB5-9614-E4C1076734D7}" srcId="{E6FCD6B6-A764-460E-83B9-C83689837879}" destId="{9094647F-8E71-4B31-B0E9-3FF54ACE1197}" srcOrd="2" destOrd="0" parTransId="{802F08D1-7033-4202-951D-2E2FC2EA01F3}" sibTransId="{26140223-C857-4508-81F3-5727C5F20FCD}"/>
    <dgm:cxn modelId="{153447FC-C94F-45C4-9351-2B390BC89B22}" type="presOf" srcId="{E6FCD6B6-A764-460E-83B9-C83689837879}" destId="{805784D1-6C1C-43B9-AADC-0F73D37B2F13}" srcOrd="0" destOrd="0" presId="urn:microsoft.com/office/officeart/2018/2/layout/IconVerticalSolidList"/>
    <dgm:cxn modelId="{18315AFE-037B-414A-A21F-8F68D19C876F}" type="presParOf" srcId="{805784D1-6C1C-43B9-AADC-0F73D37B2F13}" destId="{72D19254-815D-4EC0-B0D5-A713B59DF50D}" srcOrd="0" destOrd="0" presId="urn:microsoft.com/office/officeart/2018/2/layout/IconVerticalSolidList"/>
    <dgm:cxn modelId="{D6B2752D-FC94-4C09-B45C-6EF91D28BC75}" type="presParOf" srcId="{72D19254-815D-4EC0-B0D5-A713B59DF50D}" destId="{77FB05A5-09B6-4869-8AA0-445DDDA1424D}" srcOrd="0" destOrd="0" presId="urn:microsoft.com/office/officeart/2018/2/layout/IconVerticalSolidList"/>
    <dgm:cxn modelId="{C74F3770-B6C9-48AC-B499-F8B3B43C8676}" type="presParOf" srcId="{72D19254-815D-4EC0-B0D5-A713B59DF50D}" destId="{68960B8A-F094-4306-B90E-8C94C8F1A10A}" srcOrd="1" destOrd="0" presId="urn:microsoft.com/office/officeart/2018/2/layout/IconVerticalSolidList"/>
    <dgm:cxn modelId="{4FF4955A-26C8-484B-A127-383190F26C56}" type="presParOf" srcId="{72D19254-815D-4EC0-B0D5-A713B59DF50D}" destId="{C7A0B02A-4DFF-42C8-A4DD-1B6A1F33B298}" srcOrd="2" destOrd="0" presId="urn:microsoft.com/office/officeart/2018/2/layout/IconVerticalSolidList"/>
    <dgm:cxn modelId="{45E183F1-413F-4505-B1B1-0E33A11F0213}" type="presParOf" srcId="{72D19254-815D-4EC0-B0D5-A713B59DF50D}" destId="{EEF94374-D62C-4783-837D-29CA747F0B9D}" srcOrd="3" destOrd="0" presId="urn:microsoft.com/office/officeart/2018/2/layout/IconVerticalSolidList"/>
    <dgm:cxn modelId="{45178F57-7F08-44F0-B79A-147F2AB4689F}" type="presParOf" srcId="{805784D1-6C1C-43B9-AADC-0F73D37B2F13}" destId="{B3FBEA66-F1C1-4279-959F-7F894F23D72B}" srcOrd="1" destOrd="0" presId="urn:microsoft.com/office/officeart/2018/2/layout/IconVerticalSolidList"/>
    <dgm:cxn modelId="{B73E2223-8647-4EF8-BEAD-935FDF561946}" type="presParOf" srcId="{805784D1-6C1C-43B9-AADC-0F73D37B2F13}" destId="{F5E06E56-BFAE-4911-B951-157616E8FE45}" srcOrd="2" destOrd="0" presId="urn:microsoft.com/office/officeart/2018/2/layout/IconVerticalSolidList"/>
    <dgm:cxn modelId="{1A0BBBB3-BB38-407E-8FD6-37E441013538}" type="presParOf" srcId="{F5E06E56-BFAE-4911-B951-157616E8FE45}" destId="{2F4D4C75-B0BF-4E86-BD52-A76CFFEC3209}" srcOrd="0" destOrd="0" presId="urn:microsoft.com/office/officeart/2018/2/layout/IconVerticalSolidList"/>
    <dgm:cxn modelId="{288E84F1-1DD3-42E7-9DE3-86216C1F23AD}" type="presParOf" srcId="{F5E06E56-BFAE-4911-B951-157616E8FE45}" destId="{87202B8A-E0B4-4C9F-A82C-9E325DFEA7D4}" srcOrd="1" destOrd="0" presId="urn:microsoft.com/office/officeart/2018/2/layout/IconVerticalSolidList"/>
    <dgm:cxn modelId="{6424A5E2-9A12-44B6-8FC0-B3B0A7985391}" type="presParOf" srcId="{F5E06E56-BFAE-4911-B951-157616E8FE45}" destId="{E640A027-DCB0-4227-808A-EDF51457009C}" srcOrd="2" destOrd="0" presId="urn:microsoft.com/office/officeart/2018/2/layout/IconVerticalSolidList"/>
    <dgm:cxn modelId="{58F89C82-ACA7-409B-A0F1-B864FAC4AD20}" type="presParOf" srcId="{F5E06E56-BFAE-4911-B951-157616E8FE45}" destId="{BC0D3038-E4DD-4811-A8DF-4387327647CD}" srcOrd="3" destOrd="0" presId="urn:microsoft.com/office/officeart/2018/2/layout/IconVerticalSolidList"/>
    <dgm:cxn modelId="{C828E4A2-BB84-4A5F-B56B-07D52DCD3AE9}" type="presParOf" srcId="{805784D1-6C1C-43B9-AADC-0F73D37B2F13}" destId="{DB5AAFF9-E39E-43B0-BE86-C318BAB4C931}" srcOrd="3" destOrd="0" presId="urn:microsoft.com/office/officeart/2018/2/layout/IconVerticalSolidList"/>
    <dgm:cxn modelId="{41BD5345-3B7A-4119-9384-B2F2CEF4D373}" type="presParOf" srcId="{805784D1-6C1C-43B9-AADC-0F73D37B2F13}" destId="{20797F78-99AD-4F6B-900E-4DFE9460D09A}" srcOrd="4" destOrd="0" presId="urn:microsoft.com/office/officeart/2018/2/layout/IconVerticalSolidList"/>
    <dgm:cxn modelId="{9D0F6E7A-0DD3-4996-9D91-DAE8558CC577}" type="presParOf" srcId="{20797F78-99AD-4F6B-900E-4DFE9460D09A}" destId="{F4B7D92A-6355-4E54-8369-C4FBC53AC148}" srcOrd="0" destOrd="0" presId="urn:microsoft.com/office/officeart/2018/2/layout/IconVerticalSolidList"/>
    <dgm:cxn modelId="{2DE64CD8-F629-4A3D-A16C-17C62C31D849}" type="presParOf" srcId="{20797F78-99AD-4F6B-900E-4DFE9460D09A}" destId="{798D89A0-B821-4B77-A90A-78A96C66DB43}" srcOrd="1" destOrd="0" presId="urn:microsoft.com/office/officeart/2018/2/layout/IconVerticalSolidList"/>
    <dgm:cxn modelId="{98E6DC39-3A93-4D7C-A222-BEF492BC2FEE}" type="presParOf" srcId="{20797F78-99AD-4F6B-900E-4DFE9460D09A}" destId="{0362319E-B245-4D92-BBAC-BDA0D1A81AE2}" srcOrd="2" destOrd="0" presId="urn:microsoft.com/office/officeart/2018/2/layout/IconVerticalSolidList"/>
    <dgm:cxn modelId="{EB429948-AEDB-4D0A-94BA-CFB9AADE2841}" type="presParOf" srcId="{20797F78-99AD-4F6B-900E-4DFE9460D09A}" destId="{A40CECFF-B342-4336-956D-BF17C9245A85}" srcOrd="3" destOrd="0" presId="urn:microsoft.com/office/officeart/2018/2/layout/IconVerticalSolidList"/>
    <dgm:cxn modelId="{6C8D9D45-4965-4CED-A3CB-DDCA018066F0}" type="presParOf" srcId="{805784D1-6C1C-43B9-AADC-0F73D37B2F13}" destId="{4ECADBC8-C9C2-4D04-BBEB-8007307E034C}" srcOrd="5" destOrd="0" presId="urn:microsoft.com/office/officeart/2018/2/layout/IconVerticalSolidList"/>
    <dgm:cxn modelId="{A5742C9A-EAF2-4C91-ADD1-447D75DA5E26}" type="presParOf" srcId="{805784D1-6C1C-43B9-AADC-0F73D37B2F13}" destId="{9D298152-19BD-4BEC-A3AD-06E4D0BC844F}" srcOrd="6" destOrd="0" presId="urn:microsoft.com/office/officeart/2018/2/layout/IconVerticalSolidList"/>
    <dgm:cxn modelId="{F989F927-5408-4BD9-A159-C35EF1CF5118}" type="presParOf" srcId="{9D298152-19BD-4BEC-A3AD-06E4D0BC844F}" destId="{53843075-C97E-47E0-8723-0D01E4C003BF}" srcOrd="0" destOrd="0" presId="urn:microsoft.com/office/officeart/2018/2/layout/IconVerticalSolidList"/>
    <dgm:cxn modelId="{7A4B684A-4D62-4E87-93A1-DA0BE660226A}" type="presParOf" srcId="{9D298152-19BD-4BEC-A3AD-06E4D0BC844F}" destId="{4C67BDB2-0A28-4AB2-ADA8-DC661B758BEE}" srcOrd="1" destOrd="0" presId="urn:microsoft.com/office/officeart/2018/2/layout/IconVerticalSolidList"/>
    <dgm:cxn modelId="{F2C198C8-3465-4C79-B585-58DFB7FFE8B2}" type="presParOf" srcId="{9D298152-19BD-4BEC-A3AD-06E4D0BC844F}" destId="{B9D7DC14-1496-4E12-9121-63A3C15E4F32}" srcOrd="2" destOrd="0" presId="urn:microsoft.com/office/officeart/2018/2/layout/IconVerticalSolidList"/>
    <dgm:cxn modelId="{B3E57AB7-793E-486A-B3F7-502CB566FED1}" type="presParOf" srcId="{9D298152-19BD-4BEC-A3AD-06E4D0BC844F}" destId="{D3A59F4F-5990-4D5A-B23A-A5A68DD7BE72}" srcOrd="3" destOrd="0" presId="urn:microsoft.com/office/officeart/2018/2/layout/IconVerticalSolidList"/>
    <dgm:cxn modelId="{58CB71D7-CC34-432C-93AB-4F6E688E9E3A}" type="presParOf" srcId="{805784D1-6C1C-43B9-AADC-0F73D37B2F13}" destId="{83A1CD61-4299-4FE7-858F-DC7C14CA1BC4}" srcOrd="7" destOrd="0" presId="urn:microsoft.com/office/officeart/2018/2/layout/IconVerticalSolidList"/>
    <dgm:cxn modelId="{520DD025-3453-483F-B5B4-DFC1739C4B40}" type="presParOf" srcId="{805784D1-6C1C-43B9-AADC-0F73D37B2F13}" destId="{A6AFA3E1-4E72-4D46-9EF7-A92777C57A59}" srcOrd="8" destOrd="0" presId="urn:microsoft.com/office/officeart/2018/2/layout/IconVerticalSolidList"/>
    <dgm:cxn modelId="{D5AC19DD-5052-42C1-B0BE-5E3F6A7BEF2B}" type="presParOf" srcId="{A6AFA3E1-4E72-4D46-9EF7-A92777C57A59}" destId="{92D20E76-F215-4B4B-B170-8988DBF144D8}" srcOrd="0" destOrd="0" presId="urn:microsoft.com/office/officeart/2018/2/layout/IconVerticalSolidList"/>
    <dgm:cxn modelId="{8F349C1F-F1F4-49A1-B836-A7350697A335}" type="presParOf" srcId="{A6AFA3E1-4E72-4D46-9EF7-A92777C57A59}" destId="{E3B95719-1D36-4474-A057-7C30CB708D4E}" srcOrd="1" destOrd="0" presId="urn:microsoft.com/office/officeart/2018/2/layout/IconVerticalSolidList"/>
    <dgm:cxn modelId="{909F1E1B-401C-4F0B-8E0D-59A81647935B}" type="presParOf" srcId="{A6AFA3E1-4E72-4D46-9EF7-A92777C57A59}" destId="{6A1A52A7-4422-42F6-871E-8CB940202112}" srcOrd="2" destOrd="0" presId="urn:microsoft.com/office/officeart/2018/2/layout/IconVerticalSolidList"/>
    <dgm:cxn modelId="{A92C0333-F00F-4906-B8F5-1850C25D5751}" type="presParOf" srcId="{A6AFA3E1-4E72-4D46-9EF7-A92777C57A59}" destId="{5FC7745D-83B4-4194-BA4D-0BA8D2C69A5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70E0BE-A68A-45AC-B8FC-C8041008D224}">
      <dsp:nvSpPr>
        <dsp:cNvPr id="0" name=""/>
        <dsp:cNvSpPr/>
      </dsp:nvSpPr>
      <dsp:spPr>
        <a:xfrm>
          <a:off x="429047" y="0"/>
          <a:ext cx="10808840" cy="188201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B05A5-09B6-4869-8AA0-445DDDA1424D}">
      <dsp:nvSpPr>
        <dsp:cNvPr id="0" name=""/>
        <dsp:cNvSpPr/>
      </dsp:nvSpPr>
      <dsp:spPr>
        <a:xfrm>
          <a:off x="0" y="3831"/>
          <a:ext cx="8229600" cy="8392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960B8A-F094-4306-B90E-8C94C8F1A10A}">
      <dsp:nvSpPr>
        <dsp:cNvPr id="0" name=""/>
        <dsp:cNvSpPr/>
      </dsp:nvSpPr>
      <dsp:spPr>
        <a:xfrm>
          <a:off x="253858" y="192651"/>
          <a:ext cx="462012" cy="46156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F94374-D62C-4783-837D-29CA747F0B9D}">
      <dsp:nvSpPr>
        <dsp:cNvPr id="0" name=""/>
        <dsp:cNvSpPr/>
      </dsp:nvSpPr>
      <dsp:spPr>
        <a:xfrm>
          <a:off x="924395" y="0"/>
          <a:ext cx="7230497" cy="891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367" tIns="94367" rIns="94367" bIns="94367" numCol="1" spcCol="1270" anchor="ctr" anchorCtr="0">
          <a:noAutofit/>
        </a:bodyPr>
        <a:lstStyle/>
        <a:p>
          <a:pPr marL="0" lvl="0" indent="0" algn="l" defTabSz="622300">
            <a:lnSpc>
              <a:spcPct val="100000"/>
            </a:lnSpc>
            <a:spcBef>
              <a:spcPct val="0"/>
            </a:spcBef>
            <a:spcAft>
              <a:spcPct val="35000"/>
            </a:spcAft>
            <a:buNone/>
          </a:pPr>
          <a:r>
            <a:rPr lang="en-AU" sz="1400" b="1" kern="1200" dirty="0"/>
            <a:t>Genuine and substantive:</a:t>
          </a:r>
        </a:p>
        <a:p>
          <a:pPr marL="0" lvl="0" indent="0" algn="l" defTabSz="622300">
            <a:lnSpc>
              <a:spcPct val="100000"/>
            </a:lnSpc>
            <a:spcBef>
              <a:spcPct val="0"/>
            </a:spcBef>
            <a:spcAft>
              <a:spcPct val="35000"/>
            </a:spcAft>
            <a:buNone/>
          </a:pPr>
          <a:r>
            <a:rPr lang="en-US" sz="1400" kern="1200" dirty="0"/>
            <a:t>The engagement is </a:t>
          </a:r>
          <a:r>
            <a:rPr lang="en-US" sz="1400" b="1" kern="1200" dirty="0"/>
            <a:t>mature, credible, structured, respectful and well-resourced.</a:t>
          </a:r>
        </a:p>
      </dsp:txBody>
      <dsp:txXfrm>
        <a:off x="924395" y="0"/>
        <a:ext cx="7230497" cy="891653"/>
      </dsp:txXfrm>
    </dsp:sp>
    <dsp:sp modelId="{53843075-C97E-47E0-8723-0D01E4C003BF}">
      <dsp:nvSpPr>
        <dsp:cNvPr id="0" name=""/>
        <dsp:cNvSpPr/>
      </dsp:nvSpPr>
      <dsp:spPr>
        <a:xfrm>
          <a:off x="0" y="1118397"/>
          <a:ext cx="8229600" cy="8392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67BDB2-0A28-4AB2-ADA8-DC661B758BEE}">
      <dsp:nvSpPr>
        <dsp:cNvPr id="0" name=""/>
        <dsp:cNvSpPr/>
      </dsp:nvSpPr>
      <dsp:spPr>
        <a:xfrm>
          <a:off x="253858" y="1307217"/>
          <a:ext cx="462012" cy="4615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A59F4F-5990-4D5A-B23A-A5A68DD7BE72}">
      <dsp:nvSpPr>
        <dsp:cNvPr id="0" name=""/>
        <dsp:cNvSpPr/>
      </dsp:nvSpPr>
      <dsp:spPr>
        <a:xfrm>
          <a:off x="969730" y="1118397"/>
          <a:ext cx="7230497" cy="891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367" tIns="94367" rIns="94367" bIns="94367" numCol="1" spcCol="1270" anchor="ctr" anchorCtr="0">
          <a:noAutofit/>
        </a:bodyPr>
        <a:lstStyle/>
        <a:p>
          <a:pPr marL="0" lvl="0" indent="0" algn="l" defTabSz="622300">
            <a:lnSpc>
              <a:spcPct val="100000"/>
            </a:lnSpc>
            <a:spcBef>
              <a:spcPct val="0"/>
            </a:spcBef>
            <a:spcAft>
              <a:spcPct val="35000"/>
            </a:spcAft>
            <a:buNone/>
          </a:pPr>
          <a:r>
            <a:rPr lang="en-US" sz="1400" b="1" kern="1200" dirty="0"/>
            <a:t>Balanced representation:</a:t>
          </a:r>
        </a:p>
        <a:p>
          <a:pPr marL="0" lvl="0" indent="0" algn="l" defTabSz="622300">
            <a:lnSpc>
              <a:spcPct val="100000"/>
            </a:lnSpc>
            <a:spcBef>
              <a:spcPct val="0"/>
            </a:spcBef>
            <a:spcAft>
              <a:spcPct val="35000"/>
            </a:spcAft>
            <a:buNone/>
          </a:pPr>
          <a:r>
            <a:rPr lang="en-US" sz="1400" kern="1200" dirty="0"/>
            <a:t>The RPRG tended to stakeholder representation, with some reg expert members</a:t>
          </a:r>
        </a:p>
      </dsp:txBody>
      <dsp:txXfrm>
        <a:off x="969730" y="1118397"/>
        <a:ext cx="7230497" cy="891653"/>
      </dsp:txXfrm>
    </dsp:sp>
    <dsp:sp modelId="{2F4D4C75-B0BF-4E86-BD52-A76CFFEC3209}">
      <dsp:nvSpPr>
        <dsp:cNvPr id="0" name=""/>
        <dsp:cNvSpPr/>
      </dsp:nvSpPr>
      <dsp:spPr>
        <a:xfrm>
          <a:off x="0" y="2275527"/>
          <a:ext cx="8229600" cy="8392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202B8A-E0B4-4C9F-A82C-9E325DFEA7D4}">
      <dsp:nvSpPr>
        <dsp:cNvPr id="0" name=""/>
        <dsp:cNvSpPr/>
      </dsp:nvSpPr>
      <dsp:spPr>
        <a:xfrm>
          <a:off x="253858" y="2421784"/>
          <a:ext cx="462012" cy="4615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0D3038-E4DD-4811-A8DF-4387327647CD}">
      <dsp:nvSpPr>
        <dsp:cNvPr id="0" name=""/>
        <dsp:cNvSpPr/>
      </dsp:nvSpPr>
      <dsp:spPr>
        <a:xfrm>
          <a:off x="969730" y="2232963"/>
          <a:ext cx="7230497" cy="891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367" tIns="94367" rIns="94367" bIns="94367" numCol="1" spcCol="1270" anchor="ctr" anchorCtr="0">
          <a:noAutofit/>
        </a:bodyPr>
        <a:lstStyle/>
        <a:p>
          <a:pPr marL="0" lvl="0" indent="0" algn="l" defTabSz="622300">
            <a:lnSpc>
              <a:spcPct val="100000"/>
            </a:lnSpc>
            <a:spcBef>
              <a:spcPct val="0"/>
            </a:spcBef>
            <a:spcAft>
              <a:spcPct val="35000"/>
            </a:spcAft>
            <a:buNone/>
          </a:pPr>
          <a:r>
            <a:rPr lang="en-AU" sz="1400" b="1" kern="1200" dirty="0"/>
            <a:t>Influential in parts: </a:t>
          </a:r>
        </a:p>
        <a:p>
          <a:pPr marL="0" lvl="0" indent="0" algn="l" defTabSz="622300">
            <a:lnSpc>
              <a:spcPct val="100000"/>
            </a:lnSpc>
            <a:spcBef>
              <a:spcPct val="0"/>
            </a:spcBef>
            <a:spcAft>
              <a:spcPct val="35000"/>
            </a:spcAft>
            <a:buNone/>
          </a:pPr>
          <a:r>
            <a:rPr lang="en-AU" sz="1400" b="0" kern="1200" dirty="0"/>
            <a:t>Price path </a:t>
          </a:r>
          <a:r>
            <a:rPr lang="en-AU" sz="1400" kern="1200" dirty="0"/>
            <a:t>(smoothing, predictability), proposal transparency and structure and </a:t>
          </a:r>
          <a:r>
            <a:rPr lang="en-US" sz="1400" kern="1200" dirty="0"/>
            <a:t>articulation of trade-offs and impacts</a:t>
          </a:r>
        </a:p>
      </dsp:txBody>
      <dsp:txXfrm>
        <a:off x="969730" y="2232963"/>
        <a:ext cx="7230497" cy="891653"/>
      </dsp:txXfrm>
    </dsp:sp>
    <dsp:sp modelId="{92D20E76-F215-4B4B-B170-8988DBF144D8}">
      <dsp:nvSpPr>
        <dsp:cNvPr id="0" name=""/>
        <dsp:cNvSpPr/>
      </dsp:nvSpPr>
      <dsp:spPr>
        <a:xfrm>
          <a:off x="0" y="3347529"/>
          <a:ext cx="8229600" cy="8392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B95719-1D36-4474-A057-7C30CB708D4E}">
      <dsp:nvSpPr>
        <dsp:cNvPr id="0" name=""/>
        <dsp:cNvSpPr/>
      </dsp:nvSpPr>
      <dsp:spPr>
        <a:xfrm>
          <a:off x="253858" y="3536350"/>
          <a:ext cx="462012" cy="46156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C7745D-83B4-4194-BA4D-0BA8D2C69A5D}">
      <dsp:nvSpPr>
        <dsp:cNvPr id="0" name=""/>
        <dsp:cNvSpPr/>
      </dsp:nvSpPr>
      <dsp:spPr>
        <a:xfrm>
          <a:off x="969730" y="3347529"/>
          <a:ext cx="7230497" cy="891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367" tIns="94367" rIns="94367" bIns="94367" numCol="1" spcCol="1270" anchor="ctr" anchorCtr="0">
          <a:noAutofit/>
        </a:bodyPr>
        <a:lstStyle/>
        <a:p>
          <a:pPr marL="0" lvl="0" indent="0" algn="l" defTabSz="622300">
            <a:lnSpc>
              <a:spcPct val="100000"/>
            </a:lnSpc>
            <a:spcBef>
              <a:spcPct val="0"/>
            </a:spcBef>
            <a:spcAft>
              <a:spcPct val="35000"/>
            </a:spcAft>
            <a:buNone/>
          </a:pPr>
          <a:r>
            <a:rPr lang="en-US" sz="1400" kern="1200" dirty="0"/>
            <a:t>There is </a:t>
          </a:r>
          <a:r>
            <a:rPr lang="en-US" sz="1400" b="1" kern="1200" dirty="0"/>
            <a:t>limited evidence it has materially constrained costs</a:t>
          </a:r>
          <a:r>
            <a:rPr lang="en-US" sz="1400" kern="1200" dirty="0"/>
            <a:t> for consumers</a:t>
          </a:r>
        </a:p>
      </dsp:txBody>
      <dsp:txXfrm>
        <a:off x="969730" y="3347529"/>
        <a:ext cx="7230497" cy="8916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B05A5-09B6-4869-8AA0-445DDDA1424D}">
      <dsp:nvSpPr>
        <dsp:cNvPr id="0" name=""/>
        <dsp:cNvSpPr/>
      </dsp:nvSpPr>
      <dsp:spPr>
        <a:xfrm>
          <a:off x="0" y="0"/>
          <a:ext cx="8229600" cy="7337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960B8A-F094-4306-B90E-8C94C8F1A10A}">
      <dsp:nvSpPr>
        <dsp:cNvPr id="0" name=""/>
        <dsp:cNvSpPr/>
      </dsp:nvSpPr>
      <dsp:spPr>
        <a:xfrm>
          <a:off x="221953" y="168533"/>
          <a:ext cx="403551" cy="40355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F94374-D62C-4783-837D-29CA747F0B9D}">
      <dsp:nvSpPr>
        <dsp:cNvPr id="0" name=""/>
        <dsp:cNvSpPr/>
      </dsp:nvSpPr>
      <dsp:spPr>
        <a:xfrm>
          <a:off x="801172" y="0"/>
          <a:ext cx="7382141" cy="73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53" tIns="77653" rIns="77653" bIns="77653" numCol="1" spcCol="1270" anchor="ctr" anchorCtr="0">
          <a:noAutofit/>
        </a:bodyPr>
        <a:lstStyle/>
        <a:p>
          <a:pPr marL="0" lvl="0" indent="0" algn="l" defTabSz="800100">
            <a:lnSpc>
              <a:spcPct val="100000"/>
            </a:lnSpc>
            <a:spcBef>
              <a:spcPct val="0"/>
            </a:spcBef>
            <a:spcAft>
              <a:spcPct val="35000"/>
            </a:spcAft>
            <a:buNone/>
          </a:pPr>
          <a:r>
            <a:rPr lang="en-US" sz="1800" b="0" kern="1200" dirty="0"/>
            <a:t>Alternative smoothing to reduce volatility, include all price impacts</a:t>
          </a:r>
        </a:p>
      </dsp:txBody>
      <dsp:txXfrm>
        <a:off x="801172" y="0"/>
        <a:ext cx="7382141" cy="733729"/>
      </dsp:txXfrm>
    </dsp:sp>
    <dsp:sp modelId="{2F4D4C75-B0BF-4E86-BD52-A76CFFEC3209}">
      <dsp:nvSpPr>
        <dsp:cNvPr id="0" name=""/>
        <dsp:cNvSpPr/>
      </dsp:nvSpPr>
      <dsp:spPr>
        <a:xfrm>
          <a:off x="0" y="957821"/>
          <a:ext cx="8229600" cy="7337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202B8A-E0B4-4C9F-A82C-9E325DFEA7D4}">
      <dsp:nvSpPr>
        <dsp:cNvPr id="0" name=""/>
        <dsp:cNvSpPr/>
      </dsp:nvSpPr>
      <dsp:spPr>
        <a:xfrm>
          <a:off x="221953" y="1085696"/>
          <a:ext cx="403551" cy="4035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0D3038-E4DD-4811-A8DF-4387327647CD}">
      <dsp:nvSpPr>
        <dsp:cNvPr id="0" name=""/>
        <dsp:cNvSpPr/>
      </dsp:nvSpPr>
      <dsp:spPr>
        <a:xfrm>
          <a:off x="847458" y="920607"/>
          <a:ext cx="7382141" cy="73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53" tIns="77653" rIns="77653" bIns="77653" numCol="1" spcCol="1270" anchor="ctr" anchorCtr="0">
          <a:noAutofit/>
        </a:bodyPr>
        <a:lstStyle/>
        <a:p>
          <a:pPr marL="0" lvl="0" indent="0" algn="l" defTabSz="800100">
            <a:lnSpc>
              <a:spcPct val="100000"/>
            </a:lnSpc>
            <a:spcBef>
              <a:spcPct val="0"/>
            </a:spcBef>
            <a:spcAft>
              <a:spcPct val="35000"/>
            </a:spcAft>
            <a:buNone/>
          </a:pPr>
          <a:r>
            <a:rPr lang="en-US" sz="1800" b="0" kern="1200" dirty="0"/>
            <a:t>Review of output growth methodology (deferred)</a:t>
          </a:r>
        </a:p>
      </dsp:txBody>
      <dsp:txXfrm>
        <a:off x="847458" y="920607"/>
        <a:ext cx="7382141" cy="733729"/>
      </dsp:txXfrm>
    </dsp:sp>
    <dsp:sp modelId="{F4B7D92A-6355-4E54-8369-C4FBC53AC148}">
      <dsp:nvSpPr>
        <dsp:cNvPr id="0" name=""/>
        <dsp:cNvSpPr/>
      </dsp:nvSpPr>
      <dsp:spPr>
        <a:xfrm>
          <a:off x="0" y="1837769"/>
          <a:ext cx="8229600" cy="7337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8D89A0-B821-4B77-A90A-78A96C66DB43}">
      <dsp:nvSpPr>
        <dsp:cNvPr id="0" name=""/>
        <dsp:cNvSpPr/>
      </dsp:nvSpPr>
      <dsp:spPr>
        <a:xfrm>
          <a:off x="221953" y="2002858"/>
          <a:ext cx="403551" cy="40355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0CECFF-B342-4336-956D-BF17C9245A85}">
      <dsp:nvSpPr>
        <dsp:cNvPr id="0" name=""/>
        <dsp:cNvSpPr/>
      </dsp:nvSpPr>
      <dsp:spPr>
        <a:xfrm>
          <a:off x="847458" y="1837769"/>
          <a:ext cx="7382141" cy="73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53" tIns="77653" rIns="77653" bIns="77653" numCol="1" spcCol="1270" anchor="ctr" anchorCtr="0">
          <a:noAutofit/>
        </a:bodyPr>
        <a:lstStyle/>
        <a:p>
          <a:pPr marL="0" lvl="0" indent="0" algn="l" defTabSz="800100">
            <a:lnSpc>
              <a:spcPct val="100000"/>
            </a:lnSpc>
            <a:spcBef>
              <a:spcPct val="0"/>
            </a:spcBef>
            <a:spcAft>
              <a:spcPct val="35000"/>
            </a:spcAft>
            <a:buNone/>
          </a:pPr>
          <a:r>
            <a:rPr lang="en-US" sz="1800" kern="1200" dirty="0"/>
            <a:t>Alternative CESS approach and ‘costs beyond our control’ (not pursued)</a:t>
          </a:r>
        </a:p>
      </dsp:txBody>
      <dsp:txXfrm>
        <a:off x="847458" y="1837769"/>
        <a:ext cx="7382141" cy="733729"/>
      </dsp:txXfrm>
    </dsp:sp>
    <dsp:sp modelId="{53843075-C97E-47E0-8723-0D01E4C003BF}">
      <dsp:nvSpPr>
        <dsp:cNvPr id="0" name=""/>
        <dsp:cNvSpPr/>
      </dsp:nvSpPr>
      <dsp:spPr>
        <a:xfrm>
          <a:off x="0" y="2761858"/>
          <a:ext cx="8229600" cy="7337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67BDB2-0A28-4AB2-ADA8-DC661B758BEE}">
      <dsp:nvSpPr>
        <dsp:cNvPr id="0" name=""/>
        <dsp:cNvSpPr/>
      </dsp:nvSpPr>
      <dsp:spPr>
        <a:xfrm>
          <a:off x="221953" y="2920021"/>
          <a:ext cx="403551" cy="4035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A59F4F-5990-4D5A-B23A-A5A68DD7BE72}">
      <dsp:nvSpPr>
        <dsp:cNvPr id="0" name=""/>
        <dsp:cNvSpPr/>
      </dsp:nvSpPr>
      <dsp:spPr>
        <a:xfrm>
          <a:off x="847458" y="2754931"/>
          <a:ext cx="7382141" cy="73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53" tIns="77653" rIns="77653" bIns="77653" numCol="1" spcCol="1270" anchor="ctr" anchorCtr="0">
          <a:noAutofit/>
        </a:bodyPr>
        <a:lstStyle/>
        <a:p>
          <a:pPr marL="0" lvl="0" indent="0" algn="l" defTabSz="800100">
            <a:lnSpc>
              <a:spcPct val="100000"/>
            </a:lnSpc>
            <a:spcBef>
              <a:spcPct val="0"/>
            </a:spcBef>
            <a:spcAft>
              <a:spcPct val="35000"/>
            </a:spcAft>
            <a:buNone/>
          </a:pPr>
          <a:r>
            <a:rPr lang="en-AU" sz="1800" kern="1200" dirty="0"/>
            <a:t>Acknowledging </a:t>
          </a:r>
          <a:r>
            <a:rPr lang="en-AU" sz="1800" b="0" kern="1200" dirty="0"/>
            <a:t>productivity deterioration - </a:t>
          </a:r>
          <a:r>
            <a:rPr lang="en-US" sz="1800" kern="1200" dirty="0"/>
            <a:t>improvements are </a:t>
          </a:r>
          <a:r>
            <a:rPr lang="en-US" sz="1800" b="0" kern="1200" dirty="0"/>
            <a:t>uncertain</a:t>
          </a:r>
        </a:p>
      </dsp:txBody>
      <dsp:txXfrm>
        <a:off x="847458" y="2754931"/>
        <a:ext cx="7382141" cy="733729"/>
      </dsp:txXfrm>
    </dsp:sp>
    <dsp:sp modelId="{92D20E76-F215-4B4B-B170-8988DBF144D8}">
      <dsp:nvSpPr>
        <dsp:cNvPr id="0" name=""/>
        <dsp:cNvSpPr/>
      </dsp:nvSpPr>
      <dsp:spPr>
        <a:xfrm>
          <a:off x="0" y="3672094"/>
          <a:ext cx="8229600" cy="7337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B95719-1D36-4474-A057-7C30CB708D4E}">
      <dsp:nvSpPr>
        <dsp:cNvPr id="0" name=""/>
        <dsp:cNvSpPr/>
      </dsp:nvSpPr>
      <dsp:spPr>
        <a:xfrm>
          <a:off x="221953" y="3837183"/>
          <a:ext cx="403551" cy="40355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C7745D-83B4-4194-BA4D-0BA8D2C69A5D}">
      <dsp:nvSpPr>
        <dsp:cNvPr id="0" name=""/>
        <dsp:cNvSpPr/>
      </dsp:nvSpPr>
      <dsp:spPr>
        <a:xfrm>
          <a:off x="847458" y="3672094"/>
          <a:ext cx="7382141" cy="73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53" tIns="77653" rIns="77653" bIns="77653" numCol="1" spcCol="1270" anchor="ctr" anchorCtr="0">
          <a:noAutofit/>
        </a:bodyPr>
        <a:lstStyle/>
        <a:p>
          <a:pPr marL="0" lvl="0" indent="0" algn="l" defTabSz="800100">
            <a:lnSpc>
              <a:spcPct val="100000"/>
            </a:lnSpc>
            <a:spcBef>
              <a:spcPct val="0"/>
            </a:spcBef>
            <a:spcAft>
              <a:spcPct val="35000"/>
            </a:spcAft>
            <a:buNone/>
          </a:pPr>
          <a:r>
            <a:rPr lang="en-US" sz="1800" kern="1200" dirty="0"/>
            <a:t>The potential ultimate capex stack, including ISP and Energy Roadmap</a:t>
          </a:r>
        </a:p>
      </dsp:txBody>
      <dsp:txXfrm>
        <a:off x="847458" y="3672094"/>
        <a:ext cx="7382141" cy="73372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8C723-BBFF-A94B-B0AC-EB995485E6B6}"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02924F-68C5-1440-823A-C3865CF2DFCF}" type="slidenum">
              <a:rPr lang="en-US" smtClean="0"/>
              <a:t>‹#›</a:t>
            </a:fld>
            <a:endParaRPr lang="en-US"/>
          </a:p>
        </p:txBody>
      </p:sp>
    </p:spTree>
    <p:extLst>
      <p:ext uri="{BB962C8B-B14F-4D97-AF65-F5344CB8AC3E}">
        <p14:creationId xmlns:p14="http://schemas.microsoft.com/office/powerpoint/2010/main" val="1551836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F11D5-EA0B-4B85-89CF-9FE9F0504F4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9795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lang="en-AU" sz="16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5716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0595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B02924F-68C5-1440-823A-C3865CF2DFCF}" type="slidenum">
              <a:rPr lang="en-US" smtClean="0"/>
              <a:t>29</a:t>
            </a:fld>
            <a:endParaRPr lang="en-US"/>
          </a:p>
        </p:txBody>
      </p:sp>
    </p:spTree>
    <p:extLst>
      <p:ext uri="{BB962C8B-B14F-4D97-AF65-F5344CB8AC3E}">
        <p14:creationId xmlns:p14="http://schemas.microsoft.com/office/powerpoint/2010/main" val="1358719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F11D5-EA0B-4B85-89CF-9FE9F0504F4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359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5D388-9840-9A0C-D75D-5CD6C8591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3F8549-528E-635C-2CA9-B3FDE07E74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0ADC27-7813-11A6-D459-280AC5C3ED5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D406775-8FBD-67E5-2326-615533D2DB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F11D5-EA0B-4B85-89CF-9FE9F0504F4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9907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AD847-0B4D-1C7A-8ADF-986AACBEB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331B6-4AFF-3A03-27E7-D43EA4A27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6D453-00C7-1CE7-A847-524A7D610203}"/>
              </a:ext>
            </a:extLst>
          </p:cNvPr>
          <p:cNvSpPr>
            <a:spLocks noGrp="1"/>
          </p:cNvSpPr>
          <p:nvPr>
            <p:ph type="body" idx="1"/>
          </p:nvPr>
        </p:nvSpPr>
        <p:spPr/>
        <p:txBody>
          <a:bodyPr/>
          <a:lstStyle/>
          <a:p>
            <a:endParaRPr lang="en-AU" sz="1200" b="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71FD0DE-A5E5-3B0D-0F7B-21E7C4EC45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F11D5-EA0B-4B85-89CF-9FE9F0504F4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1264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 — Consumer Engagement</a:t>
            </a:r>
          </a:p>
          <a:p>
            <a:endParaRPr lang="en-AU" dirty="0"/>
          </a:p>
          <a:p>
            <a:r>
              <a:rPr lang="en-US" dirty="0"/>
              <a:t>Engagement for the 2027–32 reset remains mature, structured, and clearly aligned with the Better Resets framework. This is not a compliance exercise – it is substantive and ongoing.</a:t>
            </a:r>
          </a:p>
          <a:p>
            <a:endParaRPr lang="en-AU" dirty="0"/>
          </a:p>
          <a:p>
            <a:r>
              <a:rPr lang="en-US" dirty="0"/>
              <a:t>Powerlink has maintained a strong RPRG process, with early involvement and iterative testing of key issues. </a:t>
            </a:r>
          </a:p>
          <a:p>
            <a:endParaRPr lang="en-US" dirty="0"/>
          </a:p>
          <a:p>
            <a:r>
              <a:rPr lang="en-US" dirty="0"/>
              <a:t>From a customer perspective, the messages are consistent. There is support for maintaining reliability and enabling the energy transition, but a strong constraint on affordability and price predictability.</a:t>
            </a:r>
          </a:p>
          <a:p>
            <a:endParaRPr lang="en-AU" dirty="0"/>
          </a:p>
          <a:p>
            <a:r>
              <a:rPr lang="en-US" dirty="0"/>
              <a:t>What is different in this reset is the context. Engagement is now taking place in an environment of known cost escalation and increased uncertainty. This is no longer about optimising a stable cost base – it is about navigating trade-offs under uncertainty.</a:t>
            </a:r>
          </a:p>
          <a:p>
            <a:endParaRPr lang="en-AU" dirty="0"/>
          </a:p>
          <a:p>
            <a:r>
              <a:rPr lang="en-US" dirty="0"/>
              <a:t>We see very similar patterns in AusNet’s engagement, which reinforces that this is a sector-wide shift rather than something unique to Powerlink.</a:t>
            </a:r>
          </a:p>
          <a:p>
            <a:endParaRPr lang="en-AU" dirty="0"/>
          </a:p>
          <a:p>
            <a:r>
              <a:rPr lang="en-US" dirty="0"/>
              <a:t>Overall, engagement is strong and influential, but it is now being applied in a much more uncertain and cost-pressured environment.</a:t>
            </a: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306AB-89A1-497C-90CA-AF0C72A934EE}"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4843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central issue for this reset is not engagement quality – it is the risks, credibility and efficiency of forecasts and deliverability in a changing environment.</a:t>
            </a:r>
            <a:endParaRPr lang="en-AU" dirty="0"/>
          </a:p>
          <a:p>
            <a:r>
              <a:rPr lang="en-US" dirty="0"/>
              <a:t> </a:t>
            </a:r>
            <a:endParaRPr lang="en-AU" dirty="0"/>
          </a:p>
          <a:p>
            <a:r>
              <a:rPr lang="en-US" dirty="0"/>
              <a:t>Since the last reset, there have been material increases in labour costs, contractor availability constraints, and supply chain pressures. At the same time, system complexity has increased and delivery risk has become more pronounced.</a:t>
            </a:r>
            <a:endParaRPr lang="en-AU" dirty="0"/>
          </a:p>
          <a:p>
            <a:r>
              <a:rPr lang="en-US" dirty="0"/>
              <a:t> </a:t>
            </a:r>
            <a:endParaRPr lang="en-AU" dirty="0"/>
          </a:p>
          <a:p>
            <a:r>
              <a:rPr lang="en-US" dirty="0"/>
              <a:t>In the current period, we are seeing opex above allowance in the later years, and benchmarking is suggesting some decline in relative performance. This raises legitimate questions around base year efficiency.</a:t>
            </a:r>
            <a:endParaRPr lang="en-AU" dirty="0"/>
          </a:p>
          <a:p>
            <a:r>
              <a:rPr lang="en-US" dirty="0"/>
              <a:t> </a:t>
            </a:r>
            <a:endParaRPr lang="en-AU" dirty="0"/>
          </a:p>
          <a:p>
            <a:r>
              <a:rPr lang="en-US" dirty="0"/>
              <a:t>The AER is therefore focusing on a number of key areas: whether the base year is efficient, whether step changes are justified, whether output measures appropriately reflect system complexity, and whether observed productivity trends are real or a function of measurement.</a:t>
            </a:r>
            <a:endParaRPr lang="en-AU" dirty="0"/>
          </a:p>
          <a:p>
            <a:r>
              <a:rPr lang="en-US" dirty="0"/>
              <a:t> </a:t>
            </a:r>
            <a:endParaRPr lang="en-AU" dirty="0"/>
          </a:p>
          <a:p>
            <a:r>
              <a:rPr lang="en-US" dirty="0"/>
              <a:t>The critical analytical tension is whether these cost increases reflect inefficiency, or whether they are driven by structural and external factors.</a:t>
            </a:r>
            <a:endParaRPr lang="en-AU" dirty="0"/>
          </a:p>
          <a:p>
            <a:r>
              <a:rPr lang="en-US" dirty="0"/>
              <a:t> </a:t>
            </a:r>
            <a:endParaRPr lang="en-AU" dirty="0"/>
          </a:p>
          <a:p>
            <a:r>
              <a:rPr lang="en-US" dirty="0"/>
              <a:t>The AusNet issues paper highlights very similar themes – rising costs, base year scrutiny, and challenges around step changes. This indicates that the AER is confronting a broader sector-wide shift in cost conditions.</a:t>
            </a:r>
            <a:endParaRPr lang="en-AU" dirty="0"/>
          </a:p>
          <a:p>
            <a:r>
              <a:rPr lang="en-US" dirty="0"/>
              <a:t> </a:t>
            </a: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306AB-89A1-497C-90CA-AF0C72A934EE}"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0247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previous determination, Powerlink responded strongly to engagement signals. It tightened its forecasts and deliberately created what it described as “constructive discomfort” to drive internal discipline and deliver lower prices for consumers.</a:t>
            </a:r>
            <a:endParaRPr lang="en-AU" dirty="0"/>
          </a:p>
          <a:p>
            <a:r>
              <a:rPr lang="en-US" dirty="0"/>
              <a:t> </a:t>
            </a:r>
            <a:endParaRPr lang="en-AU" dirty="0"/>
          </a:p>
          <a:p>
            <a:r>
              <a:rPr lang="en-US" dirty="0"/>
              <a:t>With hindsight, the operating environment changed materially. Costs escalated, and delivery conditions became more difficult. As a result, we now see overspend relative to allowance.</a:t>
            </a:r>
            <a:endParaRPr lang="en-AU" dirty="0"/>
          </a:p>
          <a:p>
            <a:r>
              <a:rPr lang="en-US" dirty="0"/>
              <a:t> </a:t>
            </a:r>
            <a:endParaRPr lang="en-AU" dirty="0"/>
          </a:p>
          <a:p>
            <a:r>
              <a:rPr lang="en-US" dirty="0"/>
              <a:t>The key question for this reset is how those outcomes are interpreted.</a:t>
            </a:r>
            <a:endParaRPr lang="en-AU" dirty="0"/>
          </a:p>
          <a:p>
            <a:r>
              <a:rPr lang="en-US" dirty="0"/>
              <a:t> </a:t>
            </a:r>
            <a:endParaRPr lang="en-AU" dirty="0"/>
          </a:p>
          <a:p>
            <a:r>
              <a:rPr lang="en-US" dirty="0"/>
              <a:t>If the AER treats this primarily as inefficiency, that would lead to tighter allowances and potential penalties through mechanisms such as the CESS or base year adjustments.</a:t>
            </a:r>
            <a:endParaRPr lang="en-AU" dirty="0"/>
          </a:p>
          <a:p>
            <a:r>
              <a:rPr lang="en-US" dirty="0"/>
              <a:t> </a:t>
            </a:r>
            <a:endParaRPr lang="en-AU" dirty="0"/>
          </a:p>
          <a:p>
            <a:r>
              <a:rPr lang="en-US" dirty="0"/>
              <a:t>However, if those outcomes are at least partly driven by exogenous or structural factors, there is a risk of misallocating risk within the framework.</a:t>
            </a:r>
            <a:endParaRPr lang="en-AU" dirty="0"/>
          </a:p>
          <a:p>
            <a:r>
              <a:rPr lang="en-US" dirty="0"/>
              <a:t> </a:t>
            </a:r>
            <a:endParaRPr lang="en-AU" dirty="0"/>
          </a:p>
          <a:p>
            <a:r>
              <a:rPr lang="en-US" dirty="0"/>
              <a:t>The incentive implications are important. If businesses face downside exposure for factors beyond their control, the rational response will be to adopt more conservative forecasts in future resets, with less willingness to pursue efficiency stretch or respond ambitiously to engagement.</a:t>
            </a:r>
            <a:endParaRPr lang="en-AU" dirty="0"/>
          </a:p>
          <a:p>
            <a:r>
              <a:rPr lang="en-US" dirty="0"/>
              <a:t> </a:t>
            </a:r>
            <a:endParaRPr lang="en-AU" dirty="0"/>
          </a:p>
          <a:p>
            <a:r>
              <a:rPr lang="en-US" dirty="0"/>
              <a:t>We see the same pattern emerging in AusNet, which reinforces that this is a NEM-wide issue.</a:t>
            </a:r>
            <a:endParaRPr lang="en-AU" dirty="0"/>
          </a:p>
          <a:p>
            <a:r>
              <a:rPr lang="en-US" dirty="0"/>
              <a:t> </a:t>
            </a:r>
            <a:endParaRPr lang="en-AU" dirty="0"/>
          </a:p>
          <a:p>
            <a:r>
              <a:rPr lang="en-US" dirty="0"/>
              <a:t>If structural cost change is interpreted as inefficiency, the likely outcome is more conservative proposals and higher long-term costs for consumers.</a:t>
            </a:r>
            <a:endParaRPr lang="en-AU" dirty="0"/>
          </a:p>
          <a:p>
            <a:r>
              <a:rPr lang="en-US" dirty="0"/>
              <a:t> </a:t>
            </a:r>
            <a:endParaRPr lang="en-AU" dirty="0"/>
          </a:p>
          <a:p>
            <a:r>
              <a:rPr lang="en-US" dirty="0"/>
              <a:t>So the task for the AER is to preserve strong efficiency incentives, while recognising the changing cost realities facing the sector.</a:t>
            </a: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306AB-89A1-497C-90CA-AF0C72A934EE}"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40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8938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619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10.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2.jpe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1.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4.jpe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5.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6.jpe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17.jpe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18.jpe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6" Type="http://schemas.openxmlformats.org/officeDocument/2006/relationships/image" Target="../media/image29.png"/><Relationship Id="rId21" Type="http://schemas.openxmlformats.org/officeDocument/2006/relationships/image" Target="../media/image24.png"/><Relationship Id="rId34" Type="http://schemas.openxmlformats.org/officeDocument/2006/relationships/image" Target="../media/image37.png"/><Relationship Id="rId42" Type="http://schemas.openxmlformats.org/officeDocument/2006/relationships/image" Target="../media/image45.png"/><Relationship Id="rId47" Type="http://schemas.openxmlformats.org/officeDocument/2006/relationships/image" Target="../media/image50.png"/><Relationship Id="rId50" Type="http://schemas.openxmlformats.org/officeDocument/2006/relationships/image" Target="../media/image53.png"/><Relationship Id="rId55" Type="http://schemas.openxmlformats.org/officeDocument/2006/relationships/image" Target="../media/image58.png"/><Relationship Id="rId63" Type="http://schemas.openxmlformats.org/officeDocument/2006/relationships/image" Target="../media/image66.png"/><Relationship Id="rId7" Type="http://schemas.openxmlformats.org/officeDocument/2006/relationships/image" Target="../media/image10.png"/><Relationship Id="rId2" Type="http://schemas.openxmlformats.org/officeDocument/2006/relationships/image" Target="../media/image5.png"/><Relationship Id="rId16" Type="http://schemas.openxmlformats.org/officeDocument/2006/relationships/image" Target="../media/image19.png"/><Relationship Id="rId29" Type="http://schemas.openxmlformats.org/officeDocument/2006/relationships/image" Target="../media/image32.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40" Type="http://schemas.openxmlformats.org/officeDocument/2006/relationships/image" Target="../media/image43.png"/><Relationship Id="rId45" Type="http://schemas.openxmlformats.org/officeDocument/2006/relationships/image" Target="../media/image48.png"/><Relationship Id="rId53" Type="http://schemas.openxmlformats.org/officeDocument/2006/relationships/image" Target="../media/image56.png"/><Relationship Id="rId58" Type="http://schemas.openxmlformats.org/officeDocument/2006/relationships/image" Target="../media/image61.png"/><Relationship Id="rId66" Type="http://schemas.openxmlformats.org/officeDocument/2006/relationships/image" Target="../media/image69.png"/><Relationship Id="rId5" Type="http://schemas.openxmlformats.org/officeDocument/2006/relationships/image" Target="../media/image8.png"/><Relationship Id="rId61" Type="http://schemas.openxmlformats.org/officeDocument/2006/relationships/image" Target="../media/image64.png"/><Relationship Id="rId19" Type="http://schemas.openxmlformats.org/officeDocument/2006/relationships/image" Target="../media/image2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 Id="rId43" Type="http://schemas.openxmlformats.org/officeDocument/2006/relationships/image" Target="../media/image46.png"/><Relationship Id="rId48" Type="http://schemas.openxmlformats.org/officeDocument/2006/relationships/image" Target="../media/image51.png"/><Relationship Id="rId56" Type="http://schemas.openxmlformats.org/officeDocument/2006/relationships/image" Target="../media/image59.png"/><Relationship Id="rId64" Type="http://schemas.openxmlformats.org/officeDocument/2006/relationships/image" Target="../media/image67.png"/><Relationship Id="rId8" Type="http://schemas.openxmlformats.org/officeDocument/2006/relationships/image" Target="../media/image11.png"/><Relationship Id="rId51" Type="http://schemas.openxmlformats.org/officeDocument/2006/relationships/image" Target="../media/image54.png"/><Relationship Id="rId3" Type="http://schemas.openxmlformats.org/officeDocument/2006/relationships/image" Target="../media/image6.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38" Type="http://schemas.openxmlformats.org/officeDocument/2006/relationships/image" Target="../media/image41.png"/><Relationship Id="rId46" Type="http://schemas.openxmlformats.org/officeDocument/2006/relationships/image" Target="../media/image49.png"/><Relationship Id="rId59" Type="http://schemas.openxmlformats.org/officeDocument/2006/relationships/image" Target="../media/image62.png"/><Relationship Id="rId20" Type="http://schemas.openxmlformats.org/officeDocument/2006/relationships/image" Target="../media/image23.png"/><Relationship Id="rId41" Type="http://schemas.openxmlformats.org/officeDocument/2006/relationships/image" Target="../media/image44.png"/><Relationship Id="rId54" Type="http://schemas.openxmlformats.org/officeDocument/2006/relationships/image" Target="../media/image57.png"/><Relationship Id="rId6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9.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49" Type="http://schemas.openxmlformats.org/officeDocument/2006/relationships/image" Target="../media/image52.png"/><Relationship Id="rId57" Type="http://schemas.openxmlformats.org/officeDocument/2006/relationships/image" Target="../media/image60.png"/><Relationship Id="rId10" Type="http://schemas.openxmlformats.org/officeDocument/2006/relationships/image" Target="../media/image13.png"/><Relationship Id="rId31" Type="http://schemas.openxmlformats.org/officeDocument/2006/relationships/image" Target="../media/image34.png"/><Relationship Id="rId44" Type="http://schemas.openxmlformats.org/officeDocument/2006/relationships/image" Target="../media/image47.png"/><Relationship Id="rId52" Type="http://schemas.openxmlformats.org/officeDocument/2006/relationships/image" Target="../media/image55.png"/><Relationship Id="rId60" Type="http://schemas.openxmlformats.org/officeDocument/2006/relationships/image" Target="../media/image63.png"/><Relationship Id="rId65" Type="http://schemas.openxmlformats.org/officeDocument/2006/relationships/image" Target="../media/image68.png"/><Relationship Id="rId4" Type="http://schemas.openxmlformats.org/officeDocument/2006/relationships/image" Target="../media/image7.png"/><Relationship Id="rId9"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1.png"/><Relationship Id="rId39" Type="http://schemas.openxmlformats.org/officeDocument/2006/relationships/image" Target="../media/image42.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2.xml"/><Relationship Id="rId4" Type="http://schemas.openxmlformats.org/officeDocument/2006/relationships/image" Target="../media/image7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5.png"/><Relationship Id="rId1" Type="http://schemas.openxmlformats.org/officeDocument/2006/relationships/slideMaster" Target="../slideMasters/slideMaster2.xml"/><Relationship Id="rId4" Type="http://schemas.openxmlformats.org/officeDocument/2006/relationships/image" Target="../media/image76.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3.xml"/><Relationship Id="rId4" Type="http://schemas.openxmlformats.org/officeDocument/2006/relationships/image" Target="../media/image74.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5.png"/><Relationship Id="rId1" Type="http://schemas.openxmlformats.org/officeDocument/2006/relationships/slideMaster" Target="../slideMasters/slideMaster5.xml"/><Relationship Id="rId4" Type="http://schemas.openxmlformats.org/officeDocument/2006/relationships/image" Target="../media/image76.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2.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Master" Target="../slideMasters/slideMaster7.xml"/><Relationship Id="rId4" Type="http://schemas.openxmlformats.org/officeDocument/2006/relationships/image" Target="../media/image100.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Master" Target="../slideMasters/slideMaster9.xml"/><Relationship Id="rId4" Type="http://schemas.openxmlformats.org/officeDocument/2006/relationships/image" Target="../media/image105.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6.png"/><Relationship Id="rId1" Type="http://schemas.openxmlformats.org/officeDocument/2006/relationships/slideMaster" Target="../slideMasters/slideMaster9.xml"/><Relationship Id="rId4" Type="http://schemas.openxmlformats.org/officeDocument/2006/relationships/image" Target="../media/image10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7.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8.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9.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9.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Title with triangle graphic">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923389-5795-4532-9A87-28503386472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14400" y="1287015"/>
            <a:ext cx="10363200" cy="2387600"/>
          </a:xfrm>
          <a:prstGeom prst="rect">
            <a:avLst/>
          </a:prstGeom>
        </p:spPr>
        <p:txBody>
          <a:bodyPr anchor="b"/>
          <a:lstStyle>
            <a:lvl1pPr algn="ctr">
              <a:defRPr sz="6000">
                <a:solidFill>
                  <a:schemeClr val="bg1"/>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914401" y="3761428"/>
            <a:ext cx="10363199" cy="1026233"/>
          </a:xfrm>
        </p:spPr>
        <p:txBody>
          <a:bodyPr/>
          <a:lstStyle>
            <a:lvl1pPr marL="0" indent="0" algn="ctr">
              <a:buNone/>
              <a:defRPr lang="en-AU"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effectLst/>
                <a:latin typeface="Helvetica" pitchFamily="2" charset="0"/>
              </a:rPr>
              <a:t>Click to add subtitle or speaker name</a:t>
            </a:r>
          </a:p>
        </p:txBody>
      </p:sp>
    </p:spTree>
    <p:extLst>
      <p:ext uri="{BB962C8B-B14F-4D97-AF65-F5344CB8AC3E}">
        <p14:creationId xmlns:p14="http://schemas.microsoft.com/office/powerpoint/2010/main" val="33416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E6D5FD8-DF6B-9349-89C7-A8D35E3409D1}"/>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
        <p:nvSpPr>
          <p:cNvPr id="8" name="Title 1">
            <a:extLst>
              <a:ext uri="{FF2B5EF4-FFF2-40B4-BE49-F238E27FC236}">
                <a16:creationId xmlns:a16="http://schemas.microsoft.com/office/drawing/2014/main" id="{94E37757-E641-494D-8BE4-0563E96C1D49}"/>
              </a:ext>
            </a:extLst>
          </p:cNvPr>
          <p:cNvSpPr>
            <a:spLocks noGrp="1"/>
          </p:cNvSpPr>
          <p:nvPr>
            <p:ph type="title" hasCustomPrompt="1"/>
          </p:nvPr>
        </p:nvSpPr>
        <p:spPr>
          <a:xfrm>
            <a:off x="355949" y="162168"/>
            <a:ext cx="10674579" cy="1322147"/>
          </a:xfrm>
          <a:prstGeom prst="rect">
            <a:avLst/>
          </a:prstGeom>
        </p:spPr>
        <p:txBody>
          <a:bodyPr/>
          <a:lstStyle/>
          <a:p>
            <a:r>
              <a:rPr lang="en-GB" dirty="0"/>
              <a:t>Click to add title</a:t>
            </a:r>
            <a:endParaRPr lang="en-US" dirty="0"/>
          </a:p>
        </p:txBody>
      </p:sp>
    </p:spTree>
    <p:extLst>
      <p:ext uri="{BB962C8B-B14F-4D97-AF65-F5344CB8AC3E}">
        <p14:creationId xmlns:p14="http://schemas.microsoft.com/office/powerpoint/2010/main" val="333790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ull width Title Bar V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891912-2466-B5AA-56DB-E52A767205B7}"/>
              </a:ext>
            </a:extLst>
          </p:cNvPr>
          <p:cNvSpPr/>
          <p:nvPr userDrawn="1"/>
        </p:nvSpPr>
        <p:spPr>
          <a:xfrm>
            <a:off x="447706" y="1283152"/>
            <a:ext cx="11744293" cy="5574848"/>
          </a:xfrm>
          <a:prstGeom prst="rect">
            <a:avLst/>
          </a:prstGeom>
          <a:solidFill>
            <a:srgbClr val="F7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 name="Rectangle 2">
            <a:extLst>
              <a:ext uri="{FF2B5EF4-FFF2-40B4-BE49-F238E27FC236}">
                <a16:creationId xmlns:a16="http://schemas.microsoft.com/office/drawing/2014/main" id="{9A0FC407-7872-67A8-6AB3-E75364784A66}"/>
              </a:ext>
            </a:extLst>
          </p:cNvPr>
          <p:cNvSpPr/>
          <p:nvPr userDrawn="1"/>
        </p:nvSpPr>
        <p:spPr>
          <a:xfrm>
            <a:off x="447707" y="-5"/>
            <a:ext cx="11744293" cy="1283156"/>
          </a:xfrm>
          <a:prstGeom prst="rect">
            <a:avLst/>
          </a:prstGeom>
          <a:solidFill>
            <a:srgbClr val="001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Text Placeholder 11">
            <a:extLst>
              <a:ext uri="{FF2B5EF4-FFF2-40B4-BE49-F238E27FC236}">
                <a16:creationId xmlns:a16="http://schemas.microsoft.com/office/drawing/2014/main" id="{BD51BE52-205C-AD07-9AFA-01FBE490269F}"/>
              </a:ext>
            </a:extLst>
          </p:cNvPr>
          <p:cNvSpPr>
            <a:spLocks noGrp="1"/>
          </p:cNvSpPr>
          <p:nvPr>
            <p:ph type="body" sz="quarter" idx="16" hasCustomPrompt="1"/>
          </p:nvPr>
        </p:nvSpPr>
        <p:spPr>
          <a:xfrm>
            <a:off x="635500" y="354492"/>
            <a:ext cx="11322485" cy="685800"/>
          </a:xfrm>
          <a:prstGeom prst="rect">
            <a:avLst/>
          </a:prstGeom>
        </p:spPr>
        <p:txBody>
          <a:bodyPr/>
          <a:lstStyle>
            <a:lvl1pPr marL="0" indent="0">
              <a:buNone/>
              <a:defRPr sz="40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heading</a:t>
            </a:r>
            <a:endParaRPr lang="en-AU"/>
          </a:p>
        </p:txBody>
      </p:sp>
      <p:sp>
        <p:nvSpPr>
          <p:cNvPr id="13" name="Text Placeholder 19">
            <a:extLst>
              <a:ext uri="{FF2B5EF4-FFF2-40B4-BE49-F238E27FC236}">
                <a16:creationId xmlns:a16="http://schemas.microsoft.com/office/drawing/2014/main" id="{46B16E60-946B-448F-A475-A166CF6081EF}"/>
              </a:ext>
            </a:extLst>
          </p:cNvPr>
          <p:cNvSpPr>
            <a:spLocks noGrp="1"/>
          </p:cNvSpPr>
          <p:nvPr>
            <p:ph type="body" sz="quarter" idx="14" hasCustomPrompt="1"/>
          </p:nvPr>
        </p:nvSpPr>
        <p:spPr>
          <a:xfrm>
            <a:off x="642443" y="6420988"/>
            <a:ext cx="1905496" cy="244475"/>
          </a:xfrm>
          <a:prstGeom prst="rect">
            <a:avLst/>
          </a:prstGeom>
        </p:spPr>
        <p:txBody>
          <a:bodyPr/>
          <a:lstStyle>
            <a:lvl1pPr marL="0" indent="0">
              <a:buNone/>
              <a:defRPr sz="900">
                <a:solidFill>
                  <a:schemeClr val="tx1"/>
                </a:solidFill>
              </a:defRPr>
            </a:lvl1pPr>
            <a:lvl5pPr>
              <a:defRPr/>
            </a:lvl5pPr>
          </a:lstStyle>
          <a:p>
            <a:pPr lvl="0"/>
            <a:r>
              <a:rPr lang="en-US"/>
              <a:t>Presentation Title</a:t>
            </a:r>
            <a:endParaRPr lang="en-AU"/>
          </a:p>
        </p:txBody>
      </p:sp>
      <p:sp>
        <p:nvSpPr>
          <p:cNvPr id="14" name="Slide Number Placeholder 5">
            <a:extLst>
              <a:ext uri="{FF2B5EF4-FFF2-40B4-BE49-F238E27FC236}">
                <a16:creationId xmlns:a16="http://schemas.microsoft.com/office/drawing/2014/main" id="{86C5081D-6C3A-56E8-E203-CBE0B2A2B37F}"/>
              </a:ext>
            </a:extLst>
          </p:cNvPr>
          <p:cNvSpPr>
            <a:spLocks noGrp="1"/>
          </p:cNvSpPr>
          <p:nvPr>
            <p:ph type="sldNum" sz="quarter" idx="12"/>
          </p:nvPr>
        </p:nvSpPr>
        <p:spPr>
          <a:xfrm>
            <a:off x="9754553" y="6420988"/>
            <a:ext cx="1795004" cy="244475"/>
          </a:xfrm>
          <a:prstGeom prst="rect">
            <a:avLst/>
          </a:prstGeom>
        </p:spPr>
        <p:txBody>
          <a:bodyPr/>
          <a:lstStyle>
            <a:lvl1pPr>
              <a:defRPr sz="900">
                <a:solidFill>
                  <a:srgbClr val="383E4D"/>
                </a:solidFill>
                <a:latin typeface="+mj-lt"/>
              </a:defRPr>
            </a:lvl1pPr>
          </a:lstStyle>
          <a:p>
            <a:pPr algn="r"/>
            <a:r>
              <a:rPr lang="en-US"/>
              <a:t>Powerlink Queensland |  </a:t>
            </a:r>
            <a:fld id="{3F0F6E2D-47C7-44F4-B28B-35A07495FA11}" type="slidenum">
              <a:rPr lang="en-AU" smtClean="0"/>
              <a:pPr algn="r"/>
              <a:t>‹#›</a:t>
            </a:fld>
            <a:endParaRPr lang="en-AU"/>
          </a:p>
          <a:p>
            <a:endParaRPr lang="en-AU"/>
          </a:p>
        </p:txBody>
      </p:sp>
      <p:pic>
        <p:nvPicPr>
          <p:cNvPr id="6" name="Picture 5">
            <a:extLst>
              <a:ext uri="{FF2B5EF4-FFF2-40B4-BE49-F238E27FC236}">
                <a16:creationId xmlns:a16="http://schemas.microsoft.com/office/drawing/2014/main" id="{71183EDD-6798-5BE7-B244-3A78B8B4113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5671" b="28774"/>
          <a:stretch/>
        </p:blipFill>
        <p:spPr>
          <a:xfrm>
            <a:off x="447706" y="6086618"/>
            <a:ext cx="11744293" cy="771383"/>
          </a:xfrm>
          <a:prstGeom prst="rect">
            <a:avLst/>
          </a:prstGeom>
        </p:spPr>
      </p:pic>
      <p:sp>
        <p:nvSpPr>
          <p:cNvPr id="7" name="Text Placeholder 5">
            <a:extLst>
              <a:ext uri="{FF2B5EF4-FFF2-40B4-BE49-F238E27FC236}">
                <a16:creationId xmlns:a16="http://schemas.microsoft.com/office/drawing/2014/main" id="{53B162F1-1D5E-ECF3-37DF-F78C223C37D6}"/>
              </a:ext>
            </a:extLst>
          </p:cNvPr>
          <p:cNvSpPr>
            <a:spLocks noGrp="1"/>
          </p:cNvSpPr>
          <p:nvPr>
            <p:ph type="body" sz="quarter" idx="17" hasCustomPrompt="1"/>
          </p:nvPr>
        </p:nvSpPr>
        <p:spPr>
          <a:xfrm>
            <a:off x="642444" y="1437910"/>
            <a:ext cx="11322486" cy="4675553"/>
          </a:xfrm>
          <a:prstGeom prst="rect">
            <a:avLst/>
          </a:prstGeom>
        </p:spPr>
        <p:txBody>
          <a:bodyPr/>
          <a:lstStyle>
            <a:lvl1pPr marL="0" indent="0">
              <a:buNone/>
              <a:defRPr sz="2000"/>
            </a:lvl1pPr>
            <a:lvl2pPr>
              <a:defRPr sz="2000"/>
            </a:lvl2pPr>
            <a:lvl3pPr>
              <a:defRPr sz="2000"/>
            </a:lvl3pPr>
            <a:lvl4pPr>
              <a:defRPr sz="2000"/>
            </a:lvl4pPr>
            <a:lvl5pPr>
              <a:defRPr sz="20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1">
            <a:extLst>
              <a:ext uri="{FF2B5EF4-FFF2-40B4-BE49-F238E27FC236}">
                <a16:creationId xmlns:a16="http://schemas.microsoft.com/office/drawing/2014/main" id="{BAFDE3B5-14EC-608D-55BA-9C8E74500FD7}"/>
              </a:ext>
            </a:extLst>
          </p:cNvPr>
          <p:cNvSpPr/>
          <p:nvPr userDrawn="1"/>
        </p:nvSpPr>
        <p:spPr>
          <a:xfrm rot="10800000">
            <a:off x="2051" y="-2"/>
            <a:ext cx="533539" cy="6875777"/>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Tree>
    <p:extLst>
      <p:ext uri="{BB962C8B-B14F-4D97-AF65-F5344CB8AC3E}">
        <p14:creationId xmlns:p14="http://schemas.microsoft.com/office/powerpoint/2010/main" val="186619378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Full width Title Bar V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891912-2466-B5AA-56DB-E52A767205B7}"/>
              </a:ext>
            </a:extLst>
          </p:cNvPr>
          <p:cNvSpPr/>
          <p:nvPr userDrawn="1"/>
        </p:nvSpPr>
        <p:spPr>
          <a:xfrm>
            <a:off x="447706" y="1283152"/>
            <a:ext cx="11744293" cy="5574848"/>
          </a:xfrm>
          <a:prstGeom prst="rect">
            <a:avLst/>
          </a:prstGeom>
          <a:solidFill>
            <a:srgbClr val="F7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 name="Rectangle 2">
            <a:extLst>
              <a:ext uri="{FF2B5EF4-FFF2-40B4-BE49-F238E27FC236}">
                <a16:creationId xmlns:a16="http://schemas.microsoft.com/office/drawing/2014/main" id="{9A0FC407-7872-67A8-6AB3-E75364784A66}"/>
              </a:ext>
            </a:extLst>
          </p:cNvPr>
          <p:cNvSpPr/>
          <p:nvPr userDrawn="1"/>
        </p:nvSpPr>
        <p:spPr>
          <a:xfrm>
            <a:off x="447707" y="-5"/>
            <a:ext cx="11744293" cy="1283156"/>
          </a:xfrm>
          <a:prstGeom prst="rect">
            <a:avLst/>
          </a:prstGeom>
          <a:solidFill>
            <a:srgbClr val="001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Text Placeholder 11">
            <a:extLst>
              <a:ext uri="{FF2B5EF4-FFF2-40B4-BE49-F238E27FC236}">
                <a16:creationId xmlns:a16="http://schemas.microsoft.com/office/drawing/2014/main" id="{BD51BE52-205C-AD07-9AFA-01FBE490269F}"/>
              </a:ext>
            </a:extLst>
          </p:cNvPr>
          <p:cNvSpPr>
            <a:spLocks noGrp="1"/>
          </p:cNvSpPr>
          <p:nvPr>
            <p:ph type="body" sz="quarter" idx="16" hasCustomPrompt="1"/>
          </p:nvPr>
        </p:nvSpPr>
        <p:spPr>
          <a:xfrm>
            <a:off x="635500" y="354492"/>
            <a:ext cx="11322485" cy="685800"/>
          </a:xfrm>
          <a:prstGeom prst="rect">
            <a:avLst/>
          </a:prstGeom>
        </p:spPr>
        <p:txBody>
          <a:bodyPr/>
          <a:lstStyle>
            <a:lvl1pPr marL="0" indent="0">
              <a:buNone/>
              <a:defRPr sz="40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heading</a:t>
            </a:r>
            <a:endParaRPr lang="en-AU"/>
          </a:p>
        </p:txBody>
      </p:sp>
      <p:sp>
        <p:nvSpPr>
          <p:cNvPr id="13" name="Text Placeholder 19">
            <a:extLst>
              <a:ext uri="{FF2B5EF4-FFF2-40B4-BE49-F238E27FC236}">
                <a16:creationId xmlns:a16="http://schemas.microsoft.com/office/drawing/2014/main" id="{46B16E60-946B-448F-A475-A166CF6081EF}"/>
              </a:ext>
            </a:extLst>
          </p:cNvPr>
          <p:cNvSpPr>
            <a:spLocks noGrp="1"/>
          </p:cNvSpPr>
          <p:nvPr>
            <p:ph type="body" sz="quarter" idx="14" hasCustomPrompt="1"/>
          </p:nvPr>
        </p:nvSpPr>
        <p:spPr>
          <a:xfrm>
            <a:off x="642443" y="6420988"/>
            <a:ext cx="1905496" cy="244475"/>
          </a:xfrm>
          <a:prstGeom prst="rect">
            <a:avLst/>
          </a:prstGeom>
        </p:spPr>
        <p:txBody>
          <a:bodyPr/>
          <a:lstStyle>
            <a:lvl1pPr marL="0" indent="0">
              <a:buNone/>
              <a:defRPr sz="900">
                <a:solidFill>
                  <a:schemeClr val="tx1"/>
                </a:solidFill>
              </a:defRPr>
            </a:lvl1pPr>
            <a:lvl5pPr>
              <a:defRPr/>
            </a:lvl5pPr>
          </a:lstStyle>
          <a:p>
            <a:pPr lvl="0"/>
            <a:r>
              <a:rPr lang="en-US"/>
              <a:t>Presentation Title</a:t>
            </a:r>
            <a:endParaRPr lang="en-AU"/>
          </a:p>
        </p:txBody>
      </p:sp>
      <p:sp>
        <p:nvSpPr>
          <p:cNvPr id="14" name="Slide Number Placeholder 5">
            <a:extLst>
              <a:ext uri="{FF2B5EF4-FFF2-40B4-BE49-F238E27FC236}">
                <a16:creationId xmlns:a16="http://schemas.microsoft.com/office/drawing/2014/main" id="{86C5081D-6C3A-56E8-E203-CBE0B2A2B37F}"/>
              </a:ext>
            </a:extLst>
          </p:cNvPr>
          <p:cNvSpPr>
            <a:spLocks noGrp="1"/>
          </p:cNvSpPr>
          <p:nvPr>
            <p:ph type="sldNum" sz="quarter" idx="12"/>
          </p:nvPr>
        </p:nvSpPr>
        <p:spPr>
          <a:xfrm>
            <a:off x="9754553" y="6420988"/>
            <a:ext cx="1795004" cy="244475"/>
          </a:xfrm>
          <a:prstGeom prst="rect">
            <a:avLst/>
          </a:prstGeom>
        </p:spPr>
        <p:txBody>
          <a:bodyPr/>
          <a:lstStyle>
            <a:lvl1pPr>
              <a:defRPr sz="900">
                <a:solidFill>
                  <a:srgbClr val="383E4D"/>
                </a:solidFill>
                <a:latin typeface="+mj-lt"/>
              </a:defRPr>
            </a:lvl1pPr>
          </a:lstStyle>
          <a:p>
            <a:pPr algn="r"/>
            <a:r>
              <a:rPr lang="en-US"/>
              <a:t>Powerlink Queensland |  </a:t>
            </a:r>
            <a:fld id="{3F0F6E2D-47C7-44F4-B28B-35A07495FA11}" type="slidenum">
              <a:rPr lang="en-AU" smtClean="0"/>
              <a:pPr algn="r"/>
              <a:t>‹#›</a:t>
            </a:fld>
            <a:endParaRPr lang="en-AU"/>
          </a:p>
          <a:p>
            <a:endParaRPr lang="en-AU"/>
          </a:p>
        </p:txBody>
      </p:sp>
      <p:sp>
        <p:nvSpPr>
          <p:cNvPr id="7" name="Text Placeholder 5">
            <a:extLst>
              <a:ext uri="{FF2B5EF4-FFF2-40B4-BE49-F238E27FC236}">
                <a16:creationId xmlns:a16="http://schemas.microsoft.com/office/drawing/2014/main" id="{53B162F1-1D5E-ECF3-37DF-F78C223C37D6}"/>
              </a:ext>
            </a:extLst>
          </p:cNvPr>
          <p:cNvSpPr>
            <a:spLocks noGrp="1"/>
          </p:cNvSpPr>
          <p:nvPr>
            <p:ph type="body" sz="quarter" idx="17" hasCustomPrompt="1"/>
          </p:nvPr>
        </p:nvSpPr>
        <p:spPr>
          <a:xfrm>
            <a:off x="642444" y="1437910"/>
            <a:ext cx="11322486" cy="4675553"/>
          </a:xfrm>
          <a:prstGeom prst="rect">
            <a:avLst/>
          </a:prstGeom>
        </p:spPr>
        <p:txBody>
          <a:bodyPr/>
          <a:lstStyle>
            <a:lvl1pPr marL="0" indent="0">
              <a:buNone/>
              <a:defRPr sz="2000"/>
            </a:lvl1pPr>
            <a:lvl2pPr>
              <a:defRPr sz="2000"/>
            </a:lvl2pPr>
            <a:lvl3pPr>
              <a:defRPr sz="2000"/>
            </a:lvl3pPr>
            <a:lvl4pPr>
              <a:defRPr sz="2000"/>
            </a:lvl4pPr>
            <a:lvl5pPr>
              <a:defRPr sz="20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4" descr="A group of people sitting at tables&#10;&#10;AI-generated content may be incorrect.">
            <a:extLst>
              <a:ext uri="{FF2B5EF4-FFF2-40B4-BE49-F238E27FC236}">
                <a16:creationId xmlns:a16="http://schemas.microsoft.com/office/drawing/2014/main" id="{32DAD72D-3E19-509F-F592-7CF40C094283}"/>
              </a:ext>
            </a:extLst>
          </p:cNvPr>
          <p:cNvPicPr>
            <a:picLocks noChangeAspect="1"/>
          </p:cNvPicPr>
          <p:nvPr userDrawn="1"/>
        </p:nvPicPr>
        <p:blipFill>
          <a:blip r:embed="rId2">
            <a:extLst>
              <a:ext uri="{28A0092B-C50C-407E-A947-70E740481C1C}">
                <a14:useLocalDpi xmlns:a14="http://schemas.microsoft.com/office/drawing/2010/main" val="0"/>
              </a:ext>
            </a:extLst>
          </a:blip>
          <a:srcRect l="21807" r="24280"/>
          <a:stretch>
            <a:fillRect/>
          </a:stretch>
        </p:blipFill>
        <p:spPr>
          <a:xfrm>
            <a:off x="7679820" y="1288530"/>
            <a:ext cx="4512180" cy="5569470"/>
          </a:xfrm>
          <a:prstGeom prst="rect">
            <a:avLst/>
          </a:prstGeom>
        </p:spPr>
      </p:pic>
      <p:pic>
        <p:nvPicPr>
          <p:cNvPr id="6" name="Picture 5">
            <a:extLst>
              <a:ext uri="{FF2B5EF4-FFF2-40B4-BE49-F238E27FC236}">
                <a16:creationId xmlns:a16="http://schemas.microsoft.com/office/drawing/2014/main" id="{71183EDD-6798-5BE7-B244-3A78B8B4113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5671" b="28774"/>
          <a:stretch/>
        </p:blipFill>
        <p:spPr>
          <a:xfrm>
            <a:off x="447706" y="6086618"/>
            <a:ext cx="11744293" cy="771383"/>
          </a:xfrm>
          <a:prstGeom prst="rect">
            <a:avLst/>
          </a:prstGeom>
        </p:spPr>
      </p:pic>
      <p:sp>
        <p:nvSpPr>
          <p:cNvPr id="2" name="Rectangle 1">
            <a:extLst>
              <a:ext uri="{FF2B5EF4-FFF2-40B4-BE49-F238E27FC236}">
                <a16:creationId xmlns:a16="http://schemas.microsoft.com/office/drawing/2014/main" id="{BAFDE3B5-14EC-608D-55BA-9C8E74500FD7}"/>
              </a:ext>
            </a:extLst>
          </p:cNvPr>
          <p:cNvSpPr/>
          <p:nvPr userDrawn="1"/>
        </p:nvSpPr>
        <p:spPr>
          <a:xfrm rot="10800000">
            <a:off x="2051" y="-2"/>
            <a:ext cx="533539" cy="6875777"/>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Tree>
    <p:extLst>
      <p:ext uri="{BB962C8B-B14F-4D97-AF65-F5344CB8AC3E}">
        <p14:creationId xmlns:p14="http://schemas.microsoft.com/office/powerpoint/2010/main" val="374252646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ull width Title Bar V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891912-2466-B5AA-56DB-E52A767205B7}"/>
              </a:ext>
            </a:extLst>
          </p:cNvPr>
          <p:cNvSpPr/>
          <p:nvPr userDrawn="1"/>
        </p:nvSpPr>
        <p:spPr>
          <a:xfrm>
            <a:off x="447706" y="1231004"/>
            <a:ext cx="11744293" cy="5626996"/>
          </a:xfrm>
          <a:prstGeom prst="rect">
            <a:avLst/>
          </a:prstGeom>
          <a:solidFill>
            <a:srgbClr val="F7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 name="Rectangle 2">
            <a:extLst>
              <a:ext uri="{FF2B5EF4-FFF2-40B4-BE49-F238E27FC236}">
                <a16:creationId xmlns:a16="http://schemas.microsoft.com/office/drawing/2014/main" id="{9A0FC407-7872-67A8-6AB3-E75364784A66}"/>
              </a:ext>
            </a:extLst>
          </p:cNvPr>
          <p:cNvSpPr/>
          <p:nvPr userDrawn="1"/>
        </p:nvSpPr>
        <p:spPr>
          <a:xfrm>
            <a:off x="447705" y="-4"/>
            <a:ext cx="11744293" cy="1285808"/>
          </a:xfrm>
          <a:prstGeom prst="rect">
            <a:avLst/>
          </a:prstGeom>
          <a:solidFill>
            <a:srgbClr val="001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Text Placeholder 11">
            <a:extLst>
              <a:ext uri="{FF2B5EF4-FFF2-40B4-BE49-F238E27FC236}">
                <a16:creationId xmlns:a16="http://schemas.microsoft.com/office/drawing/2014/main" id="{BD51BE52-205C-AD07-9AFA-01FBE490269F}"/>
              </a:ext>
            </a:extLst>
          </p:cNvPr>
          <p:cNvSpPr>
            <a:spLocks noGrp="1"/>
          </p:cNvSpPr>
          <p:nvPr>
            <p:ph type="body" sz="quarter" idx="16" hasCustomPrompt="1"/>
          </p:nvPr>
        </p:nvSpPr>
        <p:spPr>
          <a:xfrm>
            <a:off x="633442" y="356065"/>
            <a:ext cx="11331019" cy="685800"/>
          </a:xfrm>
          <a:prstGeom prst="rect">
            <a:avLst/>
          </a:prstGeom>
        </p:spPr>
        <p:txBody>
          <a:bodyPr/>
          <a:lstStyle>
            <a:lvl1pPr marL="0" indent="0">
              <a:buNone/>
              <a:defRPr sz="40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heading</a:t>
            </a:r>
            <a:endParaRPr lang="en-AU"/>
          </a:p>
        </p:txBody>
      </p:sp>
      <p:sp>
        <p:nvSpPr>
          <p:cNvPr id="13" name="Text Placeholder 19">
            <a:extLst>
              <a:ext uri="{FF2B5EF4-FFF2-40B4-BE49-F238E27FC236}">
                <a16:creationId xmlns:a16="http://schemas.microsoft.com/office/drawing/2014/main" id="{46B16E60-946B-448F-A475-A166CF6081EF}"/>
              </a:ext>
            </a:extLst>
          </p:cNvPr>
          <p:cNvSpPr>
            <a:spLocks noGrp="1"/>
          </p:cNvSpPr>
          <p:nvPr>
            <p:ph type="body" sz="quarter" idx="14" hasCustomPrompt="1"/>
          </p:nvPr>
        </p:nvSpPr>
        <p:spPr>
          <a:xfrm>
            <a:off x="633442" y="6420988"/>
            <a:ext cx="1914498" cy="244475"/>
          </a:xfrm>
          <a:prstGeom prst="rect">
            <a:avLst/>
          </a:prstGeom>
        </p:spPr>
        <p:txBody>
          <a:bodyPr/>
          <a:lstStyle>
            <a:lvl1pPr marL="0" indent="0">
              <a:buNone/>
              <a:defRPr sz="900">
                <a:solidFill>
                  <a:schemeClr val="tx1"/>
                </a:solidFill>
              </a:defRPr>
            </a:lvl1pPr>
            <a:lvl5pPr>
              <a:defRPr/>
            </a:lvl5pPr>
          </a:lstStyle>
          <a:p>
            <a:pPr lvl="0"/>
            <a:r>
              <a:rPr lang="en-US"/>
              <a:t>Presentation Title</a:t>
            </a:r>
            <a:endParaRPr lang="en-AU"/>
          </a:p>
        </p:txBody>
      </p:sp>
      <p:sp>
        <p:nvSpPr>
          <p:cNvPr id="14" name="Slide Number Placeholder 5">
            <a:extLst>
              <a:ext uri="{FF2B5EF4-FFF2-40B4-BE49-F238E27FC236}">
                <a16:creationId xmlns:a16="http://schemas.microsoft.com/office/drawing/2014/main" id="{86C5081D-6C3A-56E8-E203-CBE0B2A2B37F}"/>
              </a:ext>
            </a:extLst>
          </p:cNvPr>
          <p:cNvSpPr>
            <a:spLocks noGrp="1"/>
          </p:cNvSpPr>
          <p:nvPr>
            <p:ph type="sldNum" sz="quarter" idx="12"/>
          </p:nvPr>
        </p:nvSpPr>
        <p:spPr>
          <a:xfrm>
            <a:off x="9754552" y="6420988"/>
            <a:ext cx="1804006" cy="244475"/>
          </a:xfrm>
          <a:prstGeom prst="rect">
            <a:avLst/>
          </a:prstGeom>
        </p:spPr>
        <p:txBody>
          <a:bodyPr/>
          <a:lstStyle>
            <a:lvl1pPr>
              <a:defRPr sz="900">
                <a:solidFill>
                  <a:srgbClr val="383E4D"/>
                </a:solidFill>
                <a:latin typeface="+mj-lt"/>
              </a:defRPr>
            </a:lvl1pPr>
          </a:lstStyle>
          <a:p>
            <a:pPr algn="r"/>
            <a:r>
              <a:rPr lang="en-US"/>
              <a:t>Powerlink Queensland |  </a:t>
            </a:r>
            <a:fld id="{3F0F6E2D-47C7-44F4-B28B-35A07495FA11}" type="slidenum">
              <a:rPr lang="en-AU" smtClean="0"/>
              <a:pPr algn="r"/>
              <a:t>‹#›</a:t>
            </a:fld>
            <a:endParaRPr lang="en-AU"/>
          </a:p>
          <a:p>
            <a:endParaRPr lang="en-AU"/>
          </a:p>
        </p:txBody>
      </p:sp>
      <p:pic>
        <p:nvPicPr>
          <p:cNvPr id="6" name="Picture 5">
            <a:extLst>
              <a:ext uri="{FF2B5EF4-FFF2-40B4-BE49-F238E27FC236}">
                <a16:creationId xmlns:a16="http://schemas.microsoft.com/office/drawing/2014/main" id="{80271DEE-92B4-ABA1-561F-A1BB37912F8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076" b="28774"/>
          <a:stretch/>
        </p:blipFill>
        <p:spPr>
          <a:xfrm>
            <a:off x="-1" y="6086618"/>
            <a:ext cx="12192000" cy="771383"/>
          </a:xfrm>
          <a:prstGeom prst="rect">
            <a:avLst/>
          </a:prstGeom>
        </p:spPr>
      </p:pic>
      <p:sp>
        <p:nvSpPr>
          <p:cNvPr id="7" name="Text Placeholder 5">
            <a:extLst>
              <a:ext uri="{FF2B5EF4-FFF2-40B4-BE49-F238E27FC236}">
                <a16:creationId xmlns:a16="http://schemas.microsoft.com/office/drawing/2014/main" id="{420C95DA-4309-E7E5-DFE9-51437906EFE3}"/>
              </a:ext>
            </a:extLst>
          </p:cNvPr>
          <p:cNvSpPr>
            <a:spLocks noGrp="1"/>
          </p:cNvSpPr>
          <p:nvPr>
            <p:ph type="body" sz="quarter" idx="17" hasCustomPrompt="1"/>
          </p:nvPr>
        </p:nvSpPr>
        <p:spPr>
          <a:xfrm>
            <a:off x="642444" y="1437910"/>
            <a:ext cx="11322486" cy="4675553"/>
          </a:xfrm>
          <a:prstGeom prst="rect">
            <a:avLst/>
          </a:prstGeom>
        </p:spPr>
        <p:txBody>
          <a:bodyPr/>
          <a:lstStyle>
            <a:lvl1pPr marL="0" indent="0">
              <a:buNone/>
              <a:defRPr sz="2000"/>
            </a:lvl1pPr>
            <a:lvl2pPr>
              <a:defRPr sz="2000"/>
            </a:lvl2pPr>
            <a:lvl3pPr>
              <a:defRPr sz="2000"/>
            </a:lvl3pPr>
            <a:lvl4pPr>
              <a:defRPr sz="2000"/>
            </a:lvl4pPr>
            <a:lvl5pPr>
              <a:defRPr sz="20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1">
            <a:extLst>
              <a:ext uri="{FF2B5EF4-FFF2-40B4-BE49-F238E27FC236}">
                <a16:creationId xmlns:a16="http://schemas.microsoft.com/office/drawing/2014/main" id="{17DB5998-1BF8-1059-1C68-0A7C1EF2C3C7}"/>
              </a:ext>
            </a:extLst>
          </p:cNvPr>
          <p:cNvSpPr/>
          <p:nvPr userDrawn="1"/>
        </p:nvSpPr>
        <p:spPr>
          <a:xfrm rot="10800000">
            <a:off x="2051" y="-2"/>
            <a:ext cx="533539" cy="6875777"/>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Tree>
    <p:extLst>
      <p:ext uri="{BB962C8B-B14F-4D97-AF65-F5344CB8AC3E}">
        <p14:creationId xmlns:p14="http://schemas.microsoft.com/office/powerpoint/2010/main" val="71670197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ull Width Colou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EEA15E-46C4-F231-1BC0-6CC3820D6A90}"/>
              </a:ext>
            </a:extLst>
          </p:cNvPr>
          <p:cNvSpPr/>
          <p:nvPr userDrawn="1"/>
        </p:nvSpPr>
        <p:spPr>
          <a:xfrm>
            <a:off x="-1589" y="501654"/>
            <a:ext cx="12193588" cy="635634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a:extLst>
              <a:ext uri="{FF2B5EF4-FFF2-40B4-BE49-F238E27FC236}">
                <a16:creationId xmlns:a16="http://schemas.microsoft.com/office/drawing/2014/main" id="{64F0C67D-D28E-DD51-16C6-6835DB7544F9}"/>
              </a:ext>
            </a:extLst>
          </p:cNvPr>
          <p:cNvSpPr>
            <a:spLocks noGrp="1"/>
          </p:cNvSpPr>
          <p:nvPr>
            <p:ph type="title" hasCustomPrompt="1"/>
          </p:nvPr>
        </p:nvSpPr>
        <p:spPr>
          <a:xfrm>
            <a:off x="303291" y="876154"/>
            <a:ext cx="11386535" cy="771894"/>
          </a:xfrm>
          <a:prstGeom prst="rect">
            <a:avLst/>
          </a:prstGeom>
        </p:spPr>
        <p:txBody>
          <a:bodyPr/>
          <a:lstStyle>
            <a:lvl1pPr>
              <a:defRPr sz="4000">
                <a:solidFill>
                  <a:schemeClr val="bg1"/>
                </a:solidFill>
              </a:defRPr>
            </a:lvl1pPr>
          </a:lstStyle>
          <a:p>
            <a:r>
              <a:rPr lang="en-US"/>
              <a:t>Click to edit heading</a:t>
            </a:r>
            <a:endParaRPr lang="en-AU"/>
          </a:p>
        </p:txBody>
      </p:sp>
      <p:sp>
        <p:nvSpPr>
          <p:cNvPr id="8" name="Rectangle 7">
            <a:extLst>
              <a:ext uri="{FF2B5EF4-FFF2-40B4-BE49-F238E27FC236}">
                <a16:creationId xmlns:a16="http://schemas.microsoft.com/office/drawing/2014/main" id="{24F6199F-EA16-F7CB-2DAE-797346794F7A}"/>
              </a:ext>
            </a:extLst>
          </p:cNvPr>
          <p:cNvSpPr/>
          <p:nvPr userDrawn="1"/>
        </p:nvSpPr>
        <p:spPr>
          <a:xfrm rot="16200000">
            <a:off x="5828507" y="-5830094"/>
            <a:ext cx="533400" cy="12193589"/>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
        <p:nvSpPr>
          <p:cNvPr id="18" name="Text Placeholder 17">
            <a:extLst>
              <a:ext uri="{FF2B5EF4-FFF2-40B4-BE49-F238E27FC236}">
                <a16:creationId xmlns:a16="http://schemas.microsoft.com/office/drawing/2014/main" id="{4E5A38A6-6469-F70E-DBDD-0D190620A070}"/>
              </a:ext>
            </a:extLst>
          </p:cNvPr>
          <p:cNvSpPr>
            <a:spLocks noGrp="1"/>
          </p:cNvSpPr>
          <p:nvPr>
            <p:ph type="body" sz="quarter" idx="13" hasCustomPrompt="1"/>
          </p:nvPr>
        </p:nvSpPr>
        <p:spPr>
          <a:xfrm>
            <a:off x="303292" y="1791918"/>
            <a:ext cx="11386536" cy="381000"/>
          </a:xfrm>
          <a:prstGeom prst="rect">
            <a:avLst/>
          </a:prstGeom>
        </p:spPr>
        <p:txBody>
          <a:bodyPr/>
          <a:lstStyle>
            <a:lvl1pPr marL="0" indent="0">
              <a:buFontTx/>
              <a:buNone/>
              <a:defRPr sz="2800">
                <a:solidFill>
                  <a:schemeClr val="bg1"/>
                </a:solidFill>
              </a:defRPr>
            </a:lvl1pPr>
          </a:lstStyle>
          <a:p>
            <a:pPr lvl="0"/>
            <a:r>
              <a:rPr lang="en-US"/>
              <a:t>Click to edit subheading</a:t>
            </a:r>
            <a:endParaRPr lang="en-AU"/>
          </a:p>
        </p:txBody>
      </p:sp>
      <p:sp>
        <p:nvSpPr>
          <p:cNvPr id="10" name="Text Placeholder 19">
            <a:extLst>
              <a:ext uri="{FF2B5EF4-FFF2-40B4-BE49-F238E27FC236}">
                <a16:creationId xmlns:a16="http://schemas.microsoft.com/office/drawing/2014/main" id="{3EEB6C9E-A015-7CE7-E061-5AE6E4209A9F}"/>
              </a:ext>
            </a:extLst>
          </p:cNvPr>
          <p:cNvSpPr>
            <a:spLocks noGrp="1"/>
          </p:cNvSpPr>
          <p:nvPr>
            <p:ph type="body" sz="quarter" idx="14" hasCustomPrompt="1"/>
          </p:nvPr>
        </p:nvSpPr>
        <p:spPr>
          <a:xfrm>
            <a:off x="268820" y="6420988"/>
            <a:ext cx="1905496" cy="244475"/>
          </a:xfrm>
          <a:prstGeom prst="rect">
            <a:avLst/>
          </a:prstGeom>
        </p:spPr>
        <p:txBody>
          <a:bodyPr/>
          <a:lstStyle>
            <a:lvl1pPr marL="0" indent="0">
              <a:buNone/>
              <a:defRPr sz="900">
                <a:solidFill>
                  <a:schemeClr val="bg1"/>
                </a:solidFill>
              </a:defRPr>
            </a:lvl1pPr>
            <a:lvl5pPr>
              <a:defRPr/>
            </a:lvl5pPr>
          </a:lstStyle>
          <a:p>
            <a:pPr lvl="0"/>
            <a:r>
              <a:rPr lang="en-US"/>
              <a:t>Presentation Title</a:t>
            </a:r>
            <a:endParaRPr lang="en-AU"/>
          </a:p>
        </p:txBody>
      </p:sp>
      <p:sp>
        <p:nvSpPr>
          <p:cNvPr id="11" name="Slide Number Placeholder 5">
            <a:extLst>
              <a:ext uri="{FF2B5EF4-FFF2-40B4-BE49-F238E27FC236}">
                <a16:creationId xmlns:a16="http://schemas.microsoft.com/office/drawing/2014/main" id="{F85B34FC-85A4-86FA-D94C-67A5E97E5FD2}"/>
              </a:ext>
            </a:extLst>
          </p:cNvPr>
          <p:cNvSpPr>
            <a:spLocks noGrp="1"/>
          </p:cNvSpPr>
          <p:nvPr>
            <p:ph type="sldNum" sz="quarter" idx="12"/>
          </p:nvPr>
        </p:nvSpPr>
        <p:spPr>
          <a:xfrm>
            <a:off x="9754552" y="6420988"/>
            <a:ext cx="1815621" cy="244475"/>
          </a:xfrm>
          <a:prstGeom prst="rect">
            <a:avLst/>
          </a:prstGeom>
        </p:spPr>
        <p:txBody>
          <a:bodyPr/>
          <a:lstStyle>
            <a:lvl1pPr>
              <a:defRPr sz="900">
                <a:solidFill>
                  <a:schemeClr val="bg1"/>
                </a:solidFill>
                <a:latin typeface="+mj-lt"/>
              </a:defRPr>
            </a:lvl1pPr>
          </a:lstStyle>
          <a:p>
            <a:pPr algn="r"/>
            <a:r>
              <a:rPr lang="en-US"/>
              <a:t>Powerlink Queensland |  </a:t>
            </a:r>
            <a:fld id="{3F0F6E2D-47C7-44F4-B28B-35A07495FA11}" type="slidenum">
              <a:rPr lang="en-AU" smtClean="0"/>
              <a:pPr algn="r"/>
              <a:t>‹#›</a:t>
            </a:fld>
            <a:endParaRPr lang="en-AU"/>
          </a:p>
          <a:p>
            <a:endParaRPr lang="en-AU"/>
          </a:p>
        </p:txBody>
      </p:sp>
      <p:pic>
        <p:nvPicPr>
          <p:cNvPr id="3" name="Picture 2">
            <a:extLst>
              <a:ext uri="{FF2B5EF4-FFF2-40B4-BE49-F238E27FC236}">
                <a16:creationId xmlns:a16="http://schemas.microsoft.com/office/drawing/2014/main" id="{6D32FFCC-FF7C-BA46-6F5D-1A63ECB079E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076" b="28774"/>
          <a:stretch/>
        </p:blipFill>
        <p:spPr>
          <a:xfrm>
            <a:off x="-1" y="6086618"/>
            <a:ext cx="12192000" cy="771383"/>
          </a:xfrm>
          <a:prstGeom prst="rect">
            <a:avLst/>
          </a:prstGeom>
        </p:spPr>
      </p:pic>
      <p:sp>
        <p:nvSpPr>
          <p:cNvPr id="7" name="Text Placeholder 5">
            <a:extLst>
              <a:ext uri="{FF2B5EF4-FFF2-40B4-BE49-F238E27FC236}">
                <a16:creationId xmlns:a16="http://schemas.microsoft.com/office/drawing/2014/main" id="{AA64DAF1-25B6-5F98-59BB-8D343E54A562}"/>
              </a:ext>
            </a:extLst>
          </p:cNvPr>
          <p:cNvSpPr>
            <a:spLocks noGrp="1"/>
          </p:cNvSpPr>
          <p:nvPr>
            <p:ph type="body" sz="quarter" idx="17" hasCustomPrompt="1"/>
          </p:nvPr>
        </p:nvSpPr>
        <p:spPr>
          <a:xfrm>
            <a:off x="303291" y="2316789"/>
            <a:ext cx="11386535" cy="3796675"/>
          </a:xfrm>
          <a:prstGeom prst="rect">
            <a:avLst/>
          </a:prstGeom>
        </p:spPr>
        <p:txBody>
          <a:bodyPr/>
          <a:lstStyle>
            <a:lvl1pPr marL="0" indent="0">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6159684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Full Width Colour V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0FC407-7872-67A8-6AB3-E75364784A66}"/>
              </a:ext>
            </a:extLst>
          </p:cNvPr>
          <p:cNvSpPr/>
          <p:nvPr userDrawn="1"/>
        </p:nvSpPr>
        <p:spPr>
          <a:xfrm>
            <a:off x="535590" y="-1"/>
            <a:ext cx="11656410" cy="6858001"/>
          </a:xfrm>
          <a:prstGeom prst="rect">
            <a:avLst/>
          </a:prstGeom>
          <a:solidFill>
            <a:srgbClr val="001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Rectangle 7">
            <a:extLst>
              <a:ext uri="{FF2B5EF4-FFF2-40B4-BE49-F238E27FC236}">
                <a16:creationId xmlns:a16="http://schemas.microsoft.com/office/drawing/2014/main" id="{24F6199F-EA16-F7CB-2DAE-797346794F7A}"/>
              </a:ext>
            </a:extLst>
          </p:cNvPr>
          <p:cNvSpPr/>
          <p:nvPr userDrawn="1"/>
        </p:nvSpPr>
        <p:spPr>
          <a:xfrm rot="10800000">
            <a:off x="2051" y="-3"/>
            <a:ext cx="533539" cy="6868511"/>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
        <p:nvSpPr>
          <p:cNvPr id="6" name="Slide Number Placeholder 5">
            <a:extLst>
              <a:ext uri="{FF2B5EF4-FFF2-40B4-BE49-F238E27FC236}">
                <a16:creationId xmlns:a16="http://schemas.microsoft.com/office/drawing/2014/main" id="{4E542DF5-E7D7-6DF1-9672-AE35940E6B84}"/>
              </a:ext>
            </a:extLst>
          </p:cNvPr>
          <p:cNvSpPr>
            <a:spLocks noGrp="1"/>
          </p:cNvSpPr>
          <p:nvPr>
            <p:ph type="sldNum" sz="quarter" idx="12"/>
          </p:nvPr>
        </p:nvSpPr>
        <p:spPr>
          <a:xfrm>
            <a:off x="9754552" y="6420988"/>
            <a:ext cx="1833914" cy="244475"/>
          </a:xfrm>
          <a:prstGeom prst="rect">
            <a:avLst/>
          </a:prstGeom>
        </p:spPr>
        <p:txBody>
          <a:bodyPr/>
          <a:lstStyle>
            <a:lvl1pPr>
              <a:defRPr sz="900">
                <a:solidFill>
                  <a:schemeClr val="bg1"/>
                </a:solidFill>
                <a:latin typeface="+mj-lt"/>
              </a:defRPr>
            </a:lvl1pPr>
          </a:lstStyle>
          <a:p>
            <a:pPr algn="r"/>
            <a:r>
              <a:rPr lang="en-US"/>
              <a:t>Powerlink Queensland |  </a:t>
            </a:r>
            <a:fld id="{3F0F6E2D-47C7-44F4-B28B-35A07495FA11}" type="slidenum">
              <a:rPr lang="en-AU" smtClean="0"/>
              <a:pPr algn="r"/>
              <a:t>‹#›</a:t>
            </a:fld>
            <a:endParaRPr lang="en-AU"/>
          </a:p>
          <a:p>
            <a:endParaRPr lang="en-AU"/>
          </a:p>
        </p:txBody>
      </p:sp>
      <p:sp>
        <p:nvSpPr>
          <p:cNvPr id="7" name="Text Placeholder 19">
            <a:extLst>
              <a:ext uri="{FF2B5EF4-FFF2-40B4-BE49-F238E27FC236}">
                <a16:creationId xmlns:a16="http://schemas.microsoft.com/office/drawing/2014/main" id="{736F5AC8-1626-979D-7E02-065EC9B91E0F}"/>
              </a:ext>
            </a:extLst>
          </p:cNvPr>
          <p:cNvSpPr>
            <a:spLocks noGrp="1"/>
          </p:cNvSpPr>
          <p:nvPr>
            <p:ph type="body" sz="quarter" idx="14" hasCustomPrompt="1"/>
          </p:nvPr>
        </p:nvSpPr>
        <p:spPr>
          <a:xfrm>
            <a:off x="670121" y="6427728"/>
            <a:ext cx="1997574" cy="244475"/>
          </a:xfrm>
          <a:prstGeom prst="rect">
            <a:avLst/>
          </a:prstGeom>
        </p:spPr>
        <p:txBody>
          <a:bodyPr/>
          <a:lstStyle>
            <a:lvl1pPr marL="0" indent="0">
              <a:buNone/>
              <a:defRPr sz="900">
                <a:solidFill>
                  <a:schemeClr val="bg1"/>
                </a:solidFill>
              </a:defRPr>
            </a:lvl1pPr>
            <a:lvl5pPr>
              <a:defRPr/>
            </a:lvl5pPr>
          </a:lstStyle>
          <a:p>
            <a:pPr lvl="0"/>
            <a:r>
              <a:rPr lang="en-US"/>
              <a:t>Presentation Title</a:t>
            </a:r>
            <a:endParaRPr lang="en-AU"/>
          </a:p>
        </p:txBody>
      </p:sp>
      <p:pic>
        <p:nvPicPr>
          <p:cNvPr id="10" name="Picture 9">
            <a:extLst>
              <a:ext uri="{FF2B5EF4-FFF2-40B4-BE49-F238E27FC236}">
                <a16:creationId xmlns:a16="http://schemas.microsoft.com/office/drawing/2014/main" id="{F9753899-547D-85F5-67EC-32B282BBE5F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076" b="28774"/>
          <a:stretch/>
        </p:blipFill>
        <p:spPr>
          <a:xfrm>
            <a:off x="-1" y="6086618"/>
            <a:ext cx="12192000" cy="771383"/>
          </a:xfrm>
          <a:prstGeom prst="rect">
            <a:avLst/>
          </a:prstGeom>
        </p:spPr>
      </p:pic>
      <p:sp>
        <p:nvSpPr>
          <p:cNvPr id="9" name="Title 1">
            <a:extLst>
              <a:ext uri="{FF2B5EF4-FFF2-40B4-BE49-F238E27FC236}">
                <a16:creationId xmlns:a16="http://schemas.microsoft.com/office/drawing/2014/main" id="{E0B5F6B9-65F4-9E90-5169-1AA951EBFB1D}"/>
              </a:ext>
            </a:extLst>
          </p:cNvPr>
          <p:cNvSpPr>
            <a:spLocks noGrp="1"/>
          </p:cNvSpPr>
          <p:nvPr>
            <p:ph type="title" hasCustomPrompt="1"/>
          </p:nvPr>
        </p:nvSpPr>
        <p:spPr>
          <a:xfrm>
            <a:off x="670120" y="323259"/>
            <a:ext cx="11019706" cy="771894"/>
          </a:xfrm>
          <a:prstGeom prst="rect">
            <a:avLst/>
          </a:prstGeom>
        </p:spPr>
        <p:txBody>
          <a:bodyPr/>
          <a:lstStyle>
            <a:lvl1pPr>
              <a:defRPr sz="4000">
                <a:solidFill>
                  <a:schemeClr val="bg1"/>
                </a:solidFill>
              </a:defRPr>
            </a:lvl1pPr>
          </a:lstStyle>
          <a:p>
            <a:r>
              <a:rPr lang="en-US"/>
              <a:t>Click to edit heading</a:t>
            </a:r>
            <a:endParaRPr lang="en-AU"/>
          </a:p>
        </p:txBody>
      </p:sp>
      <p:sp>
        <p:nvSpPr>
          <p:cNvPr id="11" name="Text Placeholder 17">
            <a:extLst>
              <a:ext uri="{FF2B5EF4-FFF2-40B4-BE49-F238E27FC236}">
                <a16:creationId xmlns:a16="http://schemas.microsoft.com/office/drawing/2014/main" id="{87789BE9-583F-3520-1278-E9C873DCD786}"/>
              </a:ext>
            </a:extLst>
          </p:cNvPr>
          <p:cNvSpPr>
            <a:spLocks noGrp="1"/>
          </p:cNvSpPr>
          <p:nvPr>
            <p:ph type="body" sz="quarter" idx="13" hasCustomPrompt="1"/>
          </p:nvPr>
        </p:nvSpPr>
        <p:spPr>
          <a:xfrm>
            <a:off x="670121" y="1239023"/>
            <a:ext cx="11019707" cy="381000"/>
          </a:xfrm>
          <a:prstGeom prst="rect">
            <a:avLst/>
          </a:prstGeom>
        </p:spPr>
        <p:txBody>
          <a:bodyPr/>
          <a:lstStyle>
            <a:lvl1pPr marL="0" indent="0">
              <a:buFontTx/>
              <a:buNone/>
              <a:defRPr sz="2800">
                <a:solidFill>
                  <a:schemeClr val="bg1"/>
                </a:solidFill>
              </a:defRPr>
            </a:lvl1pPr>
          </a:lstStyle>
          <a:p>
            <a:pPr lvl="0"/>
            <a:r>
              <a:rPr lang="en-US"/>
              <a:t>Click to edit subheading</a:t>
            </a:r>
            <a:endParaRPr lang="en-AU"/>
          </a:p>
        </p:txBody>
      </p:sp>
      <p:sp>
        <p:nvSpPr>
          <p:cNvPr id="12" name="Text Placeholder 5">
            <a:extLst>
              <a:ext uri="{FF2B5EF4-FFF2-40B4-BE49-F238E27FC236}">
                <a16:creationId xmlns:a16="http://schemas.microsoft.com/office/drawing/2014/main" id="{1769AB42-26B4-8A87-B696-8B7578570D18}"/>
              </a:ext>
            </a:extLst>
          </p:cNvPr>
          <p:cNvSpPr>
            <a:spLocks noGrp="1"/>
          </p:cNvSpPr>
          <p:nvPr>
            <p:ph type="body" sz="quarter" idx="17" hasCustomPrompt="1"/>
          </p:nvPr>
        </p:nvSpPr>
        <p:spPr>
          <a:xfrm>
            <a:off x="670120" y="1763893"/>
            <a:ext cx="11019706" cy="4312216"/>
          </a:xfrm>
          <a:prstGeom prst="rect">
            <a:avLst/>
          </a:prstGeom>
        </p:spPr>
        <p:txBody>
          <a:bodyPr/>
          <a:lstStyle>
            <a:lvl1pPr marL="0" indent="0">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36202008"/>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in Two Column Colour  V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BC2446-C0FC-030C-D3E7-4B6CB045A833}"/>
              </a:ext>
            </a:extLst>
          </p:cNvPr>
          <p:cNvSpPr/>
          <p:nvPr userDrawn="1"/>
        </p:nvSpPr>
        <p:spPr>
          <a:xfrm>
            <a:off x="3655377" y="1"/>
            <a:ext cx="8534241" cy="6875823"/>
          </a:xfrm>
          <a:prstGeom prst="rect">
            <a:avLst/>
          </a:prstGeom>
          <a:solidFill>
            <a:srgbClr val="F7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Rectangle 7">
            <a:extLst>
              <a:ext uri="{FF2B5EF4-FFF2-40B4-BE49-F238E27FC236}">
                <a16:creationId xmlns:a16="http://schemas.microsoft.com/office/drawing/2014/main" id="{24F6199F-EA16-F7CB-2DAE-797346794F7A}"/>
              </a:ext>
            </a:extLst>
          </p:cNvPr>
          <p:cNvSpPr/>
          <p:nvPr userDrawn="1"/>
        </p:nvSpPr>
        <p:spPr>
          <a:xfrm rot="10800000">
            <a:off x="447706" y="0"/>
            <a:ext cx="3198623" cy="6875824"/>
          </a:xfrm>
          <a:prstGeom prst="rect">
            <a:avLst/>
          </a:prstGeom>
          <a:solidFill>
            <a:srgbClr val="001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
        <p:nvSpPr>
          <p:cNvPr id="2" name="Title 1">
            <a:extLst>
              <a:ext uri="{FF2B5EF4-FFF2-40B4-BE49-F238E27FC236}">
                <a16:creationId xmlns:a16="http://schemas.microsoft.com/office/drawing/2014/main" id="{64F0C67D-D28E-DD51-16C6-6835DB7544F9}"/>
              </a:ext>
            </a:extLst>
          </p:cNvPr>
          <p:cNvSpPr>
            <a:spLocks noGrp="1"/>
          </p:cNvSpPr>
          <p:nvPr>
            <p:ph type="title" hasCustomPrompt="1"/>
          </p:nvPr>
        </p:nvSpPr>
        <p:spPr>
          <a:xfrm>
            <a:off x="597686" y="487680"/>
            <a:ext cx="2830619" cy="2182080"/>
          </a:xfrm>
          <a:prstGeom prst="rect">
            <a:avLst/>
          </a:prstGeom>
        </p:spPr>
        <p:txBody>
          <a:bodyPr/>
          <a:lstStyle>
            <a:lvl1pPr algn="l">
              <a:defRPr sz="4000">
                <a:solidFill>
                  <a:schemeClr val="bg1"/>
                </a:solidFill>
              </a:defRPr>
            </a:lvl1pPr>
          </a:lstStyle>
          <a:p>
            <a:r>
              <a:rPr lang="en-US"/>
              <a:t>Click to edit heading</a:t>
            </a:r>
            <a:br>
              <a:rPr lang="en-US"/>
            </a:br>
            <a:r>
              <a:rPr lang="en-US" sz="1200"/>
              <a:t> </a:t>
            </a:r>
            <a:endParaRPr lang="en-AU"/>
          </a:p>
        </p:txBody>
      </p:sp>
      <p:sp>
        <p:nvSpPr>
          <p:cNvPr id="5" name="Text Placeholder 8">
            <a:extLst>
              <a:ext uri="{FF2B5EF4-FFF2-40B4-BE49-F238E27FC236}">
                <a16:creationId xmlns:a16="http://schemas.microsoft.com/office/drawing/2014/main" id="{27B751F7-1C1B-4A6E-DB89-A0959644A249}"/>
              </a:ext>
            </a:extLst>
          </p:cNvPr>
          <p:cNvSpPr>
            <a:spLocks noGrp="1"/>
          </p:cNvSpPr>
          <p:nvPr>
            <p:ph type="body" sz="quarter" idx="16" hasCustomPrompt="1"/>
          </p:nvPr>
        </p:nvSpPr>
        <p:spPr>
          <a:xfrm>
            <a:off x="597685" y="2897110"/>
            <a:ext cx="2830620" cy="3048103"/>
          </a:xfrm>
          <a:prstGeom prst="rect">
            <a:avLst/>
          </a:prstGeom>
        </p:spPr>
        <p:txBody>
          <a:bodyPr/>
          <a:lstStyle>
            <a:lvl1pPr marL="0" indent="0">
              <a:buNone/>
              <a:defRPr sz="2800">
                <a:solidFill>
                  <a:schemeClr val="bg1"/>
                </a:solidFill>
                <a:latin typeface="+mj-lt"/>
              </a:defRPr>
            </a:lvl1pPr>
          </a:lstStyle>
          <a:p>
            <a:pPr lvl="0"/>
            <a:r>
              <a:rPr lang="en-US"/>
              <a:t>Click to edit subheading</a:t>
            </a:r>
            <a:endParaRPr lang="en-AU"/>
          </a:p>
        </p:txBody>
      </p:sp>
      <p:sp>
        <p:nvSpPr>
          <p:cNvPr id="14" name="Slide Number Placeholder 5">
            <a:extLst>
              <a:ext uri="{FF2B5EF4-FFF2-40B4-BE49-F238E27FC236}">
                <a16:creationId xmlns:a16="http://schemas.microsoft.com/office/drawing/2014/main" id="{DFE70274-93CE-38E7-225C-5479F5F73449}"/>
              </a:ext>
            </a:extLst>
          </p:cNvPr>
          <p:cNvSpPr>
            <a:spLocks noGrp="1"/>
          </p:cNvSpPr>
          <p:nvPr>
            <p:ph type="sldNum" sz="quarter" idx="12"/>
          </p:nvPr>
        </p:nvSpPr>
        <p:spPr>
          <a:xfrm>
            <a:off x="9754552" y="6420988"/>
            <a:ext cx="1839763" cy="244475"/>
          </a:xfrm>
          <a:prstGeom prst="rect">
            <a:avLst/>
          </a:prstGeom>
        </p:spPr>
        <p:txBody>
          <a:bodyPr/>
          <a:lstStyle>
            <a:lvl1pPr>
              <a:defRPr sz="900">
                <a:solidFill>
                  <a:srgbClr val="383E4D"/>
                </a:solidFill>
                <a:latin typeface="+mj-lt"/>
              </a:defRPr>
            </a:lvl1pPr>
          </a:lstStyle>
          <a:p>
            <a:pPr algn="r"/>
            <a:r>
              <a:rPr lang="en-US"/>
              <a:t>Powerlink Queensland |  </a:t>
            </a:r>
            <a:fld id="{3F0F6E2D-47C7-44F4-B28B-35A07495FA11}" type="slidenum">
              <a:rPr lang="en-AU" smtClean="0"/>
              <a:pPr algn="r"/>
              <a:t>‹#›</a:t>
            </a:fld>
            <a:endParaRPr lang="en-AU"/>
          </a:p>
          <a:p>
            <a:endParaRPr lang="en-AU"/>
          </a:p>
        </p:txBody>
      </p:sp>
      <p:sp>
        <p:nvSpPr>
          <p:cNvPr id="13" name="Text Placeholder 19">
            <a:extLst>
              <a:ext uri="{FF2B5EF4-FFF2-40B4-BE49-F238E27FC236}">
                <a16:creationId xmlns:a16="http://schemas.microsoft.com/office/drawing/2014/main" id="{6AF66650-1570-52E7-D976-9D58A64782E5}"/>
              </a:ext>
            </a:extLst>
          </p:cNvPr>
          <p:cNvSpPr>
            <a:spLocks noGrp="1"/>
          </p:cNvSpPr>
          <p:nvPr>
            <p:ph type="body" sz="quarter" idx="14" hasCustomPrompt="1"/>
          </p:nvPr>
        </p:nvSpPr>
        <p:spPr>
          <a:xfrm>
            <a:off x="597685" y="6420987"/>
            <a:ext cx="2073783" cy="244475"/>
          </a:xfrm>
          <a:prstGeom prst="rect">
            <a:avLst/>
          </a:prstGeom>
        </p:spPr>
        <p:txBody>
          <a:bodyPr/>
          <a:lstStyle>
            <a:lvl1pPr marL="0" indent="0">
              <a:buNone/>
              <a:defRPr sz="900">
                <a:solidFill>
                  <a:schemeClr val="bg1"/>
                </a:solidFill>
              </a:defRPr>
            </a:lvl1pPr>
            <a:lvl5pPr>
              <a:defRPr/>
            </a:lvl5pPr>
          </a:lstStyle>
          <a:p>
            <a:pPr lvl="0"/>
            <a:r>
              <a:rPr lang="en-US"/>
              <a:t>Presentation Title</a:t>
            </a:r>
            <a:endParaRPr lang="en-AU"/>
          </a:p>
        </p:txBody>
      </p:sp>
      <p:pic>
        <p:nvPicPr>
          <p:cNvPr id="10" name="Picture 9">
            <a:extLst>
              <a:ext uri="{FF2B5EF4-FFF2-40B4-BE49-F238E27FC236}">
                <a16:creationId xmlns:a16="http://schemas.microsoft.com/office/drawing/2014/main" id="{43FA4D18-BCB4-1719-0979-2E4FFB8E7FB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076" b="28774"/>
          <a:stretch/>
        </p:blipFill>
        <p:spPr>
          <a:xfrm>
            <a:off x="-1" y="6086618"/>
            <a:ext cx="12192000" cy="771383"/>
          </a:xfrm>
          <a:prstGeom prst="rect">
            <a:avLst/>
          </a:prstGeom>
        </p:spPr>
      </p:pic>
      <p:sp>
        <p:nvSpPr>
          <p:cNvPr id="6" name="Text Placeholder 5">
            <a:extLst>
              <a:ext uri="{FF2B5EF4-FFF2-40B4-BE49-F238E27FC236}">
                <a16:creationId xmlns:a16="http://schemas.microsoft.com/office/drawing/2014/main" id="{55A46035-3C34-8799-FE89-C72B21A6390B}"/>
              </a:ext>
            </a:extLst>
          </p:cNvPr>
          <p:cNvSpPr>
            <a:spLocks noGrp="1"/>
          </p:cNvSpPr>
          <p:nvPr>
            <p:ph type="body" sz="quarter" idx="17" hasCustomPrompt="1"/>
          </p:nvPr>
        </p:nvSpPr>
        <p:spPr>
          <a:xfrm>
            <a:off x="3943183" y="487681"/>
            <a:ext cx="8021746" cy="5625783"/>
          </a:xfrm>
          <a:prstGeom prst="rect">
            <a:avLst/>
          </a:prstGeom>
        </p:spPr>
        <p:txBody>
          <a:bodyPr/>
          <a:lstStyle>
            <a:lvl1pPr marL="0" indent="0">
              <a:buNone/>
              <a:defRPr sz="2000"/>
            </a:lvl1pPr>
            <a:lvl2pPr>
              <a:defRPr sz="2000"/>
            </a:lvl2pPr>
            <a:lvl3pPr>
              <a:defRPr sz="2000"/>
            </a:lvl3pPr>
            <a:lvl4pPr>
              <a:defRPr sz="2000"/>
            </a:lvl4pPr>
            <a:lvl5pPr>
              <a:defRPr sz="20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Rectangle 2">
            <a:extLst>
              <a:ext uri="{FF2B5EF4-FFF2-40B4-BE49-F238E27FC236}">
                <a16:creationId xmlns:a16="http://schemas.microsoft.com/office/drawing/2014/main" id="{DAE761D8-9BF5-4143-A54A-914B9DDD8F26}"/>
              </a:ext>
            </a:extLst>
          </p:cNvPr>
          <p:cNvSpPr/>
          <p:nvPr userDrawn="1"/>
        </p:nvSpPr>
        <p:spPr>
          <a:xfrm rot="10800000">
            <a:off x="2051" y="-2"/>
            <a:ext cx="533539" cy="6875777"/>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Tree>
    <p:extLst>
      <p:ext uri="{BB962C8B-B14F-4D97-AF65-F5344CB8AC3E}">
        <p14:creationId xmlns:p14="http://schemas.microsoft.com/office/powerpoint/2010/main" val="4227938946"/>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in Two Column Colour V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B17D69-9685-6BA1-7E26-D1A8CB86D7B0}"/>
              </a:ext>
            </a:extLst>
          </p:cNvPr>
          <p:cNvSpPr/>
          <p:nvPr userDrawn="1"/>
        </p:nvSpPr>
        <p:spPr>
          <a:xfrm>
            <a:off x="4590578" y="-5472"/>
            <a:ext cx="7601423" cy="6871820"/>
          </a:xfrm>
          <a:prstGeom prst="rect">
            <a:avLst/>
          </a:prstGeom>
          <a:solidFill>
            <a:srgbClr val="F7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Rectangle 8">
            <a:extLst>
              <a:ext uri="{FF2B5EF4-FFF2-40B4-BE49-F238E27FC236}">
                <a16:creationId xmlns:a16="http://schemas.microsoft.com/office/drawing/2014/main" id="{D28D7260-8C06-C0BF-93E6-677EE2054670}"/>
              </a:ext>
            </a:extLst>
          </p:cNvPr>
          <p:cNvSpPr/>
          <p:nvPr userDrawn="1"/>
        </p:nvSpPr>
        <p:spPr>
          <a:xfrm>
            <a:off x="0" y="1438"/>
            <a:ext cx="459057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a:extLst>
              <a:ext uri="{FF2B5EF4-FFF2-40B4-BE49-F238E27FC236}">
                <a16:creationId xmlns:a16="http://schemas.microsoft.com/office/drawing/2014/main" id="{64F0C67D-D28E-DD51-16C6-6835DB7544F9}"/>
              </a:ext>
            </a:extLst>
          </p:cNvPr>
          <p:cNvSpPr>
            <a:spLocks noGrp="1"/>
          </p:cNvSpPr>
          <p:nvPr>
            <p:ph type="title" hasCustomPrompt="1"/>
          </p:nvPr>
        </p:nvSpPr>
        <p:spPr>
          <a:xfrm>
            <a:off x="600230" y="685800"/>
            <a:ext cx="3209174" cy="1828800"/>
          </a:xfrm>
          <a:prstGeom prst="rect">
            <a:avLst/>
          </a:prstGeom>
        </p:spPr>
        <p:txBody>
          <a:bodyPr/>
          <a:lstStyle>
            <a:lvl1pPr>
              <a:defRPr sz="4000">
                <a:solidFill>
                  <a:schemeClr val="bg1"/>
                </a:solidFill>
              </a:defRPr>
            </a:lvl1pPr>
          </a:lstStyle>
          <a:p>
            <a:r>
              <a:rPr lang="en-US"/>
              <a:t>Click to edit </a:t>
            </a:r>
            <a:br>
              <a:rPr lang="en-US"/>
            </a:br>
            <a:r>
              <a:rPr lang="en-US"/>
              <a:t>heading</a:t>
            </a:r>
            <a:endParaRPr lang="en-AU"/>
          </a:p>
        </p:txBody>
      </p:sp>
      <p:sp>
        <p:nvSpPr>
          <p:cNvPr id="8" name="Rectangle 7">
            <a:extLst>
              <a:ext uri="{FF2B5EF4-FFF2-40B4-BE49-F238E27FC236}">
                <a16:creationId xmlns:a16="http://schemas.microsoft.com/office/drawing/2014/main" id="{24F6199F-EA16-F7CB-2DAE-797346794F7A}"/>
              </a:ext>
            </a:extLst>
          </p:cNvPr>
          <p:cNvSpPr/>
          <p:nvPr userDrawn="1"/>
        </p:nvSpPr>
        <p:spPr>
          <a:xfrm rot="10800000">
            <a:off x="4058795" y="-2"/>
            <a:ext cx="533539" cy="6866349"/>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a:p>
            <a:pPr algn="ctr"/>
            <a:endParaRPr lang="en-AU" sz="1800"/>
          </a:p>
          <a:p>
            <a:pPr algn="ctr"/>
            <a:endParaRPr lang="en-AU" sz="1800"/>
          </a:p>
          <a:p>
            <a:pPr algn="ctr"/>
            <a:endParaRPr lang="en-AU" sz="1800"/>
          </a:p>
          <a:p>
            <a:pPr algn="ctr"/>
            <a:endParaRPr lang="en-AU" sz="1800"/>
          </a:p>
          <a:p>
            <a:pPr algn="ctr"/>
            <a:endParaRPr lang="en-AU" sz="1800"/>
          </a:p>
          <a:p>
            <a:pPr algn="ctr"/>
            <a:endParaRPr lang="en-AU" sz="1800"/>
          </a:p>
        </p:txBody>
      </p:sp>
      <p:sp>
        <p:nvSpPr>
          <p:cNvPr id="18" name="Text Placeholder 17">
            <a:extLst>
              <a:ext uri="{FF2B5EF4-FFF2-40B4-BE49-F238E27FC236}">
                <a16:creationId xmlns:a16="http://schemas.microsoft.com/office/drawing/2014/main" id="{4E5A38A6-6469-F70E-DBDD-0D190620A070}"/>
              </a:ext>
            </a:extLst>
          </p:cNvPr>
          <p:cNvSpPr>
            <a:spLocks noGrp="1"/>
          </p:cNvSpPr>
          <p:nvPr>
            <p:ph type="body" sz="quarter" idx="13" hasCustomPrompt="1"/>
          </p:nvPr>
        </p:nvSpPr>
        <p:spPr>
          <a:xfrm>
            <a:off x="600231" y="2734404"/>
            <a:ext cx="3209174" cy="3234582"/>
          </a:xfrm>
          <a:prstGeom prst="rect">
            <a:avLst/>
          </a:prstGeom>
        </p:spPr>
        <p:txBody>
          <a:bodyPr/>
          <a:lstStyle>
            <a:lvl1pPr marL="0" indent="0">
              <a:buFontTx/>
              <a:buNone/>
              <a:defRPr sz="2800">
                <a:solidFill>
                  <a:schemeClr val="bg1"/>
                </a:solidFill>
                <a:latin typeface="+mj-lt"/>
              </a:defRPr>
            </a:lvl1pPr>
          </a:lstStyle>
          <a:p>
            <a:pPr lvl="0"/>
            <a:r>
              <a:rPr lang="en-US"/>
              <a:t>Click to edit subheading</a:t>
            </a:r>
            <a:endParaRPr lang="en-AU"/>
          </a:p>
        </p:txBody>
      </p:sp>
      <p:sp>
        <p:nvSpPr>
          <p:cNvPr id="12" name="Slide Number Placeholder 5">
            <a:extLst>
              <a:ext uri="{FF2B5EF4-FFF2-40B4-BE49-F238E27FC236}">
                <a16:creationId xmlns:a16="http://schemas.microsoft.com/office/drawing/2014/main" id="{7F191F7D-A044-F4BB-E966-CC95F5611A32}"/>
              </a:ext>
            </a:extLst>
          </p:cNvPr>
          <p:cNvSpPr>
            <a:spLocks noGrp="1"/>
          </p:cNvSpPr>
          <p:nvPr>
            <p:ph type="sldNum" sz="quarter" idx="12"/>
          </p:nvPr>
        </p:nvSpPr>
        <p:spPr>
          <a:xfrm>
            <a:off x="9754552" y="6420988"/>
            <a:ext cx="1837216" cy="244475"/>
          </a:xfrm>
          <a:prstGeom prst="rect">
            <a:avLst/>
          </a:prstGeom>
        </p:spPr>
        <p:txBody>
          <a:bodyPr/>
          <a:lstStyle>
            <a:lvl1pPr>
              <a:defRPr sz="900">
                <a:solidFill>
                  <a:srgbClr val="383E4D"/>
                </a:solidFill>
                <a:latin typeface="+mj-lt"/>
              </a:defRPr>
            </a:lvl1pPr>
          </a:lstStyle>
          <a:p>
            <a:pPr algn="r"/>
            <a:r>
              <a:rPr lang="en-US"/>
              <a:t>Powerlink Queensland |  </a:t>
            </a:r>
            <a:fld id="{3F0F6E2D-47C7-44F4-B28B-35A07495FA11}" type="slidenum">
              <a:rPr lang="en-AU" smtClean="0"/>
              <a:pPr algn="r"/>
              <a:t>‹#›</a:t>
            </a:fld>
            <a:endParaRPr lang="en-AU"/>
          </a:p>
          <a:p>
            <a:endParaRPr lang="en-AU"/>
          </a:p>
        </p:txBody>
      </p:sp>
      <p:sp>
        <p:nvSpPr>
          <p:cNvPr id="11" name="Text Placeholder 19">
            <a:extLst>
              <a:ext uri="{FF2B5EF4-FFF2-40B4-BE49-F238E27FC236}">
                <a16:creationId xmlns:a16="http://schemas.microsoft.com/office/drawing/2014/main" id="{763527FF-34BB-815B-6C94-6AC550097588}"/>
              </a:ext>
            </a:extLst>
          </p:cNvPr>
          <p:cNvSpPr>
            <a:spLocks noGrp="1"/>
          </p:cNvSpPr>
          <p:nvPr>
            <p:ph type="body" sz="quarter" idx="14" hasCustomPrompt="1"/>
          </p:nvPr>
        </p:nvSpPr>
        <p:spPr>
          <a:xfrm>
            <a:off x="600230" y="6420988"/>
            <a:ext cx="2057937" cy="244475"/>
          </a:xfrm>
          <a:prstGeom prst="rect">
            <a:avLst/>
          </a:prstGeom>
        </p:spPr>
        <p:txBody>
          <a:bodyPr/>
          <a:lstStyle>
            <a:lvl1pPr marL="0" indent="0">
              <a:buNone/>
              <a:defRPr sz="900">
                <a:solidFill>
                  <a:schemeClr val="bg1"/>
                </a:solidFill>
              </a:defRPr>
            </a:lvl1pPr>
            <a:lvl5pPr>
              <a:defRPr/>
            </a:lvl5pPr>
          </a:lstStyle>
          <a:p>
            <a:pPr lvl="0"/>
            <a:r>
              <a:rPr lang="en-US"/>
              <a:t>Presentation Title</a:t>
            </a:r>
            <a:endParaRPr lang="en-AU"/>
          </a:p>
        </p:txBody>
      </p:sp>
      <p:pic>
        <p:nvPicPr>
          <p:cNvPr id="4" name="Picture 3">
            <a:extLst>
              <a:ext uri="{FF2B5EF4-FFF2-40B4-BE49-F238E27FC236}">
                <a16:creationId xmlns:a16="http://schemas.microsoft.com/office/drawing/2014/main" id="{CB9D98E3-AC98-51E5-012E-0816AE0D15D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8947" b="28774"/>
          <a:stretch/>
        </p:blipFill>
        <p:spPr>
          <a:xfrm>
            <a:off x="4590577" y="6086618"/>
            <a:ext cx="7601423" cy="771383"/>
          </a:xfrm>
          <a:prstGeom prst="rect">
            <a:avLst/>
          </a:prstGeom>
        </p:spPr>
      </p:pic>
      <p:sp>
        <p:nvSpPr>
          <p:cNvPr id="5" name="Text Placeholder 5">
            <a:extLst>
              <a:ext uri="{FF2B5EF4-FFF2-40B4-BE49-F238E27FC236}">
                <a16:creationId xmlns:a16="http://schemas.microsoft.com/office/drawing/2014/main" id="{FC5D2CC7-6A21-07FE-D5DE-CD767CF7B786}"/>
              </a:ext>
            </a:extLst>
          </p:cNvPr>
          <p:cNvSpPr>
            <a:spLocks noGrp="1"/>
          </p:cNvSpPr>
          <p:nvPr>
            <p:ph type="body" sz="quarter" idx="17" hasCustomPrompt="1"/>
          </p:nvPr>
        </p:nvSpPr>
        <p:spPr>
          <a:xfrm>
            <a:off x="4905787" y="685801"/>
            <a:ext cx="7059142" cy="5427663"/>
          </a:xfrm>
          <a:prstGeom prst="rect">
            <a:avLst/>
          </a:prstGeom>
        </p:spPr>
        <p:txBody>
          <a:bodyPr/>
          <a:lstStyle>
            <a:lvl1pPr marL="0" indent="0">
              <a:buNone/>
              <a:defRPr sz="2000"/>
            </a:lvl1pPr>
            <a:lvl2pPr>
              <a:defRPr sz="2000"/>
            </a:lvl2pPr>
            <a:lvl3pPr>
              <a:defRPr sz="2000"/>
            </a:lvl3pPr>
            <a:lvl4pPr>
              <a:defRPr sz="2000"/>
            </a:lvl4pPr>
            <a:lvl5pPr>
              <a:defRPr sz="20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7459511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wo Column Colou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EEA15E-46C4-F231-1BC0-6CC3820D6A90}"/>
              </a:ext>
            </a:extLst>
          </p:cNvPr>
          <p:cNvSpPr/>
          <p:nvPr userDrawn="1"/>
        </p:nvSpPr>
        <p:spPr>
          <a:xfrm>
            <a:off x="4590579" y="501654"/>
            <a:ext cx="7601422" cy="6356347"/>
          </a:xfrm>
          <a:prstGeom prst="rect">
            <a:avLst/>
          </a:prstGeom>
          <a:solidFill>
            <a:srgbClr val="001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Rectangle 8">
            <a:extLst>
              <a:ext uri="{FF2B5EF4-FFF2-40B4-BE49-F238E27FC236}">
                <a16:creationId xmlns:a16="http://schemas.microsoft.com/office/drawing/2014/main" id="{D28D7260-8C06-C0BF-93E6-677EE2054670}"/>
              </a:ext>
            </a:extLst>
          </p:cNvPr>
          <p:cNvSpPr/>
          <p:nvPr userDrawn="1"/>
        </p:nvSpPr>
        <p:spPr>
          <a:xfrm>
            <a:off x="2" y="-2170"/>
            <a:ext cx="4590577" cy="6858000"/>
          </a:xfrm>
          <a:prstGeom prst="rect">
            <a:avLst/>
          </a:prstGeom>
          <a:solidFill>
            <a:srgbClr val="F7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a:extLst>
              <a:ext uri="{FF2B5EF4-FFF2-40B4-BE49-F238E27FC236}">
                <a16:creationId xmlns:a16="http://schemas.microsoft.com/office/drawing/2014/main" id="{64F0C67D-D28E-DD51-16C6-6835DB7544F9}"/>
              </a:ext>
            </a:extLst>
          </p:cNvPr>
          <p:cNvSpPr>
            <a:spLocks noGrp="1"/>
          </p:cNvSpPr>
          <p:nvPr>
            <p:ph type="title" hasCustomPrompt="1"/>
          </p:nvPr>
        </p:nvSpPr>
        <p:spPr>
          <a:xfrm>
            <a:off x="620013" y="685800"/>
            <a:ext cx="3591055" cy="1828800"/>
          </a:xfrm>
          <a:prstGeom prst="rect">
            <a:avLst/>
          </a:prstGeom>
        </p:spPr>
        <p:txBody>
          <a:bodyPr/>
          <a:lstStyle>
            <a:lvl1pPr>
              <a:defRPr sz="4000">
                <a:solidFill>
                  <a:schemeClr val="tx1"/>
                </a:solidFill>
              </a:defRPr>
            </a:lvl1pPr>
          </a:lstStyle>
          <a:p>
            <a:r>
              <a:rPr lang="en-US"/>
              <a:t>Click to edit </a:t>
            </a:r>
            <a:br>
              <a:rPr lang="en-US"/>
            </a:br>
            <a:r>
              <a:rPr lang="en-US"/>
              <a:t>heading</a:t>
            </a:r>
            <a:endParaRPr lang="en-AU"/>
          </a:p>
        </p:txBody>
      </p:sp>
      <p:sp>
        <p:nvSpPr>
          <p:cNvPr id="8" name="Rectangle 7">
            <a:extLst>
              <a:ext uri="{FF2B5EF4-FFF2-40B4-BE49-F238E27FC236}">
                <a16:creationId xmlns:a16="http://schemas.microsoft.com/office/drawing/2014/main" id="{24F6199F-EA16-F7CB-2DAE-797346794F7A}"/>
              </a:ext>
            </a:extLst>
          </p:cNvPr>
          <p:cNvSpPr/>
          <p:nvPr userDrawn="1"/>
        </p:nvSpPr>
        <p:spPr>
          <a:xfrm rot="16200000">
            <a:off x="8124590" y="-3548446"/>
            <a:ext cx="533400" cy="7601421"/>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a:p>
            <a:pPr algn="ctr"/>
            <a:endParaRPr lang="en-AU" sz="1800"/>
          </a:p>
          <a:p>
            <a:pPr algn="ctr"/>
            <a:endParaRPr lang="en-AU" sz="1800"/>
          </a:p>
          <a:p>
            <a:pPr algn="ctr"/>
            <a:endParaRPr lang="en-AU" sz="1800"/>
          </a:p>
          <a:p>
            <a:pPr algn="ctr"/>
            <a:endParaRPr lang="en-AU" sz="1800"/>
          </a:p>
          <a:p>
            <a:pPr algn="ctr"/>
            <a:endParaRPr lang="en-AU" sz="1800"/>
          </a:p>
          <a:p>
            <a:pPr algn="ctr"/>
            <a:endParaRPr lang="en-AU" sz="1800"/>
          </a:p>
        </p:txBody>
      </p:sp>
      <p:sp>
        <p:nvSpPr>
          <p:cNvPr id="18" name="Text Placeholder 17">
            <a:extLst>
              <a:ext uri="{FF2B5EF4-FFF2-40B4-BE49-F238E27FC236}">
                <a16:creationId xmlns:a16="http://schemas.microsoft.com/office/drawing/2014/main" id="{4E5A38A6-6469-F70E-DBDD-0D190620A070}"/>
              </a:ext>
            </a:extLst>
          </p:cNvPr>
          <p:cNvSpPr>
            <a:spLocks noGrp="1"/>
          </p:cNvSpPr>
          <p:nvPr>
            <p:ph type="body" sz="quarter" idx="13" hasCustomPrompt="1"/>
          </p:nvPr>
        </p:nvSpPr>
        <p:spPr>
          <a:xfrm>
            <a:off x="620013" y="2660905"/>
            <a:ext cx="3591056" cy="3337705"/>
          </a:xfrm>
          <a:prstGeom prst="rect">
            <a:avLst/>
          </a:prstGeom>
        </p:spPr>
        <p:txBody>
          <a:bodyPr/>
          <a:lstStyle>
            <a:lvl1pPr marL="0" indent="0">
              <a:buFontTx/>
              <a:buNone/>
              <a:defRPr sz="2800">
                <a:solidFill>
                  <a:schemeClr val="tx1"/>
                </a:solidFill>
                <a:latin typeface="+mj-lt"/>
              </a:defRPr>
            </a:lvl1pPr>
          </a:lstStyle>
          <a:p>
            <a:pPr lvl="0"/>
            <a:r>
              <a:rPr lang="en-US"/>
              <a:t>Click to edit subheading</a:t>
            </a:r>
            <a:endParaRPr lang="en-AU"/>
          </a:p>
        </p:txBody>
      </p:sp>
      <p:sp>
        <p:nvSpPr>
          <p:cNvPr id="6" name="Slide Number Placeholder 5">
            <a:extLst>
              <a:ext uri="{FF2B5EF4-FFF2-40B4-BE49-F238E27FC236}">
                <a16:creationId xmlns:a16="http://schemas.microsoft.com/office/drawing/2014/main" id="{4E542DF5-E7D7-6DF1-9672-AE35940E6B84}"/>
              </a:ext>
            </a:extLst>
          </p:cNvPr>
          <p:cNvSpPr>
            <a:spLocks noGrp="1"/>
          </p:cNvSpPr>
          <p:nvPr>
            <p:ph type="sldNum" sz="quarter" idx="12"/>
          </p:nvPr>
        </p:nvSpPr>
        <p:spPr>
          <a:xfrm>
            <a:off x="9754553" y="6420988"/>
            <a:ext cx="1817436" cy="244475"/>
          </a:xfrm>
          <a:prstGeom prst="rect">
            <a:avLst/>
          </a:prstGeom>
        </p:spPr>
        <p:txBody>
          <a:bodyPr/>
          <a:lstStyle>
            <a:lvl1pPr>
              <a:defRPr sz="900">
                <a:solidFill>
                  <a:schemeClr val="bg1"/>
                </a:solidFill>
                <a:latin typeface="+mj-lt"/>
              </a:defRPr>
            </a:lvl1pPr>
          </a:lstStyle>
          <a:p>
            <a:pPr algn="r"/>
            <a:r>
              <a:rPr lang="en-US"/>
              <a:t>Powerlink Queensland |  </a:t>
            </a:r>
            <a:fld id="{3F0F6E2D-47C7-44F4-B28B-35A07495FA11}" type="slidenum">
              <a:rPr lang="en-AU" smtClean="0"/>
              <a:pPr algn="r"/>
              <a:t>‹#›</a:t>
            </a:fld>
            <a:endParaRPr lang="en-AU"/>
          </a:p>
          <a:p>
            <a:endParaRPr lang="en-AU"/>
          </a:p>
        </p:txBody>
      </p:sp>
      <p:sp>
        <p:nvSpPr>
          <p:cNvPr id="20" name="Text Placeholder 19">
            <a:extLst>
              <a:ext uri="{FF2B5EF4-FFF2-40B4-BE49-F238E27FC236}">
                <a16:creationId xmlns:a16="http://schemas.microsoft.com/office/drawing/2014/main" id="{F4F153AB-B72B-EF44-B9BA-A7BED78F05CA}"/>
              </a:ext>
            </a:extLst>
          </p:cNvPr>
          <p:cNvSpPr>
            <a:spLocks noGrp="1"/>
          </p:cNvSpPr>
          <p:nvPr>
            <p:ph type="body" sz="quarter" idx="14" hasCustomPrompt="1"/>
          </p:nvPr>
        </p:nvSpPr>
        <p:spPr>
          <a:xfrm>
            <a:off x="620012" y="6418315"/>
            <a:ext cx="1905496" cy="244475"/>
          </a:xfrm>
          <a:prstGeom prst="rect">
            <a:avLst/>
          </a:prstGeom>
        </p:spPr>
        <p:txBody>
          <a:bodyPr/>
          <a:lstStyle>
            <a:lvl1pPr marL="0" indent="0">
              <a:buNone/>
              <a:defRPr sz="900">
                <a:solidFill>
                  <a:schemeClr val="tx1"/>
                </a:solidFill>
              </a:defRPr>
            </a:lvl1pPr>
            <a:lvl5pPr>
              <a:defRPr/>
            </a:lvl5pPr>
          </a:lstStyle>
          <a:p>
            <a:pPr lvl="0"/>
            <a:r>
              <a:rPr lang="en-US"/>
              <a:t>Presentation Title</a:t>
            </a:r>
            <a:endParaRPr lang="en-AU"/>
          </a:p>
        </p:txBody>
      </p:sp>
      <p:sp>
        <p:nvSpPr>
          <p:cNvPr id="3" name="Text Placeholder 5">
            <a:extLst>
              <a:ext uri="{FF2B5EF4-FFF2-40B4-BE49-F238E27FC236}">
                <a16:creationId xmlns:a16="http://schemas.microsoft.com/office/drawing/2014/main" id="{9302A676-7855-A0F0-4E56-777F7B91D395}"/>
              </a:ext>
            </a:extLst>
          </p:cNvPr>
          <p:cNvSpPr>
            <a:spLocks noGrp="1"/>
          </p:cNvSpPr>
          <p:nvPr>
            <p:ph type="body" sz="quarter" idx="17" hasCustomPrompt="1"/>
          </p:nvPr>
        </p:nvSpPr>
        <p:spPr>
          <a:xfrm>
            <a:off x="4905787" y="685801"/>
            <a:ext cx="7059142" cy="5312809"/>
          </a:xfrm>
          <a:prstGeom prst="rect">
            <a:avLst/>
          </a:prstGeom>
        </p:spPr>
        <p:txBody>
          <a:bodyPr/>
          <a:lstStyle>
            <a:lvl1pPr marL="0" indent="0">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4">
            <a:extLst>
              <a:ext uri="{FF2B5EF4-FFF2-40B4-BE49-F238E27FC236}">
                <a16:creationId xmlns:a16="http://schemas.microsoft.com/office/drawing/2014/main" id="{D00E2011-0FE9-B2D0-6C09-A4934CE41EA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5671" b="28774"/>
          <a:stretch/>
        </p:blipFill>
        <p:spPr>
          <a:xfrm>
            <a:off x="447706" y="6086618"/>
            <a:ext cx="11744293" cy="771383"/>
          </a:xfrm>
          <a:prstGeom prst="rect">
            <a:avLst/>
          </a:prstGeom>
        </p:spPr>
      </p:pic>
    </p:spTree>
    <p:extLst>
      <p:ext uri="{BB962C8B-B14F-4D97-AF65-F5344CB8AC3E}">
        <p14:creationId xmlns:p14="http://schemas.microsoft.com/office/powerpoint/2010/main" val="236753153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alf Page Grap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0FC407-7872-67A8-6AB3-E75364784A66}"/>
              </a:ext>
            </a:extLst>
          </p:cNvPr>
          <p:cNvSpPr/>
          <p:nvPr userDrawn="1"/>
        </p:nvSpPr>
        <p:spPr>
          <a:xfrm>
            <a:off x="5982462" y="-14"/>
            <a:ext cx="6209538" cy="68587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5" name="Picture 4">
            <a:extLst>
              <a:ext uri="{FF2B5EF4-FFF2-40B4-BE49-F238E27FC236}">
                <a16:creationId xmlns:a16="http://schemas.microsoft.com/office/drawing/2014/main" id="{F6EF9094-8FB3-0875-1A3A-BE1F808F771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49655"/>
          <a:stretch/>
        </p:blipFill>
        <p:spPr>
          <a:xfrm>
            <a:off x="6053957" y="6121098"/>
            <a:ext cx="6138044" cy="857220"/>
          </a:xfrm>
          <a:prstGeom prst="rect">
            <a:avLst/>
          </a:prstGeom>
        </p:spPr>
      </p:pic>
      <p:sp>
        <p:nvSpPr>
          <p:cNvPr id="2" name="Rectangle 1">
            <a:extLst>
              <a:ext uri="{FF2B5EF4-FFF2-40B4-BE49-F238E27FC236}">
                <a16:creationId xmlns:a16="http://schemas.microsoft.com/office/drawing/2014/main" id="{C605C4EC-F3C4-79B1-B53D-112462F4063C}"/>
              </a:ext>
            </a:extLst>
          </p:cNvPr>
          <p:cNvSpPr/>
          <p:nvPr userDrawn="1"/>
        </p:nvSpPr>
        <p:spPr>
          <a:xfrm rot="10800000">
            <a:off x="-1588" y="-7"/>
            <a:ext cx="5984049" cy="6858001"/>
          </a:xfrm>
          <a:prstGeom prst="rect">
            <a:avLst/>
          </a:prstGeom>
          <a:solidFill>
            <a:srgbClr val="F7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
        <p:nvSpPr>
          <p:cNvPr id="12" name="Text Placeholder 11">
            <a:extLst>
              <a:ext uri="{FF2B5EF4-FFF2-40B4-BE49-F238E27FC236}">
                <a16:creationId xmlns:a16="http://schemas.microsoft.com/office/drawing/2014/main" id="{BD51BE52-205C-AD07-9AFA-01FBE490269F}"/>
              </a:ext>
            </a:extLst>
          </p:cNvPr>
          <p:cNvSpPr>
            <a:spLocks noGrp="1"/>
          </p:cNvSpPr>
          <p:nvPr>
            <p:ph type="body" sz="quarter" idx="16" hasCustomPrompt="1"/>
          </p:nvPr>
        </p:nvSpPr>
        <p:spPr>
          <a:xfrm>
            <a:off x="6209542" y="680773"/>
            <a:ext cx="5755387" cy="1138822"/>
          </a:xfrm>
          <a:prstGeom prst="rect">
            <a:avLst/>
          </a:prstGeom>
        </p:spPr>
        <p:txBody>
          <a:bodyPr/>
          <a:lstStyle>
            <a:lvl1pPr marL="0" indent="0">
              <a:buNone/>
              <a:defRPr sz="40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heading</a:t>
            </a:r>
            <a:endParaRPr lang="en-AU"/>
          </a:p>
        </p:txBody>
      </p:sp>
      <p:sp>
        <p:nvSpPr>
          <p:cNvPr id="14" name="Text Placeholder 11">
            <a:extLst>
              <a:ext uri="{FF2B5EF4-FFF2-40B4-BE49-F238E27FC236}">
                <a16:creationId xmlns:a16="http://schemas.microsoft.com/office/drawing/2014/main" id="{D8AB7813-57DE-05FB-FDE9-29C06FF7593A}"/>
              </a:ext>
            </a:extLst>
          </p:cNvPr>
          <p:cNvSpPr>
            <a:spLocks noGrp="1"/>
          </p:cNvSpPr>
          <p:nvPr>
            <p:ph type="body" sz="quarter" idx="17" hasCustomPrompt="1"/>
          </p:nvPr>
        </p:nvSpPr>
        <p:spPr>
          <a:xfrm>
            <a:off x="6209541" y="2093366"/>
            <a:ext cx="5755388" cy="814031"/>
          </a:xfrm>
          <a:prstGeom prst="rect">
            <a:avLst/>
          </a:prstGeom>
        </p:spPr>
        <p:txBody>
          <a:bodyPr/>
          <a:lstStyle>
            <a:lvl1pPr marL="0" indent="0">
              <a:buNone/>
              <a:defRPr sz="28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subheading</a:t>
            </a:r>
            <a:endParaRPr lang="en-AU"/>
          </a:p>
        </p:txBody>
      </p:sp>
      <p:sp>
        <p:nvSpPr>
          <p:cNvPr id="7" name="Rectangle 6">
            <a:extLst>
              <a:ext uri="{FF2B5EF4-FFF2-40B4-BE49-F238E27FC236}">
                <a16:creationId xmlns:a16="http://schemas.microsoft.com/office/drawing/2014/main" id="{147E465C-E5EE-F3BC-75E0-152BC834A205}"/>
              </a:ext>
            </a:extLst>
          </p:cNvPr>
          <p:cNvSpPr/>
          <p:nvPr userDrawn="1"/>
        </p:nvSpPr>
        <p:spPr>
          <a:xfrm rot="10800000">
            <a:off x="5596636" y="-14"/>
            <a:ext cx="457318" cy="6867203"/>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
        <p:nvSpPr>
          <p:cNvPr id="37" name="Slide Number Placeholder 5">
            <a:extLst>
              <a:ext uri="{FF2B5EF4-FFF2-40B4-BE49-F238E27FC236}">
                <a16:creationId xmlns:a16="http://schemas.microsoft.com/office/drawing/2014/main" id="{E0065042-CBCC-6B3A-0ED1-9DCDF222E782}"/>
              </a:ext>
            </a:extLst>
          </p:cNvPr>
          <p:cNvSpPr>
            <a:spLocks noGrp="1"/>
          </p:cNvSpPr>
          <p:nvPr>
            <p:ph type="sldNum" sz="quarter" idx="12"/>
          </p:nvPr>
        </p:nvSpPr>
        <p:spPr>
          <a:xfrm>
            <a:off x="9221013" y="6462446"/>
            <a:ext cx="2349990" cy="228601"/>
          </a:xfrm>
          <a:prstGeom prst="rect">
            <a:avLst/>
          </a:prstGeom>
        </p:spPr>
        <p:txBody>
          <a:bodyPr/>
          <a:lstStyle>
            <a:lvl1pPr algn="r">
              <a:defRPr sz="900">
                <a:solidFill>
                  <a:schemeClr val="bg1"/>
                </a:solidFill>
                <a:latin typeface="+mj-lt"/>
              </a:defRPr>
            </a:lvl1pPr>
          </a:lstStyle>
          <a:p>
            <a:r>
              <a:rPr lang="en-US"/>
              <a:t>Powerlink Queensland |  </a:t>
            </a:r>
            <a:fld id="{3F0F6E2D-47C7-44F4-B28B-35A07495FA11}" type="slidenum">
              <a:rPr lang="en-AU" smtClean="0"/>
              <a:pPr/>
              <a:t>‹#›</a:t>
            </a:fld>
            <a:endParaRPr lang="en-AU"/>
          </a:p>
        </p:txBody>
      </p:sp>
      <p:sp>
        <p:nvSpPr>
          <p:cNvPr id="4" name="Text Placeholder 19">
            <a:extLst>
              <a:ext uri="{FF2B5EF4-FFF2-40B4-BE49-F238E27FC236}">
                <a16:creationId xmlns:a16="http://schemas.microsoft.com/office/drawing/2014/main" id="{18D04EF0-7FD3-6925-FEB8-60D306884710}"/>
              </a:ext>
            </a:extLst>
          </p:cNvPr>
          <p:cNvSpPr>
            <a:spLocks noGrp="1"/>
          </p:cNvSpPr>
          <p:nvPr>
            <p:ph type="body" sz="quarter" idx="14" hasCustomPrompt="1"/>
          </p:nvPr>
        </p:nvSpPr>
        <p:spPr>
          <a:xfrm>
            <a:off x="642443" y="6420988"/>
            <a:ext cx="1905496" cy="244475"/>
          </a:xfrm>
          <a:prstGeom prst="rect">
            <a:avLst/>
          </a:prstGeom>
        </p:spPr>
        <p:txBody>
          <a:bodyPr/>
          <a:lstStyle>
            <a:lvl1pPr marL="0" indent="0">
              <a:buNone/>
              <a:defRPr sz="900">
                <a:solidFill>
                  <a:schemeClr val="tx1"/>
                </a:solidFill>
              </a:defRPr>
            </a:lvl1pPr>
            <a:lvl5pPr>
              <a:defRPr/>
            </a:lvl5pPr>
          </a:lstStyle>
          <a:p>
            <a:pPr lvl="0"/>
            <a:r>
              <a:rPr lang="en-US"/>
              <a:t>Presentation Title</a:t>
            </a:r>
            <a:endParaRPr lang="en-AU"/>
          </a:p>
        </p:txBody>
      </p:sp>
      <p:sp>
        <p:nvSpPr>
          <p:cNvPr id="15" name="Chart Placeholder 14">
            <a:extLst>
              <a:ext uri="{FF2B5EF4-FFF2-40B4-BE49-F238E27FC236}">
                <a16:creationId xmlns:a16="http://schemas.microsoft.com/office/drawing/2014/main" id="{60FBEC46-C922-7666-7379-C7B72BD80884}"/>
              </a:ext>
            </a:extLst>
          </p:cNvPr>
          <p:cNvSpPr>
            <a:spLocks noGrp="1"/>
          </p:cNvSpPr>
          <p:nvPr>
            <p:ph type="chart" sz="quarter" idx="18"/>
          </p:nvPr>
        </p:nvSpPr>
        <p:spPr>
          <a:xfrm>
            <a:off x="642444" y="630238"/>
            <a:ext cx="4589051" cy="5597526"/>
          </a:xfrm>
          <a:prstGeom prst="rect">
            <a:avLst/>
          </a:prstGeom>
        </p:spPr>
        <p:txBody>
          <a:bodyPr/>
          <a:lstStyle/>
          <a:p>
            <a:r>
              <a:rPr lang="en-US"/>
              <a:t>Click icon to add chart</a:t>
            </a:r>
            <a:endParaRPr lang="en-AU"/>
          </a:p>
        </p:txBody>
      </p:sp>
      <p:sp>
        <p:nvSpPr>
          <p:cNvPr id="6" name="Text Placeholder 5">
            <a:extLst>
              <a:ext uri="{FF2B5EF4-FFF2-40B4-BE49-F238E27FC236}">
                <a16:creationId xmlns:a16="http://schemas.microsoft.com/office/drawing/2014/main" id="{6D055657-9735-386E-569E-572EAABD1864}"/>
              </a:ext>
            </a:extLst>
          </p:cNvPr>
          <p:cNvSpPr>
            <a:spLocks noGrp="1"/>
          </p:cNvSpPr>
          <p:nvPr>
            <p:ph type="body" sz="quarter" idx="19" hasCustomPrompt="1"/>
          </p:nvPr>
        </p:nvSpPr>
        <p:spPr>
          <a:xfrm>
            <a:off x="6209542" y="3025833"/>
            <a:ext cx="5755387" cy="3087630"/>
          </a:xfrm>
          <a:prstGeom prst="rect">
            <a:avLst/>
          </a:prstGeom>
        </p:spPr>
        <p:txBody>
          <a:bodyPr/>
          <a:lstStyle>
            <a:lvl1pPr marL="0" indent="0">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29267484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Wide Column - Solar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891912-2466-B5AA-56DB-E52A767205B7}"/>
              </a:ext>
            </a:extLst>
          </p:cNvPr>
          <p:cNvSpPr/>
          <p:nvPr userDrawn="1"/>
        </p:nvSpPr>
        <p:spPr>
          <a:xfrm>
            <a:off x="447706" y="1423542"/>
            <a:ext cx="11744293" cy="5440371"/>
          </a:xfrm>
          <a:prstGeom prst="rect">
            <a:avLst/>
          </a:prstGeom>
          <a:solidFill>
            <a:srgbClr val="F7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 name="Rectangle 2">
            <a:extLst>
              <a:ext uri="{FF2B5EF4-FFF2-40B4-BE49-F238E27FC236}">
                <a16:creationId xmlns:a16="http://schemas.microsoft.com/office/drawing/2014/main" id="{9A0FC407-7872-67A8-6AB3-E75364784A66}"/>
              </a:ext>
            </a:extLst>
          </p:cNvPr>
          <p:cNvSpPr/>
          <p:nvPr userDrawn="1"/>
        </p:nvSpPr>
        <p:spPr>
          <a:xfrm>
            <a:off x="450140" y="0"/>
            <a:ext cx="11744293" cy="14235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Text Placeholder 11">
            <a:extLst>
              <a:ext uri="{FF2B5EF4-FFF2-40B4-BE49-F238E27FC236}">
                <a16:creationId xmlns:a16="http://schemas.microsoft.com/office/drawing/2014/main" id="{BD51BE52-205C-AD07-9AFA-01FBE490269F}"/>
              </a:ext>
            </a:extLst>
          </p:cNvPr>
          <p:cNvSpPr>
            <a:spLocks noGrp="1"/>
          </p:cNvSpPr>
          <p:nvPr>
            <p:ph type="body" sz="quarter" idx="16" hasCustomPrompt="1"/>
          </p:nvPr>
        </p:nvSpPr>
        <p:spPr>
          <a:xfrm>
            <a:off x="642443" y="533398"/>
            <a:ext cx="11000139" cy="685800"/>
          </a:xfrm>
          <a:prstGeom prst="rect">
            <a:avLst/>
          </a:prstGeom>
        </p:spPr>
        <p:txBody>
          <a:bodyPr/>
          <a:lstStyle>
            <a:lvl1pPr marL="0" indent="0">
              <a:buNone/>
              <a:defRPr sz="40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heading</a:t>
            </a:r>
            <a:endParaRPr lang="en-AU"/>
          </a:p>
        </p:txBody>
      </p:sp>
      <p:sp>
        <p:nvSpPr>
          <p:cNvPr id="9" name="Text Placeholder 19">
            <a:extLst>
              <a:ext uri="{FF2B5EF4-FFF2-40B4-BE49-F238E27FC236}">
                <a16:creationId xmlns:a16="http://schemas.microsoft.com/office/drawing/2014/main" id="{B2B57A33-BC5C-0FD3-10C5-7DF6E6CD0E2A}"/>
              </a:ext>
            </a:extLst>
          </p:cNvPr>
          <p:cNvSpPr>
            <a:spLocks noGrp="1"/>
          </p:cNvSpPr>
          <p:nvPr>
            <p:ph type="body" sz="quarter" idx="14" hasCustomPrompt="1"/>
          </p:nvPr>
        </p:nvSpPr>
        <p:spPr>
          <a:xfrm>
            <a:off x="642443" y="6420988"/>
            <a:ext cx="1905496" cy="244475"/>
          </a:xfrm>
          <a:prstGeom prst="rect">
            <a:avLst/>
          </a:prstGeom>
        </p:spPr>
        <p:txBody>
          <a:bodyPr/>
          <a:lstStyle>
            <a:lvl1pPr marL="0" indent="0">
              <a:buNone/>
              <a:defRPr sz="900">
                <a:solidFill>
                  <a:schemeClr val="tx1"/>
                </a:solidFill>
              </a:defRPr>
            </a:lvl1pPr>
            <a:lvl5pPr>
              <a:defRPr/>
            </a:lvl5pPr>
          </a:lstStyle>
          <a:p>
            <a:pPr lvl="0"/>
            <a:r>
              <a:rPr lang="en-US"/>
              <a:t>Presentation Title</a:t>
            </a:r>
            <a:endParaRPr lang="en-AU"/>
          </a:p>
        </p:txBody>
      </p:sp>
      <p:sp>
        <p:nvSpPr>
          <p:cNvPr id="11" name="Slide Number Placeholder 5">
            <a:extLst>
              <a:ext uri="{FF2B5EF4-FFF2-40B4-BE49-F238E27FC236}">
                <a16:creationId xmlns:a16="http://schemas.microsoft.com/office/drawing/2014/main" id="{F63078CA-1773-B49D-D19C-5E561B13E7C0}"/>
              </a:ext>
            </a:extLst>
          </p:cNvPr>
          <p:cNvSpPr>
            <a:spLocks noGrp="1"/>
          </p:cNvSpPr>
          <p:nvPr>
            <p:ph type="sldNum" sz="quarter" idx="12"/>
          </p:nvPr>
        </p:nvSpPr>
        <p:spPr>
          <a:xfrm>
            <a:off x="9754552" y="6420988"/>
            <a:ext cx="1888030" cy="244475"/>
          </a:xfrm>
          <a:prstGeom prst="rect">
            <a:avLst/>
          </a:prstGeom>
        </p:spPr>
        <p:txBody>
          <a:bodyPr/>
          <a:lstStyle>
            <a:lvl1pPr>
              <a:defRPr sz="900">
                <a:solidFill>
                  <a:srgbClr val="383E4D"/>
                </a:solidFill>
                <a:latin typeface="+mj-lt"/>
              </a:defRPr>
            </a:lvl1pPr>
          </a:lstStyle>
          <a:p>
            <a:pPr algn="r"/>
            <a:r>
              <a:rPr lang="en-US"/>
              <a:t>Powerlink Queensland |  </a:t>
            </a:r>
            <a:fld id="{3F0F6E2D-47C7-44F4-B28B-35A07495FA11}" type="slidenum">
              <a:rPr lang="en-AU" smtClean="0"/>
              <a:pPr algn="r"/>
              <a:t>‹#›</a:t>
            </a:fld>
            <a:endParaRPr lang="en-AU"/>
          </a:p>
          <a:p>
            <a:endParaRPr lang="en-AU"/>
          </a:p>
        </p:txBody>
      </p:sp>
      <p:sp>
        <p:nvSpPr>
          <p:cNvPr id="2" name="Text Placeholder 5">
            <a:extLst>
              <a:ext uri="{FF2B5EF4-FFF2-40B4-BE49-F238E27FC236}">
                <a16:creationId xmlns:a16="http://schemas.microsoft.com/office/drawing/2014/main" id="{C674FF45-8A97-C8DD-16A3-CC815AE7CF0B}"/>
              </a:ext>
            </a:extLst>
          </p:cNvPr>
          <p:cNvSpPr>
            <a:spLocks noGrp="1"/>
          </p:cNvSpPr>
          <p:nvPr>
            <p:ph type="body" sz="quarter" idx="17" hasCustomPrompt="1"/>
          </p:nvPr>
        </p:nvSpPr>
        <p:spPr>
          <a:xfrm>
            <a:off x="642444" y="1612669"/>
            <a:ext cx="7331538" cy="4500794"/>
          </a:xfrm>
          <a:prstGeom prst="rect">
            <a:avLst/>
          </a:prstGeom>
        </p:spPr>
        <p:txBody>
          <a:bodyPr/>
          <a:lstStyle>
            <a:lvl1pPr marL="0" indent="0">
              <a:buNone/>
              <a:defRPr sz="2000"/>
            </a:lvl1pPr>
            <a:lvl2pPr>
              <a:defRPr sz="2000"/>
            </a:lvl2pPr>
            <a:lvl3pPr>
              <a:defRPr sz="2000"/>
            </a:lvl3pPr>
            <a:lvl4pPr>
              <a:defRPr sz="2000"/>
            </a:lvl4pPr>
            <a:lvl5pPr>
              <a:defRPr sz="20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4">
            <a:extLst>
              <a:ext uri="{FF2B5EF4-FFF2-40B4-BE49-F238E27FC236}">
                <a16:creationId xmlns:a16="http://schemas.microsoft.com/office/drawing/2014/main" id="{E6C375D9-1DC3-55F2-F072-EBFDA7DD971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5671" b="28774"/>
          <a:stretch/>
        </p:blipFill>
        <p:spPr>
          <a:xfrm>
            <a:off x="447706" y="6086618"/>
            <a:ext cx="11744293" cy="771383"/>
          </a:xfrm>
          <a:prstGeom prst="rect">
            <a:avLst/>
          </a:prstGeom>
        </p:spPr>
      </p:pic>
      <p:sp>
        <p:nvSpPr>
          <p:cNvPr id="6" name="Rectangle 5">
            <a:extLst>
              <a:ext uri="{FF2B5EF4-FFF2-40B4-BE49-F238E27FC236}">
                <a16:creationId xmlns:a16="http://schemas.microsoft.com/office/drawing/2014/main" id="{946CA4BA-08FD-6BF9-717E-FE660575C1E3}"/>
              </a:ext>
            </a:extLst>
          </p:cNvPr>
          <p:cNvSpPr/>
          <p:nvPr userDrawn="1"/>
        </p:nvSpPr>
        <p:spPr>
          <a:xfrm rot="10800000">
            <a:off x="2051" y="-2"/>
            <a:ext cx="533539" cy="6875777"/>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Tree>
    <p:extLst>
      <p:ext uri="{BB962C8B-B14F-4D97-AF65-F5344CB8AC3E}">
        <p14:creationId xmlns:p14="http://schemas.microsoft.com/office/powerpoint/2010/main" val="227366074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88" name="Slide Number Placeholder 5">
            <a:extLst>
              <a:ext uri="{FF2B5EF4-FFF2-40B4-BE49-F238E27FC236}">
                <a16:creationId xmlns:a16="http://schemas.microsoft.com/office/drawing/2014/main" id="{A8349B68-2E83-D447-B7BE-1BC023E150C0}"/>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266610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Wide Column - Substation Image">
    <p:spTree>
      <p:nvGrpSpPr>
        <p:cNvPr id="1" name=""/>
        <p:cNvGrpSpPr/>
        <p:nvPr/>
      </p:nvGrpSpPr>
      <p:grpSpPr>
        <a:xfrm>
          <a:off x="0" y="0"/>
          <a:ext cx="0" cy="0"/>
          <a:chOff x="0" y="0"/>
          <a:chExt cx="0" cy="0"/>
        </a:xfrm>
      </p:grpSpPr>
      <p:pic>
        <p:nvPicPr>
          <p:cNvPr id="7" name="Picture 6" descr="A group of people walking in a power plant&#10;&#10;Description automatically generated">
            <a:extLst>
              <a:ext uri="{FF2B5EF4-FFF2-40B4-BE49-F238E27FC236}">
                <a16:creationId xmlns:a16="http://schemas.microsoft.com/office/drawing/2014/main" id="{C8422E09-B84F-0F5D-43F0-AE425CFBC4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648" b="18764"/>
          <a:stretch/>
        </p:blipFill>
        <p:spPr>
          <a:xfrm>
            <a:off x="0" y="0"/>
            <a:ext cx="12192001" cy="6858000"/>
          </a:xfrm>
          <a:prstGeom prst="rect">
            <a:avLst/>
          </a:prstGeom>
        </p:spPr>
      </p:pic>
      <p:sp>
        <p:nvSpPr>
          <p:cNvPr id="8" name="Rectangle 7">
            <a:extLst>
              <a:ext uri="{FF2B5EF4-FFF2-40B4-BE49-F238E27FC236}">
                <a16:creationId xmlns:a16="http://schemas.microsoft.com/office/drawing/2014/main" id="{24F6199F-EA16-F7CB-2DAE-797346794F7A}"/>
              </a:ext>
            </a:extLst>
          </p:cNvPr>
          <p:cNvSpPr/>
          <p:nvPr userDrawn="1"/>
        </p:nvSpPr>
        <p:spPr>
          <a:xfrm rot="10800000">
            <a:off x="-15950" y="1113015"/>
            <a:ext cx="6111950" cy="5757510"/>
          </a:xfrm>
          <a:prstGeom prst="rect">
            <a:avLst/>
          </a:prstGeom>
          <a:solidFill>
            <a:srgbClr val="001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pic>
        <p:nvPicPr>
          <p:cNvPr id="6" name="Picture 5">
            <a:extLst>
              <a:ext uri="{FF2B5EF4-FFF2-40B4-BE49-F238E27FC236}">
                <a16:creationId xmlns:a16="http://schemas.microsoft.com/office/drawing/2014/main" id="{4672C309-DE88-54DD-8DC6-CDEE9E4884C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132" b="28291"/>
          <a:stretch/>
        </p:blipFill>
        <p:spPr>
          <a:xfrm>
            <a:off x="-152439" y="6086178"/>
            <a:ext cx="12344440" cy="784348"/>
          </a:xfrm>
          <a:prstGeom prst="rect">
            <a:avLst/>
          </a:prstGeom>
        </p:spPr>
      </p:pic>
      <p:sp>
        <p:nvSpPr>
          <p:cNvPr id="2" name="Title 1">
            <a:extLst>
              <a:ext uri="{FF2B5EF4-FFF2-40B4-BE49-F238E27FC236}">
                <a16:creationId xmlns:a16="http://schemas.microsoft.com/office/drawing/2014/main" id="{64F0C67D-D28E-DD51-16C6-6835DB7544F9}"/>
              </a:ext>
            </a:extLst>
          </p:cNvPr>
          <p:cNvSpPr>
            <a:spLocks noGrp="1"/>
          </p:cNvSpPr>
          <p:nvPr>
            <p:ph type="title" hasCustomPrompt="1"/>
          </p:nvPr>
        </p:nvSpPr>
        <p:spPr>
          <a:xfrm>
            <a:off x="628814" y="1676401"/>
            <a:ext cx="5020984" cy="1093788"/>
          </a:xfrm>
          <a:prstGeom prst="rect">
            <a:avLst/>
          </a:prstGeom>
        </p:spPr>
        <p:txBody>
          <a:bodyPr/>
          <a:lstStyle>
            <a:lvl1pPr algn="l">
              <a:defRPr sz="4000">
                <a:solidFill>
                  <a:schemeClr val="bg1"/>
                </a:solidFill>
              </a:defRPr>
            </a:lvl1pPr>
          </a:lstStyle>
          <a:p>
            <a:r>
              <a:rPr lang="en-US"/>
              <a:t>Click to edit heading</a:t>
            </a:r>
            <a:endParaRPr lang="en-AU"/>
          </a:p>
        </p:txBody>
      </p:sp>
      <p:sp>
        <p:nvSpPr>
          <p:cNvPr id="10" name="Slide Number Placeholder 5">
            <a:extLst>
              <a:ext uri="{FF2B5EF4-FFF2-40B4-BE49-F238E27FC236}">
                <a16:creationId xmlns:a16="http://schemas.microsoft.com/office/drawing/2014/main" id="{B26A8FA6-1E7E-6B57-F322-6900F8A50699}"/>
              </a:ext>
            </a:extLst>
          </p:cNvPr>
          <p:cNvSpPr>
            <a:spLocks noGrp="1"/>
          </p:cNvSpPr>
          <p:nvPr>
            <p:ph type="sldNum" sz="quarter" idx="12"/>
          </p:nvPr>
        </p:nvSpPr>
        <p:spPr>
          <a:xfrm>
            <a:off x="9754552" y="6420988"/>
            <a:ext cx="1808635" cy="244475"/>
          </a:xfrm>
          <a:prstGeom prst="rect">
            <a:avLst/>
          </a:prstGeom>
        </p:spPr>
        <p:txBody>
          <a:bodyPr/>
          <a:lstStyle>
            <a:lvl1pPr>
              <a:defRPr sz="900">
                <a:solidFill>
                  <a:schemeClr val="bg1"/>
                </a:solidFill>
                <a:latin typeface="+mj-lt"/>
              </a:defRPr>
            </a:lvl1pPr>
          </a:lstStyle>
          <a:p>
            <a:pPr algn="r"/>
            <a:r>
              <a:rPr lang="en-US"/>
              <a:t>Powerlink Queensland |  </a:t>
            </a:r>
            <a:fld id="{3F0F6E2D-47C7-44F4-B28B-35A07495FA11}" type="slidenum">
              <a:rPr lang="en-AU" smtClean="0"/>
              <a:pPr algn="r"/>
              <a:t>‹#›</a:t>
            </a:fld>
            <a:endParaRPr lang="en-AU"/>
          </a:p>
          <a:p>
            <a:endParaRPr lang="en-AU"/>
          </a:p>
        </p:txBody>
      </p:sp>
      <p:sp>
        <p:nvSpPr>
          <p:cNvPr id="5" name="Text Placeholder 19">
            <a:extLst>
              <a:ext uri="{FF2B5EF4-FFF2-40B4-BE49-F238E27FC236}">
                <a16:creationId xmlns:a16="http://schemas.microsoft.com/office/drawing/2014/main" id="{601EF9EA-92B7-4131-7F33-99AE8122AED9}"/>
              </a:ext>
            </a:extLst>
          </p:cNvPr>
          <p:cNvSpPr>
            <a:spLocks noGrp="1"/>
          </p:cNvSpPr>
          <p:nvPr>
            <p:ph type="body" sz="quarter" idx="14" hasCustomPrompt="1"/>
          </p:nvPr>
        </p:nvSpPr>
        <p:spPr>
          <a:xfrm>
            <a:off x="628813" y="6420988"/>
            <a:ext cx="2029353" cy="244475"/>
          </a:xfrm>
          <a:prstGeom prst="rect">
            <a:avLst/>
          </a:prstGeom>
        </p:spPr>
        <p:txBody>
          <a:bodyPr/>
          <a:lstStyle>
            <a:lvl1pPr marL="0" indent="0">
              <a:buNone/>
              <a:defRPr sz="900">
                <a:solidFill>
                  <a:schemeClr val="bg1"/>
                </a:solidFill>
              </a:defRPr>
            </a:lvl1pPr>
            <a:lvl5pPr>
              <a:defRPr/>
            </a:lvl5pPr>
          </a:lstStyle>
          <a:p>
            <a:pPr lvl="0"/>
            <a:r>
              <a:rPr lang="en-US"/>
              <a:t>Presentation Title</a:t>
            </a:r>
            <a:endParaRPr lang="en-AU"/>
          </a:p>
        </p:txBody>
      </p:sp>
      <p:sp>
        <p:nvSpPr>
          <p:cNvPr id="4" name="Text Placeholder 5">
            <a:extLst>
              <a:ext uri="{FF2B5EF4-FFF2-40B4-BE49-F238E27FC236}">
                <a16:creationId xmlns:a16="http://schemas.microsoft.com/office/drawing/2014/main" id="{44E37611-8F83-3A33-8AAF-1B3D5072F12C}"/>
              </a:ext>
            </a:extLst>
          </p:cNvPr>
          <p:cNvSpPr>
            <a:spLocks noGrp="1"/>
          </p:cNvSpPr>
          <p:nvPr>
            <p:ph type="body" sz="quarter" idx="17" hasCustomPrompt="1"/>
          </p:nvPr>
        </p:nvSpPr>
        <p:spPr>
          <a:xfrm>
            <a:off x="628813" y="2975957"/>
            <a:ext cx="5020984" cy="3137507"/>
          </a:xfrm>
          <a:prstGeom prst="rect">
            <a:avLst/>
          </a:prstGeom>
        </p:spPr>
        <p:txBody>
          <a:bodyPr/>
          <a:lstStyle>
            <a:lvl1pPr marL="0" indent="0">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35213889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Wide Column Colour Tower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EEA15E-46C4-F231-1BC0-6CC3820D6A90}"/>
              </a:ext>
            </a:extLst>
          </p:cNvPr>
          <p:cNvSpPr/>
          <p:nvPr userDrawn="1"/>
        </p:nvSpPr>
        <p:spPr>
          <a:xfrm>
            <a:off x="-1589" y="501654"/>
            <a:ext cx="7601422" cy="635634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6" name="Picture 5">
            <a:extLst>
              <a:ext uri="{FF2B5EF4-FFF2-40B4-BE49-F238E27FC236}">
                <a16:creationId xmlns:a16="http://schemas.microsoft.com/office/drawing/2014/main" id="{DF083FD3-275A-8A02-0F57-8A746E026B0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29489"/>
          <a:stretch/>
        </p:blipFill>
        <p:spPr>
          <a:xfrm>
            <a:off x="-161966" y="6094362"/>
            <a:ext cx="12337619" cy="763638"/>
          </a:xfrm>
          <a:prstGeom prst="rect">
            <a:avLst/>
          </a:prstGeom>
        </p:spPr>
      </p:pic>
      <p:sp>
        <p:nvSpPr>
          <p:cNvPr id="2" name="Title 1">
            <a:extLst>
              <a:ext uri="{FF2B5EF4-FFF2-40B4-BE49-F238E27FC236}">
                <a16:creationId xmlns:a16="http://schemas.microsoft.com/office/drawing/2014/main" id="{64F0C67D-D28E-DD51-16C6-6835DB7544F9}"/>
              </a:ext>
            </a:extLst>
          </p:cNvPr>
          <p:cNvSpPr>
            <a:spLocks noGrp="1"/>
          </p:cNvSpPr>
          <p:nvPr>
            <p:ph type="title" hasCustomPrompt="1"/>
          </p:nvPr>
        </p:nvSpPr>
        <p:spPr>
          <a:xfrm>
            <a:off x="590704" y="876154"/>
            <a:ext cx="6537082" cy="1082675"/>
          </a:xfrm>
          <a:prstGeom prst="rect">
            <a:avLst/>
          </a:prstGeom>
        </p:spPr>
        <p:txBody>
          <a:bodyPr/>
          <a:lstStyle>
            <a:lvl1pPr>
              <a:defRPr sz="4000">
                <a:solidFill>
                  <a:schemeClr val="bg1"/>
                </a:solidFill>
              </a:defRPr>
            </a:lvl1pPr>
          </a:lstStyle>
          <a:p>
            <a:r>
              <a:rPr lang="en-US"/>
              <a:t>Click to edit heading</a:t>
            </a:r>
            <a:endParaRPr lang="en-AU"/>
          </a:p>
        </p:txBody>
      </p:sp>
      <p:sp>
        <p:nvSpPr>
          <p:cNvPr id="8" name="Rectangle 7">
            <a:extLst>
              <a:ext uri="{FF2B5EF4-FFF2-40B4-BE49-F238E27FC236}">
                <a16:creationId xmlns:a16="http://schemas.microsoft.com/office/drawing/2014/main" id="{24F6199F-EA16-F7CB-2DAE-797346794F7A}"/>
              </a:ext>
            </a:extLst>
          </p:cNvPr>
          <p:cNvSpPr/>
          <p:nvPr userDrawn="1"/>
        </p:nvSpPr>
        <p:spPr>
          <a:xfrm rot="16200000">
            <a:off x="3532422" y="-3534010"/>
            <a:ext cx="533400" cy="7601421"/>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
        <p:nvSpPr>
          <p:cNvPr id="18" name="Text Placeholder 17">
            <a:extLst>
              <a:ext uri="{FF2B5EF4-FFF2-40B4-BE49-F238E27FC236}">
                <a16:creationId xmlns:a16="http://schemas.microsoft.com/office/drawing/2014/main" id="{4E5A38A6-6469-F70E-DBDD-0D190620A070}"/>
              </a:ext>
            </a:extLst>
          </p:cNvPr>
          <p:cNvSpPr>
            <a:spLocks noGrp="1"/>
          </p:cNvSpPr>
          <p:nvPr>
            <p:ph type="body" sz="quarter" idx="13" hasCustomPrompt="1"/>
          </p:nvPr>
        </p:nvSpPr>
        <p:spPr>
          <a:xfrm>
            <a:off x="590704" y="2111080"/>
            <a:ext cx="6537082" cy="381000"/>
          </a:xfrm>
          <a:prstGeom prst="rect">
            <a:avLst/>
          </a:prstGeom>
        </p:spPr>
        <p:txBody>
          <a:bodyPr/>
          <a:lstStyle>
            <a:lvl1pPr marL="0" indent="0">
              <a:buFontTx/>
              <a:buNone/>
              <a:defRPr sz="2400">
                <a:solidFill>
                  <a:schemeClr val="bg1"/>
                </a:solidFill>
              </a:defRPr>
            </a:lvl1pPr>
          </a:lstStyle>
          <a:p>
            <a:pPr lvl="0"/>
            <a:r>
              <a:rPr lang="en-US"/>
              <a:t>Click to edit subheading</a:t>
            </a:r>
            <a:endParaRPr lang="en-AU"/>
          </a:p>
        </p:txBody>
      </p:sp>
      <p:sp>
        <p:nvSpPr>
          <p:cNvPr id="12" name="Slide Number Placeholder 5">
            <a:extLst>
              <a:ext uri="{FF2B5EF4-FFF2-40B4-BE49-F238E27FC236}">
                <a16:creationId xmlns:a16="http://schemas.microsoft.com/office/drawing/2014/main" id="{2730B0ED-B48D-02FC-5FBA-780B97725F1A}"/>
              </a:ext>
            </a:extLst>
          </p:cNvPr>
          <p:cNvSpPr>
            <a:spLocks noGrp="1"/>
          </p:cNvSpPr>
          <p:nvPr>
            <p:ph type="sldNum" sz="quarter" idx="12"/>
          </p:nvPr>
        </p:nvSpPr>
        <p:spPr>
          <a:xfrm>
            <a:off x="9754553" y="6420988"/>
            <a:ext cx="1846744" cy="244475"/>
          </a:xfrm>
          <a:prstGeom prst="rect">
            <a:avLst/>
          </a:prstGeom>
        </p:spPr>
        <p:txBody>
          <a:bodyPr/>
          <a:lstStyle>
            <a:lvl1pPr>
              <a:defRPr sz="900">
                <a:solidFill>
                  <a:schemeClr val="bg1"/>
                </a:solidFill>
                <a:latin typeface="+mj-lt"/>
              </a:defRPr>
            </a:lvl1pPr>
          </a:lstStyle>
          <a:p>
            <a:pPr algn="r"/>
            <a:r>
              <a:rPr lang="en-US"/>
              <a:t>Powerlink Queensland |  </a:t>
            </a:r>
            <a:fld id="{3F0F6E2D-47C7-44F4-B28B-35A07495FA11}" type="slidenum">
              <a:rPr lang="en-AU" smtClean="0"/>
              <a:pPr algn="r"/>
              <a:t>‹#›</a:t>
            </a:fld>
            <a:endParaRPr lang="en-AU"/>
          </a:p>
        </p:txBody>
      </p:sp>
      <p:sp>
        <p:nvSpPr>
          <p:cNvPr id="11" name="Text Placeholder 19">
            <a:extLst>
              <a:ext uri="{FF2B5EF4-FFF2-40B4-BE49-F238E27FC236}">
                <a16:creationId xmlns:a16="http://schemas.microsoft.com/office/drawing/2014/main" id="{C0CB710A-B37A-CAFD-34BB-41156ED3D85D}"/>
              </a:ext>
            </a:extLst>
          </p:cNvPr>
          <p:cNvSpPr>
            <a:spLocks noGrp="1"/>
          </p:cNvSpPr>
          <p:nvPr>
            <p:ph type="body" sz="quarter" idx="14" hasCustomPrompt="1"/>
          </p:nvPr>
        </p:nvSpPr>
        <p:spPr>
          <a:xfrm>
            <a:off x="590704" y="6420988"/>
            <a:ext cx="1583612" cy="244475"/>
          </a:xfrm>
          <a:prstGeom prst="rect">
            <a:avLst/>
          </a:prstGeom>
        </p:spPr>
        <p:txBody>
          <a:bodyPr/>
          <a:lstStyle>
            <a:lvl1pPr marL="0" indent="0">
              <a:buNone/>
              <a:defRPr sz="900">
                <a:solidFill>
                  <a:schemeClr val="bg1"/>
                </a:solidFill>
              </a:defRPr>
            </a:lvl1pPr>
            <a:lvl5pPr>
              <a:defRPr/>
            </a:lvl5pPr>
          </a:lstStyle>
          <a:p>
            <a:pPr lvl="0"/>
            <a:r>
              <a:rPr lang="en-US"/>
              <a:t>Presentation Title</a:t>
            </a:r>
            <a:endParaRPr lang="en-AU"/>
          </a:p>
        </p:txBody>
      </p:sp>
      <p:sp>
        <p:nvSpPr>
          <p:cNvPr id="3" name="Text Placeholder 5">
            <a:extLst>
              <a:ext uri="{FF2B5EF4-FFF2-40B4-BE49-F238E27FC236}">
                <a16:creationId xmlns:a16="http://schemas.microsoft.com/office/drawing/2014/main" id="{5EEDCADA-F008-C2A6-863B-9056E0A653B0}"/>
              </a:ext>
            </a:extLst>
          </p:cNvPr>
          <p:cNvSpPr>
            <a:spLocks noGrp="1"/>
          </p:cNvSpPr>
          <p:nvPr>
            <p:ph type="body" sz="quarter" idx="17" hasCustomPrompt="1"/>
          </p:nvPr>
        </p:nvSpPr>
        <p:spPr>
          <a:xfrm>
            <a:off x="590704" y="2644333"/>
            <a:ext cx="6537082" cy="3469131"/>
          </a:xfrm>
          <a:prstGeom prst="rect">
            <a:avLst/>
          </a:prstGeom>
        </p:spPr>
        <p:txBody>
          <a:bodyPr/>
          <a:lstStyle>
            <a:lvl1pPr marL="0" indent="0">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descr="A power line tower in the mountains&#10;&#10;AI-generated content may be incorrect.">
            <a:extLst>
              <a:ext uri="{FF2B5EF4-FFF2-40B4-BE49-F238E27FC236}">
                <a16:creationId xmlns:a16="http://schemas.microsoft.com/office/drawing/2014/main" id="{4B217627-E27E-0425-F4B0-A08B6AC4D03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2660" r="32715"/>
          <a:stretch>
            <a:fillRect/>
          </a:stretch>
        </p:blipFill>
        <p:spPr>
          <a:xfrm>
            <a:off x="7599834" y="1"/>
            <a:ext cx="4592167" cy="6857999"/>
          </a:xfrm>
          <a:prstGeom prst="rect">
            <a:avLst/>
          </a:prstGeom>
        </p:spPr>
      </p:pic>
    </p:spTree>
    <p:extLst>
      <p:ext uri="{BB962C8B-B14F-4D97-AF65-F5344CB8AC3E}">
        <p14:creationId xmlns:p14="http://schemas.microsoft.com/office/powerpoint/2010/main" val="915633702"/>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Wide Column Colour -  Tower Image">
    <p:spTree>
      <p:nvGrpSpPr>
        <p:cNvPr id="1" name=""/>
        <p:cNvGrpSpPr/>
        <p:nvPr/>
      </p:nvGrpSpPr>
      <p:grpSpPr>
        <a:xfrm>
          <a:off x="0" y="0"/>
          <a:ext cx="0" cy="0"/>
          <a:chOff x="0" y="0"/>
          <a:chExt cx="0" cy="0"/>
        </a:xfrm>
      </p:grpSpPr>
      <p:pic>
        <p:nvPicPr>
          <p:cNvPr id="10" name="Picture 9" descr="A power lines in a field&#10;&#10;Description automatically generated">
            <a:extLst>
              <a:ext uri="{FF2B5EF4-FFF2-40B4-BE49-F238E27FC236}">
                <a16:creationId xmlns:a16="http://schemas.microsoft.com/office/drawing/2014/main" id="{6AE5204B-9F96-9651-82C8-0697024CD33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50" y="0"/>
            <a:ext cx="12207951" cy="6858000"/>
          </a:xfrm>
          <a:prstGeom prst="rect">
            <a:avLst/>
          </a:prstGeom>
        </p:spPr>
      </p:pic>
      <p:sp>
        <p:nvSpPr>
          <p:cNvPr id="8" name="Rectangle 7">
            <a:extLst>
              <a:ext uri="{FF2B5EF4-FFF2-40B4-BE49-F238E27FC236}">
                <a16:creationId xmlns:a16="http://schemas.microsoft.com/office/drawing/2014/main" id="{24F6199F-EA16-F7CB-2DAE-797346794F7A}"/>
              </a:ext>
            </a:extLst>
          </p:cNvPr>
          <p:cNvSpPr/>
          <p:nvPr userDrawn="1"/>
        </p:nvSpPr>
        <p:spPr>
          <a:xfrm rot="10800000">
            <a:off x="-15950" y="1100491"/>
            <a:ext cx="7255247" cy="5755064"/>
          </a:xfrm>
          <a:prstGeom prst="rect">
            <a:avLst/>
          </a:prstGeom>
          <a:solidFill>
            <a:srgbClr val="001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pic>
        <p:nvPicPr>
          <p:cNvPr id="4" name="Picture 3">
            <a:extLst>
              <a:ext uri="{FF2B5EF4-FFF2-40B4-BE49-F238E27FC236}">
                <a16:creationId xmlns:a16="http://schemas.microsoft.com/office/drawing/2014/main" id="{9684AB1F-3BA0-D82A-09B6-95EDF252F14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b="29683"/>
          <a:stretch/>
        </p:blipFill>
        <p:spPr>
          <a:xfrm>
            <a:off x="-200077" y="6094020"/>
            <a:ext cx="12375729" cy="761536"/>
          </a:xfrm>
          <a:prstGeom prst="rect">
            <a:avLst/>
          </a:prstGeom>
        </p:spPr>
      </p:pic>
      <p:sp>
        <p:nvSpPr>
          <p:cNvPr id="2" name="Title 1">
            <a:extLst>
              <a:ext uri="{FF2B5EF4-FFF2-40B4-BE49-F238E27FC236}">
                <a16:creationId xmlns:a16="http://schemas.microsoft.com/office/drawing/2014/main" id="{64F0C67D-D28E-DD51-16C6-6835DB7544F9}"/>
              </a:ext>
            </a:extLst>
          </p:cNvPr>
          <p:cNvSpPr>
            <a:spLocks noGrp="1"/>
          </p:cNvSpPr>
          <p:nvPr>
            <p:ph type="title" hasCustomPrompt="1"/>
          </p:nvPr>
        </p:nvSpPr>
        <p:spPr>
          <a:xfrm>
            <a:off x="628814" y="1410577"/>
            <a:ext cx="6199649" cy="734948"/>
          </a:xfrm>
          <a:prstGeom prst="rect">
            <a:avLst/>
          </a:prstGeom>
        </p:spPr>
        <p:txBody>
          <a:bodyPr/>
          <a:lstStyle>
            <a:lvl1pPr algn="l">
              <a:defRPr sz="4000">
                <a:solidFill>
                  <a:schemeClr val="bg1"/>
                </a:solidFill>
              </a:defRPr>
            </a:lvl1pPr>
          </a:lstStyle>
          <a:p>
            <a:r>
              <a:rPr lang="en-US"/>
              <a:t>Click to edit heading</a:t>
            </a:r>
            <a:endParaRPr lang="en-AU"/>
          </a:p>
        </p:txBody>
      </p:sp>
      <p:sp>
        <p:nvSpPr>
          <p:cNvPr id="9" name="Slide Number Placeholder 5">
            <a:extLst>
              <a:ext uri="{FF2B5EF4-FFF2-40B4-BE49-F238E27FC236}">
                <a16:creationId xmlns:a16="http://schemas.microsoft.com/office/drawing/2014/main" id="{B8697182-5DAF-7A6D-0FC1-2B3CA9A67BA5}"/>
              </a:ext>
            </a:extLst>
          </p:cNvPr>
          <p:cNvSpPr>
            <a:spLocks noGrp="1"/>
          </p:cNvSpPr>
          <p:nvPr>
            <p:ph type="sldNum" sz="quarter" idx="12"/>
          </p:nvPr>
        </p:nvSpPr>
        <p:spPr>
          <a:xfrm>
            <a:off x="9754553" y="6420988"/>
            <a:ext cx="1808634" cy="244475"/>
          </a:xfrm>
          <a:prstGeom prst="rect">
            <a:avLst/>
          </a:prstGeom>
        </p:spPr>
        <p:txBody>
          <a:bodyPr/>
          <a:lstStyle>
            <a:lvl1pPr>
              <a:defRPr sz="900">
                <a:solidFill>
                  <a:schemeClr val="bg1"/>
                </a:solidFill>
                <a:latin typeface="+mj-lt"/>
              </a:defRPr>
            </a:lvl1pPr>
          </a:lstStyle>
          <a:p>
            <a:pPr algn="r"/>
            <a:r>
              <a:rPr lang="en-US"/>
              <a:t>Powerlink Queensland |  </a:t>
            </a:r>
            <a:fld id="{3F0F6E2D-47C7-44F4-B28B-35A07495FA11}" type="slidenum">
              <a:rPr lang="en-AU" smtClean="0"/>
              <a:pPr algn="r"/>
              <a:t>‹#›</a:t>
            </a:fld>
            <a:endParaRPr lang="en-AU"/>
          </a:p>
          <a:p>
            <a:endParaRPr lang="en-AU"/>
          </a:p>
        </p:txBody>
      </p:sp>
      <p:sp>
        <p:nvSpPr>
          <p:cNvPr id="7" name="Text Placeholder 19">
            <a:extLst>
              <a:ext uri="{FF2B5EF4-FFF2-40B4-BE49-F238E27FC236}">
                <a16:creationId xmlns:a16="http://schemas.microsoft.com/office/drawing/2014/main" id="{22804E1E-B7A9-F709-539D-94E22C4176EA}"/>
              </a:ext>
            </a:extLst>
          </p:cNvPr>
          <p:cNvSpPr>
            <a:spLocks noGrp="1"/>
          </p:cNvSpPr>
          <p:nvPr>
            <p:ph type="body" sz="quarter" idx="14" hasCustomPrompt="1"/>
          </p:nvPr>
        </p:nvSpPr>
        <p:spPr>
          <a:xfrm>
            <a:off x="628814" y="6420988"/>
            <a:ext cx="2067463" cy="244475"/>
          </a:xfrm>
          <a:prstGeom prst="rect">
            <a:avLst/>
          </a:prstGeom>
        </p:spPr>
        <p:txBody>
          <a:bodyPr/>
          <a:lstStyle>
            <a:lvl1pPr marL="0" indent="0">
              <a:buNone/>
              <a:defRPr sz="900">
                <a:solidFill>
                  <a:schemeClr val="bg1"/>
                </a:solidFill>
              </a:defRPr>
            </a:lvl1pPr>
            <a:lvl5pPr>
              <a:defRPr/>
            </a:lvl5pPr>
          </a:lstStyle>
          <a:p>
            <a:pPr lvl="0"/>
            <a:r>
              <a:rPr lang="en-US"/>
              <a:t>Presentation Title</a:t>
            </a:r>
            <a:endParaRPr lang="en-AU"/>
          </a:p>
        </p:txBody>
      </p:sp>
      <p:sp>
        <p:nvSpPr>
          <p:cNvPr id="5" name="Text Placeholder 5">
            <a:extLst>
              <a:ext uri="{FF2B5EF4-FFF2-40B4-BE49-F238E27FC236}">
                <a16:creationId xmlns:a16="http://schemas.microsoft.com/office/drawing/2014/main" id="{AED73CD9-D5EA-9001-D89F-DDCB34F9367C}"/>
              </a:ext>
            </a:extLst>
          </p:cNvPr>
          <p:cNvSpPr>
            <a:spLocks noGrp="1"/>
          </p:cNvSpPr>
          <p:nvPr>
            <p:ph type="body" sz="quarter" idx="17" hasCustomPrompt="1"/>
          </p:nvPr>
        </p:nvSpPr>
        <p:spPr>
          <a:xfrm>
            <a:off x="628814" y="2378509"/>
            <a:ext cx="6199649" cy="3469131"/>
          </a:xfrm>
          <a:prstGeom prst="rect">
            <a:avLst/>
          </a:prstGeom>
        </p:spPr>
        <p:txBody>
          <a:bodyPr/>
          <a:lstStyle>
            <a:lvl1pPr marL="0" indent="0">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2007779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alf Page Landscape Substation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F6199F-EA16-F7CB-2DAE-797346794F7A}"/>
              </a:ext>
            </a:extLst>
          </p:cNvPr>
          <p:cNvSpPr/>
          <p:nvPr userDrawn="1"/>
        </p:nvSpPr>
        <p:spPr>
          <a:xfrm rot="10800000">
            <a:off x="2050" y="-3"/>
            <a:ext cx="5712850" cy="3691503"/>
          </a:xfrm>
          <a:prstGeom prst="rect">
            <a:avLst/>
          </a:prstGeom>
          <a:solidFill>
            <a:srgbClr val="001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pic>
        <p:nvPicPr>
          <p:cNvPr id="6" name="Picture 5" descr="A power lines in a power plant&#10;&#10;Description automatically generated">
            <a:extLst>
              <a:ext uri="{FF2B5EF4-FFF2-40B4-BE49-F238E27FC236}">
                <a16:creationId xmlns:a16="http://schemas.microsoft.com/office/drawing/2014/main" id="{18288A51-C420-BECE-B1A0-BD84BD8A2B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2360" y="-5"/>
            <a:ext cx="6099639" cy="3691505"/>
          </a:xfrm>
          <a:prstGeom prst="rect">
            <a:avLst/>
          </a:prstGeom>
        </p:spPr>
      </p:pic>
      <p:sp>
        <p:nvSpPr>
          <p:cNvPr id="3" name="Rectangle 2">
            <a:extLst>
              <a:ext uri="{FF2B5EF4-FFF2-40B4-BE49-F238E27FC236}">
                <a16:creationId xmlns:a16="http://schemas.microsoft.com/office/drawing/2014/main" id="{9A0FC407-7872-67A8-6AB3-E75364784A66}"/>
              </a:ext>
            </a:extLst>
          </p:cNvPr>
          <p:cNvSpPr/>
          <p:nvPr userDrawn="1"/>
        </p:nvSpPr>
        <p:spPr>
          <a:xfrm>
            <a:off x="1" y="3691502"/>
            <a:ext cx="12192000" cy="316582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5" name="Rectangle 4">
            <a:extLst>
              <a:ext uri="{FF2B5EF4-FFF2-40B4-BE49-F238E27FC236}">
                <a16:creationId xmlns:a16="http://schemas.microsoft.com/office/drawing/2014/main" id="{EB478A38-DD2B-FE10-6F5A-91F1DCC2178B}"/>
              </a:ext>
            </a:extLst>
          </p:cNvPr>
          <p:cNvSpPr/>
          <p:nvPr userDrawn="1"/>
        </p:nvSpPr>
        <p:spPr>
          <a:xfrm rot="10800000">
            <a:off x="5714900" y="0"/>
            <a:ext cx="457319" cy="3691503"/>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
        <p:nvSpPr>
          <p:cNvPr id="12" name="Text Placeholder 11">
            <a:extLst>
              <a:ext uri="{FF2B5EF4-FFF2-40B4-BE49-F238E27FC236}">
                <a16:creationId xmlns:a16="http://schemas.microsoft.com/office/drawing/2014/main" id="{BD51BE52-205C-AD07-9AFA-01FBE490269F}"/>
              </a:ext>
            </a:extLst>
          </p:cNvPr>
          <p:cNvSpPr>
            <a:spLocks noGrp="1"/>
          </p:cNvSpPr>
          <p:nvPr>
            <p:ph type="body" sz="quarter" idx="16" hasCustomPrompt="1"/>
          </p:nvPr>
        </p:nvSpPr>
        <p:spPr>
          <a:xfrm>
            <a:off x="684389" y="818741"/>
            <a:ext cx="4496972" cy="1138822"/>
          </a:xfrm>
          <a:prstGeom prst="rect">
            <a:avLst/>
          </a:prstGeom>
        </p:spPr>
        <p:txBody>
          <a:bodyPr/>
          <a:lstStyle>
            <a:lvl1pPr marL="0" indent="0">
              <a:buNone/>
              <a:defRPr sz="40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heading</a:t>
            </a:r>
            <a:endParaRPr lang="en-AU"/>
          </a:p>
        </p:txBody>
      </p:sp>
      <p:sp>
        <p:nvSpPr>
          <p:cNvPr id="14" name="Text Placeholder 11">
            <a:extLst>
              <a:ext uri="{FF2B5EF4-FFF2-40B4-BE49-F238E27FC236}">
                <a16:creationId xmlns:a16="http://schemas.microsoft.com/office/drawing/2014/main" id="{D8AB7813-57DE-05FB-FDE9-29C06FF7593A}"/>
              </a:ext>
            </a:extLst>
          </p:cNvPr>
          <p:cNvSpPr>
            <a:spLocks noGrp="1"/>
          </p:cNvSpPr>
          <p:nvPr>
            <p:ph type="body" sz="quarter" idx="17" hasCustomPrompt="1"/>
          </p:nvPr>
        </p:nvSpPr>
        <p:spPr>
          <a:xfrm>
            <a:off x="684390" y="2222110"/>
            <a:ext cx="4496972" cy="1206890"/>
          </a:xfrm>
          <a:prstGeom prst="rect">
            <a:avLst/>
          </a:prstGeom>
        </p:spPr>
        <p:txBody>
          <a:bodyPr/>
          <a:lstStyle>
            <a:lvl1pPr marL="0" indent="0">
              <a:buNone/>
              <a:defRPr sz="28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subheading</a:t>
            </a:r>
            <a:endParaRPr lang="en-AU"/>
          </a:p>
        </p:txBody>
      </p:sp>
      <p:sp>
        <p:nvSpPr>
          <p:cNvPr id="11" name="Text Placeholder 19">
            <a:extLst>
              <a:ext uri="{FF2B5EF4-FFF2-40B4-BE49-F238E27FC236}">
                <a16:creationId xmlns:a16="http://schemas.microsoft.com/office/drawing/2014/main" id="{A5EF237E-2827-2A7B-5F59-CCFEF77C1B50}"/>
              </a:ext>
            </a:extLst>
          </p:cNvPr>
          <p:cNvSpPr>
            <a:spLocks noGrp="1"/>
          </p:cNvSpPr>
          <p:nvPr>
            <p:ph type="body" sz="quarter" idx="14" hasCustomPrompt="1"/>
          </p:nvPr>
        </p:nvSpPr>
        <p:spPr>
          <a:xfrm>
            <a:off x="268820" y="6420988"/>
            <a:ext cx="1905496" cy="244475"/>
          </a:xfrm>
          <a:prstGeom prst="rect">
            <a:avLst/>
          </a:prstGeom>
        </p:spPr>
        <p:txBody>
          <a:bodyPr/>
          <a:lstStyle>
            <a:lvl1pPr marL="0" indent="0">
              <a:buNone/>
              <a:defRPr sz="900">
                <a:solidFill>
                  <a:schemeClr val="bg1"/>
                </a:solidFill>
              </a:defRPr>
            </a:lvl1pPr>
            <a:lvl5pPr>
              <a:defRPr/>
            </a:lvl5pPr>
          </a:lstStyle>
          <a:p>
            <a:pPr lvl="0"/>
            <a:r>
              <a:rPr lang="en-US"/>
              <a:t>Presentation Title</a:t>
            </a:r>
            <a:endParaRPr lang="en-AU"/>
          </a:p>
        </p:txBody>
      </p:sp>
      <p:sp>
        <p:nvSpPr>
          <p:cNvPr id="13" name="Slide Number Placeholder 5">
            <a:extLst>
              <a:ext uri="{FF2B5EF4-FFF2-40B4-BE49-F238E27FC236}">
                <a16:creationId xmlns:a16="http://schemas.microsoft.com/office/drawing/2014/main" id="{54FD75F6-3465-6A4F-8F8F-85F52CB1B6AE}"/>
              </a:ext>
            </a:extLst>
          </p:cNvPr>
          <p:cNvSpPr>
            <a:spLocks noGrp="1"/>
          </p:cNvSpPr>
          <p:nvPr>
            <p:ph type="sldNum" sz="quarter" idx="12"/>
          </p:nvPr>
        </p:nvSpPr>
        <p:spPr>
          <a:xfrm>
            <a:off x="9754552" y="6420988"/>
            <a:ext cx="1833914" cy="244475"/>
          </a:xfrm>
          <a:prstGeom prst="rect">
            <a:avLst/>
          </a:prstGeom>
        </p:spPr>
        <p:txBody>
          <a:bodyPr/>
          <a:lstStyle>
            <a:lvl1pPr>
              <a:defRPr sz="900">
                <a:solidFill>
                  <a:schemeClr val="bg1"/>
                </a:solidFill>
                <a:latin typeface="+mj-lt"/>
              </a:defRPr>
            </a:lvl1pPr>
          </a:lstStyle>
          <a:p>
            <a:pPr algn="r"/>
            <a:r>
              <a:rPr lang="en-US"/>
              <a:t>Powerlink Queensland |  </a:t>
            </a:r>
            <a:fld id="{3F0F6E2D-47C7-44F4-B28B-35A07495FA11}" type="slidenum">
              <a:rPr lang="en-AU" smtClean="0"/>
              <a:pPr algn="r"/>
              <a:t>‹#›</a:t>
            </a:fld>
            <a:endParaRPr lang="en-AU"/>
          </a:p>
          <a:p>
            <a:endParaRPr lang="en-AU"/>
          </a:p>
        </p:txBody>
      </p:sp>
      <p:pic>
        <p:nvPicPr>
          <p:cNvPr id="2" name="Picture 1">
            <a:extLst>
              <a:ext uri="{FF2B5EF4-FFF2-40B4-BE49-F238E27FC236}">
                <a16:creationId xmlns:a16="http://schemas.microsoft.com/office/drawing/2014/main" id="{30785241-FDC7-D7D7-E4CA-721ECDAB8DB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6121098"/>
            <a:ext cx="12192001" cy="857220"/>
          </a:xfrm>
          <a:prstGeom prst="rect">
            <a:avLst/>
          </a:prstGeom>
        </p:spPr>
      </p:pic>
      <p:sp>
        <p:nvSpPr>
          <p:cNvPr id="4" name="Text Placeholder 5">
            <a:extLst>
              <a:ext uri="{FF2B5EF4-FFF2-40B4-BE49-F238E27FC236}">
                <a16:creationId xmlns:a16="http://schemas.microsoft.com/office/drawing/2014/main" id="{546F697E-C14D-2E06-C976-E7BF5C2BAE5D}"/>
              </a:ext>
            </a:extLst>
          </p:cNvPr>
          <p:cNvSpPr>
            <a:spLocks noGrp="1"/>
          </p:cNvSpPr>
          <p:nvPr>
            <p:ph type="body" sz="quarter" idx="18" hasCustomPrompt="1"/>
          </p:nvPr>
        </p:nvSpPr>
        <p:spPr>
          <a:xfrm>
            <a:off x="684388" y="3865419"/>
            <a:ext cx="10904078" cy="2248045"/>
          </a:xfrm>
          <a:prstGeom prst="rect">
            <a:avLst/>
          </a:prstGeom>
        </p:spPr>
        <p:txBody>
          <a:bodyPr/>
          <a:lstStyle>
            <a:lvl1pPr marL="0" indent="0">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902433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alf Page Landscape Landholder">
    <p:spTree>
      <p:nvGrpSpPr>
        <p:cNvPr id="1" name=""/>
        <p:cNvGrpSpPr/>
        <p:nvPr/>
      </p:nvGrpSpPr>
      <p:grpSpPr>
        <a:xfrm>
          <a:off x="0" y="0"/>
          <a:ext cx="0" cy="0"/>
          <a:chOff x="0" y="0"/>
          <a:chExt cx="0" cy="0"/>
        </a:xfrm>
      </p:grpSpPr>
      <p:pic>
        <p:nvPicPr>
          <p:cNvPr id="6" name="Picture 5" descr="Men standing next to a vehicle&#10;&#10;Description automatically generated">
            <a:extLst>
              <a:ext uri="{FF2B5EF4-FFF2-40B4-BE49-F238E27FC236}">
                <a16:creationId xmlns:a16="http://schemas.microsoft.com/office/drawing/2014/main" id="{C8D84EE2-6906-7808-813B-1052142411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7"/>
          <a:stretch/>
        </p:blipFill>
        <p:spPr>
          <a:xfrm>
            <a:off x="-4087" y="-2481"/>
            <a:ext cx="6117259" cy="3701894"/>
          </a:xfrm>
          <a:prstGeom prst="rect">
            <a:avLst/>
          </a:prstGeom>
        </p:spPr>
      </p:pic>
      <p:sp>
        <p:nvSpPr>
          <p:cNvPr id="3" name="Rectangle 2">
            <a:extLst>
              <a:ext uri="{FF2B5EF4-FFF2-40B4-BE49-F238E27FC236}">
                <a16:creationId xmlns:a16="http://schemas.microsoft.com/office/drawing/2014/main" id="{9A0FC407-7872-67A8-6AB3-E75364784A66}"/>
              </a:ext>
            </a:extLst>
          </p:cNvPr>
          <p:cNvSpPr/>
          <p:nvPr userDrawn="1"/>
        </p:nvSpPr>
        <p:spPr>
          <a:xfrm>
            <a:off x="1" y="3691502"/>
            <a:ext cx="12192000" cy="3166499"/>
          </a:xfrm>
          <a:prstGeom prst="rect">
            <a:avLst/>
          </a:prstGeom>
          <a:solidFill>
            <a:srgbClr val="001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F7F4EA"/>
              </a:solidFill>
            </a:endParaRPr>
          </a:p>
        </p:txBody>
      </p:sp>
      <p:sp>
        <p:nvSpPr>
          <p:cNvPr id="8" name="Rectangle 7">
            <a:extLst>
              <a:ext uri="{FF2B5EF4-FFF2-40B4-BE49-F238E27FC236}">
                <a16:creationId xmlns:a16="http://schemas.microsoft.com/office/drawing/2014/main" id="{24F6199F-EA16-F7CB-2DAE-797346794F7A}"/>
              </a:ext>
            </a:extLst>
          </p:cNvPr>
          <p:cNvSpPr/>
          <p:nvPr userDrawn="1"/>
        </p:nvSpPr>
        <p:spPr>
          <a:xfrm rot="10800000">
            <a:off x="6342067" y="-2481"/>
            <a:ext cx="5849933" cy="3696456"/>
          </a:xfrm>
          <a:prstGeom prst="rect">
            <a:avLst/>
          </a:prstGeom>
          <a:solidFill>
            <a:srgbClr val="F7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
        <p:nvSpPr>
          <p:cNvPr id="5" name="Rectangle 4">
            <a:extLst>
              <a:ext uri="{FF2B5EF4-FFF2-40B4-BE49-F238E27FC236}">
                <a16:creationId xmlns:a16="http://schemas.microsoft.com/office/drawing/2014/main" id="{EB478A38-DD2B-FE10-6F5A-91F1DCC2178B}"/>
              </a:ext>
            </a:extLst>
          </p:cNvPr>
          <p:cNvSpPr/>
          <p:nvPr userDrawn="1"/>
        </p:nvSpPr>
        <p:spPr>
          <a:xfrm rot="10800000">
            <a:off x="6017815" y="-4"/>
            <a:ext cx="408094" cy="3696455"/>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
        <p:nvSpPr>
          <p:cNvPr id="12" name="Text Placeholder 11">
            <a:extLst>
              <a:ext uri="{FF2B5EF4-FFF2-40B4-BE49-F238E27FC236}">
                <a16:creationId xmlns:a16="http://schemas.microsoft.com/office/drawing/2014/main" id="{BD51BE52-205C-AD07-9AFA-01FBE490269F}"/>
              </a:ext>
            </a:extLst>
          </p:cNvPr>
          <p:cNvSpPr>
            <a:spLocks noGrp="1"/>
          </p:cNvSpPr>
          <p:nvPr>
            <p:ph type="body" sz="quarter" idx="16" hasCustomPrompt="1"/>
          </p:nvPr>
        </p:nvSpPr>
        <p:spPr>
          <a:xfrm>
            <a:off x="6761800" y="747566"/>
            <a:ext cx="4817520" cy="1138822"/>
          </a:xfrm>
          <a:prstGeom prst="rect">
            <a:avLst/>
          </a:prstGeom>
        </p:spPr>
        <p:txBody>
          <a:bodyPr/>
          <a:lstStyle>
            <a:lvl1pPr marL="0" indent="0">
              <a:buNone/>
              <a:defRPr sz="4000">
                <a:solidFill>
                  <a:srgbClr val="383E4D"/>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heading</a:t>
            </a:r>
            <a:endParaRPr lang="en-AU"/>
          </a:p>
        </p:txBody>
      </p:sp>
      <p:sp>
        <p:nvSpPr>
          <p:cNvPr id="14" name="Text Placeholder 11">
            <a:extLst>
              <a:ext uri="{FF2B5EF4-FFF2-40B4-BE49-F238E27FC236}">
                <a16:creationId xmlns:a16="http://schemas.microsoft.com/office/drawing/2014/main" id="{D8AB7813-57DE-05FB-FDE9-29C06FF7593A}"/>
              </a:ext>
            </a:extLst>
          </p:cNvPr>
          <p:cNvSpPr>
            <a:spLocks noGrp="1"/>
          </p:cNvSpPr>
          <p:nvPr>
            <p:ph type="body" sz="quarter" idx="17" hasCustomPrompt="1"/>
          </p:nvPr>
        </p:nvSpPr>
        <p:spPr>
          <a:xfrm>
            <a:off x="6761800" y="2165470"/>
            <a:ext cx="4817520" cy="1138822"/>
          </a:xfrm>
          <a:prstGeom prst="rect">
            <a:avLst/>
          </a:prstGeom>
        </p:spPr>
        <p:txBody>
          <a:bodyPr/>
          <a:lstStyle>
            <a:lvl1pPr marL="0" indent="0">
              <a:buNone/>
              <a:defRPr sz="2800">
                <a:solidFill>
                  <a:srgbClr val="383E4D"/>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subheading</a:t>
            </a:r>
            <a:endParaRPr lang="en-AU"/>
          </a:p>
        </p:txBody>
      </p:sp>
      <p:sp>
        <p:nvSpPr>
          <p:cNvPr id="10" name="Text Placeholder 19">
            <a:extLst>
              <a:ext uri="{FF2B5EF4-FFF2-40B4-BE49-F238E27FC236}">
                <a16:creationId xmlns:a16="http://schemas.microsoft.com/office/drawing/2014/main" id="{11414AD2-163E-30C1-9C3B-CAB8949FECAD}"/>
              </a:ext>
            </a:extLst>
          </p:cNvPr>
          <p:cNvSpPr>
            <a:spLocks noGrp="1"/>
          </p:cNvSpPr>
          <p:nvPr>
            <p:ph type="body" sz="quarter" idx="14" hasCustomPrompt="1"/>
          </p:nvPr>
        </p:nvSpPr>
        <p:spPr>
          <a:xfrm>
            <a:off x="628813" y="6420988"/>
            <a:ext cx="1545502" cy="244475"/>
          </a:xfrm>
          <a:prstGeom prst="rect">
            <a:avLst/>
          </a:prstGeom>
        </p:spPr>
        <p:txBody>
          <a:bodyPr/>
          <a:lstStyle>
            <a:lvl1pPr marL="0" indent="0">
              <a:buNone/>
              <a:defRPr sz="900">
                <a:solidFill>
                  <a:schemeClr val="bg1"/>
                </a:solidFill>
              </a:defRPr>
            </a:lvl1pPr>
            <a:lvl5pPr>
              <a:defRPr/>
            </a:lvl5pPr>
          </a:lstStyle>
          <a:p>
            <a:pPr lvl="0"/>
            <a:r>
              <a:rPr lang="en-US"/>
              <a:t>Presentation Title</a:t>
            </a:r>
            <a:endParaRPr lang="en-AU"/>
          </a:p>
        </p:txBody>
      </p:sp>
      <p:sp>
        <p:nvSpPr>
          <p:cNvPr id="11" name="Slide Number Placeholder 5">
            <a:extLst>
              <a:ext uri="{FF2B5EF4-FFF2-40B4-BE49-F238E27FC236}">
                <a16:creationId xmlns:a16="http://schemas.microsoft.com/office/drawing/2014/main" id="{7EA1B362-4C4D-4F50-EA91-B96EF4E2D7A0}"/>
              </a:ext>
            </a:extLst>
          </p:cNvPr>
          <p:cNvSpPr>
            <a:spLocks noGrp="1"/>
          </p:cNvSpPr>
          <p:nvPr>
            <p:ph type="sldNum" sz="quarter" idx="12"/>
          </p:nvPr>
        </p:nvSpPr>
        <p:spPr>
          <a:xfrm>
            <a:off x="9754552" y="6420988"/>
            <a:ext cx="1824767" cy="244475"/>
          </a:xfrm>
          <a:prstGeom prst="rect">
            <a:avLst/>
          </a:prstGeom>
        </p:spPr>
        <p:txBody>
          <a:bodyPr/>
          <a:lstStyle>
            <a:lvl1pPr>
              <a:defRPr sz="900">
                <a:solidFill>
                  <a:schemeClr val="bg1"/>
                </a:solidFill>
                <a:latin typeface="+mj-lt"/>
              </a:defRPr>
            </a:lvl1pPr>
          </a:lstStyle>
          <a:p>
            <a:pPr algn="r"/>
            <a:r>
              <a:rPr lang="en-US"/>
              <a:t>Powerlink Queensland |  </a:t>
            </a:r>
            <a:fld id="{3F0F6E2D-47C7-44F4-B28B-35A07495FA11}" type="slidenum">
              <a:rPr lang="en-AU" smtClean="0"/>
              <a:pPr algn="r"/>
              <a:t>‹#›</a:t>
            </a:fld>
            <a:endParaRPr lang="en-AU"/>
          </a:p>
        </p:txBody>
      </p:sp>
      <p:pic>
        <p:nvPicPr>
          <p:cNvPr id="2" name="Picture 1">
            <a:extLst>
              <a:ext uri="{FF2B5EF4-FFF2-40B4-BE49-F238E27FC236}">
                <a16:creationId xmlns:a16="http://schemas.microsoft.com/office/drawing/2014/main" id="{2948AE80-CE12-B4BF-BA18-A1E9CFCAF78A}"/>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6141878"/>
            <a:ext cx="12192001" cy="857220"/>
          </a:xfrm>
          <a:prstGeom prst="rect">
            <a:avLst/>
          </a:prstGeom>
        </p:spPr>
      </p:pic>
      <p:sp>
        <p:nvSpPr>
          <p:cNvPr id="4" name="Text Placeholder 5">
            <a:extLst>
              <a:ext uri="{FF2B5EF4-FFF2-40B4-BE49-F238E27FC236}">
                <a16:creationId xmlns:a16="http://schemas.microsoft.com/office/drawing/2014/main" id="{E2B7756D-A7B7-DB95-79AF-071F0673CAB5}"/>
              </a:ext>
            </a:extLst>
          </p:cNvPr>
          <p:cNvSpPr>
            <a:spLocks noGrp="1"/>
          </p:cNvSpPr>
          <p:nvPr>
            <p:ph type="body" sz="quarter" idx="18" hasCustomPrompt="1"/>
          </p:nvPr>
        </p:nvSpPr>
        <p:spPr>
          <a:xfrm>
            <a:off x="303291" y="3973059"/>
            <a:ext cx="11386535" cy="2140405"/>
          </a:xfrm>
          <a:prstGeom prst="rect">
            <a:avLst/>
          </a:prstGeom>
        </p:spPr>
        <p:txBody>
          <a:bodyPr/>
          <a:lstStyle>
            <a:lvl1pPr marL="0" indent="0">
              <a:buFont typeface="Arial" panose="020B0604020202020204" pitchFamily="34" charset="0"/>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661871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Half Page Landscape Cows and Assets">
    <p:spTree>
      <p:nvGrpSpPr>
        <p:cNvPr id="1" name=""/>
        <p:cNvGrpSpPr/>
        <p:nvPr/>
      </p:nvGrpSpPr>
      <p:grpSpPr>
        <a:xfrm>
          <a:off x="0" y="0"/>
          <a:ext cx="0" cy="0"/>
          <a:chOff x="0" y="0"/>
          <a:chExt cx="0" cy="0"/>
        </a:xfrm>
      </p:grpSpPr>
      <p:pic>
        <p:nvPicPr>
          <p:cNvPr id="13" name="Picture 12" descr="A group of cows grazing in a field&#10;&#10;Description automatically generated">
            <a:extLst>
              <a:ext uri="{FF2B5EF4-FFF2-40B4-BE49-F238E27FC236}">
                <a16:creationId xmlns:a16="http://schemas.microsoft.com/office/drawing/2014/main" id="{3287BA96-55CA-3DA8-D20C-C723BB15AA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81" y="-67235"/>
            <a:ext cx="12275401" cy="3024640"/>
          </a:xfrm>
          <a:prstGeom prst="rect">
            <a:avLst/>
          </a:prstGeom>
        </p:spPr>
      </p:pic>
      <p:grpSp>
        <p:nvGrpSpPr>
          <p:cNvPr id="11" name="Group 10">
            <a:extLst>
              <a:ext uri="{FF2B5EF4-FFF2-40B4-BE49-F238E27FC236}">
                <a16:creationId xmlns:a16="http://schemas.microsoft.com/office/drawing/2014/main" id="{640BCA5B-4159-15D4-5287-985E7A0401CF}"/>
              </a:ext>
            </a:extLst>
          </p:cNvPr>
          <p:cNvGrpSpPr/>
          <p:nvPr userDrawn="1"/>
        </p:nvGrpSpPr>
        <p:grpSpPr>
          <a:xfrm>
            <a:off x="-42543" y="2362202"/>
            <a:ext cx="12275402" cy="4495799"/>
            <a:chOff x="-46868" y="2362201"/>
            <a:chExt cx="12272205" cy="4495799"/>
          </a:xfrm>
          <a:solidFill>
            <a:srgbClr val="F7F4EA"/>
          </a:solidFill>
        </p:grpSpPr>
        <p:sp>
          <p:nvSpPr>
            <p:cNvPr id="8" name="Rectangle 7">
              <a:extLst>
                <a:ext uri="{FF2B5EF4-FFF2-40B4-BE49-F238E27FC236}">
                  <a16:creationId xmlns:a16="http://schemas.microsoft.com/office/drawing/2014/main" id="{24F6199F-EA16-F7CB-2DAE-797346794F7A}"/>
                </a:ext>
              </a:extLst>
            </p:cNvPr>
            <p:cNvSpPr/>
            <p:nvPr userDrawn="1"/>
          </p:nvSpPr>
          <p:spPr>
            <a:xfrm rot="10800000">
              <a:off x="-46867" y="2819401"/>
              <a:ext cx="12272204" cy="403859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
          <p:nvSpPr>
            <p:cNvPr id="10" name="Flowchart: Manual Input 9">
              <a:extLst>
                <a:ext uri="{FF2B5EF4-FFF2-40B4-BE49-F238E27FC236}">
                  <a16:creationId xmlns:a16="http://schemas.microsoft.com/office/drawing/2014/main" id="{EB2F7767-8751-50AA-E637-D1065CCF79B4}"/>
                </a:ext>
              </a:extLst>
            </p:cNvPr>
            <p:cNvSpPr/>
            <p:nvPr userDrawn="1"/>
          </p:nvSpPr>
          <p:spPr>
            <a:xfrm rot="5400000">
              <a:off x="928271" y="1387062"/>
              <a:ext cx="457201" cy="2407480"/>
            </a:xfrm>
            <a:prstGeom prst="flowChartManualInpu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grpSp>
      <p:sp>
        <p:nvSpPr>
          <p:cNvPr id="2" name="Title 1">
            <a:extLst>
              <a:ext uri="{FF2B5EF4-FFF2-40B4-BE49-F238E27FC236}">
                <a16:creationId xmlns:a16="http://schemas.microsoft.com/office/drawing/2014/main" id="{64F0C67D-D28E-DD51-16C6-6835DB7544F9}"/>
              </a:ext>
            </a:extLst>
          </p:cNvPr>
          <p:cNvSpPr>
            <a:spLocks noGrp="1"/>
          </p:cNvSpPr>
          <p:nvPr>
            <p:ph type="title" hasCustomPrompt="1"/>
          </p:nvPr>
        </p:nvSpPr>
        <p:spPr>
          <a:xfrm>
            <a:off x="379510" y="3276604"/>
            <a:ext cx="11280537" cy="514527"/>
          </a:xfrm>
          <a:prstGeom prst="rect">
            <a:avLst/>
          </a:prstGeom>
        </p:spPr>
        <p:txBody>
          <a:bodyPr/>
          <a:lstStyle>
            <a:lvl1pPr algn="l">
              <a:defRPr sz="4000">
                <a:solidFill>
                  <a:srgbClr val="001F40"/>
                </a:solidFill>
              </a:defRPr>
            </a:lvl1pPr>
          </a:lstStyle>
          <a:p>
            <a:r>
              <a:rPr lang="en-US"/>
              <a:t>Click to edit heading</a:t>
            </a:r>
            <a:endParaRPr lang="en-AU"/>
          </a:p>
        </p:txBody>
      </p:sp>
      <p:sp>
        <p:nvSpPr>
          <p:cNvPr id="7" name="Text Placeholder 19">
            <a:extLst>
              <a:ext uri="{FF2B5EF4-FFF2-40B4-BE49-F238E27FC236}">
                <a16:creationId xmlns:a16="http://schemas.microsoft.com/office/drawing/2014/main" id="{D9720DB6-69F9-F8D6-03FC-BABA8380908F}"/>
              </a:ext>
            </a:extLst>
          </p:cNvPr>
          <p:cNvSpPr>
            <a:spLocks noGrp="1"/>
          </p:cNvSpPr>
          <p:nvPr>
            <p:ph type="body" sz="quarter" idx="14" hasCustomPrompt="1"/>
          </p:nvPr>
        </p:nvSpPr>
        <p:spPr>
          <a:xfrm>
            <a:off x="268820" y="6420988"/>
            <a:ext cx="1905496" cy="244475"/>
          </a:xfrm>
          <a:prstGeom prst="rect">
            <a:avLst/>
          </a:prstGeom>
        </p:spPr>
        <p:txBody>
          <a:bodyPr/>
          <a:lstStyle>
            <a:lvl1pPr marL="0" indent="0">
              <a:buNone/>
              <a:defRPr sz="900">
                <a:solidFill>
                  <a:srgbClr val="383E4D"/>
                </a:solidFill>
              </a:defRPr>
            </a:lvl1pPr>
            <a:lvl5pPr>
              <a:defRPr/>
            </a:lvl5pPr>
          </a:lstStyle>
          <a:p>
            <a:pPr lvl="0"/>
            <a:r>
              <a:rPr lang="en-US"/>
              <a:t>Presentation Title</a:t>
            </a:r>
            <a:endParaRPr lang="en-AU"/>
          </a:p>
        </p:txBody>
      </p:sp>
      <p:sp>
        <p:nvSpPr>
          <p:cNvPr id="12" name="Slide Number Placeholder 5">
            <a:extLst>
              <a:ext uri="{FF2B5EF4-FFF2-40B4-BE49-F238E27FC236}">
                <a16:creationId xmlns:a16="http://schemas.microsoft.com/office/drawing/2014/main" id="{D5FED699-BEE3-670E-5B24-89F5EDF2F633}"/>
              </a:ext>
            </a:extLst>
          </p:cNvPr>
          <p:cNvSpPr>
            <a:spLocks noGrp="1"/>
          </p:cNvSpPr>
          <p:nvPr>
            <p:ph type="sldNum" sz="quarter" idx="12"/>
          </p:nvPr>
        </p:nvSpPr>
        <p:spPr>
          <a:xfrm>
            <a:off x="9754552" y="6420988"/>
            <a:ext cx="1824767" cy="244475"/>
          </a:xfrm>
          <a:prstGeom prst="rect">
            <a:avLst/>
          </a:prstGeom>
        </p:spPr>
        <p:txBody>
          <a:bodyPr/>
          <a:lstStyle>
            <a:lvl1pPr algn="r">
              <a:defRPr sz="900">
                <a:solidFill>
                  <a:srgbClr val="383E4D"/>
                </a:solidFill>
                <a:latin typeface="+mj-lt"/>
              </a:defRPr>
            </a:lvl1pPr>
          </a:lstStyle>
          <a:p>
            <a:r>
              <a:rPr lang="en-US"/>
              <a:t>Powerlink Queensland |  </a:t>
            </a:r>
            <a:fld id="{3F0F6E2D-47C7-44F4-B28B-35A07495FA11}" type="slidenum">
              <a:rPr lang="en-AU" smtClean="0"/>
              <a:pPr/>
              <a:t>‹#›</a:t>
            </a:fld>
            <a:endParaRPr lang="en-AU"/>
          </a:p>
          <a:p>
            <a:endParaRPr lang="en-AU"/>
          </a:p>
        </p:txBody>
      </p:sp>
      <p:pic>
        <p:nvPicPr>
          <p:cNvPr id="4" name="Picture 3">
            <a:extLst>
              <a:ext uri="{FF2B5EF4-FFF2-40B4-BE49-F238E27FC236}">
                <a16:creationId xmlns:a16="http://schemas.microsoft.com/office/drawing/2014/main" id="{DDF5BFA1-87A0-20E7-9318-CAE2195276AD}"/>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076" b="28774"/>
          <a:stretch/>
        </p:blipFill>
        <p:spPr>
          <a:xfrm>
            <a:off x="-1" y="6086618"/>
            <a:ext cx="12192000" cy="771383"/>
          </a:xfrm>
          <a:prstGeom prst="rect">
            <a:avLst/>
          </a:prstGeom>
        </p:spPr>
      </p:pic>
      <p:sp>
        <p:nvSpPr>
          <p:cNvPr id="5" name="Text Placeholder 5">
            <a:extLst>
              <a:ext uri="{FF2B5EF4-FFF2-40B4-BE49-F238E27FC236}">
                <a16:creationId xmlns:a16="http://schemas.microsoft.com/office/drawing/2014/main" id="{EA851C33-B3C4-EF11-06D0-3BCF73C6C2F1}"/>
              </a:ext>
            </a:extLst>
          </p:cNvPr>
          <p:cNvSpPr>
            <a:spLocks noGrp="1"/>
          </p:cNvSpPr>
          <p:nvPr>
            <p:ph type="body" sz="quarter" idx="17" hasCustomPrompt="1"/>
          </p:nvPr>
        </p:nvSpPr>
        <p:spPr>
          <a:xfrm>
            <a:off x="379511" y="3900597"/>
            <a:ext cx="11280536" cy="2212867"/>
          </a:xfrm>
          <a:prstGeom prst="rect">
            <a:avLst/>
          </a:prstGeom>
        </p:spPr>
        <p:txBody>
          <a:bodyPr/>
          <a:lstStyle>
            <a:lvl1pPr marL="0" indent="0">
              <a:buNone/>
              <a:defRPr sz="2000"/>
            </a:lvl1pPr>
            <a:lvl2pPr>
              <a:defRPr sz="2000"/>
            </a:lvl2pPr>
            <a:lvl3pPr>
              <a:defRPr sz="2000"/>
            </a:lvl3pPr>
            <a:lvl4pPr>
              <a:defRPr sz="2000"/>
            </a:lvl4pPr>
            <a:lvl5pPr>
              <a:defRPr sz="20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9718994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Half Page Timel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C078A1-B41C-F52B-4F17-226BF4EB412B}"/>
              </a:ext>
            </a:extLst>
          </p:cNvPr>
          <p:cNvSpPr/>
          <p:nvPr userDrawn="1"/>
        </p:nvSpPr>
        <p:spPr>
          <a:xfrm>
            <a:off x="-46881" y="1"/>
            <a:ext cx="12238881" cy="2819401"/>
          </a:xfrm>
          <a:prstGeom prst="rect">
            <a:avLst/>
          </a:prstGeom>
          <a:solidFill>
            <a:srgbClr val="001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grpSp>
        <p:nvGrpSpPr>
          <p:cNvPr id="4" name="Group 3">
            <a:extLst>
              <a:ext uri="{FF2B5EF4-FFF2-40B4-BE49-F238E27FC236}">
                <a16:creationId xmlns:a16="http://schemas.microsoft.com/office/drawing/2014/main" id="{923E80D7-938D-1F99-0064-A2EB405584F2}"/>
              </a:ext>
            </a:extLst>
          </p:cNvPr>
          <p:cNvGrpSpPr/>
          <p:nvPr userDrawn="1"/>
        </p:nvGrpSpPr>
        <p:grpSpPr>
          <a:xfrm>
            <a:off x="-65142" y="2362202"/>
            <a:ext cx="12275402" cy="4495799"/>
            <a:chOff x="-46868" y="2362201"/>
            <a:chExt cx="12272205" cy="4495799"/>
          </a:xfrm>
          <a:solidFill>
            <a:srgbClr val="F7F4EA"/>
          </a:solidFill>
        </p:grpSpPr>
        <p:sp>
          <p:nvSpPr>
            <p:cNvPr id="8" name="Rectangle 7">
              <a:extLst>
                <a:ext uri="{FF2B5EF4-FFF2-40B4-BE49-F238E27FC236}">
                  <a16:creationId xmlns:a16="http://schemas.microsoft.com/office/drawing/2014/main" id="{24F6199F-EA16-F7CB-2DAE-797346794F7A}"/>
                </a:ext>
              </a:extLst>
            </p:cNvPr>
            <p:cNvSpPr/>
            <p:nvPr userDrawn="1"/>
          </p:nvSpPr>
          <p:spPr>
            <a:xfrm rot="10800000">
              <a:off x="-46867" y="2819401"/>
              <a:ext cx="12272204" cy="403859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
          <p:nvSpPr>
            <p:cNvPr id="10" name="Flowchart: Manual Input 9">
              <a:extLst>
                <a:ext uri="{FF2B5EF4-FFF2-40B4-BE49-F238E27FC236}">
                  <a16:creationId xmlns:a16="http://schemas.microsoft.com/office/drawing/2014/main" id="{EB2F7767-8751-50AA-E637-D1065CCF79B4}"/>
                </a:ext>
              </a:extLst>
            </p:cNvPr>
            <p:cNvSpPr/>
            <p:nvPr userDrawn="1"/>
          </p:nvSpPr>
          <p:spPr>
            <a:xfrm rot="5400000">
              <a:off x="928271" y="1387062"/>
              <a:ext cx="457201" cy="2407480"/>
            </a:xfrm>
            <a:prstGeom prst="flowChartManualInpu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grpSp>
      <p:sp>
        <p:nvSpPr>
          <p:cNvPr id="2" name="Title 1">
            <a:extLst>
              <a:ext uri="{FF2B5EF4-FFF2-40B4-BE49-F238E27FC236}">
                <a16:creationId xmlns:a16="http://schemas.microsoft.com/office/drawing/2014/main" id="{64F0C67D-D28E-DD51-16C6-6835DB7544F9}"/>
              </a:ext>
            </a:extLst>
          </p:cNvPr>
          <p:cNvSpPr>
            <a:spLocks noGrp="1"/>
          </p:cNvSpPr>
          <p:nvPr>
            <p:ph type="title" hasCustomPrompt="1"/>
          </p:nvPr>
        </p:nvSpPr>
        <p:spPr>
          <a:xfrm>
            <a:off x="450551" y="419102"/>
            <a:ext cx="11280538" cy="641689"/>
          </a:xfrm>
          <a:prstGeom prst="rect">
            <a:avLst/>
          </a:prstGeom>
        </p:spPr>
        <p:txBody>
          <a:bodyPr/>
          <a:lstStyle>
            <a:lvl1pPr algn="l">
              <a:defRPr sz="4000">
                <a:solidFill>
                  <a:schemeClr val="bg1"/>
                </a:solidFill>
              </a:defRPr>
            </a:lvl1pPr>
          </a:lstStyle>
          <a:p>
            <a:r>
              <a:rPr lang="en-US"/>
              <a:t>Click to edit heading</a:t>
            </a:r>
            <a:endParaRPr lang="en-AU"/>
          </a:p>
        </p:txBody>
      </p:sp>
      <p:sp>
        <p:nvSpPr>
          <p:cNvPr id="3" name="Text Placeholder 8">
            <a:extLst>
              <a:ext uri="{FF2B5EF4-FFF2-40B4-BE49-F238E27FC236}">
                <a16:creationId xmlns:a16="http://schemas.microsoft.com/office/drawing/2014/main" id="{5EC809A6-4D37-7C59-699B-06A7033034C5}"/>
              </a:ext>
            </a:extLst>
          </p:cNvPr>
          <p:cNvSpPr>
            <a:spLocks noGrp="1"/>
          </p:cNvSpPr>
          <p:nvPr>
            <p:ph type="body" sz="quarter" idx="15" hasCustomPrompt="1"/>
          </p:nvPr>
        </p:nvSpPr>
        <p:spPr>
          <a:xfrm>
            <a:off x="450552" y="1060792"/>
            <a:ext cx="11298798" cy="1108870"/>
          </a:xfrm>
          <a:prstGeom prst="rect">
            <a:avLst/>
          </a:prstGeom>
        </p:spPr>
        <p:txBody>
          <a:bodyPr/>
          <a:lstStyle>
            <a:lvl1pPr marL="0" indent="0">
              <a:buNone/>
              <a:defRPr sz="2000">
                <a:solidFill>
                  <a:schemeClr val="bg1"/>
                </a:solidFill>
                <a:latin typeface="+mj-lt"/>
              </a:defRPr>
            </a:lvl1pPr>
          </a:lstStyle>
          <a:p>
            <a:pPr lvl="0"/>
            <a:r>
              <a:rPr lang="en-US"/>
              <a:t>Click to edit text</a:t>
            </a:r>
            <a:endParaRPr lang="en-AU"/>
          </a:p>
        </p:txBody>
      </p:sp>
      <p:sp>
        <p:nvSpPr>
          <p:cNvPr id="29" name="Text Placeholder 19">
            <a:extLst>
              <a:ext uri="{FF2B5EF4-FFF2-40B4-BE49-F238E27FC236}">
                <a16:creationId xmlns:a16="http://schemas.microsoft.com/office/drawing/2014/main" id="{48031C85-D5C8-854A-F299-4A65E6BA6940}"/>
              </a:ext>
            </a:extLst>
          </p:cNvPr>
          <p:cNvSpPr>
            <a:spLocks noGrp="1"/>
          </p:cNvSpPr>
          <p:nvPr>
            <p:ph type="body" sz="quarter" idx="14" hasCustomPrompt="1"/>
          </p:nvPr>
        </p:nvSpPr>
        <p:spPr>
          <a:xfrm>
            <a:off x="268820" y="6420988"/>
            <a:ext cx="1905496" cy="244475"/>
          </a:xfrm>
          <a:prstGeom prst="rect">
            <a:avLst/>
          </a:prstGeom>
        </p:spPr>
        <p:txBody>
          <a:bodyPr/>
          <a:lstStyle>
            <a:lvl1pPr marL="0" indent="0">
              <a:buNone/>
              <a:defRPr sz="900">
                <a:solidFill>
                  <a:srgbClr val="383E4D"/>
                </a:solidFill>
              </a:defRPr>
            </a:lvl1pPr>
            <a:lvl5pPr>
              <a:defRPr/>
            </a:lvl5pPr>
          </a:lstStyle>
          <a:p>
            <a:pPr lvl="0"/>
            <a:r>
              <a:rPr lang="en-US"/>
              <a:t>Presentation Title</a:t>
            </a:r>
            <a:endParaRPr lang="en-AU"/>
          </a:p>
        </p:txBody>
      </p:sp>
      <p:sp>
        <p:nvSpPr>
          <p:cNvPr id="30" name="Slide Number Placeholder 5">
            <a:extLst>
              <a:ext uri="{FF2B5EF4-FFF2-40B4-BE49-F238E27FC236}">
                <a16:creationId xmlns:a16="http://schemas.microsoft.com/office/drawing/2014/main" id="{7D23BD0D-ED46-88B6-2FC6-C98CEB3CF120}"/>
              </a:ext>
            </a:extLst>
          </p:cNvPr>
          <p:cNvSpPr>
            <a:spLocks noGrp="1"/>
          </p:cNvSpPr>
          <p:nvPr>
            <p:ph type="sldNum" sz="quarter" idx="12"/>
          </p:nvPr>
        </p:nvSpPr>
        <p:spPr>
          <a:xfrm>
            <a:off x="9754552" y="6420988"/>
            <a:ext cx="1833914" cy="244475"/>
          </a:xfrm>
          <a:prstGeom prst="rect">
            <a:avLst/>
          </a:prstGeom>
        </p:spPr>
        <p:txBody>
          <a:bodyPr/>
          <a:lstStyle>
            <a:lvl1pPr>
              <a:defRPr sz="900">
                <a:solidFill>
                  <a:srgbClr val="383E4D"/>
                </a:solidFill>
                <a:latin typeface="+mj-lt"/>
              </a:defRPr>
            </a:lvl1pPr>
          </a:lstStyle>
          <a:p>
            <a:pPr algn="r"/>
            <a:r>
              <a:rPr lang="en-US"/>
              <a:t>Powerlink Queensland |  </a:t>
            </a:r>
            <a:fld id="{3F0F6E2D-47C7-44F4-B28B-35A07495FA11}" type="slidenum">
              <a:rPr lang="en-AU" smtClean="0"/>
              <a:pPr algn="r"/>
              <a:t>‹#›</a:t>
            </a:fld>
            <a:endParaRPr lang="en-AU"/>
          </a:p>
          <a:p>
            <a:endParaRPr lang="en-AU"/>
          </a:p>
        </p:txBody>
      </p:sp>
      <p:pic>
        <p:nvPicPr>
          <p:cNvPr id="5" name="Picture 4">
            <a:extLst>
              <a:ext uri="{FF2B5EF4-FFF2-40B4-BE49-F238E27FC236}">
                <a16:creationId xmlns:a16="http://schemas.microsoft.com/office/drawing/2014/main" id="{071D3267-CE22-F3EB-81B9-1EDAC16C0CD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076" b="28774"/>
          <a:stretch/>
        </p:blipFill>
        <p:spPr>
          <a:xfrm>
            <a:off x="-1" y="6086618"/>
            <a:ext cx="12192000" cy="771383"/>
          </a:xfrm>
          <a:prstGeom prst="rect">
            <a:avLst/>
          </a:prstGeom>
        </p:spPr>
      </p:pic>
    </p:spTree>
    <p:extLst>
      <p:ext uri="{BB962C8B-B14F-4D97-AF65-F5344CB8AC3E}">
        <p14:creationId xmlns:p14="http://schemas.microsoft.com/office/powerpoint/2010/main" val="174702581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alf Page Landscape">
    <p:spTree>
      <p:nvGrpSpPr>
        <p:cNvPr id="1" name=""/>
        <p:cNvGrpSpPr/>
        <p:nvPr/>
      </p:nvGrpSpPr>
      <p:grpSpPr>
        <a:xfrm>
          <a:off x="0" y="0"/>
          <a:ext cx="0" cy="0"/>
          <a:chOff x="0" y="0"/>
          <a:chExt cx="0" cy="0"/>
        </a:xfrm>
      </p:grpSpPr>
      <p:pic>
        <p:nvPicPr>
          <p:cNvPr id="5" name="Picture 4" descr="A city lights at night&#10;&#10;Description automatically generated">
            <a:extLst>
              <a:ext uri="{FF2B5EF4-FFF2-40B4-BE49-F238E27FC236}">
                <a16:creationId xmlns:a16="http://schemas.microsoft.com/office/drawing/2014/main" id="{474F6D74-989B-A95E-D7FB-AD2B70ED9E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6693" b="34450"/>
          <a:stretch/>
        </p:blipFill>
        <p:spPr>
          <a:xfrm>
            <a:off x="-1" y="0"/>
            <a:ext cx="12192000" cy="2664074"/>
          </a:xfrm>
          <a:prstGeom prst="rect">
            <a:avLst/>
          </a:prstGeom>
        </p:spPr>
      </p:pic>
      <p:sp>
        <p:nvSpPr>
          <p:cNvPr id="2" name="Rectangle 1">
            <a:extLst>
              <a:ext uri="{FF2B5EF4-FFF2-40B4-BE49-F238E27FC236}">
                <a16:creationId xmlns:a16="http://schemas.microsoft.com/office/drawing/2014/main" id="{E71AFDB4-EDD1-92B2-F213-999EC87D2CA3}"/>
              </a:ext>
            </a:extLst>
          </p:cNvPr>
          <p:cNvSpPr/>
          <p:nvPr userDrawn="1"/>
        </p:nvSpPr>
        <p:spPr>
          <a:xfrm>
            <a:off x="0" y="2510394"/>
            <a:ext cx="12193587" cy="4347607"/>
          </a:xfrm>
          <a:prstGeom prst="rect">
            <a:avLst/>
          </a:prstGeom>
          <a:solidFill>
            <a:srgbClr val="F7F4E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Text Placeholder 19">
            <a:extLst>
              <a:ext uri="{FF2B5EF4-FFF2-40B4-BE49-F238E27FC236}">
                <a16:creationId xmlns:a16="http://schemas.microsoft.com/office/drawing/2014/main" id="{2E38C5CF-04C8-6E10-3E85-123E2EEFBAD0}"/>
              </a:ext>
            </a:extLst>
          </p:cNvPr>
          <p:cNvSpPr>
            <a:spLocks noGrp="1"/>
          </p:cNvSpPr>
          <p:nvPr>
            <p:ph type="body" sz="quarter" idx="14" hasCustomPrompt="1"/>
          </p:nvPr>
        </p:nvSpPr>
        <p:spPr>
          <a:xfrm>
            <a:off x="642443" y="6420988"/>
            <a:ext cx="1905496" cy="244475"/>
          </a:xfrm>
          <a:prstGeom prst="rect">
            <a:avLst/>
          </a:prstGeom>
        </p:spPr>
        <p:txBody>
          <a:bodyPr/>
          <a:lstStyle>
            <a:lvl1pPr marL="0" indent="0">
              <a:buNone/>
              <a:defRPr sz="900">
                <a:solidFill>
                  <a:schemeClr val="tx1"/>
                </a:solidFill>
              </a:defRPr>
            </a:lvl1pPr>
            <a:lvl5pPr>
              <a:defRPr/>
            </a:lvl5pPr>
          </a:lstStyle>
          <a:p>
            <a:pPr lvl="0"/>
            <a:r>
              <a:rPr lang="en-US"/>
              <a:t>Presentation Title</a:t>
            </a:r>
            <a:endParaRPr lang="en-AU"/>
          </a:p>
        </p:txBody>
      </p:sp>
      <p:sp>
        <p:nvSpPr>
          <p:cNvPr id="8" name="Slide Number Placeholder 5">
            <a:extLst>
              <a:ext uri="{FF2B5EF4-FFF2-40B4-BE49-F238E27FC236}">
                <a16:creationId xmlns:a16="http://schemas.microsoft.com/office/drawing/2014/main" id="{B6E65AD5-E081-1129-2FF4-A716C724A237}"/>
              </a:ext>
            </a:extLst>
          </p:cNvPr>
          <p:cNvSpPr>
            <a:spLocks noGrp="1"/>
          </p:cNvSpPr>
          <p:nvPr>
            <p:ph type="sldNum" sz="quarter" idx="12"/>
          </p:nvPr>
        </p:nvSpPr>
        <p:spPr>
          <a:xfrm>
            <a:off x="9754553" y="6420988"/>
            <a:ext cx="1795004" cy="244475"/>
          </a:xfrm>
          <a:prstGeom prst="rect">
            <a:avLst/>
          </a:prstGeom>
        </p:spPr>
        <p:txBody>
          <a:bodyPr/>
          <a:lstStyle>
            <a:lvl1pPr>
              <a:defRPr sz="900">
                <a:solidFill>
                  <a:srgbClr val="383E4D"/>
                </a:solidFill>
                <a:latin typeface="+mj-lt"/>
              </a:defRPr>
            </a:lvl1pPr>
          </a:lstStyle>
          <a:p>
            <a:pPr algn="r"/>
            <a:r>
              <a:rPr lang="en-US"/>
              <a:t>Powerlink Queensland |  </a:t>
            </a:r>
            <a:fld id="{3F0F6E2D-47C7-44F4-B28B-35A07495FA11}" type="slidenum">
              <a:rPr lang="en-AU" smtClean="0"/>
              <a:pPr algn="r"/>
              <a:t>‹#›</a:t>
            </a:fld>
            <a:endParaRPr lang="en-AU"/>
          </a:p>
          <a:p>
            <a:endParaRPr lang="en-AU"/>
          </a:p>
        </p:txBody>
      </p:sp>
      <p:sp>
        <p:nvSpPr>
          <p:cNvPr id="12" name="Text Placeholder 11">
            <a:extLst>
              <a:ext uri="{FF2B5EF4-FFF2-40B4-BE49-F238E27FC236}">
                <a16:creationId xmlns:a16="http://schemas.microsoft.com/office/drawing/2014/main" id="{710BBCA7-2BD4-5CAE-55E8-E527ADBC4467}"/>
              </a:ext>
            </a:extLst>
          </p:cNvPr>
          <p:cNvSpPr>
            <a:spLocks noGrp="1"/>
          </p:cNvSpPr>
          <p:nvPr>
            <p:ph type="body" sz="quarter" idx="16" hasCustomPrompt="1"/>
          </p:nvPr>
        </p:nvSpPr>
        <p:spPr>
          <a:xfrm>
            <a:off x="642444" y="2782889"/>
            <a:ext cx="11017603" cy="728464"/>
          </a:xfrm>
          <a:prstGeom prst="rect">
            <a:avLst/>
          </a:prstGeom>
        </p:spPr>
        <p:txBody>
          <a:bodyPr/>
          <a:lstStyle>
            <a:lvl1pPr marL="0" indent="0">
              <a:buNone/>
              <a:defRPr sz="4000"/>
            </a:lvl1pPr>
            <a:lvl2pPr marL="457200" indent="0">
              <a:buNone/>
              <a:defRPr/>
            </a:lvl2pPr>
          </a:lstStyle>
          <a:p>
            <a:pPr lvl="0"/>
            <a:r>
              <a:rPr lang="en-US"/>
              <a:t>Click to edit heading</a:t>
            </a:r>
          </a:p>
        </p:txBody>
      </p:sp>
      <p:pic>
        <p:nvPicPr>
          <p:cNvPr id="3" name="Picture 2">
            <a:extLst>
              <a:ext uri="{FF2B5EF4-FFF2-40B4-BE49-F238E27FC236}">
                <a16:creationId xmlns:a16="http://schemas.microsoft.com/office/drawing/2014/main" id="{919D5B40-3FF3-DABF-597A-D70C48A314B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076" b="28774"/>
          <a:stretch/>
        </p:blipFill>
        <p:spPr>
          <a:xfrm>
            <a:off x="-1" y="6086618"/>
            <a:ext cx="12192000" cy="771383"/>
          </a:xfrm>
          <a:prstGeom prst="rect">
            <a:avLst/>
          </a:prstGeom>
        </p:spPr>
      </p:pic>
      <p:sp>
        <p:nvSpPr>
          <p:cNvPr id="4" name="Text Placeholder 5">
            <a:extLst>
              <a:ext uri="{FF2B5EF4-FFF2-40B4-BE49-F238E27FC236}">
                <a16:creationId xmlns:a16="http://schemas.microsoft.com/office/drawing/2014/main" id="{4772153F-E3F0-A997-9A79-8ECC50FB804B}"/>
              </a:ext>
            </a:extLst>
          </p:cNvPr>
          <p:cNvSpPr>
            <a:spLocks noGrp="1"/>
          </p:cNvSpPr>
          <p:nvPr>
            <p:ph type="body" sz="quarter" idx="17" hasCustomPrompt="1"/>
          </p:nvPr>
        </p:nvSpPr>
        <p:spPr>
          <a:xfrm>
            <a:off x="642443" y="3630169"/>
            <a:ext cx="11017603" cy="2483295"/>
          </a:xfrm>
          <a:prstGeom prst="rect">
            <a:avLst/>
          </a:prstGeom>
        </p:spPr>
        <p:txBody>
          <a:bodyPr/>
          <a:lstStyle>
            <a:lvl1pPr marL="0" indent="0">
              <a:buNone/>
              <a:defRPr sz="2000"/>
            </a:lvl1pPr>
            <a:lvl2pPr>
              <a:defRPr sz="2000"/>
            </a:lvl2pPr>
            <a:lvl3pPr>
              <a:defRPr sz="2000"/>
            </a:lvl3pPr>
            <a:lvl4pPr>
              <a:defRPr sz="2000"/>
            </a:lvl4pPr>
            <a:lvl5pPr>
              <a:defRPr sz="20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4504845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or Question Discussion Slide">
    <p:spTree>
      <p:nvGrpSpPr>
        <p:cNvPr id="1" name=""/>
        <p:cNvGrpSpPr/>
        <p:nvPr/>
      </p:nvGrpSpPr>
      <p:grpSpPr>
        <a:xfrm>
          <a:off x="0" y="0"/>
          <a:ext cx="0" cy="0"/>
          <a:chOff x="0" y="0"/>
          <a:chExt cx="0" cy="0"/>
        </a:xfrm>
      </p:grpSpPr>
      <p:pic>
        <p:nvPicPr>
          <p:cNvPr id="6" name="Picture 5" descr="A power lines and wind turbines at night&#10;&#10;Description automatically generated">
            <a:extLst>
              <a:ext uri="{FF2B5EF4-FFF2-40B4-BE49-F238E27FC236}">
                <a16:creationId xmlns:a16="http://schemas.microsoft.com/office/drawing/2014/main" id="{87750EA6-C4C1-894C-77FC-D2CEEA82B84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091" y="-4442"/>
            <a:ext cx="11661909" cy="6861770"/>
          </a:xfrm>
          <a:prstGeom prst="rect">
            <a:avLst/>
          </a:prstGeom>
        </p:spPr>
      </p:pic>
      <p:sp>
        <p:nvSpPr>
          <p:cNvPr id="2" name="Title 1">
            <a:extLst>
              <a:ext uri="{FF2B5EF4-FFF2-40B4-BE49-F238E27FC236}">
                <a16:creationId xmlns:a16="http://schemas.microsoft.com/office/drawing/2014/main" id="{64F0C67D-D28E-DD51-16C6-6835DB7544F9}"/>
              </a:ext>
            </a:extLst>
          </p:cNvPr>
          <p:cNvSpPr>
            <a:spLocks noGrp="1"/>
          </p:cNvSpPr>
          <p:nvPr>
            <p:ph type="title" hasCustomPrompt="1"/>
          </p:nvPr>
        </p:nvSpPr>
        <p:spPr>
          <a:xfrm>
            <a:off x="1063632" y="736320"/>
            <a:ext cx="7176740" cy="4238017"/>
          </a:xfrm>
          <a:prstGeom prst="rect">
            <a:avLst/>
          </a:prstGeom>
        </p:spPr>
        <p:txBody>
          <a:bodyPr/>
          <a:lstStyle>
            <a:lvl1pPr algn="l">
              <a:defRPr sz="3600">
                <a:solidFill>
                  <a:schemeClr val="bg1"/>
                </a:solidFill>
              </a:defRPr>
            </a:lvl1pPr>
          </a:lstStyle>
          <a:p>
            <a:r>
              <a:rPr lang="en-US"/>
              <a:t>This is a question or quote slide</a:t>
            </a:r>
            <a:br>
              <a:rPr lang="en-US"/>
            </a:br>
            <a:r>
              <a:rPr lang="en-US"/>
              <a:t>insert your content here.</a:t>
            </a:r>
            <a:br>
              <a:rPr lang="en-US"/>
            </a:br>
            <a:r>
              <a:rPr lang="en-US" sz="1200"/>
              <a:t> </a:t>
            </a:r>
            <a:endParaRPr lang="en-AU"/>
          </a:p>
        </p:txBody>
      </p:sp>
      <p:sp>
        <p:nvSpPr>
          <p:cNvPr id="8" name="Rectangle 7">
            <a:extLst>
              <a:ext uri="{FF2B5EF4-FFF2-40B4-BE49-F238E27FC236}">
                <a16:creationId xmlns:a16="http://schemas.microsoft.com/office/drawing/2014/main" id="{24F6199F-EA16-F7CB-2DAE-797346794F7A}"/>
              </a:ext>
            </a:extLst>
          </p:cNvPr>
          <p:cNvSpPr/>
          <p:nvPr userDrawn="1"/>
        </p:nvSpPr>
        <p:spPr>
          <a:xfrm rot="10800000">
            <a:off x="2051" y="-1"/>
            <a:ext cx="533539" cy="6857329"/>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
        <p:nvSpPr>
          <p:cNvPr id="7" name="Text Placeholder 19">
            <a:extLst>
              <a:ext uri="{FF2B5EF4-FFF2-40B4-BE49-F238E27FC236}">
                <a16:creationId xmlns:a16="http://schemas.microsoft.com/office/drawing/2014/main" id="{91B86D69-BC76-AAA4-F73C-5F4560B186FD}"/>
              </a:ext>
            </a:extLst>
          </p:cNvPr>
          <p:cNvSpPr>
            <a:spLocks noGrp="1"/>
          </p:cNvSpPr>
          <p:nvPr>
            <p:ph type="body" sz="quarter" idx="14" hasCustomPrompt="1"/>
          </p:nvPr>
        </p:nvSpPr>
        <p:spPr>
          <a:xfrm>
            <a:off x="642443" y="6420988"/>
            <a:ext cx="1905496" cy="244475"/>
          </a:xfrm>
          <a:prstGeom prst="rect">
            <a:avLst/>
          </a:prstGeom>
        </p:spPr>
        <p:txBody>
          <a:bodyPr/>
          <a:lstStyle>
            <a:lvl1pPr marL="0" indent="0">
              <a:buNone/>
              <a:defRPr sz="900">
                <a:solidFill>
                  <a:schemeClr val="bg1"/>
                </a:solidFill>
              </a:defRPr>
            </a:lvl1pPr>
            <a:lvl5pPr>
              <a:defRPr/>
            </a:lvl5pPr>
          </a:lstStyle>
          <a:p>
            <a:pPr lvl="0"/>
            <a:r>
              <a:rPr lang="en-US"/>
              <a:t>Presentation Title</a:t>
            </a:r>
            <a:endParaRPr lang="en-AU"/>
          </a:p>
        </p:txBody>
      </p:sp>
      <p:pic>
        <p:nvPicPr>
          <p:cNvPr id="3" name="Picture 2">
            <a:extLst>
              <a:ext uri="{FF2B5EF4-FFF2-40B4-BE49-F238E27FC236}">
                <a16:creationId xmlns:a16="http://schemas.microsoft.com/office/drawing/2014/main" id="{4BA01AC9-ABFF-1005-A2FF-B490FBD3F0F6}"/>
              </a:ext>
            </a:extLst>
          </p:cNvPr>
          <p:cNvPicPr>
            <a:picLocks noChangeAspect="1"/>
          </p:cNvPicPr>
          <p:nvPr userDrawn="1"/>
        </p:nvPicPr>
        <p:blipFill rotWithShape="1">
          <a:blip r:embed="rId3" cstate="screen">
            <a:duotone>
              <a:prstClr val="black"/>
              <a:schemeClr val="bg1">
                <a:tint val="45000"/>
                <a:satMod val="400000"/>
              </a:schemeClr>
            </a:duotone>
            <a:extLst>
              <a:ext uri="{28A0092B-C50C-407E-A947-70E740481C1C}">
                <a14:useLocalDpi xmlns:a14="http://schemas.microsoft.com/office/drawing/2010/main"/>
              </a:ext>
            </a:extLst>
          </a:blip>
          <a:srcRect/>
          <a:stretch/>
        </p:blipFill>
        <p:spPr>
          <a:xfrm>
            <a:off x="538720" y="6093451"/>
            <a:ext cx="11654361" cy="799054"/>
          </a:xfrm>
          <a:prstGeom prst="rect">
            <a:avLst/>
          </a:prstGeom>
        </p:spPr>
      </p:pic>
      <p:sp>
        <p:nvSpPr>
          <p:cNvPr id="9" name="Slide Number Placeholder 5">
            <a:extLst>
              <a:ext uri="{FF2B5EF4-FFF2-40B4-BE49-F238E27FC236}">
                <a16:creationId xmlns:a16="http://schemas.microsoft.com/office/drawing/2014/main" id="{BEBC0D0C-5E95-234B-C604-19F93456C4EC}"/>
              </a:ext>
            </a:extLst>
          </p:cNvPr>
          <p:cNvSpPr>
            <a:spLocks noGrp="1"/>
          </p:cNvSpPr>
          <p:nvPr>
            <p:ph type="sldNum" sz="quarter" idx="12"/>
          </p:nvPr>
        </p:nvSpPr>
        <p:spPr>
          <a:xfrm>
            <a:off x="9754553" y="6420988"/>
            <a:ext cx="1795004" cy="244475"/>
          </a:xfrm>
          <a:prstGeom prst="rect">
            <a:avLst/>
          </a:prstGeom>
        </p:spPr>
        <p:txBody>
          <a:bodyPr/>
          <a:lstStyle>
            <a:lvl1pPr>
              <a:defRPr sz="900">
                <a:solidFill>
                  <a:schemeClr val="bg1"/>
                </a:solidFill>
                <a:latin typeface="+mj-lt"/>
              </a:defRPr>
            </a:lvl1pPr>
          </a:lstStyle>
          <a:p>
            <a:pPr algn="r"/>
            <a:r>
              <a:rPr lang="en-US"/>
              <a:t>Powerlink Queensland |  </a:t>
            </a:r>
            <a:fld id="{3F0F6E2D-47C7-44F4-B28B-35A07495FA11}" type="slidenum">
              <a:rPr lang="en-AU" smtClean="0"/>
              <a:pPr algn="r"/>
              <a:t>‹#›</a:t>
            </a:fld>
            <a:endParaRPr lang="en-AU"/>
          </a:p>
        </p:txBody>
      </p:sp>
    </p:spTree>
    <p:extLst>
      <p:ext uri="{BB962C8B-B14F-4D97-AF65-F5344CB8AC3E}">
        <p14:creationId xmlns:p14="http://schemas.microsoft.com/office/powerpoint/2010/main" val="147113181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ubtitle Content Lines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891912-2466-B5AA-56DB-E52A767205B7}"/>
              </a:ext>
            </a:extLst>
          </p:cNvPr>
          <p:cNvSpPr/>
          <p:nvPr userDrawn="1"/>
        </p:nvSpPr>
        <p:spPr>
          <a:xfrm>
            <a:off x="457319" y="-12404"/>
            <a:ext cx="11744293" cy="6870404"/>
          </a:xfrm>
          <a:prstGeom prst="rect">
            <a:avLst/>
          </a:prstGeom>
          <a:solidFill>
            <a:srgbClr val="001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Slide Number Placeholder 5">
            <a:extLst>
              <a:ext uri="{FF2B5EF4-FFF2-40B4-BE49-F238E27FC236}">
                <a16:creationId xmlns:a16="http://schemas.microsoft.com/office/drawing/2014/main" id="{4E542DF5-E7D7-6DF1-9672-AE35940E6B84}"/>
              </a:ext>
            </a:extLst>
          </p:cNvPr>
          <p:cNvSpPr>
            <a:spLocks noGrp="1"/>
          </p:cNvSpPr>
          <p:nvPr>
            <p:ph type="sldNum" sz="quarter" idx="12"/>
          </p:nvPr>
        </p:nvSpPr>
        <p:spPr>
          <a:xfrm>
            <a:off x="9754552" y="6420988"/>
            <a:ext cx="1852206" cy="244475"/>
          </a:xfrm>
          <a:prstGeom prst="rect">
            <a:avLst/>
          </a:prstGeom>
        </p:spPr>
        <p:txBody>
          <a:bodyPr/>
          <a:lstStyle>
            <a:lvl1pPr>
              <a:defRPr sz="900">
                <a:solidFill>
                  <a:schemeClr val="bg1"/>
                </a:solidFill>
                <a:latin typeface="+mj-lt"/>
              </a:defRPr>
            </a:lvl1pPr>
          </a:lstStyle>
          <a:p>
            <a:pPr algn="r"/>
            <a:r>
              <a:rPr lang="en-US"/>
              <a:t>Powerlink Queensland |  </a:t>
            </a:r>
            <a:fld id="{3F0F6E2D-47C7-44F4-B28B-35A07495FA11}" type="slidenum">
              <a:rPr lang="en-AU" smtClean="0"/>
              <a:pPr algn="r"/>
              <a:t>‹#›</a:t>
            </a:fld>
            <a:endParaRPr lang="en-AU"/>
          </a:p>
        </p:txBody>
      </p:sp>
      <p:pic>
        <p:nvPicPr>
          <p:cNvPr id="8" name="Picture 7" descr="A black and gold rectangle with a black background&#10;&#10;Description automatically generated">
            <a:extLst>
              <a:ext uri="{FF2B5EF4-FFF2-40B4-BE49-F238E27FC236}">
                <a16:creationId xmlns:a16="http://schemas.microsoft.com/office/drawing/2014/main" id="{6E8BE5FC-B501-1CEB-715B-E52AE779995F}"/>
              </a:ext>
            </a:extLst>
          </p:cNvPr>
          <p:cNvPicPr>
            <a:picLocks noChangeAspect="1"/>
          </p:cNvPicPr>
          <p:nvPr userDrawn="1"/>
        </p:nvPicPr>
        <p:blipFill rotWithShape="1">
          <a:blip r:embed="rId2" cstate="screen">
            <a:duotone>
              <a:prstClr val="black"/>
              <a:schemeClr val="bg1">
                <a:tint val="45000"/>
                <a:satMod val="400000"/>
              </a:schemeClr>
            </a:duotone>
            <a:extLst>
              <a:ext uri="{28A0092B-C50C-407E-A947-70E740481C1C}">
                <a14:useLocalDpi xmlns:a14="http://schemas.microsoft.com/office/drawing/2010/main"/>
              </a:ext>
            </a:extLst>
          </a:blip>
          <a:srcRect/>
          <a:stretch/>
        </p:blipFill>
        <p:spPr>
          <a:xfrm>
            <a:off x="8306376" y="2921880"/>
            <a:ext cx="3876012" cy="3936121"/>
          </a:xfrm>
          <a:prstGeom prst="rect">
            <a:avLst/>
          </a:prstGeom>
        </p:spPr>
      </p:pic>
      <p:pic>
        <p:nvPicPr>
          <p:cNvPr id="9" name="Picture 8" descr="A black and gold rectangle with a black background&#10;&#10;Description automatically generated">
            <a:extLst>
              <a:ext uri="{FF2B5EF4-FFF2-40B4-BE49-F238E27FC236}">
                <a16:creationId xmlns:a16="http://schemas.microsoft.com/office/drawing/2014/main" id="{68518221-D2E8-BD7A-7AC4-90CFC837BBF9}"/>
              </a:ext>
            </a:extLst>
          </p:cNvPr>
          <p:cNvPicPr>
            <a:picLocks noChangeAspect="1"/>
          </p:cNvPicPr>
          <p:nvPr userDrawn="1"/>
        </p:nvPicPr>
        <p:blipFill rotWithShape="1">
          <a:blip r:embed="rId3" cstate="screen">
            <a:duotone>
              <a:prstClr val="black"/>
              <a:schemeClr val="bg1">
                <a:tint val="45000"/>
                <a:satMod val="400000"/>
              </a:schemeClr>
            </a:duotone>
            <a:extLst>
              <a:ext uri="{28A0092B-C50C-407E-A947-70E740481C1C}">
                <a14:useLocalDpi xmlns:a14="http://schemas.microsoft.com/office/drawing/2010/main"/>
              </a:ext>
            </a:extLst>
          </a:blip>
          <a:srcRect/>
          <a:stretch/>
        </p:blipFill>
        <p:spPr>
          <a:xfrm rot="16200000" flipV="1">
            <a:off x="-1643071" y="1630661"/>
            <a:ext cx="6123650" cy="2837518"/>
          </a:xfrm>
          <a:prstGeom prst="rect">
            <a:avLst/>
          </a:prstGeom>
        </p:spPr>
      </p:pic>
      <p:sp>
        <p:nvSpPr>
          <p:cNvPr id="3" name="Text Placeholder 11">
            <a:extLst>
              <a:ext uri="{FF2B5EF4-FFF2-40B4-BE49-F238E27FC236}">
                <a16:creationId xmlns:a16="http://schemas.microsoft.com/office/drawing/2014/main" id="{BB077F57-DC7B-A262-4FCD-7CD8A712AA5E}"/>
              </a:ext>
            </a:extLst>
          </p:cNvPr>
          <p:cNvSpPr>
            <a:spLocks noGrp="1"/>
          </p:cNvSpPr>
          <p:nvPr>
            <p:ph type="body" sz="quarter" idx="16" hasCustomPrompt="1"/>
          </p:nvPr>
        </p:nvSpPr>
        <p:spPr>
          <a:xfrm>
            <a:off x="3371055" y="685800"/>
            <a:ext cx="8235705" cy="685800"/>
          </a:xfrm>
          <a:prstGeom prst="rect">
            <a:avLst/>
          </a:prstGeom>
        </p:spPr>
        <p:txBody>
          <a:bodyPr/>
          <a:lstStyle>
            <a:lvl1pPr marL="0" indent="0">
              <a:buNone/>
              <a:defRPr sz="40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heading</a:t>
            </a:r>
            <a:endParaRPr lang="en-AU"/>
          </a:p>
        </p:txBody>
      </p:sp>
      <p:sp>
        <p:nvSpPr>
          <p:cNvPr id="10" name="Text Placeholder 17">
            <a:extLst>
              <a:ext uri="{FF2B5EF4-FFF2-40B4-BE49-F238E27FC236}">
                <a16:creationId xmlns:a16="http://schemas.microsoft.com/office/drawing/2014/main" id="{12739CF5-BC1C-C637-EC9E-6D9E2BE38B8E}"/>
              </a:ext>
            </a:extLst>
          </p:cNvPr>
          <p:cNvSpPr>
            <a:spLocks noGrp="1"/>
          </p:cNvSpPr>
          <p:nvPr>
            <p:ph type="body" sz="quarter" idx="13" hasCustomPrompt="1"/>
          </p:nvPr>
        </p:nvSpPr>
        <p:spPr>
          <a:xfrm>
            <a:off x="3371053" y="1631591"/>
            <a:ext cx="8235706" cy="381000"/>
          </a:xfrm>
          <a:prstGeom prst="rect">
            <a:avLst/>
          </a:prstGeom>
        </p:spPr>
        <p:txBody>
          <a:bodyPr/>
          <a:lstStyle>
            <a:lvl1pPr marL="0" indent="0">
              <a:buFontTx/>
              <a:buNone/>
              <a:defRPr sz="2400">
                <a:solidFill>
                  <a:schemeClr val="bg1"/>
                </a:solidFill>
              </a:defRPr>
            </a:lvl1pPr>
          </a:lstStyle>
          <a:p>
            <a:pPr lvl="0"/>
            <a:r>
              <a:rPr lang="en-US"/>
              <a:t>Click to edit subheading</a:t>
            </a:r>
            <a:endParaRPr lang="en-AU"/>
          </a:p>
        </p:txBody>
      </p:sp>
      <p:sp>
        <p:nvSpPr>
          <p:cNvPr id="2" name="Text Placeholder 5">
            <a:extLst>
              <a:ext uri="{FF2B5EF4-FFF2-40B4-BE49-F238E27FC236}">
                <a16:creationId xmlns:a16="http://schemas.microsoft.com/office/drawing/2014/main" id="{E57AA45C-80F7-F28B-1E25-7241A64E216F}"/>
              </a:ext>
            </a:extLst>
          </p:cNvPr>
          <p:cNvSpPr>
            <a:spLocks noGrp="1"/>
          </p:cNvSpPr>
          <p:nvPr>
            <p:ph type="body" sz="quarter" idx="18" hasCustomPrompt="1"/>
          </p:nvPr>
        </p:nvSpPr>
        <p:spPr>
          <a:xfrm>
            <a:off x="3371053" y="2344190"/>
            <a:ext cx="4844062" cy="3936120"/>
          </a:xfrm>
          <a:prstGeom prst="rect">
            <a:avLst/>
          </a:prstGeom>
        </p:spPr>
        <p:txBody>
          <a:bodyPr/>
          <a:lstStyle>
            <a:lvl1pPr marL="0" indent="0">
              <a:buFont typeface="Arial" panose="020B0604020202020204" pitchFamily="34" charset="0"/>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6">
            <a:extLst>
              <a:ext uri="{FF2B5EF4-FFF2-40B4-BE49-F238E27FC236}">
                <a16:creationId xmlns:a16="http://schemas.microsoft.com/office/drawing/2014/main" id="{85C3AC34-1A08-21E6-15AA-EE5E5FB57CD0}"/>
              </a:ext>
            </a:extLst>
          </p:cNvPr>
          <p:cNvSpPr/>
          <p:nvPr userDrawn="1"/>
        </p:nvSpPr>
        <p:spPr>
          <a:xfrm rot="10800000">
            <a:off x="2051" y="-1"/>
            <a:ext cx="533539" cy="6857329"/>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Tree>
    <p:extLst>
      <p:ext uri="{BB962C8B-B14F-4D97-AF65-F5344CB8AC3E}">
        <p14:creationId xmlns:p14="http://schemas.microsoft.com/office/powerpoint/2010/main" val="2274795902"/>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557339"/>
            <a:ext cx="5857344" cy="4303712"/>
          </a:xfrm>
        </p:spPr>
        <p:txBody>
          <a:bodyPr anchor="t">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1">
            <a:extLst>
              <a:ext uri="{FF2B5EF4-FFF2-40B4-BE49-F238E27FC236}">
                <a16:creationId xmlns:a16="http://schemas.microsoft.com/office/drawing/2014/main" id="{9790F9B8-F381-374E-A856-4EC7365C0D5F}"/>
              </a:ext>
            </a:extLst>
          </p:cNvPr>
          <p:cNvSpPr>
            <a:spLocks noGrp="1"/>
          </p:cNvSpPr>
          <p:nvPr>
            <p:ph type="title" hasCustomPrompt="1"/>
          </p:nvPr>
        </p:nvSpPr>
        <p:spPr>
          <a:xfrm>
            <a:off x="355949" y="162168"/>
            <a:ext cx="10674579" cy="1322147"/>
          </a:xfrm>
          <a:prstGeom prst="rect">
            <a:avLst/>
          </a:prstGeom>
        </p:spPr>
        <p:txBody>
          <a:bodyPr/>
          <a:lstStyle/>
          <a:p>
            <a:r>
              <a:rPr lang="en-GB" dirty="0"/>
              <a:t>Click to add title</a:t>
            </a:r>
            <a:endParaRPr lang="en-US" dirty="0"/>
          </a:p>
        </p:txBody>
      </p:sp>
      <p:sp>
        <p:nvSpPr>
          <p:cNvPr id="11" name="Text Placeholder 3">
            <a:extLst>
              <a:ext uri="{FF2B5EF4-FFF2-40B4-BE49-F238E27FC236}">
                <a16:creationId xmlns:a16="http://schemas.microsoft.com/office/drawing/2014/main" id="{FD43B650-8CF3-014B-A20C-8D91977D8763}"/>
              </a:ext>
            </a:extLst>
          </p:cNvPr>
          <p:cNvSpPr>
            <a:spLocks noGrp="1"/>
          </p:cNvSpPr>
          <p:nvPr>
            <p:ph type="body" sz="half" idx="2" hasCustomPrompt="1"/>
          </p:nvPr>
        </p:nvSpPr>
        <p:spPr>
          <a:xfrm>
            <a:off x="334434" y="1557338"/>
            <a:ext cx="4437591" cy="43037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add text</a:t>
            </a:r>
          </a:p>
        </p:txBody>
      </p:sp>
      <p:sp>
        <p:nvSpPr>
          <p:cNvPr id="12" name="Slide Number Placeholder 5">
            <a:extLst>
              <a:ext uri="{FF2B5EF4-FFF2-40B4-BE49-F238E27FC236}">
                <a16:creationId xmlns:a16="http://schemas.microsoft.com/office/drawing/2014/main" id="{62395D03-C5E4-BA4E-B829-77EA818BFE50}"/>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415430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Get in touc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294C19-9B06-5AAE-6153-1F33855AB95C}"/>
              </a:ext>
            </a:extLst>
          </p:cNvPr>
          <p:cNvSpPr/>
          <p:nvPr userDrawn="1"/>
        </p:nvSpPr>
        <p:spPr>
          <a:xfrm>
            <a:off x="-1587" y="668"/>
            <a:ext cx="4725630" cy="6857332"/>
          </a:xfrm>
          <a:prstGeom prst="rect">
            <a:avLst/>
          </a:prstGeom>
          <a:solidFill>
            <a:srgbClr val="001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5" name="Rectangle 4">
            <a:extLst>
              <a:ext uri="{FF2B5EF4-FFF2-40B4-BE49-F238E27FC236}">
                <a16:creationId xmlns:a16="http://schemas.microsoft.com/office/drawing/2014/main" id="{EB478A38-DD2B-FE10-6F5A-91F1DCC2178B}"/>
              </a:ext>
            </a:extLst>
          </p:cNvPr>
          <p:cNvSpPr/>
          <p:nvPr userDrawn="1"/>
        </p:nvSpPr>
        <p:spPr>
          <a:xfrm rot="10800000">
            <a:off x="4706859" y="1"/>
            <a:ext cx="457318" cy="6858003"/>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
        <p:nvSpPr>
          <p:cNvPr id="12" name="Text Placeholder 11">
            <a:extLst>
              <a:ext uri="{FF2B5EF4-FFF2-40B4-BE49-F238E27FC236}">
                <a16:creationId xmlns:a16="http://schemas.microsoft.com/office/drawing/2014/main" id="{BD51BE52-205C-AD07-9AFA-01FBE490269F}"/>
              </a:ext>
            </a:extLst>
          </p:cNvPr>
          <p:cNvSpPr>
            <a:spLocks noGrp="1"/>
          </p:cNvSpPr>
          <p:nvPr>
            <p:ph type="body" sz="quarter" idx="16" hasCustomPrompt="1"/>
          </p:nvPr>
        </p:nvSpPr>
        <p:spPr>
          <a:xfrm>
            <a:off x="712714" y="1386880"/>
            <a:ext cx="2837519" cy="685800"/>
          </a:xfrm>
          <a:prstGeom prst="rect">
            <a:avLst/>
          </a:prstGeom>
        </p:spPr>
        <p:txBody>
          <a:bodyPr/>
          <a:lstStyle>
            <a:lvl1pPr marL="0" indent="0">
              <a:buNone/>
              <a:defRPr sz="4000">
                <a:solidFill>
                  <a:srgbClr val="F7F4EA"/>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Get in touch</a:t>
            </a:r>
            <a:endParaRPr lang="en-AU"/>
          </a:p>
        </p:txBody>
      </p:sp>
      <p:sp>
        <p:nvSpPr>
          <p:cNvPr id="2" name="Text Placeholder 11">
            <a:extLst>
              <a:ext uri="{FF2B5EF4-FFF2-40B4-BE49-F238E27FC236}">
                <a16:creationId xmlns:a16="http://schemas.microsoft.com/office/drawing/2014/main" id="{0CB8D85C-14BC-BEB3-4533-5E394EAC2785}"/>
              </a:ext>
            </a:extLst>
          </p:cNvPr>
          <p:cNvSpPr>
            <a:spLocks noGrp="1"/>
          </p:cNvSpPr>
          <p:nvPr>
            <p:ph type="body" sz="quarter" idx="17" hasCustomPrompt="1"/>
          </p:nvPr>
        </p:nvSpPr>
        <p:spPr>
          <a:xfrm>
            <a:off x="712714" y="2295542"/>
            <a:ext cx="3096690" cy="3175578"/>
          </a:xfrm>
          <a:prstGeom prst="rect">
            <a:avLst/>
          </a:prstGeom>
        </p:spPr>
        <p:txBody>
          <a:bodyPr/>
          <a:lstStyle>
            <a:lvl1pPr marL="0" marR="0" indent="0" algn="l" rtl="0">
              <a:buNone/>
              <a:defRPr sz="2000">
                <a:solidFill>
                  <a:srgbClr val="F7F4EA"/>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marR="0" algn="l" rtl="0"/>
            <a:r>
              <a:rPr lang="en-US" sz="1800" b="0" i="0" u="none" strike="noStrike" baseline="30000">
                <a:solidFill>
                  <a:srgbClr val="F6F1E6"/>
                </a:solidFill>
                <a:latin typeface="Manrope" pitchFamily="2" charset="0"/>
              </a:rPr>
              <a:t>33 Harold Street, Virginia</a:t>
            </a:r>
          </a:p>
          <a:p>
            <a:pPr marR="0" algn="l" rtl="0"/>
            <a:r>
              <a:rPr lang="en-US" sz="1800" b="0" i="0" u="none" strike="noStrike" baseline="30000">
                <a:solidFill>
                  <a:srgbClr val="F6F1E6"/>
                </a:solidFill>
                <a:latin typeface="Manrope" pitchFamily="2" charset="0"/>
              </a:rPr>
              <a:t>Queensland 4014 Australia</a:t>
            </a:r>
            <a:br>
              <a:rPr lang="en-US" sz="1800" b="0" i="0" u="none" strike="noStrike" baseline="30000">
                <a:solidFill>
                  <a:srgbClr val="F6F1E6"/>
                </a:solidFill>
                <a:latin typeface="Manrope" pitchFamily="2" charset="0"/>
              </a:rPr>
            </a:br>
            <a:endParaRPr lang="en-US" sz="1800" b="0" i="0" u="none" strike="noStrike" baseline="30000">
              <a:solidFill>
                <a:srgbClr val="F6F1E6"/>
              </a:solidFill>
              <a:latin typeface="Manrope" pitchFamily="2" charset="0"/>
            </a:endParaRPr>
          </a:p>
          <a:p>
            <a:pPr marR="0" algn="l" rtl="0"/>
            <a:r>
              <a:rPr lang="en-US" sz="1800" b="0" i="0" u="none" strike="noStrike" baseline="30000">
                <a:solidFill>
                  <a:srgbClr val="F6F1E6"/>
                </a:solidFill>
                <a:latin typeface="Manrope" pitchFamily="2" charset="0"/>
              </a:rPr>
              <a:t>PO Box 1193 Virginia</a:t>
            </a:r>
          </a:p>
          <a:p>
            <a:pPr marR="0" algn="l" rtl="0"/>
            <a:r>
              <a:rPr lang="en-US" sz="1800" b="0" i="0" u="none" strike="noStrike" baseline="30000">
                <a:solidFill>
                  <a:srgbClr val="F6F1E6"/>
                </a:solidFill>
                <a:latin typeface="Manrope" pitchFamily="2" charset="0"/>
              </a:rPr>
              <a:t>Queensland 4014 Australia</a:t>
            </a:r>
          </a:p>
          <a:p>
            <a:pPr marR="0" algn="l" rtl="0"/>
            <a:endParaRPr lang="en-US" sz="1800" b="0" i="0" u="none" strike="noStrike" baseline="30000">
              <a:solidFill>
                <a:srgbClr val="F6F1E6"/>
              </a:solidFill>
              <a:latin typeface="Manrope" pitchFamily="2" charset="0"/>
            </a:endParaRPr>
          </a:p>
          <a:p>
            <a:pPr marR="0" algn="l" rtl="0"/>
            <a:r>
              <a:rPr lang="en-US" sz="1800" b="0" i="0" u="none" strike="noStrike" baseline="30000">
                <a:solidFill>
                  <a:srgbClr val="F6F1E6"/>
                </a:solidFill>
                <a:latin typeface="Manrope" pitchFamily="2" charset="0"/>
              </a:rPr>
              <a:t>+617 3860 2111</a:t>
            </a:r>
          </a:p>
          <a:p>
            <a:pPr marR="0" algn="l" rtl="0"/>
            <a:endParaRPr lang="en-US" sz="1800" b="1" i="0" u="none" strike="noStrike" baseline="30000">
              <a:solidFill>
                <a:srgbClr val="ABC2D5"/>
              </a:solidFill>
              <a:latin typeface="Manrope SemiBold" pitchFamily="2" charset="0"/>
            </a:endParaRPr>
          </a:p>
          <a:p>
            <a:pPr marR="0" algn="l" rtl="0"/>
            <a:r>
              <a:rPr lang="en-US" sz="1800" b="0" i="0" u="none" strike="noStrike" baseline="30000">
                <a:solidFill>
                  <a:srgbClr val="F6F1E6"/>
                </a:solidFill>
                <a:latin typeface="Manrope" pitchFamily="2" charset="0"/>
              </a:rPr>
              <a:t>pqenquries@powerlink.com.au</a:t>
            </a:r>
          </a:p>
          <a:p>
            <a:pPr marR="0" algn="l" rtl="0"/>
            <a:endParaRPr lang="en-US" sz="1800" b="0" i="0" u="none" strike="noStrike" baseline="30000">
              <a:solidFill>
                <a:srgbClr val="F6F1E6"/>
              </a:solidFill>
              <a:latin typeface="Manrope" pitchFamily="2" charset="0"/>
            </a:endParaRPr>
          </a:p>
          <a:p>
            <a:pPr marR="0" algn="l" rtl="0"/>
            <a:r>
              <a:rPr lang="en-US" sz="1800" b="0" i="0" u="none" strike="noStrike" baseline="30000">
                <a:solidFill>
                  <a:srgbClr val="F6F1E6"/>
                </a:solidFill>
                <a:latin typeface="Manrope" pitchFamily="2" charset="0"/>
              </a:rPr>
              <a:t>www.powerlink.com.au</a:t>
            </a:r>
          </a:p>
        </p:txBody>
      </p:sp>
      <p:pic>
        <p:nvPicPr>
          <p:cNvPr id="7" name="Picture 6" descr="A group of people wearing hard hats and standing in front of a car&#10;&#10;Description automatically generated">
            <a:extLst>
              <a:ext uri="{FF2B5EF4-FFF2-40B4-BE49-F238E27FC236}">
                <a16:creationId xmlns:a16="http://schemas.microsoft.com/office/drawing/2014/main" id="{BA28C20C-21CD-1363-380C-66DA165FDB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18" r="23282"/>
          <a:stretch/>
        </p:blipFill>
        <p:spPr>
          <a:xfrm>
            <a:off x="5164177" y="0"/>
            <a:ext cx="7027823" cy="6858000"/>
          </a:xfrm>
          <a:prstGeom prst="rect">
            <a:avLst/>
          </a:prstGeom>
        </p:spPr>
      </p:pic>
    </p:spTree>
    <p:extLst>
      <p:ext uri="{BB962C8B-B14F-4D97-AF65-F5344CB8AC3E}">
        <p14:creationId xmlns:p14="http://schemas.microsoft.com/office/powerpoint/2010/main" val="12823601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1A673-C963-3CA5-ED70-1BE4F6A49D71}"/>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8252EA92-EA86-245C-5C56-7FED98C31759}"/>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57F810F-FB68-5FE9-863D-C8BC9D122EA2}"/>
              </a:ext>
            </a:extLst>
          </p:cNvPr>
          <p:cNvSpPr>
            <a:spLocks noGrp="1"/>
          </p:cNvSpPr>
          <p:nvPr>
            <p:ph type="dt" sz="half" idx="10"/>
          </p:nvPr>
        </p:nvSpPr>
        <p:spPr/>
        <p:txBody>
          <a:bodyPr/>
          <a:lstStyle/>
          <a:p>
            <a:fld id="{5BCAD085-E8A6-8845-BD4E-CB4CCA059FC4}" type="datetimeFigureOut">
              <a:rPr lang="en-US" smtClean="0"/>
              <a:t>4/9/2026</a:t>
            </a:fld>
            <a:endParaRPr lang="en-US"/>
          </a:p>
        </p:txBody>
      </p:sp>
      <p:sp>
        <p:nvSpPr>
          <p:cNvPr id="5" name="Footer Placeholder 4">
            <a:extLst>
              <a:ext uri="{FF2B5EF4-FFF2-40B4-BE49-F238E27FC236}">
                <a16:creationId xmlns:a16="http://schemas.microsoft.com/office/drawing/2014/main" id="{4348CA9F-A608-FEED-B83D-9477AD280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39CDA-09AF-FCEE-25C3-16B3F3FEE7F0}"/>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828026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240B2-1FFD-7FEF-C39A-13FB4C52700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614CCE5-CCD9-BBC5-541F-7C2C08811C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C901FC7-8B90-A7AB-4EE6-4B202B86586C}"/>
              </a:ext>
            </a:extLst>
          </p:cNvPr>
          <p:cNvSpPr>
            <a:spLocks noGrp="1"/>
          </p:cNvSpPr>
          <p:nvPr>
            <p:ph type="dt" sz="half" idx="10"/>
          </p:nvPr>
        </p:nvSpPr>
        <p:spPr/>
        <p:txBody>
          <a:bodyPr/>
          <a:lstStyle/>
          <a:p>
            <a:fld id="{5BCAD085-E8A6-8845-BD4E-CB4CCA059FC4}" type="datetimeFigureOut">
              <a:rPr lang="en-US" smtClean="0"/>
              <a:t>4/9/2026</a:t>
            </a:fld>
            <a:endParaRPr lang="en-US"/>
          </a:p>
        </p:txBody>
      </p:sp>
      <p:sp>
        <p:nvSpPr>
          <p:cNvPr id="5" name="Footer Placeholder 4">
            <a:extLst>
              <a:ext uri="{FF2B5EF4-FFF2-40B4-BE49-F238E27FC236}">
                <a16:creationId xmlns:a16="http://schemas.microsoft.com/office/drawing/2014/main" id="{34C43C85-A0CC-D3E8-C022-14B300A8B3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263A4-7F20-8BBC-880D-400431B850C8}"/>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64007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87583-D337-CC69-B0E0-38BF1EA77DD8}"/>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D49D561-F3CA-753E-2B34-10AD2028A218}"/>
              </a:ext>
            </a:extLst>
          </p:cNvPr>
          <p:cNvSpPr>
            <a:spLocks noGrp="1"/>
          </p:cNvSpPr>
          <p:nvPr>
            <p:ph type="body" idx="1"/>
          </p:nvPr>
        </p:nvSpPr>
        <p:spPr>
          <a:xfrm>
            <a:off x="831851" y="4589465"/>
            <a:ext cx="105156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335993-CC1D-FCF9-7AA0-DC836E858A34}"/>
              </a:ext>
            </a:extLst>
          </p:cNvPr>
          <p:cNvSpPr>
            <a:spLocks noGrp="1"/>
          </p:cNvSpPr>
          <p:nvPr>
            <p:ph type="dt" sz="half" idx="10"/>
          </p:nvPr>
        </p:nvSpPr>
        <p:spPr/>
        <p:txBody>
          <a:bodyPr/>
          <a:lstStyle/>
          <a:p>
            <a:fld id="{5BCAD085-E8A6-8845-BD4E-CB4CCA059FC4}" type="datetimeFigureOut">
              <a:rPr lang="en-US" smtClean="0"/>
              <a:t>4/9/2026</a:t>
            </a:fld>
            <a:endParaRPr lang="en-US"/>
          </a:p>
        </p:txBody>
      </p:sp>
      <p:sp>
        <p:nvSpPr>
          <p:cNvPr id="5" name="Footer Placeholder 4">
            <a:extLst>
              <a:ext uri="{FF2B5EF4-FFF2-40B4-BE49-F238E27FC236}">
                <a16:creationId xmlns:a16="http://schemas.microsoft.com/office/drawing/2014/main" id="{A1C49099-EB6D-9ECC-2595-817465A33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BBF36-5547-5231-8AB7-206926C1113F}"/>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135700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07B33-81FA-2074-F15B-5AB10024336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E0DB1FC-6DC1-42CD-DC9D-8CC25048B4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5F7050A-12E7-5CE4-D571-ADA1D726EE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C252B2F-660B-EBC4-834E-8A3E59A56BA9}"/>
              </a:ext>
            </a:extLst>
          </p:cNvPr>
          <p:cNvSpPr>
            <a:spLocks noGrp="1"/>
          </p:cNvSpPr>
          <p:nvPr>
            <p:ph type="dt" sz="half" idx="10"/>
          </p:nvPr>
        </p:nvSpPr>
        <p:spPr/>
        <p:txBody>
          <a:bodyPr/>
          <a:lstStyle/>
          <a:p>
            <a:fld id="{5BCAD085-E8A6-8845-BD4E-CB4CCA059FC4}" type="datetimeFigureOut">
              <a:rPr lang="en-US" smtClean="0"/>
              <a:t>4/9/2026</a:t>
            </a:fld>
            <a:endParaRPr lang="en-US"/>
          </a:p>
        </p:txBody>
      </p:sp>
      <p:sp>
        <p:nvSpPr>
          <p:cNvPr id="6" name="Footer Placeholder 5">
            <a:extLst>
              <a:ext uri="{FF2B5EF4-FFF2-40B4-BE49-F238E27FC236}">
                <a16:creationId xmlns:a16="http://schemas.microsoft.com/office/drawing/2014/main" id="{73FCBC7C-01DC-FB5C-0C44-4406C8D72A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C220B-4822-9EB8-B67F-6ED51D13D869}"/>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090510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23D70-7900-ED0B-1BBF-70390F2C39EF}"/>
              </a:ext>
            </a:extLst>
          </p:cNvPr>
          <p:cNvSpPr>
            <a:spLocks noGrp="1"/>
          </p:cNvSpPr>
          <p:nvPr>
            <p:ph type="title"/>
          </p:nvPr>
        </p:nvSpPr>
        <p:spPr>
          <a:xfrm>
            <a:off x="839788" y="365127"/>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93EEC25-4B4A-2763-BA9F-23365ECA6CF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1B551-1EE1-D1F5-5EEB-6E4AF163DD1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FDC6968-E005-6069-F459-19BD0B61CA3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26D45E2-9182-F451-4031-AD87668EC905}"/>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D5CCCC2-AD90-9791-DA6C-FD55F607131B}"/>
              </a:ext>
            </a:extLst>
          </p:cNvPr>
          <p:cNvSpPr>
            <a:spLocks noGrp="1"/>
          </p:cNvSpPr>
          <p:nvPr>
            <p:ph type="dt" sz="half" idx="10"/>
          </p:nvPr>
        </p:nvSpPr>
        <p:spPr/>
        <p:txBody>
          <a:bodyPr/>
          <a:lstStyle/>
          <a:p>
            <a:fld id="{5BCAD085-E8A6-8845-BD4E-CB4CCA059FC4}" type="datetimeFigureOut">
              <a:rPr lang="en-US" smtClean="0"/>
              <a:t>4/9/2026</a:t>
            </a:fld>
            <a:endParaRPr lang="en-US"/>
          </a:p>
        </p:txBody>
      </p:sp>
      <p:sp>
        <p:nvSpPr>
          <p:cNvPr id="8" name="Footer Placeholder 7">
            <a:extLst>
              <a:ext uri="{FF2B5EF4-FFF2-40B4-BE49-F238E27FC236}">
                <a16:creationId xmlns:a16="http://schemas.microsoft.com/office/drawing/2014/main" id="{12147085-FBDD-12E7-C7B1-C2D32FA25B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CD1529-BF4E-591C-8315-CD2CF9156CC2}"/>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429458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BD658-9C5D-82BA-0FA8-487206BFE71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FABB798-91AF-87B4-5D56-DF9D7C66429D}"/>
              </a:ext>
            </a:extLst>
          </p:cNvPr>
          <p:cNvSpPr>
            <a:spLocks noGrp="1"/>
          </p:cNvSpPr>
          <p:nvPr>
            <p:ph type="dt" sz="half" idx="10"/>
          </p:nvPr>
        </p:nvSpPr>
        <p:spPr/>
        <p:txBody>
          <a:bodyPr/>
          <a:lstStyle/>
          <a:p>
            <a:fld id="{5BCAD085-E8A6-8845-BD4E-CB4CCA059FC4}" type="datetimeFigureOut">
              <a:rPr lang="en-US" smtClean="0"/>
              <a:t>4/9/2026</a:t>
            </a:fld>
            <a:endParaRPr lang="en-US"/>
          </a:p>
        </p:txBody>
      </p:sp>
      <p:sp>
        <p:nvSpPr>
          <p:cNvPr id="4" name="Footer Placeholder 3">
            <a:extLst>
              <a:ext uri="{FF2B5EF4-FFF2-40B4-BE49-F238E27FC236}">
                <a16:creationId xmlns:a16="http://schemas.microsoft.com/office/drawing/2014/main" id="{0BD7E98C-23E0-4AF1-F606-18495114D9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39FFA9-2F8B-B042-26D9-1321069BA78F}"/>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663216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EB068-61DD-B7ED-3E19-BFD290B2E034}"/>
              </a:ext>
            </a:extLst>
          </p:cNvPr>
          <p:cNvSpPr>
            <a:spLocks noGrp="1"/>
          </p:cNvSpPr>
          <p:nvPr>
            <p:ph type="dt" sz="half" idx="10"/>
          </p:nvPr>
        </p:nvSpPr>
        <p:spPr/>
        <p:txBody>
          <a:bodyPr/>
          <a:lstStyle/>
          <a:p>
            <a:fld id="{5BCAD085-E8A6-8845-BD4E-CB4CCA059FC4}" type="datetimeFigureOut">
              <a:rPr lang="en-US" smtClean="0"/>
              <a:t>4/9/2026</a:t>
            </a:fld>
            <a:endParaRPr lang="en-US"/>
          </a:p>
        </p:txBody>
      </p:sp>
      <p:sp>
        <p:nvSpPr>
          <p:cNvPr id="3" name="Footer Placeholder 2">
            <a:extLst>
              <a:ext uri="{FF2B5EF4-FFF2-40B4-BE49-F238E27FC236}">
                <a16:creationId xmlns:a16="http://schemas.microsoft.com/office/drawing/2014/main" id="{59127359-6CAA-B544-4D31-FDFEB6BEC9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83818E-C6B1-96FE-2170-A0CF0F6AAD7F}"/>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504005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39CDC-F999-8F4A-C52D-F59F625B74B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292CD3C-07D2-FEDC-CCE1-6ECFCB82FE99}"/>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9286C7C-9F2C-6B50-82D7-E93C945CA3A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8B868E-7BCF-1EA4-C8A8-A8DB20BDDD5D}"/>
              </a:ext>
            </a:extLst>
          </p:cNvPr>
          <p:cNvSpPr>
            <a:spLocks noGrp="1"/>
          </p:cNvSpPr>
          <p:nvPr>
            <p:ph type="dt" sz="half" idx="10"/>
          </p:nvPr>
        </p:nvSpPr>
        <p:spPr/>
        <p:txBody>
          <a:bodyPr/>
          <a:lstStyle/>
          <a:p>
            <a:fld id="{5BCAD085-E8A6-8845-BD4E-CB4CCA059FC4}" type="datetimeFigureOut">
              <a:rPr lang="en-US" smtClean="0"/>
              <a:t>4/9/2026</a:t>
            </a:fld>
            <a:endParaRPr lang="en-US"/>
          </a:p>
        </p:txBody>
      </p:sp>
      <p:sp>
        <p:nvSpPr>
          <p:cNvPr id="6" name="Footer Placeholder 5">
            <a:extLst>
              <a:ext uri="{FF2B5EF4-FFF2-40B4-BE49-F238E27FC236}">
                <a16:creationId xmlns:a16="http://schemas.microsoft.com/office/drawing/2014/main" id="{74E00B69-EBCB-327F-6391-96EE6D2F9B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BFAF8-CB4D-EA25-8EF5-DA19109FB65C}"/>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96489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6FFB-2F76-12DB-4180-2FF2DCCEA1C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8063034-C437-0B2C-6CB4-758F7FD6878F}"/>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a:extLst>
              <a:ext uri="{FF2B5EF4-FFF2-40B4-BE49-F238E27FC236}">
                <a16:creationId xmlns:a16="http://schemas.microsoft.com/office/drawing/2014/main" id="{70ECA0D3-C543-FBB8-A670-B85977A21B0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D999E7A-CA02-020B-1DD6-2BE054EC68D4}"/>
              </a:ext>
            </a:extLst>
          </p:cNvPr>
          <p:cNvSpPr>
            <a:spLocks noGrp="1"/>
          </p:cNvSpPr>
          <p:nvPr>
            <p:ph type="dt" sz="half" idx="10"/>
          </p:nvPr>
        </p:nvSpPr>
        <p:spPr/>
        <p:txBody>
          <a:bodyPr/>
          <a:lstStyle/>
          <a:p>
            <a:fld id="{5BCAD085-E8A6-8845-BD4E-CB4CCA059FC4}" type="datetimeFigureOut">
              <a:rPr lang="en-US" smtClean="0"/>
              <a:t>4/9/2026</a:t>
            </a:fld>
            <a:endParaRPr lang="en-US"/>
          </a:p>
        </p:txBody>
      </p:sp>
      <p:sp>
        <p:nvSpPr>
          <p:cNvPr id="6" name="Footer Placeholder 5">
            <a:extLst>
              <a:ext uri="{FF2B5EF4-FFF2-40B4-BE49-F238E27FC236}">
                <a16:creationId xmlns:a16="http://schemas.microsoft.com/office/drawing/2014/main" id="{354E2126-335E-7A66-313C-86A1E50853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29E6-BCB8-AF53-DB35-46514753A5AD}"/>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3530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90F9B8-F381-374E-A856-4EC7365C0D5F}"/>
              </a:ext>
            </a:extLst>
          </p:cNvPr>
          <p:cNvSpPr>
            <a:spLocks noGrp="1"/>
          </p:cNvSpPr>
          <p:nvPr>
            <p:ph type="title" hasCustomPrompt="1"/>
          </p:nvPr>
        </p:nvSpPr>
        <p:spPr>
          <a:xfrm>
            <a:off x="355949" y="162168"/>
            <a:ext cx="10674579" cy="1322147"/>
          </a:xfrm>
          <a:prstGeom prst="rect">
            <a:avLst/>
          </a:prstGeom>
        </p:spPr>
        <p:txBody>
          <a:bodyPr/>
          <a:lstStyle/>
          <a:p>
            <a:r>
              <a:rPr lang="en-GB" dirty="0"/>
              <a:t>Click to add title</a:t>
            </a:r>
            <a:endParaRPr lang="en-US" dirty="0"/>
          </a:p>
        </p:txBody>
      </p:sp>
      <p:sp>
        <p:nvSpPr>
          <p:cNvPr id="11" name="Text Placeholder 3">
            <a:extLst>
              <a:ext uri="{FF2B5EF4-FFF2-40B4-BE49-F238E27FC236}">
                <a16:creationId xmlns:a16="http://schemas.microsoft.com/office/drawing/2014/main" id="{FD43B650-8CF3-014B-A20C-8D91977D8763}"/>
              </a:ext>
            </a:extLst>
          </p:cNvPr>
          <p:cNvSpPr>
            <a:spLocks noGrp="1"/>
          </p:cNvSpPr>
          <p:nvPr>
            <p:ph type="body" sz="half" idx="2" hasCustomPrompt="1"/>
          </p:nvPr>
        </p:nvSpPr>
        <p:spPr>
          <a:xfrm>
            <a:off x="334434" y="1557338"/>
            <a:ext cx="4437591" cy="43037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add text</a:t>
            </a:r>
          </a:p>
        </p:txBody>
      </p:sp>
      <p:sp>
        <p:nvSpPr>
          <p:cNvPr id="6" name="Content Placeholder 3">
            <a:extLst>
              <a:ext uri="{FF2B5EF4-FFF2-40B4-BE49-F238E27FC236}">
                <a16:creationId xmlns:a16="http://schemas.microsoft.com/office/drawing/2014/main" id="{652134B6-C31E-2B49-A81F-B9C8F9DF0610}"/>
              </a:ext>
            </a:extLst>
          </p:cNvPr>
          <p:cNvSpPr>
            <a:spLocks noGrp="1"/>
          </p:cNvSpPr>
          <p:nvPr>
            <p:ph sz="half" idx="13" hasCustomPrompt="1"/>
          </p:nvPr>
        </p:nvSpPr>
        <p:spPr>
          <a:xfrm>
            <a:off x="5173183" y="1557338"/>
            <a:ext cx="5857344" cy="4351338"/>
          </a:xfrm>
        </p:spPr>
        <p:txBody>
          <a:bodyPr>
            <a:normAutofit/>
          </a:bodyPr>
          <a:lstStyle>
            <a:lvl1pPr marL="0" indent="0" algn="ctr">
              <a:buNone/>
              <a:defRPr sz="1600"/>
            </a:lvl1pPr>
          </a:lstStyle>
          <a:p>
            <a:r>
              <a:rPr lang="en-GB" dirty="0"/>
              <a:t>Click icon to add object</a:t>
            </a:r>
            <a:endParaRPr lang="en-US" dirty="0"/>
          </a:p>
        </p:txBody>
      </p:sp>
      <p:sp>
        <p:nvSpPr>
          <p:cNvPr id="8" name="Slide Number Placeholder 5">
            <a:extLst>
              <a:ext uri="{FF2B5EF4-FFF2-40B4-BE49-F238E27FC236}">
                <a16:creationId xmlns:a16="http://schemas.microsoft.com/office/drawing/2014/main" id="{7626E3F1-6195-AD48-BD1C-58B9D81C425A}"/>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298358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43EC-7EE2-2ECE-824E-4A65D2D6113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5434E6E-D162-10E3-5D2C-6BE5FBA06D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D6709C1-5C0C-FBDD-B96B-89EE77558C7B}"/>
              </a:ext>
            </a:extLst>
          </p:cNvPr>
          <p:cNvSpPr>
            <a:spLocks noGrp="1"/>
          </p:cNvSpPr>
          <p:nvPr>
            <p:ph type="dt" sz="half" idx="10"/>
          </p:nvPr>
        </p:nvSpPr>
        <p:spPr/>
        <p:txBody>
          <a:bodyPr/>
          <a:lstStyle/>
          <a:p>
            <a:fld id="{5BCAD085-E8A6-8845-BD4E-CB4CCA059FC4}" type="datetimeFigureOut">
              <a:rPr lang="en-US" smtClean="0"/>
              <a:t>4/9/2026</a:t>
            </a:fld>
            <a:endParaRPr lang="en-US"/>
          </a:p>
        </p:txBody>
      </p:sp>
      <p:sp>
        <p:nvSpPr>
          <p:cNvPr id="5" name="Footer Placeholder 4">
            <a:extLst>
              <a:ext uri="{FF2B5EF4-FFF2-40B4-BE49-F238E27FC236}">
                <a16:creationId xmlns:a16="http://schemas.microsoft.com/office/drawing/2014/main" id="{5BF0F3D0-B1FD-2892-6846-7AA9B0E69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04960-4654-0330-4680-1376519CC121}"/>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069861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5EE3A9-E376-ADCB-A246-446D5A0E1FB0}"/>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2F35024-2306-1473-448D-307C641318EC}"/>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65C5BEA-30F3-3B8D-E1E7-520822D4C516}"/>
              </a:ext>
            </a:extLst>
          </p:cNvPr>
          <p:cNvSpPr>
            <a:spLocks noGrp="1"/>
          </p:cNvSpPr>
          <p:nvPr>
            <p:ph type="dt" sz="half" idx="10"/>
          </p:nvPr>
        </p:nvSpPr>
        <p:spPr/>
        <p:txBody>
          <a:bodyPr/>
          <a:lstStyle/>
          <a:p>
            <a:fld id="{5BCAD085-E8A6-8845-BD4E-CB4CCA059FC4}" type="datetimeFigureOut">
              <a:rPr lang="en-US" smtClean="0"/>
              <a:t>4/9/2026</a:t>
            </a:fld>
            <a:endParaRPr lang="en-US"/>
          </a:p>
        </p:txBody>
      </p:sp>
      <p:sp>
        <p:nvSpPr>
          <p:cNvPr id="5" name="Footer Placeholder 4">
            <a:extLst>
              <a:ext uri="{FF2B5EF4-FFF2-40B4-BE49-F238E27FC236}">
                <a16:creationId xmlns:a16="http://schemas.microsoft.com/office/drawing/2014/main" id="{6060023E-568E-8442-4DCB-233951D6E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27F7FE-8719-E83A-418E-C1C45D62F81C}"/>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94725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6" name="Title Placeholder 15">
            <a:extLst>
              <a:ext uri="{FF2B5EF4-FFF2-40B4-BE49-F238E27FC236}">
                <a16:creationId xmlns:a16="http://schemas.microsoft.com/office/drawing/2014/main" id="{FC3FF8E3-70BF-EE46-A879-138A3C658D72}"/>
              </a:ext>
            </a:extLst>
          </p:cNvPr>
          <p:cNvSpPr txBox="1">
            <a:spLocks/>
          </p:cNvSpPr>
          <p:nvPr userDrawn="1"/>
        </p:nvSpPr>
        <p:spPr>
          <a:xfrm>
            <a:off x="334433" y="158753"/>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GB" sz="4000" dirty="0"/>
              <a:t>Icons</a:t>
            </a:r>
            <a:endParaRPr lang="en-US" sz="4000" dirty="0"/>
          </a:p>
        </p:txBody>
      </p:sp>
      <p:sp>
        <p:nvSpPr>
          <p:cNvPr id="2" name="TextBox 1">
            <a:extLst>
              <a:ext uri="{FF2B5EF4-FFF2-40B4-BE49-F238E27FC236}">
                <a16:creationId xmlns:a16="http://schemas.microsoft.com/office/drawing/2014/main" id="{7A113717-4594-8F49-B8EC-65E16DC06662}"/>
              </a:ext>
            </a:extLst>
          </p:cNvPr>
          <p:cNvSpPr txBox="1"/>
          <p:nvPr userDrawn="1"/>
        </p:nvSpPr>
        <p:spPr>
          <a:xfrm>
            <a:off x="2555021" y="821531"/>
            <a:ext cx="7838807" cy="553998"/>
          </a:xfrm>
          <a:prstGeom prst="rect">
            <a:avLst/>
          </a:prstGeom>
          <a:noFill/>
        </p:spPr>
        <p:txBody>
          <a:bodyPr wrap="square" rtlCol="0">
            <a:spAutoFit/>
          </a:bodyPr>
          <a:lstStyle/>
          <a:p>
            <a:r>
              <a:rPr lang="en-AU" sz="1000" i="1" kern="1200" dirty="0">
                <a:solidFill>
                  <a:schemeClr val="tx1"/>
                </a:solidFill>
                <a:effectLst/>
                <a:latin typeface="+mn-lt"/>
                <a:ea typeface="+mn-ea"/>
                <a:cs typeface="+mn-cs"/>
              </a:rPr>
              <a:t>Visual infographics assist to ensure AER communications are accessible and engaging. </a:t>
            </a:r>
            <a:br>
              <a:rPr lang="en-AU" sz="1000" i="1" kern="1200" dirty="0">
                <a:solidFill>
                  <a:schemeClr val="tx1"/>
                </a:solidFill>
                <a:effectLst/>
                <a:latin typeface="+mn-lt"/>
                <a:ea typeface="+mn-ea"/>
                <a:cs typeface="+mn-cs"/>
              </a:rPr>
            </a:br>
            <a:r>
              <a:rPr lang="en-AU" sz="1000" i="1" kern="1200" dirty="0">
                <a:solidFill>
                  <a:schemeClr val="tx1"/>
                </a:solidFill>
                <a:effectLst/>
                <a:latin typeface="+mn-lt"/>
                <a:ea typeface="+mn-ea"/>
                <a:cs typeface="+mn-cs"/>
              </a:rPr>
              <a:t>Use icons sparingly to help to explain complex ideas in a simple and friendly way.</a:t>
            </a:r>
          </a:p>
          <a:p>
            <a:r>
              <a:rPr lang="en-AU" sz="1000" i="1" kern="1200" dirty="0">
                <a:solidFill>
                  <a:schemeClr val="tx1"/>
                </a:solidFill>
                <a:effectLst/>
                <a:latin typeface="+mn-lt"/>
                <a:ea typeface="+mn-ea"/>
                <a:cs typeface="+mn-cs"/>
              </a:rPr>
              <a:t>To use, simply copy and paste to the desired slide, resize and place near relevant text.</a:t>
            </a:r>
          </a:p>
        </p:txBody>
      </p:sp>
      <p:pic>
        <p:nvPicPr>
          <p:cNvPr id="4" name="Picture 3">
            <a:extLst>
              <a:ext uri="{FF2B5EF4-FFF2-40B4-BE49-F238E27FC236}">
                <a16:creationId xmlns:a16="http://schemas.microsoft.com/office/drawing/2014/main" id="{3D10144D-7EE0-4947-8964-CAEF45B78F24}"/>
              </a:ext>
            </a:extLst>
          </p:cNvPr>
          <p:cNvPicPr>
            <a:picLocks noChangeAspect="1"/>
          </p:cNvPicPr>
          <p:nvPr userDrawn="1"/>
        </p:nvPicPr>
        <p:blipFill>
          <a:blip r:embed="rId2"/>
          <a:stretch>
            <a:fillRect/>
          </a:stretch>
        </p:blipFill>
        <p:spPr>
          <a:xfrm>
            <a:off x="334435" y="1578274"/>
            <a:ext cx="556895" cy="514240"/>
          </a:xfrm>
          <a:prstGeom prst="rect">
            <a:avLst/>
          </a:prstGeom>
        </p:spPr>
      </p:pic>
      <p:pic>
        <p:nvPicPr>
          <p:cNvPr id="14" name="Picture 13">
            <a:extLst>
              <a:ext uri="{FF2B5EF4-FFF2-40B4-BE49-F238E27FC236}">
                <a16:creationId xmlns:a16="http://schemas.microsoft.com/office/drawing/2014/main" id="{0EF053B7-6E66-B548-BCE1-E0793561BF4A}"/>
              </a:ext>
            </a:extLst>
          </p:cNvPr>
          <p:cNvPicPr>
            <a:picLocks noChangeAspect="1"/>
          </p:cNvPicPr>
          <p:nvPr userDrawn="1"/>
        </p:nvPicPr>
        <p:blipFill>
          <a:blip r:embed="rId3"/>
          <a:stretch>
            <a:fillRect/>
          </a:stretch>
        </p:blipFill>
        <p:spPr>
          <a:xfrm>
            <a:off x="1936379" y="1578274"/>
            <a:ext cx="556895" cy="514240"/>
          </a:xfrm>
          <a:prstGeom prst="rect">
            <a:avLst/>
          </a:prstGeom>
        </p:spPr>
      </p:pic>
      <p:pic>
        <p:nvPicPr>
          <p:cNvPr id="16" name="Picture 15">
            <a:extLst>
              <a:ext uri="{FF2B5EF4-FFF2-40B4-BE49-F238E27FC236}">
                <a16:creationId xmlns:a16="http://schemas.microsoft.com/office/drawing/2014/main" id="{813BA794-32D6-6F48-86DA-2FB33E2E36D1}"/>
              </a:ext>
            </a:extLst>
          </p:cNvPr>
          <p:cNvPicPr>
            <a:picLocks noChangeAspect="1"/>
          </p:cNvPicPr>
          <p:nvPr userDrawn="1"/>
        </p:nvPicPr>
        <p:blipFill>
          <a:blip r:embed="rId4"/>
          <a:stretch>
            <a:fillRect/>
          </a:stretch>
        </p:blipFill>
        <p:spPr>
          <a:xfrm>
            <a:off x="2737351" y="1578274"/>
            <a:ext cx="556895" cy="514240"/>
          </a:xfrm>
          <a:prstGeom prst="rect">
            <a:avLst/>
          </a:prstGeom>
        </p:spPr>
      </p:pic>
      <p:pic>
        <p:nvPicPr>
          <p:cNvPr id="18" name="Picture 17">
            <a:extLst>
              <a:ext uri="{FF2B5EF4-FFF2-40B4-BE49-F238E27FC236}">
                <a16:creationId xmlns:a16="http://schemas.microsoft.com/office/drawing/2014/main" id="{B517E8CB-B409-6747-98E5-01BE01C4E275}"/>
              </a:ext>
            </a:extLst>
          </p:cNvPr>
          <p:cNvPicPr>
            <a:picLocks noChangeAspect="1"/>
          </p:cNvPicPr>
          <p:nvPr userDrawn="1"/>
        </p:nvPicPr>
        <p:blipFill>
          <a:blip r:embed="rId5"/>
          <a:stretch>
            <a:fillRect/>
          </a:stretch>
        </p:blipFill>
        <p:spPr>
          <a:xfrm>
            <a:off x="5941239" y="1578274"/>
            <a:ext cx="556895" cy="514240"/>
          </a:xfrm>
          <a:prstGeom prst="rect">
            <a:avLst/>
          </a:prstGeom>
        </p:spPr>
      </p:pic>
      <p:pic>
        <p:nvPicPr>
          <p:cNvPr id="20" name="Picture 19">
            <a:extLst>
              <a:ext uri="{FF2B5EF4-FFF2-40B4-BE49-F238E27FC236}">
                <a16:creationId xmlns:a16="http://schemas.microsoft.com/office/drawing/2014/main" id="{8BD1F78F-1E73-F443-A961-BD4DD4F7CEB3}"/>
              </a:ext>
            </a:extLst>
          </p:cNvPr>
          <p:cNvPicPr>
            <a:picLocks noChangeAspect="1"/>
          </p:cNvPicPr>
          <p:nvPr userDrawn="1"/>
        </p:nvPicPr>
        <p:blipFill>
          <a:blip r:embed="rId6"/>
          <a:stretch>
            <a:fillRect/>
          </a:stretch>
        </p:blipFill>
        <p:spPr>
          <a:xfrm>
            <a:off x="1135407" y="1578274"/>
            <a:ext cx="556895" cy="514240"/>
          </a:xfrm>
          <a:prstGeom prst="rect">
            <a:avLst/>
          </a:prstGeom>
        </p:spPr>
      </p:pic>
      <p:pic>
        <p:nvPicPr>
          <p:cNvPr id="22" name="Picture 21">
            <a:extLst>
              <a:ext uri="{FF2B5EF4-FFF2-40B4-BE49-F238E27FC236}">
                <a16:creationId xmlns:a16="http://schemas.microsoft.com/office/drawing/2014/main" id="{430469D1-DEE7-1D41-8CD5-DD9A9AC03657}"/>
              </a:ext>
            </a:extLst>
          </p:cNvPr>
          <p:cNvPicPr>
            <a:picLocks noChangeAspect="1"/>
          </p:cNvPicPr>
          <p:nvPr userDrawn="1"/>
        </p:nvPicPr>
        <p:blipFill>
          <a:blip r:embed="rId7"/>
          <a:stretch>
            <a:fillRect/>
          </a:stretch>
        </p:blipFill>
        <p:spPr>
          <a:xfrm>
            <a:off x="6742211" y="1578274"/>
            <a:ext cx="556895" cy="514240"/>
          </a:xfrm>
          <a:prstGeom prst="rect">
            <a:avLst/>
          </a:prstGeom>
        </p:spPr>
      </p:pic>
      <p:pic>
        <p:nvPicPr>
          <p:cNvPr id="24" name="Picture 23">
            <a:extLst>
              <a:ext uri="{FF2B5EF4-FFF2-40B4-BE49-F238E27FC236}">
                <a16:creationId xmlns:a16="http://schemas.microsoft.com/office/drawing/2014/main" id="{2ECEA795-6FFD-BF49-A261-83A20E5158DE}"/>
              </a:ext>
            </a:extLst>
          </p:cNvPr>
          <p:cNvPicPr>
            <a:picLocks noChangeAspect="1"/>
          </p:cNvPicPr>
          <p:nvPr userDrawn="1"/>
        </p:nvPicPr>
        <p:blipFill>
          <a:blip r:embed="rId8"/>
          <a:stretch>
            <a:fillRect/>
          </a:stretch>
        </p:blipFill>
        <p:spPr>
          <a:xfrm>
            <a:off x="5140267" y="1578274"/>
            <a:ext cx="556895" cy="514240"/>
          </a:xfrm>
          <a:prstGeom prst="rect">
            <a:avLst/>
          </a:prstGeom>
        </p:spPr>
      </p:pic>
      <p:pic>
        <p:nvPicPr>
          <p:cNvPr id="26" name="Picture 25">
            <a:extLst>
              <a:ext uri="{FF2B5EF4-FFF2-40B4-BE49-F238E27FC236}">
                <a16:creationId xmlns:a16="http://schemas.microsoft.com/office/drawing/2014/main" id="{E4EFBE86-6DF2-DC4E-8E8C-80B2CB9A752A}"/>
              </a:ext>
            </a:extLst>
          </p:cNvPr>
          <p:cNvPicPr>
            <a:picLocks noChangeAspect="1"/>
          </p:cNvPicPr>
          <p:nvPr userDrawn="1"/>
        </p:nvPicPr>
        <p:blipFill>
          <a:blip r:embed="rId9"/>
          <a:stretch>
            <a:fillRect/>
          </a:stretch>
        </p:blipFill>
        <p:spPr>
          <a:xfrm>
            <a:off x="3538323" y="1578274"/>
            <a:ext cx="556895" cy="514240"/>
          </a:xfrm>
          <a:prstGeom prst="rect">
            <a:avLst/>
          </a:prstGeom>
        </p:spPr>
      </p:pic>
      <p:pic>
        <p:nvPicPr>
          <p:cNvPr id="28" name="Picture 27">
            <a:extLst>
              <a:ext uri="{FF2B5EF4-FFF2-40B4-BE49-F238E27FC236}">
                <a16:creationId xmlns:a16="http://schemas.microsoft.com/office/drawing/2014/main" id="{20989CE0-D45A-064C-A0C4-42A4EA73FEE9}"/>
              </a:ext>
            </a:extLst>
          </p:cNvPr>
          <p:cNvPicPr>
            <a:picLocks noChangeAspect="1"/>
          </p:cNvPicPr>
          <p:nvPr userDrawn="1"/>
        </p:nvPicPr>
        <p:blipFill>
          <a:blip r:embed="rId10"/>
          <a:stretch>
            <a:fillRect/>
          </a:stretch>
        </p:blipFill>
        <p:spPr>
          <a:xfrm>
            <a:off x="7543187" y="1578274"/>
            <a:ext cx="556895" cy="514240"/>
          </a:xfrm>
          <a:prstGeom prst="rect">
            <a:avLst/>
          </a:prstGeom>
        </p:spPr>
      </p:pic>
      <p:pic>
        <p:nvPicPr>
          <p:cNvPr id="30" name="Picture 29">
            <a:extLst>
              <a:ext uri="{FF2B5EF4-FFF2-40B4-BE49-F238E27FC236}">
                <a16:creationId xmlns:a16="http://schemas.microsoft.com/office/drawing/2014/main" id="{79E38240-556B-984B-A1C8-C69117E8D866}"/>
              </a:ext>
            </a:extLst>
          </p:cNvPr>
          <p:cNvPicPr>
            <a:picLocks noChangeAspect="1"/>
          </p:cNvPicPr>
          <p:nvPr userDrawn="1"/>
        </p:nvPicPr>
        <p:blipFill>
          <a:blip r:embed="rId11"/>
          <a:stretch>
            <a:fillRect/>
          </a:stretch>
        </p:blipFill>
        <p:spPr>
          <a:xfrm>
            <a:off x="4339295" y="1578274"/>
            <a:ext cx="556895" cy="514240"/>
          </a:xfrm>
          <a:prstGeom prst="rect">
            <a:avLst/>
          </a:prstGeom>
        </p:spPr>
      </p:pic>
      <p:pic>
        <p:nvPicPr>
          <p:cNvPr id="32" name="Picture 31">
            <a:extLst>
              <a:ext uri="{FF2B5EF4-FFF2-40B4-BE49-F238E27FC236}">
                <a16:creationId xmlns:a16="http://schemas.microsoft.com/office/drawing/2014/main" id="{7D59D576-5901-E349-B073-E3E29E2A157B}"/>
              </a:ext>
            </a:extLst>
          </p:cNvPr>
          <p:cNvPicPr>
            <a:picLocks noChangeAspect="1"/>
          </p:cNvPicPr>
          <p:nvPr userDrawn="1"/>
        </p:nvPicPr>
        <p:blipFill>
          <a:blip r:embed="rId12"/>
          <a:stretch>
            <a:fillRect/>
          </a:stretch>
        </p:blipFill>
        <p:spPr>
          <a:xfrm>
            <a:off x="1946316" y="2243564"/>
            <a:ext cx="556895" cy="514240"/>
          </a:xfrm>
          <a:prstGeom prst="rect">
            <a:avLst/>
          </a:prstGeom>
        </p:spPr>
      </p:pic>
      <p:pic>
        <p:nvPicPr>
          <p:cNvPr id="34" name="Picture 33">
            <a:extLst>
              <a:ext uri="{FF2B5EF4-FFF2-40B4-BE49-F238E27FC236}">
                <a16:creationId xmlns:a16="http://schemas.microsoft.com/office/drawing/2014/main" id="{81126E64-3206-3F4B-BA90-979305D75334}"/>
              </a:ext>
            </a:extLst>
          </p:cNvPr>
          <p:cNvPicPr>
            <a:picLocks noChangeAspect="1"/>
          </p:cNvPicPr>
          <p:nvPr userDrawn="1"/>
        </p:nvPicPr>
        <p:blipFill>
          <a:blip r:embed="rId13"/>
          <a:stretch>
            <a:fillRect/>
          </a:stretch>
        </p:blipFill>
        <p:spPr>
          <a:xfrm>
            <a:off x="4364140" y="2243564"/>
            <a:ext cx="556895" cy="514240"/>
          </a:xfrm>
          <a:prstGeom prst="rect">
            <a:avLst/>
          </a:prstGeom>
        </p:spPr>
      </p:pic>
      <p:pic>
        <p:nvPicPr>
          <p:cNvPr id="36" name="Picture 35">
            <a:extLst>
              <a:ext uri="{FF2B5EF4-FFF2-40B4-BE49-F238E27FC236}">
                <a16:creationId xmlns:a16="http://schemas.microsoft.com/office/drawing/2014/main" id="{E548FDB7-FBFA-7D40-96D6-34A78035B4C2}"/>
              </a:ext>
            </a:extLst>
          </p:cNvPr>
          <p:cNvPicPr>
            <a:picLocks noChangeAspect="1"/>
          </p:cNvPicPr>
          <p:nvPr userDrawn="1"/>
        </p:nvPicPr>
        <p:blipFill>
          <a:blip r:embed="rId14"/>
          <a:stretch>
            <a:fillRect/>
          </a:stretch>
        </p:blipFill>
        <p:spPr>
          <a:xfrm>
            <a:off x="334435" y="2243564"/>
            <a:ext cx="556895" cy="514240"/>
          </a:xfrm>
          <a:prstGeom prst="rect">
            <a:avLst/>
          </a:prstGeom>
        </p:spPr>
      </p:pic>
      <p:pic>
        <p:nvPicPr>
          <p:cNvPr id="38" name="Picture 37">
            <a:extLst>
              <a:ext uri="{FF2B5EF4-FFF2-40B4-BE49-F238E27FC236}">
                <a16:creationId xmlns:a16="http://schemas.microsoft.com/office/drawing/2014/main" id="{BE0D5199-5C85-C146-9A4F-CC9BA81AF6F4}"/>
              </a:ext>
            </a:extLst>
          </p:cNvPr>
          <p:cNvPicPr>
            <a:picLocks noChangeAspect="1"/>
          </p:cNvPicPr>
          <p:nvPr userDrawn="1"/>
        </p:nvPicPr>
        <p:blipFill>
          <a:blip r:embed="rId15"/>
          <a:stretch>
            <a:fillRect/>
          </a:stretch>
        </p:blipFill>
        <p:spPr>
          <a:xfrm>
            <a:off x="1140376" y="2243564"/>
            <a:ext cx="556895" cy="514240"/>
          </a:xfrm>
          <a:prstGeom prst="rect">
            <a:avLst/>
          </a:prstGeom>
        </p:spPr>
      </p:pic>
      <p:pic>
        <p:nvPicPr>
          <p:cNvPr id="40" name="Picture 39">
            <a:extLst>
              <a:ext uri="{FF2B5EF4-FFF2-40B4-BE49-F238E27FC236}">
                <a16:creationId xmlns:a16="http://schemas.microsoft.com/office/drawing/2014/main" id="{078233C4-C8BD-DD43-B58F-B50533F6A693}"/>
              </a:ext>
            </a:extLst>
          </p:cNvPr>
          <p:cNvPicPr>
            <a:picLocks noChangeAspect="1"/>
          </p:cNvPicPr>
          <p:nvPr userDrawn="1"/>
        </p:nvPicPr>
        <p:blipFill>
          <a:blip r:embed="rId16"/>
          <a:stretch>
            <a:fillRect/>
          </a:stretch>
        </p:blipFill>
        <p:spPr>
          <a:xfrm>
            <a:off x="2752257" y="2243564"/>
            <a:ext cx="556895" cy="514240"/>
          </a:xfrm>
          <a:prstGeom prst="rect">
            <a:avLst/>
          </a:prstGeom>
        </p:spPr>
      </p:pic>
      <p:pic>
        <p:nvPicPr>
          <p:cNvPr id="42" name="Picture 41">
            <a:extLst>
              <a:ext uri="{FF2B5EF4-FFF2-40B4-BE49-F238E27FC236}">
                <a16:creationId xmlns:a16="http://schemas.microsoft.com/office/drawing/2014/main" id="{5DFAD588-04AB-584C-9903-F2762F0AAA9F}"/>
              </a:ext>
            </a:extLst>
          </p:cNvPr>
          <p:cNvPicPr>
            <a:picLocks noChangeAspect="1"/>
          </p:cNvPicPr>
          <p:nvPr userDrawn="1"/>
        </p:nvPicPr>
        <p:blipFill>
          <a:blip r:embed="rId17"/>
          <a:stretch>
            <a:fillRect/>
          </a:stretch>
        </p:blipFill>
        <p:spPr>
          <a:xfrm>
            <a:off x="5170083" y="2243564"/>
            <a:ext cx="556895" cy="514240"/>
          </a:xfrm>
          <a:prstGeom prst="rect">
            <a:avLst/>
          </a:prstGeom>
        </p:spPr>
      </p:pic>
      <p:pic>
        <p:nvPicPr>
          <p:cNvPr id="44" name="Picture 43">
            <a:extLst>
              <a:ext uri="{FF2B5EF4-FFF2-40B4-BE49-F238E27FC236}">
                <a16:creationId xmlns:a16="http://schemas.microsoft.com/office/drawing/2014/main" id="{730DF422-EDA6-7649-8686-E2D21468FAA6}"/>
              </a:ext>
            </a:extLst>
          </p:cNvPr>
          <p:cNvPicPr>
            <a:picLocks noChangeAspect="1"/>
          </p:cNvPicPr>
          <p:nvPr userDrawn="1"/>
        </p:nvPicPr>
        <p:blipFill>
          <a:blip r:embed="rId18"/>
          <a:stretch>
            <a:fillRect/>
          </a:stretch>
        </p:blipFill>
        <p:spPr>
          <a:xfrm>
            <a:off x="6781964" y="2243564"/>
            <a:ext cx="556895" cy="514240"/>
          </a:xfrm>
          <a:prstGeom prst="rect">
            <a:avLst/>
          </a:prstGeom>
        </p:spPr>
      </p:pic>
      <p:pic>
        <p:nvPicPr>
          <p:cNvPr id="46" name="Picture 45">
            <a:extLst>
              <a:ext uri="{FF2B5EF4-FFF2-40B4-BE49-F238E27FC236}">
                <a16:creationId xmlns:a16="http://schemas.microsoft.com/office/drawing/2014/main" id="{A9C0D357-8ADC-7C47-8162-8247B452F11D}"/>
              </a:ext>
            </a:extLst>
          </p:cNvPr>
          <p:cNvPicPr>
            <a:picLocks noChangeAspect="1"/>
          </p:cNvPicPr>
          <p:nvPr userDrawn="1"/>
        </p:nvPicPr>
        <p:blipFill>
          <a:blip r:embed="rId19"/>
          <a:stretch>
            <a:fillRect/>
          </a:stretch>
        </p:blipFill>
        <p:spPr>
          <a:xfrm>
            <a:off x="3558200" y="2243564"/>
            <a:ext cx="556895" cy="514240"/>
          </a:xfrm>
          <a:prstGeom prst="rect">
            <a:avLst/>
          </a:prstGeom>
        </p:spPr>
      </p:pic>
      <p:pic>
        <p:nvPicPr>
          <p:cNvPr id="48" name="Picture 47">
            <a:extLst>
              <a:ext uri="{FF2B5EF4-FFF2-40B4-BE49-F238E27FC236}">
                <a16:creationId xmlns:a16="http://schemas.microsoft.com/office/drawing/2014/main" id="{D90339BA-CA9C-594E-9277-D9A5100616D1}"/>
              </a:ext>
            </a:extLst>
          </p:cNvPr>
          <p:cNvPicPr>
            <a:picLocks noChangeAspect="1"/>
          </p:cNvPicPr>
          <p:nvPr userDrawn="1"/>
        </p:nvPicPr>
        <p:blipFill>
          <a:blip r:embed="rId20"/>
          <a:stretch>
            <a:fillRect/>
          </a:stretch>
        </p:blipFill>
        <p:spPr>
          <a:xfrm>
            <a:off x="7587903" y="2243564"/>
            <a:ext cx="556895" cy="514240"/>
          </a:xfrm>
          <a:prstGeom prst="rect">
            <a:avLst/>
          </a:prstGeom>
        </p:spPr>
      </p:pic>
      <p:pic>
        <p:nvPicPr>
          <p:cNvPr id="50" name="Picture 49">
            <a:extLst>
              <a:ext uri="{FF2B5EF4-FFF2-40B4-BE49-F238E27FC236}">
                <a16:creationId xmlns:a16="http://schemas.microsoft.com/office/drawing/2014/main" id="{CA0B0482-96E0-904C-933C-83DD8A2851D7}"/>
              </a:ext>
            </a:extLst>
          </p:cNvPr>
          <p:cNvPicPr>
            <a:picLocks noChangeAspect="1"/>
          </p:cNvPicPr>
          <p:nvPr userDrawn="1"/>
        </p:nvPicPr>
        <p:blipFill>
          <a:blip r:embed="rId21"/>
          <a:stretch>
            <a:fillRect/>
          </a:stretch>
        </p:blipFill>
        <p:spPr>
          <a:xfrm>
            <a:off x="5976024" y="2243564"/>
            <a:ext cx="556895" cy="514240"/>
          </a:xfrm>
          <a:prstGeom prst="rect">
            <a:avLst/>
          </a:prstGeom>
        </p:spPr>
      </p:pic>
      <p:pic>
        <p:nvPicPr>
          <p:cNvPr id="52" name="Picture 51">
            <a:extLst>
              <a:ext uri="{FF2B5EF4-FFF2-40B4-BE49-F238E27FC236}">
                <a16:creationId xmlns:a16="http://schemas.microsoft.com/office/drawing/2014/main" id="{4E5EA7A5-6880-5C4A-9D6B-E0EA2E2A16ED}"/>
              </a:ext>
            </a:extLst>
          </p:cNvPr>
          <p:cNvPicPr>
            <a:picLocks noChangeAspect="1"/>
          </p:cNvPicPr>
          <p:nvPr userDrawn="1"/>
        </p:nvPicPr>
        <p:blipFill>
          <a:blip r:embed="rId22"/>
          <a:stretch>
            <a:fillRect/>
          </a:stretch>
        </p:blipFill>
        <p:spPr>
          <a:xfrm>
            <a:off x="7587901" y="3020676"/>
            <a:ext cx="648054" cy="598416"/>
          </a:xfrm>
          <a:prstGeom prst="rect">
            <a:avLst/>
          </a:prstGeom>
        </p:spPr>
      </p:pic>
      <p:pic>
        <p:nvPicPr>
          <p:cNvPr id="54" name="Picture 53">
            <a:extLst>
              <a:ext uri="{FF2B5EF4-FFF2-40B4-BE49-F238E27FC236}">
                <a16:creationId xmlns:a16="http://schemas.microsoft.com/office/drawing/2014/main" id="{1100012D-A6C5-E144-AF15-27E4E8B32F6A}"/>
              </a:ext>
            </a:extLst>
          </p:cNvPr>
          <p:cNvPicPr>
            <a:picLocks noChangeAspect="1"/>
          </p:cNvPicPr>
          <p:nvPr userDrawn="1"/>
        </p:nvPicPr>
        <p:blipFill>
          <a:blip r:embed="rId23"/>
          <a:stretch>
            <a:fillRect/>
          </a:stretch>
        </p:blipFill>
        <p:spPr>
          <a:xfrm>
            <a:off x="304011" y="3020676"/>
            <a:ext cx="648054" cy="598416"/>
          </a:xfrm>
          <a:prstGeom prst="rect">
            <a:avLst/>
          </a:prstGeom>
        </p:spPr>
      </p:pic>
      <p:pic>
        <p:nvPicPr>
          <p:cNvPr id="56" name="Picture 55">
            <a:extLst>
              <a:ext uri="{FF2B5EF4-FFF2-40B4-BE49-F238E27FC236}">
                <a16:creationId xmlns:a16="http://schemas.microsoft.com/office/drawing/2014/main" id="{0485182A-C004-5B4D-8681-D60ECDA41EBE}"/>
              </a:ext>
            </a:extLst>
          </p:cNvPr>
          <p:cNvPicPr>
            <a:picLocks noChangeAspect="1"/>
          </p:cNvPicPr>
          <p:nvPr userDrawn="1"/>
        </p:nvPicPr>
        <p:blipFill>
          <a:blip r:embed="rId24"/>
          <a:stretch>
            <a:fillRect/>
          </a:stretch>
        </p:blipFill>
        <p:spPr>
          <a:xfrm>
            <a:off x="5159939" y="3020676"/>
            <a:ext cx="648054" cy="598416"/>
          </a:xfrm>
          <a:prstGeom prst="rect">
            <a:avLst/>
          </a:prstGeom>
        </p:spPr>
      </p:pic>
      <p:pic>
        <p:nvPicPr>
          <p:cNvPr id="58" name="Picture 57">
            <a:extLst>
              <a:ext uri="{FF2B5EF4-FFF2-40B4-BE49-F238E27FC236}">
                <a16:creationId xmlns:a16="http://schemas.microsoft.com/office/drawing/2014/main" id="{A94E4100-EF7A-D844-A96F-FFF9F4CD2D3F}"/>
              </a:ext>
            </a:extLst>
          </p:cNvPr>
          <p:cNvPicPr>
            <a:picLocks noChangeAspect="1"/>
          </p:cNvPicPr>
          <p:nvPr userDrawn="1"/>
        </p:nvPicPr>
        <p:blipFill>
          <a:blip r:embed="rId25"/>
          <a:stretch>
            <a:fillRect/>
          </a:stretch>
        </p:blipFill>
        <p:spPr>
          <a:xfrm>
            <a:off x="6778581" y="3020676"/>
            <a:ext cx="648054" cy="598416"/>
          </a:xfrm>
          <a:prstGeom prst="rect">
            <a:avLst/>
          </a:prstGeom>
        </p:spPr>
      </p:pic>
      <p:pic>
        <p:nvPicPr>
          <p:cNvPr id="60" name="Picture 59">
            <a:extLst>
              <a:ext uri="{FF2B5EF4-FFF2-40B4-BE49-F238E27FC236}">
                <a16:creationId xmlns:a16="http://schemas.microsoft.com/office/drawing/2014/main" id="{289FF325-3A00-1044-986B-244D7EBA4EA2}"/>
              </a:ext>
            </a:extLst>
          </p:cNvPr>
          <p:cNvPicPr>
            <a:picLocks noChangeAspect="1"/>
          </p:cNvPicPr>
          <p:nvPr userDrawn="1"/>
        </p:nvPicPr>
        <p:blipFill>
          <a:blip r:embed="rId26"/>
          <a:stretch>
            <a:fillRect/>
          </a:stretch>
        </p:blipFill>
        <p:spPr>
          <a:xfrm>
            <a:off x="1922653" y="3020676"/>
            <a:ext cx="648054" cy="598416"/>
          </a:xfrm>
          <a:prstGeom prst="rect">
            <a:avLst/>
          </a:prstGeom>
        </p:spPr>
      </p:pic>
      <p:pic>
        <p:nvPicPr>
          <p:cNvPr id="62" name="Picture 61">
            <a:extLst>
              <a:ext uri="{FF2B5EF4-FFF2-40B4-BE49-F238E27FC236}">
                <a16:creationId xmlns:a16="http://schemas.microsoft.com/office/drawing/2014/main" id="{2D6456D3-57E3-3B49-9AE9-FC2BB65D38D8}"/>
              </a:ext>
            </a:extLst>
          </p:cNvPr>
          <p:cNvPicPr>
            <a:picLocks noChangeAspect="1"/>
          </p:cNvPicPr>
          <p:nvPr userDrawn="1"/>
        </p:nvPicPr>
        <p:blipFill>
          <a:blip r:embed="rId27"/>
          <a:stretch>
            <a:fillRect/>
          </a:stretch>
        </p:blipFill>
        <p:spPr>
          <a:xfrm>
            <a:off x="1113332" y="3020676"/>
            <a:ext cx="648054" cy="598416"/>
          </a:xfrm>
          <a:prstGeom prst="rect">
            <a:avLst/>
          </a:prstGeom>
        </p:spPr>
      </p:pic>
      <p:pic>
        <p:nvPicPr>
          <p:cNvPr id="64" name="Picture 63">
            <a:extLst>
              <a:ext uri="{FF2B5EF4-FFF2-40B4-BE49-F238E27FC236}">
                <a16:creationId xmlns:a16="http://schemas.microsoft.com/office/drawing/2014/main" id="{C911FA65-31BD-2948-B6B2-942ADC0CC798}"/>
              </a:ext>
            </a:extLst>
          </p:cNvPr>
          <p:cNvPicPr>
            <a:picLocks noChangeAspect="1"/>
          </p:cNvPicPr>
          <p:nvPr userDrawn="1"/>
        </p:nvPicPr>
        <p:blipFill>
          <a:blip r:embed="rId28"/>
          <a:stretch>
            <a:fillRect/>
          </a:stretch>
        </p:blipFill>
        <p:spPr>
          <a:xfrm>
            <a:off x="3541296" y="3020676"/>
            <a:ext cx="648054" cy="598416"/>
          </a:xfrm>
          <a:prstGeom prst="rect">
            <a:avLst/>
          </a:prstGeom>
        </p:spPr>
      </p:pic>
      <p:pic>
        <p:nvPicPr>
          <p:cNvPr id="66" name="Picture 65">
            <a:extLst>
              <a:ext uri="{FF2B5EF4-FFF2-40B4-BE49-F238E27FC236}">
                <a16:creationId xmlns:a16="http://schemas.microsoft.com/office/drawing/2014/main" id="{7CEA609B-BDF7-D141-ACD2-A5D9F22484A0}"/>
              </a:ext>
            </a:extLst>
          </p:cNvPr>
          <p:cNvPicPr>
            <a:picLocks noChangeAspect="1"/>
          </p:cNvPicPr>
          <p:nvPr userDrawn="1"/>
        </p:nvPicPr>
        <p:blipFill>
          <a:blip r:embed="rId29"/>
          <a:stretch>
            <a:fillRect/>
          </a:stretch>
        </p:blipFill>
        <p:spPr>
          <a:xfrm>
            <a:off x="4350617" y="3020676"/>
            <a:ext cx="648054" cy="598416"/>
          </a:xfrm>
          <a:prstGeom prst="rect">
            <a:avLst/>
          </a:prstGeom>
        </p:spPr>
      </p:pic>
      <p:pic>
        <p:nvPicPr>
          <p:cNvPr id="68" name="Picture 67">
            <a:extLst>
              <a:ext uri="{FF2B5EF4-FFF2-40B4-BE49-F238E27FC236}">
                <a16:creationId xmlns:a16="http://schemas.microsoft.com/office/drawing/2014/main" id="{DF4FAD2C-A77D-C141-A1BF-5E1F1DF8F15B}"/>
              </a:ext>
            </a:extLst>
          </p:cNvPr>
          <p:cNvPicPr>
            <a:picLocks noChangeAspect="1"/>
          </p:cNvPicPr>
          <p:nvPr userDrawn="1"/>
        </p:nvPicPr>
        <p:blipFill>
          <a:blip r:embed="rId30"/>
          <a:stretch>
            <a:fillRect/>
          </a:stretch>
        </p:blipFill>
        <p:spPr>
          <a:xfrm>
            <a:off x="5969260" y="3020676"/>
            <a:ext cx="648054" cy="598416"/>
          </a:xfrm>
          <a:prstGeom prst="rect">
            <a:avLst/>
          </a:prstGeom>
        </p:spPr>
      </p:pic>
      <p:pic>
        <p:nvPicPr>
          <p:cNvPr id="70" name="Picture 69">
            <a:extLst>
              <a:ext uri="{FF2B5EF4-FFF2-40B4-BE49-F238E27FC236}">
                <a16:creationId xmlns:a16="http://schemas.microsoft.com/office/drawing/2014/main" id="{3203D9D5-7DBF-3A4C-8278-AE8B07D1A1AF}"/>
              </a:ext>
            </a:extLst>
          </p:cNvPr>
          <p:cNvPicPr>
            <a:picLocks noChangeAspect="1"/>
          </p:cNvPicPr>
          <p:nvPr userDrawn="1"/>
        </p:nvPicPr>
        <p:blipFill>
          <a:blip r:embed="rId31"/>
          <a:stretch>
            <a:fillRect/>
          </a:stretch>
        </p:blipFill>
        <p:spPr>
          <a:xfrm>
            <a:off x="2731975" y="3020676"/>
            <a:ext cx="648054" cy="598416"/>
          </a:xfrm>
          <a:prstGeom prst="rect">
            <a:avLst/>
          </a:prstGeom>
        </p:spPr>
      </p:pic>
      <p:pic>
        <p:nvPicPr>
          <p:cNvPr id="115" name="Picture 114">
            <a:extLst>
              <a:ext uri="{FF2B5EF4-FFF2-40B4-BE49-F238E27FC236}">
                <a16:creationId xmlns:a16="http://schemas.microsoft.com/office/drawing/2014/main" id="{4DA1A50A-AE51-7040-A759-C805F16D1F22}"/>
              </a:ext>
            </a:extLst>
          </p:cNvPr>
          <p:cNvPicPr>
            <a:picLocks noChangeAspect="1"/>
          </p:cNvPicPr>
          <p:nvPr userDrawn="1"/>
        </p:nvPicPr>
        <p:blipFill>
          <a:blip r:embed="rId32"/>
          <a:stretch>
            <a:fillRect/>
          </a:stretch>
        </p:blipFill>
        <p:spPr>
          <a:xfrm>
            <a:off x="8393892" y="3020676"/>
            <a:ext cx="648054" cy="598416"/>
          </a:xfrm>
          <a:prstGeom prst="rect">
            <a:avLst/>
          </a:prstGeom>
        </p:spPr>
      </p:pic>
      <p:pic>
        <p:nvPicPr>
          <p:cNvPr id="117" name="Picture 116">
            <a:extLst>
              <a:ext uri="{FF2B5EF4-FFF2-40B4-BE49-F238E27FC236}">
                <a16:creationId xmlns:a16="http://schemas.microsoft.com/office/drawing/2014/main" id="{2E3D9ADE-B7D8-0E4F-A6E7-2B2AEE1C0146}"/>
              </a:ext>
            </a:extLst>
          </p:cNvPr>
          <p:cNvPicPr>
            <a:picLocks noChangeAspect="1"/>
          </p:cNvPicPr>
          <p:nvPr userDrawn="1"/>
        </p:nvPicPr>
        <p:blipFill>
          <a:blip r:embed="rId33"/>
          <a:stretch>
            <a:fillRect/>
          </a:stretch>
        </p:blipFill>
        <p:spPr>
          <a:xfrm>
            <a:off x="3559912" y="3881964"/>
            <a:ext cx="648054" cy="598416"/>
          </a:xfrm>
          <a:prstGeom prst="rect">
            <a:avLst/>
          </a:prstGeom>
        </p:spPr>
      </p:pic>
      <p:pic>
        <p:nvPicPr>
          <p:cNvPr id="118" name="Picture 117">
            <a:extLst>
              <a:ext uri="{FF2B5EF4-FFF2-40B4-BE49-F238E27FC236}">
                <a16:creationId xmlns:a16="http://schemas.microsoft.com/office/drawing/2014/main" id="{FCB35C11-E14D-7749-82DB-21355BF29048}"/>
              </a:ext>
            </a:extLst>
          </p:cNvPr>
          <p:cNvPicPr>
            <a:picLocks noChangeAspect="1"/>
          </p:cNvPicPr>
          <p:nvPr userDrawn="1"/>
        </p:nvPicPr>
        <p:blipFill>
          <a:blip r:embed="rId34"/>
          <a:stretch>
            <a:fillRect/>
          </a:stretch>
        </p:blipFill>
        <p:spPr>
          <a:xfrm>
            <a:off x="1948715" y="3881964"/>
            <a:ext cx="648054" cy="598416"/>
          </a:xfrm>
          <a:prstGeom prst="rect">
            <a:avLst/>
          </a:prstGeom>
        </p:spPr>
      </p:pic>
      <p:pic>
        <p:nvPicPr>
          <p:cNvPr id="119" name="Picture 118">
            <a:extLst>
              <a:ext uri="{FF2B5EF4-FFF2-40B4-BE49-F238E27FC236}">
                <a16:creationId xmlns:a16="http://schemas.microsoft.com/office/drawing/2014/main" id="{F456B25E-0F12-B84E-8AB2-2C48870E4483}"/>
              </a:ext>
            </a:extLst>
          </p:cNvPr>
          <p:cNvPicPr>
            <a:picLocks noChangeAspect="1"/>
          </p:cNvPicPr>
          <p:nvPr userDrawn="1"/>
        </p:nvPicPr>
        <p:blipFill>
          <a:blip r:embed="rId35"/>
          <a:stretch>
            <a:fillRect/>
          </a:stretch>
        </p:blipFill>
        <p:spPr>
          <a:xfrm>
            <a:off x="337517" y="3881964"/>
            <a:ext cx="648054" cy="598416"/>
          </a:xfrm>
          <a:prstGeom prst="rect">
            <a:avLst/>
          </a:prstGeom>
        </p:spPr>
      </p:pic>
      <p:pic>
        <p:nvPicPr>
          <p:cNvPr id="120" name="Picture 119">
            <a:extLst>
              <a:ext uri="{FF2B5EF4-FFF2-40B4-BE49-F238E27FC236}">
                <a16:creationId xmlns:a16="http://schemas.microsoft.com/office/drawing/2014/main" id="{198313E8-B255-9242-B42C-7DC32F281AB6}"/>
              </a:ext>
            </a:extLst>
          </p:cNvPr>
          <p:cNvPicPr>
            <a:picLocks noChangeAspect="1"/>
          </p:cNvPicPr>
          <p:nvPr userDrawn="1"/>
        </p:nvPicPr>
        <p:blipFill>
          <a:blip r:embed="rId36"/>
          <a:stretch>
            <a:fillRect/>
          </a:stretch>
        </p:blipFill>
        <p:spPr>
          <a:xfrm>
            <a:off x="7587901" y="3881964"/>
            <a:ext cx="648054" cy="598416"/>
          </a:xfrm>
          <a:prstGeom prst="rect">
            <a:avLst/>
          </a:prstGeom>
        </p:spPr>
      </p:pic>
      <p:pic>
        <p:nvPicPr>
          <p:cNvPr id="121" name="Picture 120">
            <a:extLst>
              <a:ext uri="{FF2B5EF4-FFF2-40B4-BE49-F238E27FC236}">
                <a16:creationId xmlns:a16="http://schemas.microsoft.com/office/drawing/2014/main" id="{9C01BE79-492D-494F-889B-E056B346A071}"/>
              </a:ext>
            </a:extLst>
          </p:cNvPr>
          <p:cNvPicPr>
            <a:picLocks noChangeAspect="1"/>
          </p:cNvPicPr>
          <p:nvPr userDrawn="1"/>
        </p:nvPicPr>
        <p:blipFill>
          <a:blip r:embed="rId37"/>
          <a:stretch>
            <a:fillRect/>
          </a:stretch>
        </p:blipFill>
        <p:spPr>
          <a:xfrm>
            <a:off x="6782307" y="3881964"/>
            <a:ext cx="648054" cy="598416"/>
          </a:xfrm>
          <a:prstGeom prst="rect">
            <a:avLst/>
          </a:prstGeom>
        </p:spPr>
      </p:pic>
      <p:pic>
        <p:nvPicPr>
          <p:cNvPr id="122" name="Picture 121">
            <a:extLst>
              <a:ext uri="{FF2B5EF4-FFF2-40B4-BE49-F238E27FC236}">
                <a16:creationId xmlns:a16="http://schemas.microsoft.com/office/drawing/2014/main" id="{B0634075-047E-D845-B398-9FE508EB7A45}"/>
              </a:ext>
            </a:extLst>
          </p:cNvPr>
          <p:cNvPicPr>
            <a:picLocks noChangeAspect="1"/>
          </p:cNvPicPr>
          <p:nvPr userDrawn="1"/>
        </p:nvPicPr>
        <p:blipFill>
          <a:blip r:embed="rId38"/>
          <a:stretch>
            <a:fillRect/>
          </a:stretch>
        </p:blipFill>
        <p:spPr>
          <a:xfrm>
            <a:off x="5976708" y="3881964"/>
            <a:ext cx="648054" cy="598416"/>
          </a:xfrm>
          <a:prstGeom prst="rect">
            <a:avLst/>
          </a:prstGeom>
        </p:spPr>
      </p:pic>
      <p:pic>
        <p:nvPicPr>
          <p:cNvPr id="123" name="Picture 122">
            <a:extLst>
              <a:ext uri="{FF2B5EF4-FFF2-40B4-BE49-F238E27FC236}">
                <a16:creationId xmlns:a16="http://schemas.microsoft.com/office/drawing/2014/main" id="{904D2DA6-A347-184A-83AF-5CDE3201B1C2}"/>
              </a:ext>
            </a:extLst>
          </p:cNvPr>
          <p:cNvPicPr>
            <a:picLocks noChangeAspect="1"/>
          </p:cNvPicPr>
          <p:nvPr userDrawn="1"/>
        </p:nvPicPr>
        <p:blipFill>
          <a:blip r:embed="rId39"/>
          <a:stretch>
            <a:fillRect/>
          </a:stretch>
        </p:blipFill>
        <p:spPr>
          <a:xfrm>
            <a:off x="4249203" y="3881964"/>
            <a:ext cx="648054" cy="598416"/>
          </a:xfrm>
          <a:prstGeom prst="rect">
            <a:avLst/>
          </a:prstGeom>
        </p:spPr>
      </p:pic>
      <p:pic>
        <p:nvPicPr>
          <p:cNvPr id="124" name="Picture 123">
            <a:extLst>
              <a:ext uri="{FF2B5EF4-FFF2-40B4-BE49-F238E27FC236}">
                <a16:creationId xmlns:a16="http://schemas.microsoft.com/office/drawing/2014/main" id="{C323B6D9-56CF-8A4D-A49F-E8080F083DFD}"/>
              </a:ext>
            </a:extLst>
          </p:cNvPr>
          <p:cNvPicPr>
            <a:picLocks noChangeAspect="1"/>
          </p:cNvPicPr>
          <p:nvPr userDrawn="1"/>
        </p:nvPicPr>
        <p:blipFill>
          <a:blip r:embed="rId40"/>
          <a:stretch>
            <a:fillRect/>
          </a:stretch>
        </p:blipFill>
        <p:spPr>
          <a:xfrm>
            <a:off x="1143116" y="3881964"/>
            <a:ext cx="648054" cy="598416"/>
          </a:xfrm>
          <a:prstGeom prst="rect">
            <a:avLst/>
          </a:prstGeom>
        </p:spPr>
      </p:pic>
      <p:pic>
        <p:nvPicPr>
          <p:cNvPr id="125" name="Picture 124">
            <a:extLst>
              <a:ext uri="{FF2B5EF4-FFF2-40B4-BE49-F238E27FC236}">
                <a16:creationId xmlns:a16="http://schemas.microsoft.com/office/drawing/2014/main" id="{1783E4B0-EEE1-254C-BAD2-B45B1012947A}"/>
              </a:ext>
            </a:extLst>
          </p:cNvPr>
          <p:cNvPicPr>
            <a:picLocks noChangeAspect="1"/>
          </p:cNvPicPr>
          <p:nvPr userDrawn="1"/>
        </p:nvPicPr>
        <p:blipFill>
          <a:blip r:embed="rId41"/>
          <a:stretch>
            <a:fillRect/>
          </a:stretch>
        </p:blipFill>
        <p:spPr>
          <a:xfrm>
            <a:off x="2754313" y="3881964"/>
            <a:ext cx="648054" cy="598416"/>
          </a:xfrm>
          <a:prstGeom prst="rect">
            <a:avLst/>
          </a:prstGeom>
        </p:spPr>
      </p:pic>
      <p:pic>
        <p:nvPicPr>
          <p:cNvPr id="126" name="Picture 125">
            <a:extLst>
              <a:ext uri="{FF2B5EF4-FFF2-40B4-BE49-F238E27FC236}">
                <a16:creationId xmlns:a16="http://schemas.microsoft.com/office/drawing/2014/main" id="{97FD925D-DA2E-6340-BC40-BB6E19BF8297}"/>
              </a:ext>
            </a:extLst>
          </p:cNvPr>
          <p:cNvPicPr>
            <a:picLocks noChangeAspect="1"/>
          </p:cNvPicPr>
          <p:nvPr userDrawn="1"/>
        </p:nvPicPr>
        <p:blipFill>
          <a:blip r:embed="rId42"/>
          <a:stretch>
            <a:fillRect/>
          </a:stretch>
        </p:blipFill>
        <p:spPr>
          <a:xfrm>
            <a:off x="1183187" y="4743255"/>
            <a:ext cx="589140" cy="544015"/>
          </a:xfrm>
          <a:prstGeom prst="rect">
            <a:avLst/>
          </a:prstGeom>
        </p:spPr>
      </p:pic>
      <p:pic>
        <p:nvPicPr>
          <p:cNvPr id="127" name="Picture 126">
            <a:extLst>
              <a:ext uri="{FF2B5EF4-FFF2-40B4-BE49-F238E27FC236}">
                <a16:creationId xmlns:a16="http://schemas.microsoft.com/office/drawing/2014/main" id="{86032F1B-FDF8-0744-8BDC-A4C312160687}"/>
              </a:ext>
            </a:extLst>
          </p:cNvPr>
          <p:cNvPicPr>
            <a:picLocks noChangeAspect="1"/>
          </p:cNvPicPr>
          <p:nvPr userDrawn="1"/>
        </p:nvPicPr>
        <p:blipFill>
          <a:blip r:embed="rId43"/>
          <a:stretch>
            <a:fillRect/>
          </a:stretch>
        </p:blipFill>
        <p:spPr>
          <a:xfrm>
            <a:off x="2801984" y="4743255"/>
            <a:ext cx="589140" cy="544015"/>
          </a:xfrm>
          <a:prstGeom prst="rect">
            <a:avLst/>
          </a:prstGeom>
        </p:spPr>
      </p:pic>
      <p:pic>
        <p:nvPicPr>
          <p:cNvPr id="128" name="Picture 127">
            <a:extLst>
              <a:ext uri="{FF2B5EF4-FFF2-40B4-BE49-F238E27FC236}">
                <a16:creationId xmlns:a16="http://schemas.microsoft.com/office/drawing/2014/main" id="{3B82EF17-4BD1-C04E-9593-B2C9ABB761B4}"/>
              </a:ext>
            </a:extLst>
          </p:cNvPr>
          <p:cNvPicPr>
            <a:picLocks noChangeAspect="1"/>
          </p:cNvPicPr>
          <p:nvPr userDrawn="1"/>
        </p:nvPicPr>
        <p:blipFill>
          <a:blip r:embed="rId44"/>
          <a:stretch>
            <a:fillRect/>
          </a:stretch>
        </p:blipFill>
        <p:spPr>
          <a:xfrm>
            <a:off x="5230181" y="4743255"/>
            <a:ext cx="589140" cy="544015"/>
          </a:xfrm>
          <a:prstGeom prst="rect">
            <a:avLst/>
          </a:prstGeom>
        </p:spPr>
      </p:pic>
      <p:pic>
        <p:nvPicPr>
          <p:cNvPr id="129" name="Picture 128">
            <a:extLst>
              <a:ext uri="{FF2B5EF4-FFF2-40B4-BE49-F238E27FC236}">
                <a16:creationId xmlns:a16="http://schemas.microsoft.com/office/drawing/2014/main" id="{0775AC3F-7015-A144-873F-DF50557725E5}"/>
              </a:ext>
            </a:extLst>
          </p:cNvPr>
          <p:cNvPicPr>
            <a:picLocks noChangeAspect="1"/>
          </p:cNvPicPr>
          <p:nvPr userDrawn="1"/>
        </p:nvPicPr>
        <p:blipFill>
          <a:blip r:embed="rId45"/>
          <a:stretch>
            <a:fillRect/>
          </a:stretch>
        </p:blipFill>
        <p:spPr>
          <a:xfrm>
            <a:off x="1992586" y="4743255"/>
            <a:ext cx="589140" cy="544015"/>
          </a:xfrm>
          <a:prstGeom prst="rect">
            <a:avLst/>
          </a:prstGeom>
        </p:spPr>
      </p:pic>
      <p:pic>
        <p:nvPicPr>
          <p:cNvPr id="130" name="Picture 129">
            <a:extLst>
              <a:ext uri="{FF2B5EF4-FFF2-40B4-BE49-F238E27FC236}">
                <a16:creationId xmlns:a16="http://schemas.microsoft.com/office/drawing/2014/main" id="{4E173062-6972-F148-8761-A18E2DDED82F}"/>
              </a:ext>
            </a:extLst>
          </p:cNvPr>
          <p:cNvPicPr>
            <a:picLocks noChangeAspect="1"/>
          </p:cNvPicPr>
          <p:nvPr userDrawn="1"/>
        </p:nvPicPr>
        <p:blipFill>
          <a:blip r:embed="rId46"/>
          <a:stretch>
            <a:fillRect/>
          </a:stretch>
        </p:blipFill>
        <p:spPr>
          <a:xfrm>
            <a:off x="6848978" y="4743255"/>
            <a:ext cx="589140" cy="544015"/>
          </a:xfrm>
          <a:prstGeom prst="rect">
            <a:avLst/>
          </a:prstGeom>
        </p:spPr>
      </p:pic>
      <p:pic>
        <p:nvPicPr>
          <p:cNvPr id="131" name="Picture 130">
            <a:extLst>
              <a:ext uri="{FF2B5EF4-FFF2-40B4-BE49-F238E27FC236}">
                <a16:creationId xmlns:a16="http://schemas.microsoft.com/office/drawing/2014/main" id="{C968664F-1DA7-8046-AD8D-10D4F504C878}"/>
              </a:ext>
            </a:extLst>
          </p:cNvPr>
          <p:cNvPicPr>
            <a:picLocks noChangeAspect="1"/>
          </p:cNvPicPr>
          <p:nvPr userDrawn="1"/>
        </p:nvPicPr>
        <p:blipFill>
          <a:blip r:embed="rId47"/>
          <a:stretch>
            <a:fillRect/>
          </a:stretch>
        </p:blipFill>
        <p:spPr>
          <a:xfrm>
            <a:off x="7658371" y="4743255"/>
            <a:ext cx="589140" cy="544015"/>
          </a:xfrm>
          <a:prstGeom prst="rect">
            <a:avLst/>
          </a:prstGeom>
        </p:spPr>
      </p:pic>
      <p:pic>
        <p:nvPicPr>
          <p:cNvPr id="132" name="Picture 131">
            <a:extLst>
              <a:ext uri="{FF2B5EF4-FFF2-40B4-BE49-F238E27FC236}">
                <a16:creationId xmlns:a16="http://schemas.microsoft.com/office/drawing/2014/main" id="{9C6F0732-2C42-BF41-A965-930B1F134B1A}"/>
              </a:ext>
            </a:extLst>
          </p:cNvPr>
          <p:cNvPicPr>
            <a:picLocks noChangeAspect="1"/>
          </p:cNvPicPr>
          <p:nvPr userDrawn="1"/>
        </p:nvPicPr>
        <p:blipFill>
          <a:blip r:embed="rId48"/>
          <a:stretch>
            <a:fillRect/>
          </a:stretch>
        </p:blipFill>
        <p:spPr>
          <a:xfrm>
            <a:off x="6039579" y="4743255"/>
            <a:ext cx="589140" cy="544015"/>
          </a:xfrm>
          <a:prstGeom prst="rect">
            <a:avLst/>
          </a:prstGeom>
        </p:spPr>
      </p:pic>
      <p:pic>
        <p:nvPicPr>
          <p:cNvPr id="133" name="Picture 132">
            <a:extLst>
              <a:ext uri="{FF2B5EF4-FFF2-40B4-BE49-F238E27FC236}">
                <a16:creationId xmlns:a16="http://schemas.microsoft.com/office/drawing/2014/main" id="{4AA351E4-88BC-4B40-9C1C-0922451197FA}"/>
              </a:ext>
            </a:extLst>
          </p:cNvPr>
          <p:cNvPicPr>
            <a:picLocks noChangeAspect="1"/>
          </p:cNvPicPr>
          <p:nvPr userDrawn="1"/>
        </p:nvPicPr>
        <p:blipFill>
          <a:blip r:embed="rId49"/>
          <a:stretch>
            <a:fillRect/>
          </a:stretch>
        </p:blipFill>
        <p:spPr>
          <a:xfrm>
            <a:off x="373789" y="4743255"/>
            <a:ext cx="589140" cy="544015"/>
          </a:xfrm>
          <a:prstGeom prst="rect">
            <a:avLst/>
          </a:prstGeom>
        </p:spPr>
      </p:pic>
      <p:pic>
        <p:nvPicPr>
          <p:cNvPr id="135" name="Picture 134">
            <a:extLst>
              <a:ext uri="{FF2B5EF4-FFF2-40B4-BE49-F238E27FC236}">
                <a16:creationId xmlns:a16="http://schemas.microsoft.com/office/drawing/2014/main" id="{16C3B3B6-12C2-8D47-982D-F241A7BD873A}"/>
              </a:ext>
            </a:extLst>
          </p:cNvPr>
          <p:cNvPicPr>
            <a:picLocks noChangeAspect="1"/>
          </p:cNvPicPr>
          <p:nvPr userDrawn="1"/>
        </p:nvPicPr>
        <p:blipFill>
          <a:blip r:embed="rId50"/>
          <a:stretch>
            <a:fillRect/>
          </a:stretch>
        </p:blipFill>
        <p:spPr>
          <a:xfrm>
            <a:off x="334433" y="5531868"/>
            <a:ext cx="648054" cy="598416"/>
          </a:xfrm>
          <a:prstGeom prst="rect">
            <a:avLst/>
          </a:prstGeom>
        </p:spPr>
      </p:pic>
      <p:pic>
        <p:nvPicPr>
          <p:cNvPr id="137" name="Picture 136">
            <a:extLst>
              <a:ext uri="{FF2B5EF4-FFF2-40B4-BE49-F238E27FC236}">
                <a16:creationId xmlns:a16="http://schemas.microsoft.com/office/drawing/2014/main" id="{C0310D10-6A33-8E4C-9456-0BC84BCF0EAB}"/>
              </a:ext>
            </a:extLst>
          </p:cNvPr>
          <p:cNvPicPr>
            <a:picLocks noChangeAspect="1"/>
          </p:cNvPicPr>
          <p:nvPr userDrawn="1"/>
        </p:nvPicPr>
        <p:blipFill>
          <a:blip r:embed="rId51"/>
          <a:stretch>
            <a:fillRect/>
          </a:stretch>
        </p:blipFill>
        <p:spPr>
          <a:xfrm>
            <a:off x="3611383" y="4743255"/>
            <a:ext cx="589140" cy="544015"/>
          </a:xfrm>
          <a:prstGeom prst="rect">
            <a:avLst/>
          </a:prstGeom>
        </p:spPr>
      </p:pic>
      <p:pic>
        <p:nvPicPr>
          <p:cNvPr id="139" name="Picture 138">
            <a:extLst>
              <a:ext uri="{FF2B5EF4-FFF2-40B4-BE49-F238E27FC236}">
                <a16:creationId xmlns:a16="http://schemas.microsoft.com/office/drawing/2014/main" id="{DC13F855-3281-3F4C-B9EE-AB7FE145A310}"/>
              </a:ext>
            </a:extLst>
          </p:cNvPr>
          <p:cNvPicPr>
            <a:picLocks noChangeAspect="1"/>
          </p:cNvPicPr>
          <p:nvPr userDrawn="1"/>
        </p:nvPicPr>
        <p:blipFill>
          <a:blip r:embed="rId52"/>
          <a:stretch>
            <a:fillRect/>
          </a:stretch>
        </p:blipFill>
        <p:spPr>
          <a:xfrm>
            <a:off x="4420782" y="4743255"/>
            <a:ext cx="589140" cy="544015"/>
          </a:xfrm>
          <a:prstGeom prst="rect">
            <a:avLst/>
          </a:prstGeom>
        </p:spPr>
      </p:pic>
      <p:pic>
        <p:nvPicPr>
          <p:cNvPr id="143" name="Picture 142">
            <a:extLst>
              <a:ext uri="{FF2B5EF4-FFF2-40B4-BE49-F238E27FC236}">
                <a16:creationId xmlns:a16="http://schemas.microsoft.com/office/drawing/2014/main" id="{ACD296D0-4DD1-C749-AB12-71D87D7CDEA5}"/>
              </a:ext>
            </a:extLst>
          </p:cNvPr>
          <p:cNvPicPr>
            <a:picLocks noChangeAspect="1"/>
          </p:cNvPicPr>
          <p:nvPr userDrawn="1"/>
        </p:nvPicPr>
        <p:blipFill>
          <a:blip r:embed="rId53"/>
          <a:stretch>
            <a:fillRect/>
          </a:stretch>
        </p:blipFill>
        <p:spPr>
          <a:xfrm>
            <a:off x="8467761" y="4716051"/>
            <a:ext cx="648054" cy="598416"/>
          </a:xfrm>
          <a:prstGeom prst="rect">
            <a:avLst/>
          </a:prstGeom>
        </p:spPr>
      </p:pic>
      <p:pic>
        <p:nvPicPr>
          <p:cNvPr id="144" name="Picture 143">
            <a:extLst>
              <a:ext uri="{FF2B5EF4-FFF2-40B4-BE49-F238E27FC236}">
                <a16:creationId xmlns:a16="http://schemas.microsoft.com/office/drawing/2014/main" id="{C164874C-347A-4C43-82CA-AE4644439876}"/>
              </a:ext>
            </a:extLst>
          </p:cNvPr>
          <p:cNvPicPr>
            <a:picLocks noChangeAspect="1"/>
          </p:cNvPicPr>
          <p:nvPr userDrawn="1"/>
        </p:nvPicPr>
        <p:blipFill>
          <a:blip r:embed="rId54"/>
          <a:stretch>
            <a:fillRect/>
          </a:stretch>
        </p:blipFill>
        <p:spPr>
          <a:xfrm>
            <a:off x="8381051" y="2241338"/>
            <a:ext cx="648054" cy="598416"/>
          </a:xfrm>
          <a:prstGeom prst="rect">
            <a:avLst/>
          </a:prstGeom>
        </p:spPr>
      </p:pic>
      <p:pic>
        <p:nvPicPr>
          <p:cNvPr id="145" name="Picture 144">
            <a:extLst>
              <a:ext uri="{FF2B5EF4-FFF2-40B4-BE49-F238E27FC236}">
                <a16:creationId xmlns:a16="http://schemas.microsoft.com/office/drawing/2014/main" id="{4C1F4FE9-BFBA-D646-B650-368B65295D8A}"/>
              </a:ext>
            </a:extLst>
          </p:cNvPr>
          <p:cNvPicPr>
            <a:picLocks noChangeAspect="1"/>
          </p:cNvPicPr>
          <p:nvPr userDrawn="1"/>
        </p:nvPicPr>
        <p:blipFill>
          <a:blip r:embed="rId55"/>
          <a:stretch>
            <a:fillRect/>
          </a:stretch>
        </p:blipFill>
        <p:spPr>
          <a:xfrm>
            <a:off x="2770553" y="5531868"/>
            <a:ext cx="648054" cy="598416"/>
          </a:xfrm>
          <a:prstGeom prst="rect">
            <a:avLst/>
          </a:prstGeom>
        </p:spPr>
      </p:pic>
      <p:pic>
        <p:nvPicPr>
          <p:cNvPr id="146" name="Picture 145">
            <a:extLst>
              <a:ext uri="{FF2B5EF4-FFF2-40B4-BE49-F238E27FC236}">
                <a16:creationId xmlns:a16="http://schemas.microsoft.com/office/drawing/2014/main" id="{D33832D5-DA16-2F49-A878-4314EA4B5603}"/>
              </a:ext>
            </a:extLst>
          </p:cNvPr>
          <p:cNvPicPr>
            <a:picLocks noChangeAspect="1"/>
          </p:cNvPicPr>
          <p:nvPr userDrawn="1"/>
        </p:nvPicPr>
        <p:blipFill>
          <a:blip r:embed="rId56"/>
          <a:stretch>
            <a:fillRect/>
          </a:stretch>
        </p:blipFill>
        <p:spPr>
          <a:xfrm>
            <a:off x="5159939" y="3809292"/>
            <a:ext cx="648054" cy="598416"/>
          </a:xfrm>
          <a:prstGeom prst="rect">
            <a:avLst/>
          </a:prstGeom>
        </p:spPr>
      </p:pic>
      <p:pic>
        <p:nvPicPr>
          <p:cNvPr id="147" name="Picture 146">
            <a:extLst>
              <a:ext uri="{FF2B5EF4-FFF2-40B4-BE49-F238E27FC236}">
                <a16:creationId xmlns:a16="http://schemas.microsoft.com/office/drawing/2014/main" id="{A9F37F96-D581-0D45-BE66-6368DDED3398}"/>
              </a:ext>
            </a:extLst>
          </p:cNvPr>
          <p:cNvPicPr>
            <a:picLocks noChangeAspect="1"/>
          </p:cNvPicPr>
          <p:nvPr userDrawn="1"/>
        </p:nvPicPr>
        <p:blipFill>
          <a:blip r:embed="rId57"/>
          <a:stretch>
            <a:fillRect/>
          </a:stretch>
        </p:blipFill>
        <p:spPr>
          <a:xfrm>
            <a:off x="4394633" y="5531868"/>
            <a:ext cx="648054" cy="598416"/>
          </a:xfrm>
          <a:prstGeom prst="rect">
            <a:avLst/>
          </a:prstGeom>
        </p:spPr>
      </p:pic>
      <p:pic>
        <p:nvPicPr>
          <p:cNvPr id="148" name="Picture 147">
            <a:extLst>
              <a:ext uri="{FF2B5EF4-FFF2-40B4-BE49-F238E27FC236}">
                <a16:creationId xmlns:a16="http://schemas.microsoft.com/office/drawing/2014/main" id="{0B663770-81F3-3E4B-914A-15A5FB0FADD3}"/>
              </a:ext>
            </a:extLst>
          </p:cNvPr>
          <p:cNvPicPr>
            <a:picLocks noChangeAspect="1"/>
          </p:cNvPicPr>
          <p:nvPr userDrawn="1"/>
        </p:nvPicPr>
        <p:blipFill>
          <a:blip r:embed="rId58"/>
          <a:stretch>
            <a:fillRect/>
          </a:stretch>
        </p:blipFill>
        <p:spPr>
          <a:xfrm>
            <a:off x="6018713" y="5531868"/>
            <a:ext cx="648054" cy="598416"/>
          </a:xfrm>
          <a:prstGeom prst="rect">
            <a:avLst/>
          </a:prstGeom>
        </p:spPr>
      </p:pic>
      <p:pic>
        <p:nvPicPr>
          <p:cNvPr id="149" name="Picture 148">
            <a:extLst>
              <a:ext uri="{FF2B5EF4-FFF2-40B4-BE49-F238E27FC236}">
                <a16:creationId xmlns:a16="http://schemas.microsoft.com/office/drawing/2014/main" id="{FB356FC3-4C13-D64B-9FE4-200921CA38CD}"/>
              </a:ext>
            </a:extLst>
          </p:cNvPr>
          <p:cNvPicPr>
            <a:picLocks noChangeAspect="1"/>
          </p:cNvPicPr>
          <p:nvPr userDrawn="1"/>
        </p:nvPicPr>
        <p:blipFill>
          <a:blip r:embed="rId59"/>
          <a:stretch>
            <a:fillRect/>
          </a:stretch>
        </p:blipFill>
        <p:spPr>
          <a:xfrm>
            <a:off x="1958513" y="5531868"/>
            <a:ext cx="648054" cy="598416"/>
          </a:xfrm>
          <a:prstGeom prst="rect">
            <a:avLst/>
          </a:prstGeom>
        </p:spPr>
      </p:pic>
      <p:pic>
        <p:nvPicPr>
          <p:cNvPr id="150" name="Picture 149">
            <a:extLst>
              <a:ext uri="{FF2B5EF4-FFF2-40B4-BE49-F238E27FC236}">
                <a16:creationId xmlns:a16="http://schemas.microsoft.com/office/drawing/2014/main" id="{8E7485ED-0D58-6C4B-8556-E211BC720B8D}"/>
              </a:ext>
            </a:extLst>
          </p:cNvPr>
          <p:cNvPicPr>
            <a:picLocks noChangeAspect="1"/>
          </p:cNvPicPr>
          <p:nvPr userDrawn="1"/>
        </p:nvPicPr>
        <p:blipFill>
          <a:blip r:embed="rId60"/>
          <a:stretch>
            <a:fillRect/>
          </a:stretch>
        </p:blipFill>
        <p:spPr>
          <a:xfrm>
            <a:off x="1146473" y="5531868"/>
            <a:ext cx="648054" cy="598416"/>
          </a:xfrm>
          <a:prstGeom prst="rect">
            <a:avLst/>
          </a:prstGeom>
        </p:spPr>
      </p:pic>
      <p:pic>
        <p:nvPicPr>
          <p:cNvPr id="151" name="Picture 150">
            <a:extLst>
              <a:ext uri="{FF2B5EF4-FFF2-40B4-BE49-F238E27FC236}">
                <a16:creationId xmlns:a16="http://schemas.microsoft.com/office/drawing/2014/main" id="{2CD47082-66FA-E44A-94D1-8042BE492091}"/>
              </a:ext>
            </a:extLst>
          </p:cNvPr>
          <p:cNvPicPr>
            <a:picLocks noChangeAspect="1"/>
          </p:cNvPicPr>
          <p:nvPr userDrawn="1"/>
        </p:nvPicPr>
        <p:blipFill>
          <a:blip r:embed="rId61"/>
          <a:stretch>
            <a:fillRect/>
          </a:stretch>
        </p:blipFill>
        <p:spPr>
          <a:xfrm>
            <a:off x="6830753" y="5531868"/>
            <a:ext cx="648054" cy="598416"/>
          </a:xfrm>
          <a:prstGeom prst="rect">
            <a:avLst/>
          </a:prstGeom>
        </p:spPr>
      </p:pic>
      <p:pic>
        <p:nvPicPr>
          <p:cNvPr id="152" name="Picture 151">
            <a:extLst>
              <a:ext uri="{FF2B5EF4-FFF2-40B4-BE49-F238E27FC236}">
                <a16:creationId xmlns:a16="http://schemas.microsoft.com/office/drawing/2014/main" id="{BD42A642-6AEE-F148-8225-B955D5AEE424}"/>
              </a:ext>
            </a:extLst>
          </p:cNvPr>
          <p:cNvPicPr>
            <a:picLocks noChangeAspect="1"/>
          </p:cNvPicPr>
          <p:nvPr userDrawn="1"/>
        </p:nvPicPr>
        <p:blipFill>
          <a:blip r:embed="rId62"/>
          <a:stretch>
            <a:fillRect/>
          </a:stretch>
        </p:blipFill>
        <p:spPr>
          <a:xfrm>
            <a:off x="7658368" y="5531868"/>
            <a:ext cx="648054" cy="598416"/>
          </a:xfrm>
          <a:prstGeom prst="rect">
            <a:avLst/>
          </a:prstGeom>
        </p:spPr>
      </p:pic>
      <p:pic>
        <p:nvPicPr>
          <p:cNvPr id="153" name="Picture 152">
            <a:extLst>
              <a:ext uri="{FF2B5EF4-FFF2-40B4-BE49-F238E27FC236}">
                <a16:creationId xmlns:a16="http://schemas.microsoft.com/office/drawing/2014/main" id="{646D72A5-0CCF-324B-81FB-8D70F9351522}"/>
              </a:ext>
            </a:extLst>
          </p:cNvPr>
          <p:cNvPicPr>
            <a:picLocks noChangeAspect="1"/>
          </p:cNvPicPr>
          <p:nvPr userDrawn="1"/>
        </p:nvPicPr>
        <p:blipFill>
          <a:blip r:embed="rId63"/>
          <a:stretch>
            <a:fillRect/>
          </a:stretch>
        </p:blipFill>
        <p:spPr>
          <a:xfrm>
            <a:off x="3582593" y="5531868"/>
            <a:ext cx="648054" cy="598416"/>
          </a:xfrm>
          <a:prstGeom prst="rect">
            <a:avLst/>
          </a:prstGeom>
        </p:spPr>
      </p:pic>
      <p:pic>
        <p:nvPicPr>
          <p:cNvPr id="154" name="Picture 153">
            <a:extLst>
              <a:ext uri="{FF2B5EF4-FFF2-40B4-BE49-F238E27FC236}">
                <a16:creationId xmlns:a16="http://schemas.microsoft.com/office/drawing/2014/main" id="{61805087-5CBA-6645-B252-448EA3EED9CA}"/>
              </a:ext>
            </a:extLst>
          </p:cNvPr>
          <p:cNvPicPr>
            <a:picLocks noChangeAspect="1"/>
          </p:cNvPicPr>
          <p:nvPr userDrawn="1"/>
        </p:nvPicPr>
        <p:blipFill>
          <a:blip r:embed="rId64"/>
          <a:stretch>
            <a:fillRect/>
          </a:stretch>
        </p:blipFill>
        <p:spPr>
          <a:xfrm>
            <a:off x="8456256" y="3880966"/>
            <a:ext cx="648054" cy="598416"/>
          </a:xfrm>
          <a:prstGeom prst="rect">
            <a:avLst/>
          </a:prstGeom>
        </p:spPr>
      </p:pic>
      <p:pic>
        <p:nvPicPr>
          <p:cNvPr id="155" name="Picture 154">
            <a:extLst>
              <a:ext uri="{FF2B5EF4-FFF2-40B4-BE49-F238E27FC236}">
                <a16:creationId xmlns:a16="http://schemas.microsoft.com/office/drawing/2014/main" id="{C770207E-CD1B-D748-B454-A21BE082B0B9}"/>
              </a:ext>
            </a:extLst>
          </p:cNvPr>
          <p:cNvPicPr>
            <a:picLocks noChangeAspect="1"/>
          </p:cNvPicPr>
          <p:nvPr userDrawn="1"/>
        </p:nvPicPr>
        <p:blipFill>
          <a:blip r:embed="rId65"/>
          <a:stretch>
            <a:fillRect/>
          </a:stretch>
        </p:blipFill>
        <p:spPr>
          <a:xfrm>
            <a:off x="5206673" y="5531868"/>
            <a:ext cx="648054" cy="598416"/>
          </a:xfrm>
          <a:prstGeom prst="rect">
            <a:avLst/>
          </a:prstGeom>
        </p:spPr>
      </p:pic>
      <p:pic>
        <p:nvPicPr>
          <p:cNvPr id="157" name="Picture 156">
            <a:extLst>
              <a:ext uri="{FF2B5EF4-FFF2-40B4-BE49-F238E27FC236}">
                <a16:creationId xmlns:a16="http://schemas.microsoft.com/office/drawing/2014/main" id="{BBEDF730-650B-BE4C-BC2D-99F67F2ACB6F}"/>
              </a:ext>
            </a:extLst>
          </p:cNvPr>
          <p:cNvPicPr>
            <a:picLocks noChangeAspect="1"/>
          </p:cNvPicPr>
          <p:nvPr userDrawn="1"/>
        </p:nvPicPr>
        <p:blipFill>
          <a:blip r:embed="rId66"/>
          <a:stretch>
            <a:fillRect/>
          </a:stretch>
        </p:blipFill>
        <p:spPr>
          <a:xfrm>
            <a:off x="8381052" y="1563617"/>
            <a:ext cx="648055" cy="598417"/>
          </a:xfrm>
          <a:prstGeom prst="rect">
            <a:avLst/>
          </a:prstGeom>
        </p:spPr>
      </p:pic>
      <p:sp>
        <p:nvSpPr>
          <p:cNvPr id="158" name="Slide Number Placeholder 5">
            <a:extLst>
              <a:ext uri="{FF2B5EF4-FFF2-40B4-BE49-F238E27FC236}">
                <a16:creationId xmlns:a16="http://schemas.microsoft.com/office/drawing/2014/main" id="{B399FA1A-5822-9740-A6DF-6ECB1682B262}"/>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297922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op header o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8E634A-E798-6940-A857-4047100A73AF}"/>
              </a:ext>
            </a:extLst>
          </p:cNvPr>
          <p:cNvSpPr/>
          <p:nvPr userDrawn="1"/>
        </p:nvSpPr>
        <p:spPr>
          <a:xfrm>
            <a:off x="-115691" y="5733358"/>
            <a:ext cx="12387784" cy="1441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E9B757F8-E5D7-3F40-A509-38971A784285}"/>
              </a:ext>
            </a:extLst>
          </p:cNvPr>
          <p:cNvPicPr>
            <a:picLocks noChangeAspect="1"/>
          </p:cNvPicPr>
          <p:nvPr userDrawn="1"/>
        </p:nvPicPr>
        <p:blipFill>
          <a:blip r:embed="rId2"/>
          <a:stretch>
            <a:fillRect/>
          </a:stretch>
        </p:blipFill>
        <p:spPr>
          <a:xfrm>
            <a:off x="0" y="0"/>
            <a:ext cx="12192000" cy="805106"/>
          </a:xfrm>
          <a:prstGeom prst="rect">
            <a:avLst/>
          </a:prstGeom>
        </p:spPr>
      </p:pic>
      <p:sp>
        <p:nvSpPr>
          <p:cNvPr id="2" name="Title 1"/>
          <p:cNvSpPr>
            <a:spLocks noGrp="1"/>
          </p:cNvSpPr>
          <p:nvPr>
            <p:ph type="title" hasCustomPrompt="1"/>
          </p:nvPr>
        </p:nvSpPr>
        <p:spPr>
          <a:xfrm>
            <a:off x="355949" y="896358"/>
            <a:ext cx="10674579" cy="1322147"/>
          </a:xfrm>
          <a:prstGeom prst="rect">
            <a:avLst/>
          </a:prstGeom>
        </p:spPr>
        <p:txBody>
          <a:bodyPr/>
          <a:lstStyle/>
          <a:p>
            <a:r>
              <a:rPr lang="en-GB" dirty="0"/>
              <a:t>Click to add title</a:t>
            </a:r>
            <a:endParaRPr lang="en-US" dirty="0"/>
          </a:p>
        </p:txBody>
      </p:sp>
      <p:sp>
        <p:nvSpPr>
          <p:cNvPr id="3" name="Content Placeholder 2"/>
          <p:cNvSpPr>
            <a:spLocks noGrp="1"/>
          </p:cNvSpPr>
          <p:nvPr>
            <p:ph idx="1" hasCustomPrompt="1"/>
          </p:nvPr>
        </p:nvSpPr>
        <p:spPr>
          <a:xfrm>
            <a:off x="355950" y="2291528"/>
            <a:ext cx="10684585" cy="4351338"/>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lide Number Placeholder 5">
            <a:extLst>
              <a:ext uri="{FF2B5EF4-FFF2-40B4-BE49-F238E27FC236}">
                <a16:creationId xmlns:a16="http://schemas.microsoft.com/office/drawing/2014/main" id="{682D2106-F89C-2048-9268-373B4B9EEA3D}"/>
              </a:ext>
            </a:extLst>
          </p:cNvPr>
          <p:cNvSpPr>
            <a:spLocks noGrp="1"/>
          </p:cNvSpPr>
          <p:nvPr>
            <p:ph type="sldNum" sz="quarter" idx="4"/>
          </p:nvPr>
        </p:nvSpPr>
        <p:spPr>
          <a:xfrm>
            <a:off x="9836216" y="28021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
        <p:nvSpPr>
          <p:cNvPr id="12" name="Footer Placeholder 17">
            <a:extLst>
              <a:ext uri="{FF2B5EF4-FFF2-40B4-BE49-F238E27FC236}">
                <a16:creationId xmlns:a16="http://schemas.microsoft.com/office/drawing/2014/main" id="{564FE6A2-FF46-E440-82CB-00CD94B22287}"/>
              </a:ext>
            </a:extLst>
          </p:cNvPr>
          <p:cNvSpPr txBox="1">
            <a:spLocks/>
          </p:cNvSpPr>
          <p:nvPr userDrawn="1"/>
        </p:nvSpPr>
        <p:spPr>
          <a:xfrm>
            <a:off x="355951" y="241077"/>
            <a:ext cx="1117693" cy="246221"/>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dirty="0">
                <a:solidFill>
                  <a:schemeClr val="accent2"/>
                </a:solidFill>
              </a:rPr>
              <a:t>aer.gov.au</a:t>
            </a:r>
            <a:endParaRPr lang="en-US" sz="1000" dirty="0">
              <a:solidFill>
                <a:schemeClr val="accent6"/>
              </a:solidFill>
            </a:endParaRPr>
          </a:p>
        </p:txBody>
      </p:sp>
    </p:spTree>
    <p:extLst>
      <p:ext uri="{BB962C8B-B14F-4D97-AF65-F5344CB8AC3E}">
        <p14:creationId xmlns:p14="http://schemas.microsoft.com/office/powerpoint/2010/main" val="355058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17E932-347F-5E44-937A-C0E85C82BF0E}"/>
              </a:ext>
            </a:extLst>
          </p:cNvPr>
          <p:cNvSpPr/>
          <p:nvPr userDrawn="1"/>
        </p:nvSpPr>
        <p:spPr>
          <a:xfrm>
            <a:off x="0" y="0"/>
            <a:ext cx="12192000" cy="63769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Slide Number Placeholder 1">
            <a:extLst>
              <a:ext uri="{FF2B5EF4-FFF2-40B4-BE49-F238E27FC236}">
                <a16:creationId xmlns:a16="http://schemas.microsoft.com/office/drawing/2014/main" id="{91F86954-50A5-4FE4-B519-08EDF5E1C088}"/>
              </a:ext>
            </a:extLst>
          </p:cNvPr>
          <p:cNvSpPr>
            <a:spLocks noGrp="1"/>
          </p:cNvSpPr>
          <p:nvPr>
            <p:ph type="sldNum" sz="quarter" idx="10"/>
          </p:nvPr>
        </p:nvSpPr>
        <p:spPr/>
        <p:txBody>
          <a:bodyPr/>
          <a:lstStyle/>
          <a:p>
            <a:fld id="{59E0E5AC-4EB8-1344-86F9-1F2AD8323603}" type="slidenum">
              <a:rPr lang="en-US" smtClean="0"/>
              <a:pPr/>
              <a:t>‹#›</a:t>
            </a:fld>
            <a:endParaRPr lang="en-US" dirty="0"/>
          </a:p>
        </p:txBody>
      </p:sp>
      <p:pic>
        <p:nvPicPr>
          <p:cNvPr id="5" name="Picture 4">
            <a:extLst>
              <a:ext uri="{FF2B5EF4-FFF2-40B4-BE49-F238E27FC236}">
                <a16:creationId xmlns:a16="http://schemas.microsoft.com/office/drawing/2014/main" id="{D94D8E15-C3DC-4EC0-A419-83DD1D72F346}"/>
              </a:ext>
            </a:extLst>
          </p:cNvPr>
          <p:cNvPicPr>
            <a:picLocks noChangeAspect="1"/>
          </p:cNvPicPr>
          <p:nvPr userDrawn="1"/>
        </p:nvPicPr>
        <p:blipFill>
          <a:blip r:embed="rId2"/>
          <a:stretch>
            <a:fillRect/>
          </a:stretch>
        </p:blipFill>
        <p:spPr>
          <a:xfrm>
            <a:off x="8728401" y="6128358"/>
            <a:ext cx="3416300" cy="787400"/>
          </a:xfrm>
          <a:prstGeom prst="rect">
            <a:avLst/>
          </a:prstGeom>
        </p:spPr>
      </p:pic>
    </p:spTree>
    <p:extLst>
      <p:ext uri="{BB962C8B-B14F-4D97-AF65-F5344CB8AC3E}">
        <p14:creationId xmlns:p14="http://schemas.microsoft.com/office/powerpoint/2010/main" val="20551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lai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5201" y="1205552"/>
            <a:ext cx="5537928" cy="1946319"/>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5200" y="3297600"/>
            <a:ext cx="5537929" cy="1802113"/>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5201" y="362787"/>
            <a:ext cx="1639218" cy="365125"/>
          </a:xfrm>
          <a:prstGeom prst="rect">
            <a:avLst/>
          </a:prstGeom>
        </p:spPr>
        <p:txBody>
          <a:bodyPr/>
          <a:lstStyle>
            <a:lvl1pPr algn="l">
              <a:defRPr>
                <a:solidFill>
                  <a:schemeClr val="bg1">
                    <a:lumMod val="75000"/>
                  </a:schemeClr>
                </a:solidFill>
              </a:defRPr>
            </a:lvl1pPr>
          </a:lstStyle>
          <a:p>
            <a:endParaRPr lang="en-AU"/>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0069" y="5648963"/>
            <a:ext cx="2362200" cy="800100"/>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4800" y="0"/>
            <a:ext cx="4267200" cy="4591050"/>
          </a:xfrm>
          <a:prstGeom prst="rect">
            <a:avLst/>
          </a:prstGeom>
        </p:spPr>
      </p:pic>
    </p:spTree>
    <p:extLst>
      <p:ext uri="{BB962C8B-B14F-4D97-AF65-F5344CB8AC3E}">
        <p14:creationId xmlns:p14="http://schemas.microsoft.com/office/powerpoint/2010/main" val="1232702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28800" y="0"/>
            <a:ext cx="4267200" cy="4591050"/>
          </a:xfrm>
          <a:prstGeom prst="rect">
            <a:avLst/>
          </a:prstGeom>
        </p:spPr>
      </p:pic>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6293" y="1201003"/>
            <a:ext cx="4963629" cy="1948725"/>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6293" y="3296374"/>
            <a:ext cx="4963629" cy="1794241"/>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6293" y="363600"/>
            <a:ext cx="1624478" cy="365125"/>
          </a:xfrm>
          <a:prstGeom prst="rect">
            <a:avLst/>
          </a:prstGeom>
        </p:spPr>
        <p:txBody>
          <a:bodyPr/>
          <a:lstStyle>
            <a:lvl1pPr algn="l">
              <a:defRPr>
                <a:solidFill>
                  <a:schemeClr val="bg1">
                    <a:lumMod val="75000"/>
                  </a:schemeClr>
                </a:solidFill>
              </a:defRPr>
            </a:lvl1pPr>
          </a:lstStyle>
          <a:p>
            <a:endParaRPr lang="en-AU"/>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2895701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 Regular">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77312" y="0"/>
            <a:ext cx="3214687" cy="3476625"/>
          </a:xfrm>
          <a:prstGeom prst="rect">
            <a:avLst/>
          </a:prstGeom>
        </p:spPr>
      </p:pic>
      <p:sp>
        <p:nvSpPr>
          <p:cNvPr id="2" name="Title 1"/>
          <p:cNvSpPr>
            <a:spLocks noGrp="1"/>
          </p:cNvSpPr>
          <p:nvPr>
            <p:ph type="title"/>
          </p:nvPr>
        </p:nvSpPr>
        <p:spPr>
          <a:xfrm>
            <a:off x="385875" y="403200"/>
            <a:ext cx="7843725" cy="898062"/>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7843725"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90616" y="6416675"/>
            <a:ext cx="2010770" cy="365125"/>
          </a:xfrm>
          <a:prstGeom prst="rect">
            <a:avLst/>
          </a:prstGeom>
        </p:spPr>
        <p:txBody>
          <a:bodyPr lIns="0" tIns="25200" rIns="0" bIns="0"/>
          <a:lstStyle>
            <a:lvl1pPr algn="ctr">
              <a:defRPr sz="1200">
                <a:solidFill>
                  <a:schemeClr val="bg1">
                    <a:lumMod val="75000"/>
                  </a:schemeClr>
                </a:solidFill>
              </a:defRPr>
            </a:lvl1pPr>
          </a:lstStyle>
          <a:p>
            <a:endParaRPr lang="en-AU"/>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r>
              <a:rPr lang="en-US"/>
              <a:t>4/9/2024</a:t>
            </a:r>
          </a:p>
        </p:txBody>
      </p:sp>
    </p:spTree>
    <p:extLst>
      <p:ext uri="{BB962C8B-B14F-4D97-AF65-F5344CB8AC3E}">
        <p14:creationId xmlns:p14="http://schemas.microsoft.com/office/powerpoint/2010/main" val="3236594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Title with triangle graphic">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8A101C-0754-D346-9C7D-15DCE826CF09}"/>
              </a:ext>
            </a:extLst>
          </p:cNvPr>
          <p:cNvPicPr>
            <a:picLocks noChangeAspect="1"/>
          </p:cNvPicPr>
          <p:nvPr userDrawn="1"/>
        </p:nvPicPr>
        <p:blipFill>
          <a:blip r:embed="rId3"/>
          <a:stretch>
            <a:fillRect/>
          </a:stretch>
        </p:blipFill>
        <p:spPr>
          <a:xfrm>
            <a:off x="330201" y="152400"/>
            <a:ext cx="2672665" cy="889752"/>
          </a:xfrm>
          <a:prstGeom prst="rect">
            <a:avLst/>
          </a:prstGeom>
        </p:spPr>
      </p:pic>
      <p:sp>
        <p:nvSpPr>
          <p:cNvPr id="24" name="Subtitle 2">
            <a:extLst>
              <a:ext uri="{FF2B5EF4-FFF2-40B4-BE49-F238E27FC236}">
                <a16:creationId xmlns:a16="http://schemas.microsoft.com/office/drawing/2014/main" id="{C81A16CD-8BBD-C046-B3E5-92E5D2685548}"/>
              </a:ext>
            </a:extLst>
          </p:cNvPr>
          <p:cNvSpPr txBox="1">
            <a:spLocks/>
          </p:cNvSpPr>
          <p:nvPr userDrawn="1"/>
        </p:nvSpPr>
        <p:spPr>
          <a:xfrm>
            <a:off x="8557247" y="333931"/>
            <a:ext cx="3304556" cy="301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lang="en-AU" sz="2400" kern="1200" smtClean="0">
                <a:solidFill>
                  <a:schemeClr val="accent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19B77582-5082-344D-BC91-BA832033AB79}" type="datetime2">
              <a:rPr lang="en-AU" sz="1200" smtClean="0">
                <a:latin typeface="Helvetica" pitchFamily="2" charset="0"/>
              </a:rPr>
              <a:pPr algn="r"/>
              <a:t>Thursday, 9 April 2026</a:t>
            </a:fld>
            <a:endParaRPr lang="en-AU" sz="1200" dirty="0">
              <a:latin typeface="Helvetica" pitchFamily="2" charset="0"/>
            </a:endParaRPr>
          </a:p>
        </p:txBody>
      </p:sp>
      <p:pic>
        <p:nvPicPr>
          <p:cNvPr id="3" name="Picture 2">
            <a:extLst>
              <a:ext uri="{FF2B5EF4-FFF2-40B4-BE49-F238E27FC236}">
                <a16:creationId xmlns:a16="http://schemas.microsoft.com/office/drawing/2014/main" id="{653B620B-B06A-4847-BD2B-90FC04098937}"/>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9857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and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411939" y="0"/>
            <a:ext cx="8780061" cy="6858000"/>
          </a:xfrm>
          <a:solidFill>
            <a:srgbClr val="DDDDDD"/>
          </a:solidFill>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endParaRPr lang="en-US"/>
          </a:p>
          <a:p>
            <a:endParaRPr lang="en-US"/>
          </a:p>
        </p:txBody>
      </p:sp>
      <p:sp>
        <p:nvSpPr>
          <p:cNvPr id="6" name="Title 1"/>
          <p:cNvSpPr>
            <a:spLocks noGrp="1"/>
          </p:cNvSpPr>
          <p:nvPr>
            <p:ph type="title"/>
          </p:nvPr>
        </p:nvSpPr>
        <p:spPr>
          <a:xfrm>
            <a:off x="385875" y="404663"/>
            <a:ext cx="2630280" cy="2734322"/>
          </a:xfrm>
        </p:spPr>
        <p:txBody>
          <a:bodyPr lIns="0" bIns="0"/>
          <a:lstStyle/>
          <a:p>
            <a:r>
              <a:rPr lang="en-US"/>
              <a:t>Click to edit Master title style</a:t>
            </a:r>
            <a:endParaRPr lang="en-AU"/>
          </a:p>
        </p:txBody>
      </p:sp>
      <p:sp>
        <p:nvSpPr>
          <p:cNvPr id="4" name="Footer Placeholder 4"/>
          <p:cNvSpPr>
            <a:spLocks noGrp="1"/>
          </p:cNvSpPr>
          <p:nvPr>
            <p:ph type="ftr" sz="quarter" idx="11"/>
          </p:nvPr>
        </p:nvSpPr>
        <p:spPr>
          <a:xfrm>
            <a:off x="385268" y="6415201"/>
            <a:ext cx="2131709" cy="365125"/>
          </a:xfrm>
          <a:prstGeom prst="rect">
            <a:avLst/>
          </a:prstGeom>
        </p:spPr>
        <p:txBody>
          <a:bodyPr/>
          <a:lstStyle>
            <a:lvl1pPr algn="l">
              <a:defRPr>
                <a:solidFill>
                  <a:schemeClr val="bg1">
                    <a:lumMod val="75000"/>
                  </a:schemeClr>
                </a:solidFill>
              </a:defRPr>
            </a:lvl1pPr>
          </a:lstStyle>
          <a:p>
            <a:endParaRPr lang="en-AU"/>
          </a:p>
        </p:txBody>
      </p:sp>
      <p:sp>
        <p:nvSpPr>
          <p:cNvPr id="5" name="Slide Number Placeholder 3"/>
          <p:cNvSpPr>
            <a:spLocks noGrp="1"/>
          </p:cNvSpPr>
          <p:nvPr>
            <p:ph type="sldNum" sz="quarter" idx="4"/>
          </p:nvPr>
        </p:nvSpPr>
        <p:spPr>
          <a:xfrm>
            <a:off x="11298733" y="6415201"/>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8" name="Text Placeholder 7"/>
          <p:cNvSpPr>
            <a:spLocks noGrp="1"/>
          </p:cNvSpPr>
          <p:nvPr>
            <p:ph type="body" sz="quarter" idx="13"/>
          </p:nvPr>
        </p:nvSpPr>
        <p:spPr>
          <a:xfrm>
            <a:off x="385268" y="3562067"/>
            <a:ext cx="2630888" cy="2629184"/>
          </a:xfrm>
        </p:spPr>
        <p:txBody>
          <a:bodyPr anchor="b"/>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Tree>
    <p:extLst>
      <p:ext uri="{BB962C8B-B14F-4D97-AF65-F5344CB8AC3E}">
        <p14:creationId xmlns:p14="http://schemas.microsoft.com/office/powerpoint/2010/main" val="4152239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0963" y="1709738"/>
            <a:ext cx="4410075" cy="3438525"/>
          </a:xfrm>
          <a:prstGeom prst="rect">
            <a:avLst/>
          </a:prstGeom>
        </p:spPr>
      </p:pic>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90963" y="1709738"/>
            <a:ext cx="4410075" cy="3438525"/>
          </a:xfrm>
          <a:prstGeom prst="rect">
            <a:avLst/>
          </a:prstGeom>
        </p:spPr>
      </p:pic>
    </p:spTree>
    <p:extLst>
      <p:ext uri="{BB962C8B-B14F-4D97-AF65-F5344CB8AC3E}">
        <p14:creationId xmlns:p14="http://schemas.microsoft.com/office/powerpoint/2010/main" val="3754353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lai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5201" y="1205552"/>
            <a:ext cx="5537928" cy="1946319"/>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5200" y="3297600"/>
            <a:ext cx="5537929" cy="1802113"/>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5201" y="362787"/>
            <a:ext cx="1639218" cy="365125"/>
          </a:xfrm>
          <a:prstGeom prst="rect">
            <a:avLst/>
          </a:prstGeom>
        </p:spPr>
        <p:txBody>
          <a:bodyPr/>
          <a:lstStyle>
            <a:lvl1pPr algn="l">
              <a:defRPr>
                <a:solidFill>
                  <a:schemeClr val="bg1">
                    <a:lumMod val="75000"/>
                  </a:schemeClr>
                </a:solidFill>
              </a:defRPr>
            </a:lvl1pPr>
          </a:lstStyle>
          <a:p>
            <a:endParaRPr lang="en-AU"/>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0069" y="5648963"/>
            <a:ext cx="2362200" cy="800100"/>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4800" y="0"/>
            <a:ext cx="4267200" cy="4591050"/>
          </a:xfrm>
          <a:prstGeom prst="rect">
            <a:avLst/>
          </a:prstGeom>
        </p:spPr>
      </p:pic>
    </p:spTree>
    <p:extLst>
      <p:ext uri="{BB962C8B-B14F-4D97-AF65-F5344CB8AC3E}">
        <p14:creationId xmlns:p14="http://schemas.microsoft.com/office/powerpoint/2010/main" val="107449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 Regular">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77312" y="0"/>
            <a:ext cx="3214687" cy="3476625"/>
          </a:xfrm>
          <a:prstGeom prst="rect">
            <a:avLst/>
          </a:prstGeom>
        </p:spPr>
      </p:pic>
      <p:sp>
        <p:nvSpPr>
          <p:cNvPr id="2" name="Title 1"/>
          <p:cNvSpPr>
            <a:spLocks noGrp="1"/>
          </p:cNvSpPr>
          <p:nvPr>
            <p:ph type="title"/>
          </p:nvPr>
        </p:nvSpPr>
        <p:spPr>
          <a:xfrm>
            <a:off x="385875" y="403200"/>
            <a:ext cx="7843725" cy="898062"/>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7843725"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90616" y="6416675"/>
            <a:ext cx="2010770" cy="365125"/>
          </a:xfrm>
          <a:prstGeom prst="rect">
            <a:avLst/>
          </a:prstGeom>
        </p:spPr>
        <p:txBody>
          <a:bodyPr lIns="0" tIns="25200" rIns="0" bIns="0"/>
          <a:lstStyle>
            <a:lvl1pPr algn="ctr">
              <a:defRPr sz="1200">
                <a:solidFill>
                  <a:schemeClr val="bg1">
                    <a:lumMod val="75000"/>
                  </a:schemeClr>
                </a:solidFill>
              </a:defRPr>
            </a:lvl1pPr>
          </a:lstStyle>
          <a:p>
            <a:endParaRPr lang="en-AU"/>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r>
              <a:rPr lang="en-US"/>
              <a:t>4/9/2024</a:t>
            </a:r>
          </a:p>
        </p:txBody>
      </p:sp>
    </p:spTree>
    <p:extLst>
      <p:ext uri="{BB962C8B-B14F-4D97-AF65-F5344CB8AC3E}">
        <p14:creationId xmlns:p14="http://schemas.microsoft.com/office/powerpoint/2010/main" val="4169337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0963" y="1709738"/>
            <a:ext cx="4410075" cy="3438525"/>
          </a:xfrm>
          <a:prstGeom prst="rect">
            <a:avLst/>
          </a:prstGeom>
        </p:spPr>
      </p:pic>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90963" y="1709738"/>
            <a:ext cx="4410075" cy="3438525"/>
          </a:xfrm>
          <a:prstGeom prst="rect">
            <a:avLst/>
          </a:prstGeom>
        </p:spPr>
      </p:pic>
    </p:spTree>
    <p:extLst>
      <p:ext uri="{BB962C8B-B14F-4D97-AF65-F5344CB8AC3E}">
        <p14:creationId xmlns:p14="http://schemas.microsoft.com/office/powerpoint/2010/main" val="1698196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spTree>
    <p:extLst>
      <p:ext uri="{BB962C8B-B14F-4D97-AF65-F5344CB8AC3E}">
        <p14:creationId xmlns:p14="http://schemas.microsoft.com/office/powerpoint/2010/main" val="7130917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14" name="Picture Placeholder 8"/>
          <p:cNvSpPr>
            <a:spLocks noGrp="1"/>
          </p:cNvSpPr>
          <p:nvPr>
            <p:ph type="pic" sz="quarter" idx="10" hasCustomPrompt="1"/>
          </p:nvPr>
        </p:nvSpPr>
        <p:spPr>
          <a:xfrm>
            <a:off x="6096001" y="-1"/>
            <a:ext cx="6099175" cy="6857568"/>
          </a:xfrm>
          <a:custGeom>
            <a:avLst/>
            <a:gdLst>
              <a:gd name="connsiteX0" fmla="*/ 0 w 5760000"/>
              <a:gd name="connsiteY0" fmla="*/ 0 h 6858000"/>
              <a:gd name="connsiteX1" fmla="*/ 4523731 w 5760000"/>
              <a:gd name="connsiteY1" fmla="*/ 0 h 6858000"/>
              <a:gd name="connsiteX2" fmla="*/ 5760000 w 5760000"/>
              <a:gd name="connsiteY2" fmla="*/ 1236269 h 6858000"/>
              <a:gd name="connsiteX3" fmla="*/ 5760000 w 5760000"/>
              <a:gd name="connsiteY3" fmla="*/ 6858000 h 6858000"/>
              <a:gd name="connsiteX4" fmla="*/ 5760000 w 5760000"/>
              <a:gd name="connsiteY4" fmla="*/ 6858000 h 6858000"/>
              <a:gd name="connsiteX5" fmla="*/ 1236269 w 5760000"/>
              <a:gd name="connsiteY5" fmla="*/ 6858000 h 6858000"/>
              <a:gd name="connsiteX6" fmla="*/ 0 w 5760000"/>
              <a:gd name="connsiteY6" fmla="*/ 5621731 h 6858000"/>
              <a:gd name="connsiteX7" fmla="*/ 0 w 5760000"/>
              <a:gd name="connsiteY7" fmla="*/ 0 h 6858000"/>
              <a:gd name="connsiteX0" fmla="*/ 0 w 5760000"/>
              <a:gd name="connsiteY0" fmla="*/ 0 h 6858000"/>
              <a:gd name="connsiteX1" fmla="*/ 5760000 w 5760000"/>
              <a:gd name="connsiteY1" fmla="*/ 1236269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621731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621731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539503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2381 w 5760000"/>
              <a:gd name="connsiteY5" fmla="*/ 5508667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91000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67187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67187 w 5760000"/>
              <a:gd name="connsiteY4" fmla="*/ 6858000 h 6858000"/>
              <a:gd name="connsiteX5" fmla="*/ 4762 w 5760000"/>
              <a:gd name="connsiteY5" fmla="*/ 5823440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2266187 w 5760000"/>
              <a:gd name="connsiteY4" fmla="*/ 6858000 h 6858000"/>
              <a:gd name="connsiteX5" fmla="*/ 4762 w 5760000"/>
              <a:gd name="connsiteY5" fmla="*/ 5823440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2266187 w 5760000"/>
              <a:gd name="connsiteY4" fmla="*/ 6858000 h 6858000"/>
              <a:gd name="connsiteX5" fmla="*/ 4762 w 5760000"/>
              <a:gd name="connsiteY5" fmla="*/ 5068493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2206187 w 5760000"/>
              <a:gd name="connsiteY4" fmla="*/ 6810668 h 6858000"/>
              <a:gd name="connsiteX5" fmla="*/ 4762 w 5760000"/>
              <a:gd name="connsiteY5" fmla="*/ 5068493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2212186 w 5760000"/>
              <a:gd name="connsiteY4" fmla="*/ 6815401 h 6858000"/>
              <a:gd name="connsiteX5" fmla="*/ 4762 w 5760000"/>
              <a:gd name="connsiteY5" fmla="*/ 5068493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17767 h 6858000"/>
              <a:gd name="connsiteX4" fmla="*/ 2212186 w 5760000"/>
              <a:gd name="connsiteY4" fmla="*/ 6815401 h 6858000"/>
              <a:gd name="connsiteX5" fmla="*/ 4762 w 5760000"/>
              <a:gd name="connsiteY5" fmla="*/ 5068493 h 6858000"/>
              <a:gd name="connsiteX6" fmla="*/ 0 w 5760000"/>
              <a:gd name="connsiteY6" fmla="*/ 0 h 6858000"/>
              <a:gd name="connsiteX0" fmla="*/ 0 w 5763000"/>
              <a:gd name="connsiteY0" fmla="*/ 0 h 6858000"/>
              <a:gd name="connsiteX1" fmla="*/ 5760000 w 5763000"/>
              <a:gd name="connsiteY1" fmla="*/ 400 h 6858000"/>
              <a:gd name="connsiteX2" fmla="*/ 5760000 w 5763000"/>
              <a:gd name="connsiteY2" fmla="*/ 6858000 h 6858000"/>
              <a:gd name="connsiteX3" fmla="*/ 5763000 w 5763000"/>
              <a:gd name="connsiteY3" fmla="*/ 6815401 h 6858000"/>
              <a:gd name="connsiteX4" fmla="*/ 2212186 w 5763000"/>
              <a:gd name="connsiteY4" fmla="*/ 6815401 h 6858000"/>
              <a:gd name="connsiteX5" fmla="*/ 4762 w 5763000"/>
              <a:gd name="connsiteY5" fmla="*/ 5068493 h 6858000"/>
              <a:gd name="connsiteX6" fmla="*/ 0 w 5763000"/>
              <a:gd name="connsiteY6" fmla="*/ 0 h 6858000"/>
              <a:gd name="connsiteX0" fmla="*/ 0 w 5763000"/>
              <a:gd name="connsiteY0" fmla="*/ 0 h 6815401"/>
              <a:gd name="connsiteX1" fmla="*/ 5760000 w 5763000"/>
              <a:gd name="connsiteY1" fmla="*/ 400 h 6815401"/>
              <a:gd name="connsiteX2" fmla="*/ 5763000 w 5763000"/>
              <a:gd name="connsiteY2" fmla="*/ 6815401 h 6815401"/>
              <a:gd name="connsiteX3" fmla="*/ 2212186 w 5763000"/>
              <a:gd name="connsiteY3" fmla="*/ 6815401 h 6815401"/>
              <a:gd name="connsiteX4" fmla="*/ 4762 w 5763000"/>
              <a:gd name="connsiteY4" fmla="*/ 5068493 h 6815401"/>
              <a:gd name="connsiteX5" fmla="*/ 0 w 5763000"/>
              <a:gd name="connsiteY5" fmla="*/ 0 h 681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3000" h="6815401">
                <a:moveTo>
                  <a:pt x="0" y="0"/>
                </a:moveTo>
                <a:lnTo>
                  <a:pt x="5760000" y="400"/>
                </a:lnTo>
                <a:lnTo>
                  <a:pt x="5763000" y="6815401"/>
                </a:lnTo>
                <a:lnTo>
                  <a:pt x="2212186" y="6815401"/>
                </a:lnTo>
                <a:lnTo>
                  <a:pt x="4762" y="5068493"/>
                </a:lnTo>
                <a:cubicBezTo>
                  <a:pt x="3968" y="3232271"/>
                  <a:pt x="794" y="1836222"/>
                  <a:pt x="0" y="0"/>
                </a:cubicBezTo>
                <a:close/>
              </a:path>
            </a:pathLst>
          </a:custGeo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Landscape image: Use Crop Tool to position</a:t>
            </a:r>
            <a:endParaRPr lang="en-US"/>
          </a:p>
          <a:p>
            <a:endParaRPr lang="en-US"/>
          </a:p>
        </p:txBody>
      </p:sp>
      <p:sp>
        <p:nvSpPr>
          <p:cNvPr id="15" name="Title 3"/>
          <p:cNvSpPr>
            <a:spLocks noGrp="1"/>
          </p:cNvSpPr>
          <p:nvPr>
            <p:ph type="ctrTitle"/>
          </p:nvPr>
        </p:nvSpPr>
        <p:spPr>
          <a:xfrm>
            <a:off x="576000" y="2954562"/>
            <a:ext cx="4943936" cy="415498"/>
          </a:xfrm>
        </p:spPr>
        <p:txBody>
          <a:bodyPr wrap="square" anchor="b" anchorCtr="0">
            <a:spAutoFit/>
          </a:bodyPr>
          <a:lstStyle>
            <a:lvl1pPr>
              <a:lnSpc>
                <a:spcPct val="90000"/>
              </a:lnSpc>
              <a:defRPr sz="3000">
                <a:solidFill>
                  <a:schemeClr val="tx1"/>
                </a:solidFill>
              </a:defRPr>
            </a:lvl1pPr>
          </a:lstStyle>
          <a:p>
            <a:r>
              <a:rPr lang="en-US"/>
              <a:t>Click to edit Master title style</a:t>
            </a:r>
            <a:endParaRPr lang="en-AU"/>
          </a:p>
        </p:txBody>
      </p:sp>
      <p:sp>
        <p:nvSpPr>
          <p:cNvPr id="20" name="Footer Placeholder 4"/>
          <p:cNvSpPr>
            <a:spLocks noGrp="1"/>
          </p:cNvSpPr>
          <p:nvPr>
            <p:ph type="ftr" sz="quarter" idx="11"/>
          </p:nvPr>
        </p:nvSpPr>
        <p:spPr>
          <a:xfrm>
            <a:off x="576000" y="6416676"/>
            <a:ext cx="4944267" cy="365125"/>
          </a:xfrm>
          <a:prstGeom prst="rect">
            <a:avLst/>
          </a:prstGeo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rgbClr val="FA780A"/>
              </a:solidFill>
              <a:effectLst/>
              <a:uLnTx/>
              <a:uFillTx/>
              <a:latin typeface="Calibri"/>
              <a:ea typeface="+mn-ea"/>
              <a:cs typeface="+mn-cs"/>
            </a:endParaRPr>
          </a:p>
        </p:txBody>
      </p:sp>
      <p:sp>
        <p:nvSpPr>
          <p:cNvPr id="5" name="Text Placeholder 4"/>
          <p:cNvSpPr>
            <a:spLocks noGrp="1"/>
          </p:cNvSpPr>
          <p:nvPr>
            <p:ph type="body" sz="quarter" idx="12"/>
          </p:nvPr>
        </p:nvSpPr>
        <p:spPr>
          <a:xfrm>
            <a:off x="575734" y="3370348"/>
            <a:ext cx="4944533" cy="26509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9849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624418" y="1"/>
            <a:ext cx="11567583" cy="4944713"/>
          </a:xfrm>
          <a:custGeom>
            <a:avLst/>
            <a:gdLst>
              <a:gd name="connsiteX0" fmla="*/ 0 w 8675687"/>
              <a:gd name="connsiteY0" fmla="*/ 0 h 4943474"/>
              <a:gd name="connsiteX1" fmla="*/ 7699351 w 8675687"/>
              <a:gd name="connsiteY1" fmla="*/ 0 h 4943474"/>
              <a:gd name="connsiteX2" fmla="*/ 8675687 w 8675687"/>
              <a:gd name="connsiteY2" fmla="*/ 97633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4739 h 4948213"/>
              <a:gd name="connsiteX1" fmla="*/ 7699351 w 8675687"/>
              <a:gd name="connsiteY1" fmla="*/ 4739 h 4948213"/>
              <a:gd name="connsiteX2" fmla="*/ 8675687 w 8675687"/>
              <a:gd name="connsiteY2" fmla="*/ 0 h 4948213"/>
              <a:gd name="connsiteX3" fmla="*/ 8675687 w 8675687"/>
              <a:gd name="connsiteY3" fmla="*/ 4948213 h 4948213"/>
              <a:gd name="connsiteX4" fmla="*/ 8675687 w 8675687"/>
              <a:gd name="connsiteY4" fmla="*/ 4948213 h 4948213"/>
              <a:gd name="connsiteX5" fmla="*/ 976336 w 8675687"/>
              <a:gd name="connsiteY5" fmla="*/ 4948213 h 4948213"/>
              <a:gd name="connsiteX6" fmla="*/ 0 w 8675687"/>
              <a:gd name="connsiteY6" fmla="*/ 3971877 h 4948213"/>
              <a:gd name="connsiteX7" fmla="*/ 0 w 8675687"/>
              <a:gd name="connsiteY7" fmla="*/ 4739 h 4948213"/>
              <a:gd name="connsiteX0" fmla="*/ 0 w 8675687"/>
              <a:gd name="connsiteY0" fmla="*/ 0 h 4943474"/>
              <a:gd name="connsiteX1" fmla="*/ 7699351 w 8675687"/>
              <a:gd name="connsiteY1" fmla="*/ 0 h 4943474"/>
              <a:gd name="connsiteX2" fmla="*/ 8675687 w 8675687"/>
              <a:gd name="connsiteY2" fmla="*/ 478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0 h 4943474"/>
              <a:gd name="connsiteX1" fmla="*/ 8675687 w 8675687"/>
              <a:gd name="connsiteY1" fmla="*/ 4786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0 h 4943474"/>
              <a:gd name="connsiteX1" fmla="*/ 8675687 w 8675687"/>
              <a:gd name="connsiteY1" fmla="*/ 1143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0 w 8675687"/>
              <a:gd name="connsiteY6" fmla="*/ 1239 h 494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5687" h="4944713">
                <a:moveTo>
                  <a:pt x="0" y="1239"/>
                </a:moveTo>
                <a:lnTo>
                  <a:pt x="8675687" y="0"/>
                </a:lnTo>
                <a:lnTo>
                  <a:pt x="8675687" y="4944713"/>
                </a:lnTo>
                <a:lnTo>
                  <a:pt x="8675687" y="4944713"/>
                </a:lnTo>
                <a:lnTo>
                  <a:pt x="976336" y="4944713"/>
                </a:lnTo>
                <a:lnTo>
                  <a:pt x="0" y="3968377"/>
                </a:lnTo>
                <a:lnTo>
                  <a:pt x="0" y="1239"/>
                </a:lnTo>
                <a:close/>
              </a:path>
            </a:pathLst>
          </a:custGeom>
          <a:solidFill>
            <a:schemeClr val="bg1">
              <a:lumMod val="95000"/>
            </a:schemeClr>
          </a:solidFill>
        </p:spPr>
        <p:txBody>
          <a:bodyPr>
            <a:noAutofit/>
          </a:bodyPr>
          <a:lstStyle>
            <a:lvl1pPr marL="0" indent="0">
              <a:buNone/>
              <a:defRPr sz="1200" baseline="0">
                <a:solidFill>
                  <a:schemeClr val="tx1"/>
                </a:solidFill>
              </a:defRPr>
            </a:lvl1pPr>
          </a:lstStyle>
          <a:p>
            <a:r>
              <a:rPr lang="en-AU"/>
              <a:t>Drag and Drop image.</a:t>
            </a:r>
            <a:br>
              <a:rPr lang="en-AU"/>
            </a:br>
            <a:r>
              <a:rPr lang="en-AU"/>
              <a:t>Portrait image: Use Crop Tool to position</a:t>
            </a:r>
            <a:endParaRPr lang="en-US"/>
          </a:p>
        </p:txBody>
      </p:sp>
      <p:sp>
        <p:nvSpPr>
          <p:cNvPr id="2" name="Title 1"/>
          <p:cNvSpPr>
            <a:spLocks noGrp="1"/>
          </p:cNvSpPr>
          <p:nvPr>
            <p:ph type="ctrTitle"/>
          </p:nvPr>
        </p:nvSpPr>
        <p:spPr>
          <a:xfrm>
            <a:off x="624418" y="5472000"/>
            <a:ext cx="9111797" cy="589472"/>
          </a:xfrm>
        </p:spPr>
        <p:txBody>
          <a:bodyPr tIns="0" rIns="0" anchor="t">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624418" y="6165305"/>
            <a:ext cx="9111797" cy="216227"/>
          </a:xfrm>
        </p:spPr>
        <p:txBody>
          <a:bodyPr lIns="0" tIns="0" rIns="0" bIns="0" anchor="b" anchorCtr="0">
            <a:normAutofit/>
          </a:bodyPr>
          <a:lstStyle>
            <a:lvl1pPr marL="0" indent="0" algn="l">
              <a:buNone/>
              <a:defRPr sz="12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624417" y="6416676"/>
            <a:ext cx="4319455" cy="365125"/>
          </a:xfrm>
          <a:prstGeom prst="rect">
            <a:avLst/>
          </a:prstGeom>
        </p:spPr>
        <p:txBody>
          <a:bodyPr/>
          <a:lstStyle>
            <a:lvl1pPr algn="l">
              <a:defRPr>
                <a:solidFill>
                  <a:schemeClr val="tx2"/>
                </a:solidFill>
              </a:defRPr>
            </a:lvl1pPr>
          </a:lstStyle>
          <a:p>
            <a:endParaRPr lang="en-AU"/>
          </a:p>
        </p:txBody>
      </p:sp>
      <p:sp>
        <p:nvSpPr>
          <p:cNvPr id="8" name="TextBox 7"/>
          <p:cNvSpPr txBox="1"/>
          <p:nvPr/>
        </p:nvSpPr>
        <p:spPr>
          <a:xfrm>
            <a:off x="624417" y="5183614"/>
            <a:ext cx="2112235" cy="261610"/>
          </a:xfrm>
          <a:prstGeom prst="rect">
            <a:avLst/>
          </a:prstGeom>
          <a:noFill/>
        </p:spPr>
        <p:txBody>
          <a:bodyPr wrap="square" lIns="0" tIns="0" rtlCol="0">
            <a:spAutoFit/>
          </a:bodyPr>
          <a:lstStyle/>
          <a:p>
            <a:r>
              <a:rPr lang="en-AU" sz="1400" b="1">
                <a:solidFill>
                  <a:schemeClr val="tx2"/>
                </a:solidFill>
                <a:latin typeface="Calibri" pitchFamily="34" charset="0"/>
                <a:cs typeface="Calibri" pitchFamily="34" charset="0"/>
              </a:rPr>
              <a:t>SA Power Networks</a:t>
            </a:r>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92544" y="5196064"/>
            <a:ext cx="787400" cy="758592"/>
          </a:xfrm>
          <a:prstGeom prst="rect">
            <a:avLst/>
          </a:prstGeom>
        </p:spPr>
      </p:pic>
    </p:spTree>
    <p:extLst>
      <p:ext uri="{BB962C8B-B14F-4D97-AF65-F5344CB8AC3E}">
        <p14:creationId xmlns:p14="http://schemas.microsoft.com/office/powerpoint/2010/main" val="2819099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lain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4418" y="2996952"/>
            <a:ext cx="9111797" cy="589472"/>
          </a:xfrm>
        </p:spPr>
        <p:txBody>
          <a:bodyPr tIns="0" rIns="0" anchor="t">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624418" y="6165305"/>
            <a:ext cx="9111797" cy="216227"/>
          </a:xfrm>
        </p:spPr>
        <p:txBody>
          <a:bodyPr lIns="0" tIns="0" rIns="0" bIns="0" anchor="b" anchorCtr="0">
            <a:normAutofit/>
          </a:bodyPr>
          <a:lstStyle>
            <a:lvl1pPr marL="0" indent="0" algn="l">
              <a:buNone/>
              <a:defRPr sz="12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624416" y="6416676"/>
            <a:ext cx="4319456" cy="365125"/>
          </a:xfrm>
          <a:prstGeom prst="rect">
            <a:avLst/>
          </a:prstGeom>
        </p:spPr>
        <p:txBody>
          <a:bodyPr/>
          <a:lstStyle>
            <a:lvl1pPr algn="l">
              <a:defRPr>
                <a:solidFill>
                  <a:schemeClr val="tx2"/>
                </a:solidFill>
              </a:defRPr>
            </a:lvl1pPr>
          </a:lstStyle>
          <a:p>
            <a:endParaRPr lang="en-AU"/>
          </a:p>
        </p:txBody>
      </p:sp>
      <p:sp>
        <p:nvSpPr>
          <p:cNvPr id="8" name="TextBox 7"/>
          <p:cNvSpPr txBox="1"/>
          <p:nvPr userDrawn="1"/>
        </p:nvSpPr>
        <p:spPr>
          <a:xfrm>
            <a:off x="624417" y="2708566"/>
            <a:ext cx="2112235" cy="261610"/>
          </a:xfrm>
          <a:prstGeom prst="rect">
            <a:avLst/>
          </a:prstGeom>
          <a:noFill/>
        </p:spPr>
        <p:txBody>
          <a:bodyPr wrap="square" lIns="0" tIns="0" rtlCol="0">
            <a:spAutoFit/>
          </a:bodyPr>
          <a:lstStyle/>
          <a:p>
            <a:r>
              <a:rPr lang="en-AU" sz="1400" b="1">
                <a:solidFill>
                  <a:schemeClr val="tx2"/>
                </a:solidFill>
                <a:latin typeface="Calibri" pitchFamily="34" charset="0"/>
                <a:cs typeface="Calibri" pitchFamily="34" charset="0"/>
              </a:rPr>
              <a:t>SA Power Networks</a:t>
            </a:r>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92544" y="2721016"/>
            <a:ext cx="787400" cy="758592"/>
          </a:xfrm>
          <a:prstGeom prst="rect">
            <a:avLst/>
          </a:prstGeom>
        </p:spPr>
      </p:pic>
      <p:sp>
        <p:nvSpPr>
          <p:cNvPr id="10" name="Slide Number Placeholder 3"/>
          <p:cNvSpPr>
            <a:spLocks noGrp="1"/>
          </p:cNvSpPr>
          <p:nvPr>
            <p:ph type="sldNum" sz="quarter" idx="4"/>
          </p:nvPr>
        </p:nvSpPr>
        <p:spPr>
          <a:xfrm>
            <a:off x="11236644" y="6165305"/>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1" name="Snip Single Corner Rectangle 10"/>
          <p:cNvSpPr/>
          <p:nvPr/>
        </p:nvSpPr>
        <p:spPr>
          <a:xfrm rot="10800000">
            <a:off x="620890" y="-1"/>
            <a:ext cx="11571111" cy="2396803"/>
          </a:xfrm>
          <a:prstGeom prst="snip1Rect">
            <a:avLst>
              <a:gd name="adj" fmla="val 4845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1738039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mage Title Slide 1">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624418" y="1"/>
            <a:ext cx="11567583" cy="4944713"/>
          </a:xfrm>
          <a:custGeom>
            <a:avLst/>
            <a:gdLst>
              <a:gd name="connsiteX0" fmla="*/ 0 w 8675687"/>
              <a:gd name="connsiteY0" fmla="*/ 0 h 4943474"/>
              <a:gd name="connsiteX1" fmla="*/ 7699351 w 8675687"/>
              <a:gd name="connsiteY1" fmla="*/ 0 h 4943474"/>
              <a:gd name="connsiteX2" fmla="*/ 8675687 w 8675687"/>
              <a:gd name="connsiteY2" fmla="*/ 97633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4739 h 4948213"/>
              <a:gd name="connsiteX1" fmla="*/ 7699351 w 8675687"/>
              <a:gd name="connsiteY1" fmla="*/ 4739 h 4948213"/>
              <a:gd name="connsiteX2" fmla="*/ 8675687 w 8675687"/>
              <a:gd name="connsiteY2" fmla="*/ 0 h 4948213"/>
              <a:gd name="connsiteX3" fmla="*/ 8675687 w 8675687"/>
              <a:gd name="connsiteY3" fmla="*/ 4948213 h 4948213"/>
              <a:gd name="connsiteX4" fmla="*/ 8675687 w 8675687"/>
              <a:gd name="connsiteY4" fmla="*/ 4948213 h 4948213"/>
              <a:gd name="connsiteX5" fmla="*/ 976336 w 8675687"/>
              <a:gd name="connsiteY5" fmla="*/ 4948213 h 4948213"/>
              <a:gd name="connsiteX6" fmla="*/ 0 w 8675687"/>
              <a:gd name="connsiteY6" fmla="*/ 3971877 h 4948213"/>
              <a:gd name="connsiteX7" fmla="*/ 0 w 8675687"/>
              <a:gd name="connsiteY7" fmla="*/ 4739 h 4948213"/>
              <a:gd name="connsiteX0" fmla="*/ 0 w 8675687"/>
              <a:gd name="connsiteY0" fmla="*/ 0 h 4943474"/>
              <a:gd name="connsiteX1" fmla="*/ 7699351 w 8675687"/>
              <a:gd name="connsiteY1" fmla="*/ 0 h 4943474"/>
              <a:gd name="connsiteX2" fmla="*/ 8675687 w 8675687"/>
              <a:gd name="connsiteY2" fmla="*/ 478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0 h 4943474"/>
              <a:gd name="connsiteX1" fmla="*/ 8675687 w 8675687"/>
              <a:gd name="connsiteY1" fmla="*/ 4786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0 h 4943474"/>
              <a:gd name="connsiteX1" fmla="*/ 8675687 w 8675687"/>
              <a:gd name="connsiteY1" fmla="*/ 1143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0 w 8675687"/>
              <a:gd name="connsiteY6" fmla="*/ 1239 h 494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5687" h="4944713">
                <a:moveTo>
                  <a:pt x="0" y="1239"/>
                </a:moveTo>
                <a:lnTo>
                  <a:pt x="8675687" y="0"/>
                </a:lnTo>
                <a:lnTo>
                  <a:pt x="8675687" y="4944713"/>
                </a:lnTo>
                <a:lnTo>
                  <a:pt x="8675687" y="4944713"/>
                </a:lnTo>
                <a:lnTo>
                  <a:pt x="976336" y="4944713"/>
                </a:lnTo>
                <a:lnTo>
                  <a:pt x="0" y="3968377"/>
                </a:lnTo>
                <a:lnTo>
                  <a:pt x="0" y="1239"/>
                </a:lnTo>
                <a:close/>
              </a:path>
            </a:pathLst>
          </a:custGeom>
          <a:solidFill>
            <a:schemeClr val="bg1">
              <a:lumMod val="95000"/>
            </a:schemeClr>
          </a:solidFill>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Portrait image: Use Crop Tool to position</a:t>
            </a:r>
            <a:endParaRPr lang="en-US"/>
          </a:p>
        </p:txBody>
      </p:sp>
      <p:sp>
        <p:nvSpPr>
          <p:cNvPr id="2" name="Title 1"/>
          <p:cNvSpPr>
            <a:spLocks noGrp="1"/>
          </p:cNvSpPr>
          <p:nvPr>
            <p:ph type="ctrTitle"/>
          </p:nvPr>
        </p:nvSpPr>
        <p:spPr>
          <a:xfrm>
            <a:off x="624418" y="5472000"/>
            <a:ext cx="9111797" cy="589472"/>
          </a:xfrm>
        </p:spPr>
        <p:txBody>
          <a:bodyPr tIns="0" rIns="0" anchor="t">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624418" y="6165305"/>
            <a:ext cx="9111797" cy="216227"/>
          </a:xfrm>
        </p:spPr>
        <p:txBody>
          <a:bodyPr lIns="0" tIns="0" rIns="0" bIns="0" anchor="b" anchorCtr="0">
            <a:normAutofit/>
          </a:bodyPr>
          <a:lstStyle>
            <a:lvl1pPr marL="0" indent="0" algn="l">
              <a:buNone/>
              <a:defRPr sz="12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624416" y="6416676"/>
            <a:ext cx="4319456" cy="365125"/>
          </a:xfrm>
          <a:prstGeom prst="rect">
            <a:avLst/>
          </a:prstGeom>
        </p:spPr>
        <p:txBody>
          <a:bodyPr/>
          <a:lstStyle>
            <a:lvl1pPr algn="l">
              <a:defRPr>
                <a:solidFill>
                  <a:schemeClr val="tx2"/>
                </a:solidFill>
              </a:defRPr>
            </a:lvl1pPr>
          </a:lstStyle>
          <a:p>
            <a:endParaRPr lang="en-AU"/>
          </a:p>
        </p:txBody>
      </p:sp>
      <p:sp>
        <p:nvSpPr>
          <p:cNvPr id="8" name="TextBox 7"/>
          <p:cNvSpPr txBox="1"/>
          <p:nvPr/>
        </p:nvSpPr>
        <p:spPr>
          <a:xfrm>
            <a:off x="624417" y="5183614"/>
            <a:ext cx="2112235" cy="261610"/>
          </a:xfrm>
          <a:prstGeom prst="rect">
            <a:avLst/>
          </a:prstGeom>
          <a:noFill/>
        </p:spPr>
        <p:txBody>
          <a:bodyPr wrap="square" lIns="0" tIns="0" rtlCol="0">
            <a:spAutoFit/>
          </a:bodyPr>
          <a:lstStyle/>
          <a:p>
            <a:r>
              <a:rPr lang="en-AU" sz="1400" b="1">
                <a:solidFill>
                  <a:schemeClr val="tx2"/>
                </a:solidFill>
                <a:latin typeface="Calibri" pitchFamily="34" charset="0"/>
                <a:cs typeface="Calibri" pitchFamily="34" charset="0"/>
              </a:rPr>
              <a:t>SA Power Networks</a:t>
            </a:r>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92544" y="5196064"/>
            <a:ext cx="787400" cy="758592"/>
          </a:xfrm>
          <a:prstGeom prst="rect">
            <a:avLst/>
          </a:prstGeom>
        </p:spPr>
      </p:pic>
    </p:spTree>
    <p:extLst>
      <p:ext uri="{BB962C8B-B14F-4D97-AF65-F5344CB8AC3E}">
        <p14:creationId xmlns:p14="http://schemas.microsoft.com/office/powerpoint/2010/main" val="4157935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with photo">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8A101C-0754-D346-9C7D-15DCE826CF09}"/>
              </a:ext>
            </a:extLst>
          </p:cNvPr>
          <p:cNvPicPr>
            <a:picLocks noChangeAspect="1"/>
          </p:cNvPicPr>
          <p:nvPr userDrawn="1"/>
        </p:nvPicPr>
        <p:blipFill>
          <a:blip r:embed="rId3"/>
          <a:stretch>
            <a:fillRect/>
          </a:stretch>
        </p:blipFill>
        <p:spPr>
          <a:xfrm>
            <a:off x="330202" y="152400"/>
            <a:ext cx="2137426" cy="889752"/>
          </a:xfrm>
          <a:prstGeom prst="rect">
            <a:avLst/>
          </a:prstGeom>
        </p:spPr>
      </p:pic>
      <p:sp>
        <p:nvSpPr>
          <p:cNvPr id="25" name="Title 1">
            <a:extLst>
              <a:ext uri="{FF2B5EF4-FFF2-40B4-BE49-F238E27FC236}">
                <a16:creationId xmlns:a16="http://schemas.microsoft.com/office/drawing/2014/main" id="{242E87C4-A2F6-4142-99C3-15CAEA941AC5}"/>
              </a:ext>
            </a:extLst>
          </p:cNvPr>
          <p:cNvSpPr>
            <a:spLocks noGrp="1"/>
          </p:cNvSpPr>
          <p:nvPr>
            <p:ph type="ctrTitle" hasCustomPrompt="1"/>
          </p:nvPr>
        </p:nvSpPr>
        <p:spPr>
          <a:xfrm>
            <a:off x="914400" y="1287015"/>
            <a:ext cx="10363200" cy="2387600"/>
          </a:xfrm>
          <a:prstGeom prst="rect">
            <a:avLst/>
          </a:prstGeom>
        </p:spPr>
        <p:txBody>
          <a:bodyPr anchor="b"/>
          <a:lstStyle>
            <a:lvl1pPr algn="l">
              <a:defRPr sz="6000">
                <a:solidFill>
                  <a:schemeClr val="accent1"/>
                </a:solidFill>
              </a:defRPr>
            </a:lvl1pPr>
          </a:lstStyle>
          <a:p>
            <a:r>
              <a:rPr lang="en-GB" dirty="0"/>
              <a:t>Click to add Title</a:t>
            </a:r>
            <a:endParaRPr lang="en-US" dirty="0"/>
          </a:p>
        </p:txBody>
      </p:sp>
      <p:sp>
        <p:nvSpPr>
          <p:cNvPr id="26" name="Subtitle 2">
            <a:extLst>
              <a:ext uri="{FF2B5EF4-FFF2-40B4-BE49-F238E27FC236}">
                <a16:creationId xmlns:a16="http://schemas.microsoft.com/office/drawing/2014/main" id="{10DA1272-78DC-844C-9AED-DFBB7336D8E1}"/>
              </a:ext>
            </a:extLst>
          </p:cNvPr>
          <p:cNvSpPr>
            <a:spLocks noGrp="1"/>
          </p:cNvSpPr>
          <p:nvPr>
            <p:ph type="subTitle" idx="1" hasCustomPrompt="1"/>
          </p:nvPr>
        </p:nvSpPr>
        <p:spPr>
          <a:xfrm>
            <a:off x="914401" y="3761428"/>
            <a:ext cx="10363199" cy="1026233"/>
          </a:xfrm>
        </p:spPr>
        <p:txBody>
          <a:bodyPr/>
          <a:lstStyle>
            <a:lvl1pPr marL="0" indent="0" algn="l">
              <a:buNone/>
              <a:defRPr lang="en-AU" smtClean="0">
                <a:solidFill>
                  <a:schemeClr val="accent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effectLst/>
                <a:latin typeface="Helvetica" pitchFamily="2" charset="0"/>
              </a:rPr>
              <a:t>Click to add subtitle or speaker name</a:t>
            </a:r>
          </a:p>
        </p:txBody>
      </p:sp>
    </p:spTree>
    <p:extLst>
      <p:ext uri="{BB962C8B-B14F-4D97-AF65-F5344CB8AC3E}">
        <p14:creationId xmlns:p14="http://schemas.microsoft.com/office/powerpoint/2010/main" val="378950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Image Title Slide 2">
    <p:spTree>
      <p:nvGrpSpPr>
        <p:cNvPr id="1" name=""/>
        <p:cNvGrpSpPr/>
        <p:nvPr/>
      </p:nvGrpSpPr>
      <p:grpSpPr>
        <a:xfrm>
          <a:off x="0" y="0"/>
          <a:ext cx="0" cy="0"/>
          <a:chOff x="0" y="0"/>
          <a:chExt cx="0" cy="0"/>
        </a:xfrm>
      </p:grpSpPr>
      <p:sp>
        <p:nvSpPr>
          <p:cNvPr id="18" name="Title 3"/>
          <p:cNvSpPr>
            <a:spLocks noGrp="1"/>
          </p:cNvSpPr>
          <p:nvPr>
            <p:ph type="ctrTitle"/>
          </p:nvPr>
        </p:nvSpPr>
        <p:spPr>
          <a:xfrm>
            <a:off x="624418" y="551830"/>
            <a:ext cx="9792063" cy="860946"/>
          </a:xfrm>
        </p:spPr>
        <p:txBody>
          <a:bodyPr tIns="0" rIns="0" anchor="t">
            <a:normAutofit/>
          </a:bodyPr>
          <a:lstStyle>
            <a:lvl1pPr>
              <a:defRPr sz="3200">
                <a:solidFill>
                  <a:schemeClr val="tx1"/>
                </a:solidFill>
              </a:defRPr>
            </a:lvl1pPr>
          </a:lstStyle>
          <a:p>
            <a:r>
              <a:rPr lang="en-US"/>
              <a:t>Click to edit Master title style</a:t>
            </a:r>
            <a:endParaRPr lang="en-AU"/>
          </a:p>
        </p:txBody>
      </p:sp>
      <p:sp>
        <p:nvSpPr>
          <p:cNvPr id="19" name="TextBox 18"/>
          <p:cNvSpPr txBox="1"/>
          <p:nvPr userDrawn="1"/>
        </p:nvSpPr>
        <p:spPr>
          <a:xfrm>
            <a:off x="624417" y="283920"/>
            <a:ext cx="1557734" cy="261610"/>
          </a:xfrm>
          <a:prstGeom prst="rect">
            <a:avLst/>
          </a:prstGeom>
          <a:noFill/>
        </p:spPr>
        <p:txBody>
          <a:bodyPr wrap="none" lIns="0" tIns="0" rtlCol="0">
            <a:spAutoFit/>
          </a:bodyPr>
          <a:lstStyle/>
          <a:p>
            <a:r>
              <a:rPr lang="en-AU" sz="1400" b="1">
                <a:solidFill>
                  <a:schemeClr val="tx2"/>
                </a:solidFill>
                <a:latin typeface="Calibri" pitchFamily="34" charset="0"/>
                <a:cs typeface="Calibri" pitchFamily="34" charset="0"/>
              </a:rPr>
              <a:t>SA Power Networks</a:t>
            </a:r>
          </a:p>
        </p:txBody>
      </p:sp>
      <p:sp>
        <p:nvSpPr>
          <p:cNvPr id="21" name="Picture Placeholder 10"/>
          <p:cNvSpPr>
            <a:spLocks noGrp="1"/>
          </p:cNvSpPr>
          <p:nvPr>
            <p:ph type="pic" sz="quarter" idx="13"/>
          </p:nvPr>
        </p:nvSpPr>
        <p:spPr>
          <a:xfrm>
            <a:off x="624419" y="1651001"/>
            <a:ext cx="11567888" cy="5207792"/>
          </a:xfrm>
          <a:custGeom>
            <a:avLst/>
            <a:gdLst>
              <a:gd name="connsiteX0" fmla="*/ 0 w 8675687"/>
              <a:gd name="connsiteY0" fmla="*/ 0 h 4943474"/>
              <a:gd name="connsiteX1" fmla="*/ 7699351 w 8675687"/>
              <a:gd name="connsiteY1" fmla="*/ 0 h 4943474"/>
              <a:gd name="connsiteX2" fmla="*/ 8675687 w 8675687"/>
              <a:gd name="connsiteY2" fmla="*/ 97633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4739 h 4948213"/>
              <a:gd name="connsiteX1" fmla="*/ 7699351 w 8675687"/>
              <a:gd name="connsiteY1" fmla="*/ 4739 h 4948213"/>
              <a:gd name="connsiteX2" fmla="*/ 8675687 w 8675687"/>
              <a:gd name="connsiteY2" fmla="*/ 0 h 4948213"/>
              <a:gd name="connsiteX3" fmla="*/ 8675687 w 8675687"/>
              <a:gd name="connsiteY3" fmla="*/ 4948213 h 4948213"/>
              <a:gd name="connsiteX4" fmla="*/ 8675687 w 8675687"/>
              <a:gd name="connsiteY4" fmla="*/ 4948213 h 4948213"/>
              <a:gd name="connsiteX5" fmla="*/ 976336 w 8675687"/>
              <a:gd name="connsiteY5" fmla="*/ 4948213 h 4948213"/>
              <a:gd name="connsiteX6" fmla="*/ 0 w 8675687"/>
              <a:gd name="connsiteY6" fmla="*/ 3971877 h 4948213"/>
              <a:gd name="connsiteX7" fmla="*/ 0 w 8675687"/>
              <a:gd name="connsiteY7" fmla="*/ 4739 h 4948213"/>
              <a:gd name="connsiteX0" fmla="*/ 0 w 8675687"/>
              <a:gd name="connsiteY0" fmla="*/ 0 h 4943474"/>
              <a:gd name="connsiteX1" fmla="*/ 7699351 w 8675687"/>
              <a:gd name="connsiteY1" fmla="*/ 0 h 4943474"/>
              <a:gd name="connsiteX2" fmla="*/ 8675687 w 8675687"/>
              <a:gd name="connsiteY2" fmla="*/ 478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0 h 4943474"/>
              <a:gd name="connsiteX1" fmla="*/ 8675687 w 8675687"/>
              <a:gd name="connsiteY1" fmla="*/ 4786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0 h 4943474"/>
              <a:gd name="connsiteX1" fmla="*/ 8675687 w 8675687"/>
              <a:gd name="connsiteY1" fmla="*/ 1143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0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3968377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2372939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782264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825127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877514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929902 h 4944713"/>
              <a:gd name="connsiteX6" fmla="*/ 921544 w 8675687"/>
              <a:gd name="connsiteY6" fmla="*/ 1239 h 4944713"/>
              <a:gd name="connsiteX0" fmla="*/ 923925 w 8675687"/>
              <a:gd name="connsiteY0" fmla="*/ 0 h 4945855"/>
              <a:gd name="connsiteX1" fmla="*/ 8675687 w 8675687"/>
              <a:gd name="connsiteY1" fmla="*/ 1142 h 4945855"/>
              <a:gd name="connsiteX2" fmla="*/ 8675687 w 8675687"/>
              <a:gd name="connsiteY2" fmla="*/ 4945855 h 4945855"/>
              <a:gd name="connsiteX3" fmla="*/ 8675687 w 8675687"/>
              <a:gd name="connsiteY3" fmla="*/ 4945855 h 4945855"/>
              <a:gd name="connsiteX4" fmla="*/ 23 w 8675687"/>
              <a:gd name="connsiteY4" fmla="*/ 4945855 h 4945855"/>
              <a:gd name="connsiteX5" fmla="*/ 0 w 8675687"/>
              <a:gd name="connsiteY5" fmla="*/ 931044 h 4945855"/>
              <a:gd name="connsiteX6" fmla="*/ 923925 w 8675687"/>
              <a:gd name="connsiteY6" fmla="*/ 0 h 4945855"/>
              <a:gd name="connsiteX0" fmla="*/ 973931 w 8675687"/>
              <a:gd name="connsiteY0" fmla="*/ 0 h 4948236"/>
              <a:gd name="connsiteX1" fmla="*/ 8675687 w 8675687"/>
              <a:gd name="connsiteY1" fmla="*/ 3523 h 4948236"/>
              <a:gd name="connsiteX2" fmla="*/ 8675687 w 8675687"/>
              <a:gd name="connsiteY2" fmla="*/ 4948236 h 4948236"/>
              <a:gd name="connsiteX3" fmla="*/ 8675687 w 8675687"/>
              <a:gd name="connsiteY3" fmla="*/ 4948236 h 4948236"/>
              <a:gd name="connsiteX4" fmla="*/ 23 w 8675687"/>
              <a:gd name="connsiteY4" fmla="*/ 4948236 h 4948236"/>
              <a:gd name="connsiteX5" fmla="*/ 0 w 8675687"/>
              <a:gd name="connsiteY5" fmla="*/ 933425 h 4948236"/>
              <a:gd name="connsiteX6" fmla="*/ 973931 w 8675687"/>
              <a:gd name="connsiteY6" fmla="*/ 0 h 4948236"/>
              <a:gd name="connsiteX0" fmla="*/ 973909 w 8675665"/>
              <a:gd name="connsiteY0" fmla="*/ 0 h 4948236"/>
              <a:gd name="connsiteX1" fmla="*/ 8675665 w 8675665"/>
              <a:gd name="connsiteY1" fmla="*/ 3523 h 4948236"/>
              <a:gd name="connsiteX2" fmla="*/ 8675665 w 8675665"/>
              <a:gd name="connsiteY2" fmla="*/ 4948236 h 4948236"/>
              <a:gd name="connsiteX3" fmla="*/ 8675665 w 8675665"/>
              <a:gd name="connsiteY3" fmla="*/ 4948236 h 4948236"/>
              <a:gd name="connsiteX4" fmla="*/ 1 w 8675665"/>
              <a:gd name="connsiteY4" fmla="*/ 4948236 h 4948236"/>
              <a:gd name="connsiteX5" fmla="*/ 2359 w 8675665"/>
              <a:gd name="connsiteY5" fmla="*/ 969144 h 4948236"/>
              <a:gd name="connsiteX6" fmla="*/ 973909 w 8675665"/>
              <a:gd name="connsiteY6" fmla="*/ 0 h 4948236"/>
              <a:gd name="connsiteX0" fmla="*/ 973931 w 8675687"/>
              <a:gd name="connsiteY0" fmla="*/ 0 h 4948236"/>
              <a:gd name="connsiteX1" fmla="*/ 8675687 w 8675687"/>
              <a:gd name="connsiteY1" fmla="*/ 3523 h 4948236"/>
              <a:gd name="connsiteX2" fmla="*/ 8675687 w 8675687"/>
              <a:gd name="connsiteY2" fmla="*/ 4948236 h 4948236"/>
              <a:gd name="connsiteX3" fmla="*/ 8675687 w 8675687"/>
              <a:gd name="connsiteY3" fmla="*/ 4948236 h 4948236"/>
              <a:gd name="connsiteX4" fmla="*/ 23 w 8675687"/>
              <a:gd name="connsiteY4" fmla="*/ 4948236 h 4948236"/>
              <a:gd name="connsiteX5" fmla="*/ 0 w 8675687"/>
              <a:gd name="connsiteY5" fmla="*/ 971526 h 4948236"/>
              <a:gd name="connsiteX6" fmla="*/ 973931 w 8675687"/>
              <a:gd name="connsiteY6" fmla="*/ 0 h 4948236"/>
              <a:gd name="connsiteX0" fmla="*/ 973931 w 8675687"/>
              <a:gd name="connsiteY0" fmla="*/ 0 h 5207792"/>
              <a:gd name="connsiteX1" fmla="*/ 8675687 w 8675687"/>
              <a:gd name="connsiteY1" fmla="*/ 3523 h 5207792"/>
              <a:gd name="connsiteX2" fmla="*/ 8675687 w 8675687"/>
              <a:gd name="connsiteY2" fmla="*/ 4948236 h 5207792"/>
              <a:gd name="connsiteX3" fmla="*/ 8675687 w 8675687"/>
              <a:gd name="connsiteY3" fmla="*/ 4948236 h 5207792"/>
              <a:gd name="connsiteX4" fmla="*/ 23 w 8675687"/>
              <a:gd name="connsiteY4" fmla="*/ 5207792 h 5207792"/>
              <a:gd name="connsiteX5" fmla="*/ 0 w 8675687"/>
              <a:gd name="connsiteY5" fmla="*/ 971526 h 5207792"/>
              <a:gd name="connsiteX6" fmla="*/ 973931 w 8675687"/>
              <a:gd name="connsiteY6" fmla="*/ 0 h 5207792"/>
              <a:gd name="connsiteX0" fmla="*/ 973931 w 8678068"/>
              <a:gd name="connsiteY0" fmla="*/ 0 h 5207792"/>
              <a:gd name="connsiteX1" fmla="*/ 8675687 w 8678068"/>
              <a:gd name="connsiteY1" fmla="*/ 3523 h 5207792"/>
              <a:gd name="connsiteX2" fmla="*/ 8675687 w 8678068"/>
              <a:gd name="connsiteY2" fmla="*/ 4948236 h 5207792"/>
              <a:gd name="connsiteX3" fmla="*/ 8678068 w 8678068"/>
              <a:gd name="connsiteY3" fmla="*/ 5205411 h 5207792"/>
              <a:gd name="connsiteX4" fmla="*/ 23 w 8678068"/>
              <a:gd name="connsiteY4" fmla="*/ 5207792 h 5207792"/>
              <a:gd name="connsiteX5" fmla="*/ 0 w 8678068"/>
              <a:gd name="connsiteY5" fmla="*/ 971526 h 5207792"/>
              <a:gd name="connsiteX6" fmla="*/ 973931 w 8678068"/>
              <a:gd name="connsiteY6" fmla="*/ 0 h 5207792"/>
              <a:gd name="connsiteX0" fmla="*/ 973931 w 8678068"/>
              <a:gd name="connsiteY0" fmla="*/ 0 h 5207792"/>
              <a:gd name="connsiteX1" fmla="*/ 8675687 w 8678068"/>
              <a:gd name="connsiteY1" fmla="*/ 3523 h 5207792"/>
              <a:gd name="connsiteX2" fmla="*/ 8675687 w 8678068"/>
              <a:gd name="connsiteY2" fmla="*/ 4948236 h 5207792"/>
              <a:gd name="connsiteX3" fmla="*/ 8678068 w 8678068"/>
              <a:gd name="connsiteY3" fmla="*/ 5207792 h 5207792"/>
              <a:gd name="connsiteX4" fmla="*/ 23 w 8678068"/>
              <a:gd name="connsiteY4" fmla="*/ 5207792 h 5207792"/>
              <a:gd name="connsiteX5" fmla="*/ 0 w 8678068"/>
              <a:gd name="connsiteY5" fmla="*/ 971526 h 5207792"/>
              <a:gd name="connsiteX6" fmla="*/ 973931 w 8678068"/>
              <a:gd name="connsiteY6" fmla="*/ 0 h 5207792"/>
              <a:gd name="connsiteX0" fmla="*/ 973931 w 8678068"/>
              <a:gd name="connsiteY0" fmla="*/ 0 h 5207792"/>
              <a:gd name="connsiteX1" fmla="*/ 8675687 w 8678068"/>
              <a:gd name="connsiteY1" fmla="*/ 3523 h 5207792"/>
              <a:gd name="connsiteX2" fmla="*/ 8678068 w 8678068"/>
              <a:gd name="connsiteY2" fmla="*/ 5207792 h 5207792"/>
              <a:gd name="connsiteX3" fmla="*/ 23 w 8678068"/>
              <a:gd name="connsiteY3" fmla="*/ 5207792 h 5207792"/>
              <a:gd name="connsiteX4" fmla="*/ 0 w 8678068"/>
              <a:gd name="connsiteY4" fmla="*/ 971526 h 5207792"/>
              <a:gd name="connsiteX5" fmla="*/ 973931 w 8678068"/>
              <a:gd name="connsiteY5" fmla="*/ 0 h 5207792"/>
              <a:gd name="connsiteX0" fmla="*/ 973931 w 8675916"/>
              <a:gd name="connsiteY0" fmla="*/ 0 h 5207792"/>
              <a:gd name="connsiteX1" fmla="*/ 8675687 w 8675916"/>
              <a:gd name="connsiteY1" fmla="*/ 3523 h 5207792"/>
              <a:gd name="connsiteX2" fmla="*/ 8675687 w 8675916"/>
              <a:gd name="connsiteY2" fmla="*/ 5207792 h 5207792"/>
              <a:gd name="connsiteX3" fmla="*/ 23 w 8675916"/>
              <a:gd name="connsiteY3" fmla="*/ 5207792 h 5207792"/>
              <a:gd name="connsiteX4" fmla="*/ 0 w 8675916"/>
              <a:gd name="connsiteY4" fmla="*/ 971526 h 5207792"/>
              <a:gd name="connsiteX5" fmla="*/ 973931 w 8675916"/>
              <a:gd name="connsiteY5" fmla="*/ 0 h 520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5916" h="5207792">
                <a:moveTo>
                  <a:pt x="973931" y="0"/>
                </a:moveTo>
                <a:lnTo>
                  <a:pt x="8675687" y="3523"/>
                </a:lnTo>
                <a:cubicBezTo>
                  <a:pt x="8676481" y="1738279"/>
                  <a:pt x="8674893" y="3473036"/>
                  <a:pt x="8675687" y="5207792"/>
                </a:cubicBezTo>
                <a:lnTo>
                  <a:pt x="23" y="5207792"/>
                </a:lnTo>
                <a:cubicBezTo>
                  <a:pt x="15" y="4882347"/>
                  <a:pt x="8" y="1296971"/>
                  <a:pt x="0" y="971526"/>
                </a:cubicBezTo>
                <a:lnTo>
                  <a:pt x="973931" y="0"/>
                </a:lnTo>
                <a:close/>
              </a:path>
            </a:pathLst>
          </a:custGeom>
          <a:solidFill>
            <a:schemeClr val="bg1">
              <a:lumMod val="95000"/>
            </a:schemeClr>
          </a:solidFill>
        </p:spPr>
        <p:txBody>
          <a:bodyPr/>
          <a:lstStyle>
            <a:lvl1pPr marL="0" indent="0">
              <a:buNone/>
              <a:defRPr>
                <a:solidFill>
                  <a:schemeClr val="tx1"/>
                </a:solidFill>
              </a:defRPr>
            </a:lvl1pPr>
          </a:lstStyle>
          <a:p>
            <a:r>
              <a:rPr lang="en-US"/>
              <a:t>Click icon to add picture</a:t>
            </a:r>
          </a:p>
        </p:txBody>
      </p:sp>
      <p:pic>
        <p:nvPicPr>
          <p:cNvPr id="22" name="Picture 2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92544" y="296370"/>
            <a:ext cx="787400" cy="758592"/>
          </a:xfrm>
          <a:prstGeom prst="rect">
            <a:avLst/>
          </a:prstGeom>
        </p:spPr>
      </p:pic>
      <p:sp>
        <p:nvSpPr>
          <p:cNvPr id="23" name="Right Triangle 22"/>
          <p:cNvSpPr/>
          <p:nvPr/>
        </p:nvSpPr>
        <p:spPr>
          <a:xfrm rot="5400000">
            <a:off x="788252" y="1487167"/>
            <a:ext cx="965200" cy="129286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Footer Placeholder 4"/>
          <p:cNvSpPr>
            <a:spLocks noGrp="1"/>
          </p:cNvSpPr>
          <p:nvPr>
            <p:ph type="ftr" sz="quarter" idx="11"/>
          </p:nvPr>
        </p:nvSpPr>
        <p:spPr>
          <a:xfrm>
            <a:off x="1007435" y="6415201"/>
            <a:ext cx="5376597" cy="365125"/>
          </a:xfrm>
          <a:prstGeom prst="rect">
            <a:avLst/>
          </a:prstGeom>
        </p:spPr>
        <p:txBody>
          <a:bodyPr/>
          <a:lstStyle>
            <a:lvl1pPr algn="l">
              <a:defRPr>
                <a:solidFill>
                  <a:schemeClr val="tx2"/>
                </a:solidFill>
              </a:defRPr>
            </a:lvl1pPr>
          </a:lstStyle>
          <a:p>
            <a:endParaRPr lang="en-AU"/>
          </a:p>
        </p:txBody>
      </p:sp>
      <p:sp>
        <p:nvSpPr>
          <p:cNvPr id="10" name="Right Triangle 9"/>
          <p:cNvSpPr/>
          <p:nvPr/>
        </p:nvSpPr>
        <p:spPr>
          <a:xfrm rot="5400000">
            <a:off x="788252" y="1487167"/>
            <a:ext cx="965200" cy="1292869"/>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83195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Image Title Slide 3">
    <p:spTree>
      <p:nvGrpSpPr>
        <p:cNvPr id="1" name=""/>
        <p:cNvGrpSpPr/>
        <p:nvPr/>
      </p:nvGrpSpPr>
      <p:grpSpPr>
        <a:xfrm>
          <a:off x="0" y="0"/>
          <a:ext cx="0" cy="0"/>
          <a:chOff x="0" y="0"/>
          <a:chExt cx="0" cy="0"/>
        </a:xfrm>
      </p:grpSpPr>
      <p:sp>
        <p:nvSpPr>
          <p:cNvPr id="14" name="Picture Placeholder 8"/>
          <p:cNvSpPr>
            <a:spLocks noGrp="1"/>
          </p:cNvSpPr>
          <p:nvPr>
            <p:ph type="pic" sz="quarter" idx="10" hasCustomPrompt="1"/>
          </p:nvPr>
        </p:nvSpPr>
        <p:spPr>
          <a:xfrm>
            <a:off x="4512000" y="0"/>
            <a:ext cx="7680000" cy="6381328"/>
          </a:xfrm>
          <a:custGeom>
            <a:avLst/>
            <a:gdLst>
              <a:gd name="connsiteX0" fmla="*/ 0 w 5760000"/>
              <a:gd name="connsiteY0" fmla="*/ 0 h 6858000"/>
              <a:gd name="connsiteX1" fmla="*/ 4523731 w 5760000"/>
              <a:gd name="connsiteY1" fmla="*/ 0 h 6858000"/>
              <a:gd name="connsiteX2" fmla="*/ 5760000 w 5760000"/>
              <a:gd name="connsiteY2" fmla="*/ 1236269 h 6858000"/>
              <a:gd name="connsiteX3" fmla="*/ 5760000 w 5760000"/>
              <a:gd name="connsiteY3" fmla="*/ 6858000 h 6858000"/>
              <a:gd name="connsiteX4" fmla="*/ 5760000 w 5760000"/>
              <a:gd name="connsiteY4" fmla="*/ 6858000 h 6858000"/>
              <a:gd name="connsiteX5" fmla="*/ 1236269 w 5760000"/>
              <a:gd name="connsiteY5" fmla="*/ 6858000 h 6858000"/>
              <a:gd name="connsiteX6" fmla="*/ 0 w 5760000"/>
              <a:gd name="connsiteY6" fmla="*/ 5621731 h 6858000"/>
              <a:gd name="connsiteX7" fmla="*/ 0 w 5760000"/>
              <a:gd name="connsiteY7" fmla="*/ 0 h 6858000"/>
              <a:gd name="connsiteX0" fmla="*/ 0 w 5760000"/>
              <a:gd name="connsiteY0" fmla="*/ 0 h 6858000"/>
              <a:gd name="connsiteX1" fmla="*/ 5760000 w 5760000"/>
              <a:gd name="connsiteY1" fmla="*/ 1236269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621731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621731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539503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2381 w 5760000"/>
              <a:gd name="connsiteY5" fmla="*/ 5508667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91000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67187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67187 w 5760000"/>
              <a:gd name="connsiteY4" fmla="*/ 6858000 h 6858000"/>
              <a:gd name="connsiteX5" fmla="*/ 4762 w 5760000"/>
              <a:gd name="connsiteY5" fmla="*/ 5823440 h 6858000"/>
              <a:gd name="connsiteX6" fmla="*/ 0 w 5760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000" h="6858000">
                <a:moveTo>
                  <a:pt x="0" y="0"/>
                </a:moveTo>
                <a:lnTo>
                  <a:pt x="5760000" y="400"/>
                </a:lnTo>
                <a:lnTo>
                  <a:pt x="5760000" y="6858000"/>
                </a:lnTo>
                <a:lnTo>
                  <a:pt x="5760000" y="6858000"/>
                </a:lnTo>
                <a:lnTo>
                  <a:pt x="967187" y="6858000"/>
                </a:lnTo>
                <a:lnTo>
                  <a:pt x="4762" y="5823440"/>
                </a:lnTo>
                <a:cubicBezTo>
                  <a:pt x="3968" y="3987218"/>
                  <a:pt x="794" y="1836222"/>
                  <a:pt x="0" y="0"/>
                </a:cubicBezTo>
                <a:close/>
              </a:path>
            </a:pathLst>
          </a:custGeom>
          <a:solidFill>
            <a:schemeClr val="bg1">
              <a:lumMod val="95000"/>
            </a:schemeClr>
          </a:solidFill>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p:txBody>
      </p:sp>
      <p:sp>
        <p:nvSpPr>
          <p:cNvPr id="15" name="Title 3"/>
          <p:cNvSpPr>
            <a:spLocks noGrp="1"/>
          </p:cNvSpPr>
          <p:nvPr>
            <p:ph type="ctrTitle"/>
          </p:nvPr>
        </p:nvSpPr>
        <p:spPr>
          <a:xfrm>
            <a:off x="576000" y="3144118"/>
            <a:ext cx="3503776" cy="830997"/>
          </a:xfrm>
        </p:spPr>
        <p:txBody>
          <a:bodyPr wrap="square" anchor="t" anchorCtr="0">
            <a:spAutoFit/>
          </a:bodyPr>
          <a:lstStyle>
            <a:lvl1pPr>
              <a:lnSpc>
                <a:spcPct val="90000"/>
              </a:lnSpc>
              <a:defRPr sz="3000">
                <a:solidFill>
                  <a:schemeClr val="tx1"/>
                </a:solidFill>
              </a:defRPr>
            </a:lvl1pPr>
          </a:lstStyle>
          <a:p>
            <a:r>
              <a:rPr lang="en-US"/>
              <a:t>Click to edit Master title style</a:t>
            </a:r>
            <a:endParaRPr lang="en-AU"/>
          </a:p>
        </p:txBody>
      </p:sp>
      <p:sp>
        <p:nvSpPr>
          <p:cNvPr id="16" name="Subtitle 2"/>
          <p:cNvSpPr>
            <a:spLocks noGrp="1"/>
          </p:cNvSpPr>
          <p:nvPr>
            <p:ph type="subTitle" idx="1"/>
          </p:nvPr>
        </p:nvSpPr>
        <p:spPr>
          <a:xfrm>
            <a:off x="576000" y="6251134"/>
            <a:ext cx="3503776" cy="166199"/>
          </a:xfrm>
          <a:prstGeom prst="rect">
            <a:avLst/>
          </a:prstGeom>
        </p:spPr>
        <p:txBody>
          <a:bodyPr wrap="square" lIns="0" bIns="0" anchor="b" anchorCtr="0">
            <a:spAutoFit/>
          </a:bodyPr>
          <a:lstStyle>
            <a:lvl1pPr marL="0" indent="0" algn="l" defTabSz="914400" rtl="0" eaLnBrk="1" latinLnBrk="0" hangingPunct="1">
              <a:lnSpc>
                <a:spcPct val="90000"/>
              </a:lnSpc>
              <a:spcBef>
                <a:spcPts val="0"/>
              </a:spcBef>
              <a:buFont typeface="Arial" pitchFamily="34" charset="0"/>
              <a:buNone/>
              <a:defRPr lang="en-US" sz="1200" b="0"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7" name="Pictur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92376" y="332656"/>
            <a:ext cx="787400" cy="758592"/>
          </a:xfrm>
          <a:prstGeom prst="rect">
            <a:avLst/>
          </a:prstGeom>
        </p:spPr>
      </p:pic>
      <p:sp>
        <p:nvSpPr>
          <p:cNvPr id="18" name="TextBox 17"/>
          <p:cNvSpPr txBox="1"/>
          <p:nvPr/>
        </p:nvSpPr>
        <p:spPr>
          <a:xfrm>
            <a:off x="576000" y="2929054"/>
            <a:ext cx="1557734" cy="261610"/>
          </a:xfrm>
          <a:prstGeom prst="rect">
            <a:avLst/>
          </a:prstGeom>
          <a:noFill/>
        </p:spPr>
        <p:txBody>
          <a:bodyPr wrap="none" lIns="0" tIns="0" rtlCol="0">
            <a:spAutoFit/>
          </a:bodyPr>
          <a:lstStyle/>
          <a:p>
            <a:r>
              <a:rPr lang="en-AU" sz="1400" b="1">
                <a:solidFill>
                  <a:schemeClr val="tx2"/>
                </a:solidFill>
                <a:latin typeface="Calibri" pitchFamily="34" charset="0"/>
                <a:cs typeface="Calibri" pitchFamily="34" charset="0"/>
              </a:rPr>
              <a:t>SA Power Networks</a:t>
            </a:r>
          </a:p>
        </p:txBody>
      </p:sp>
      <p:sp>
        <p:nvSpPr>
          <p:cNvPr id="8" name="Footer Placeholder 4"/>
          <p:cNvSpPr>
            <a:spLocks noGrp="1"/>
          </p:cNvSpPr>
          <p:nvPr>
            <p:ph type="ftr" sz="quarter" idx="11"/>
          </p:nvPr>
        </p:nvSpPr>
        <p:spPr>
          <a:xfrm>
            <a:off x="576000" y="6416676"/>
            <a:ext cx="3503776" cy="365125"/>
          </a:xfrm>
          <a:prstGeom prst="rect">
            <a:avLst/>
          </a:prstGeom>
        </p:spPr>
        <p:txBody>
          <a:bodyPr/>
          <a:lstStyle>
            <a:lvl1pPr algn="l">
              <a:defRPr>
                <a:solidFill>
                  <a:schemeClr val="tx2"/>
                </a:solidFill>
              </a:defRPr>
            </a:lvl1pPr>
          </a:lstStyle>
          <a:p>
            <a:endParaRPr lang="en-AU"/>
          </a:p>
        </p:txBody>
      </p:sp>
    </p:spTree>
    <p:extLst>
      <p:ext uri="{BB962C8B-B14F-4D97-AF65-F5344CB8AC3E}">
        <p14:creationId xmlns:p14="http://schemas.microsoft.com/office/powerpoint/2010/main" val="746588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 Regular">
    <p:spTree>
      <p:nvGrpSpPr>
        <p:cNvPr id="1" name=""/>
        <p:cNvGrpSpPr/>
        <p:nvPr/>
      </p:nvGrpSpPr>
      <p:grpSpPr>
        <a:xfrm>
          <a:off x="0" y="0"/>
          <a:ext cx="0" cy="0"/>
          <a:chOff x="0" y="0"/>
          <a:chExt cx="0" cy="0"/>
        </a:xfrm>
      </p:grpSpPr>
      <p:sp>
        <p:nvSpPr>
          <p:cNvPr id="2" name="Title 1"/>
          <p:cNvSpPr>
            <a:spLocks noGrp="1"/>
          </p:cNvSpPr>
          <p:nvPr>
            <p:ph type="title"/>
          </p:nvPr>
        </p:nvSpPr>
        <p:spPr>
          <a:xfrm>
            <a:off x="624000" y="403200"/>
            <a:ext cx="10436608" cy="540000"/>
          </a:xfrm>
        </p:spPr>
        <p:txBody>
          <a:bodyPr lIns="0" bIns="0"/>
          <a:lstStyle/>
          <a:p>
            <a:r>
              <a:rPr lang="en-US"/>
              <a:t>Click to edit Master title style</a:t>
            </a:r>
            <a:endParaRPr lang="en-AU"/>
          </a:p>
        </p:txBody>
      </p:sp>
      <p:sp>
        <p:nvSpPr>
          <p:cNvPr id="3" name="Content Placeholder 2"/>
          <p:cNvSpPr>
            <a:spLocks noGrp="1"/>
          </p:cNvSpPr>
          <p:nvPr>
            <p:ph idx="1"/>
          </p:nvPr>
        </p:nvSpPr>
        <p:spPr>
          <a:xfrm>
            <a:off x="624000" y="1119600"/>
            <a:ext cx="10944608" cy="5036960"/>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060608" y="403201"/>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6096000" y="6416675"/>
            <a:ext cx="5472608" cy="365125"/>
          </a:xfrm>
          <a:prstGeom prst="rect">
            <a:avLst/>
          </a:prstGeom>
        </p:spPr>
        <p:txBody>
          <a:bodyPr lIns="0" tIns="25200" rIns="0" bIns="0"/>
          <a:lstStyle>
            <a:lvl1pPr algn="r">
              <a:defRPr sz="1200"/>
            </a:lvl1pPr>
          </a:lstStyle>
          <a:p>
            <a:endParaRPr lang="en-AU"/>
          </a:p>
        </p:txBody>
      </p:sp>
      <p:sp>
        <p:nvSpPr>
          <p:cNvPr id="6" name="Date Placeholder 3"/>
          <p:cNvSpPr>
            <a:spLocks noGrp="1"/>
          </p:cNvSpPr>
          <p:nvPr>
            <p:ph type="dt" sz="half" idx="2"/>
          </p:nvPr>
        </p:nvSpPr>
        <p:spPr>
          <a:xfrm>
            <a:off x="623392" y="6416674"/>
            <a:ext cx="2743200" cy="365125"/>
          </a:xfrm>
          <a:prstGeom prst="rect">
            <a:avLst/>
          </a:prstGeom>
        </p:spPr>
        <p:txBody>
          <a:bodyPr vert="horz" lIns="0" tIns="25200" rIns="0" bIns="0" rtlCol="0" anchor="t" anchorCtr="0"/>
          <a:lstStyle>
            <a:lvl1pPr algn="l">
              <a:defRPr sz="1200">
                <a:solidFill>
                  <a:schemeClr val="tx1"/>
                </a:solidFill>
              </a:defRPr>
            </a:lvl1pPr>
          </a:lstStyle>
          <a:p>
            <a:r>
              <a:rPr lang="en-US"/>
              <a:t>4/9/2024</a:t>
            </a:r>
          </a:p>
        </p:txBody>
      </p:sp>
    </p:spTree>
    <p:extLst>
      <p:ext uri="{BB962C8B-B14F-4D97-AF65-F5344CB8AC3E}">
        <p14:creationId xmlns:p14="http://schemas.microsoft.com/office/powerpoint/2010/main" val="2164641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and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24418" y="1124744"/>
            <a:ext cx="10943167" cy="5733256"/>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endParaRPr lang="en-US"/>
          </a:p>
          <a:p>
            <a:endParaRPr lang="en-US"/>
          </a:p>
        </p:txBody>
      </p:sp>
      <p:sp>
        <p:nvSpPr>
          <p:cNvPr id="6" name="Title 1"/>
          <p:cNvSpPr>
            <a:spLocks noGrp="1"/>
          </p:cNvSpPr>
          <p:nvPr>
            <p:ph type="title"/>
          </p:nvPr>
        </p:nvSpPr>
        <p:spPr>
          <a:xfrm>
            <a:off x="624000" y="404664"/>
            <a:ext cx="10436608" cy="540000"/>
          </a:xfrm>
        </p:spPr>
        <p:txBody>
          <a:bodyPr lIns="0" bIns="0"/>
          <a:lstStyle/>
          <a:p>
            <a:r>
              <a:rPr lang="en-US"/>
              <a:t>Click to edit Master title style</a:t>
            </a:r>
            <a:endParaRPr lang="en-AU"/>
          </a:p>
        </p:txBody>
      </p:sp>
      <p:sp>
        <p:nvSpPr>
          <p:cNvPr id="4" name="Footer Placeholder 4"/>
          <p:cNvSpPr>
            <a:spLocks noGrp="1"/>
          </p:cNvSpPr>
          <p:nvPr>
            <p:ph type="ftr" sz="quarter" idx="11"/>
          </p:nvPr>
        </p:nvSpPr>
        <p:spPr>
          <a:xfrm>
            <a:off x="5903979" y="6415201"/>
            <a:ext cx="5280587" cy="365125"/>
          </a:xfrm>
          <a:prstGeom prst="rect">
            <a:avLst/>
          </a:prstGeom>
        </p:spPr>
        <p:txBody>
          <a:bodyPr/>
          <a:lstStyle>
            <a:lvl1pPr algn="r">
              <a:defRPr>
                <a:solidFill>
                  <a:schemeClr val="tx2"/>
                </a:solidFill>
              </a:defRPr>
            </a:lvl1pPr>
          </a:lstStyle>
          <a:p>
            <a:endParaRPr lang="en-AU"/>
          </a:p>
        </p:txBody>
      </p:sp>
      <p:sp>
        <p:nvSpPr>
          <p:cNvPr id="5" name="Slide Number Placeholder 3"/>
          <p:cNvSpPr>
            <a:spLocks noGrp="1"/>
          </p:cNvSpPr>
          <p:nvPr>
            <p:ph type="sldNum" sz="quarter" idx="4"/>
          </p:nvPr>
        </p:nvSpPr>
        <p:spPr>
          <a:xfrm>
            <a:off x="11060608" y="404665"/>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Tree>
    <p:extLst>
      <p:ext uri="{BB962C8B-B14F-4D97-AF65-F5344CB8AC3E}">
        <p14:creationId xmlns:p14="http://schemas.microsoft.com/office/powerpoint/2010/main" val="1255642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noChangeAspect="1"/>
          </p:cNvSpPr>
          <p:nvPr>
            <p:ph sz="half" idx="1"/>
          </p:nvPr>
        </p:nvSpPr>
        <p:spPr>
          <a:xfrm>
            <a:off x="624000" y="1124744"/>
            <a:ext cx="5184000" cy="5040560"/>
          </a:xfrm>
          <a:prstGeom prst="rect">
            <a:avLst/>
          </a:prstGeom>
        </p:spPr>
        <p:txBody>
          <a:bodyPr lIns="0" tIns="0" rIns="0" bIns="0">
            <a:normAutofit/>
          </a:bodyPr>
          <a:lstStyle>
            <a:lvl1pPr>
              <a:lnSpc>
                <a:spcPts val="2400"/>
              </a:lnSpc>
              <a:spcBef>
                <a:spcPts val="0"/>
              </a:spcBef>
              <a:defRPr sz="2000">
                <a:solidFill>
                  <a:schemeClr val="tx1"/>
                </a:solidFill>
              </a:defRPr>
            </a:lvl1pPr>
            <a:lvl2pPr>
              <a:lnSpc>
                <a:spcPts val="2400"/>
              </a:lnSpc>
              <a:spcBef>
                <a:spcPts val="0"/>
              </a:spcBef>
              <a:defRPr sz="2000">
                <a:solidFill>
                  <a:schemeClr val="tx1"/>
                </a:solidFill>
              </a:defRPr>
            </a:lvl2pPr>
            <a:lvl3pPr>
              <a:lnSpc>
                <a:spcPts val="2400"/>
              </a:lnSpc>
              <a:spcBef>
                <a:spcPts val="0"/>
              </a:spcBef>
              <a:defRPr sz="2000">
                <a:solidFill>
                  <a:schemeClr val="tx1"/>
                </a:solidFill>
              </a:defRPr>
            </a:lvl3pPr>
            <a:lvl4pPr>
              <a:lnSpc>
                <a:spcPts val="2400"/>
              </a:lnSpc>
              <a:spcBef>
                <a:spcPts val="0"/>
              </a:spcBef>
              <a:defRPr sz="2000">
                <a:solidFill>
                  <a:schemeClr val="tx1"/>
                </a:solidFill>
              </a:defRPr>
            </a:lvl4pPr>
            <a:lvl5pPr>
              <a:lnSpc>
                <a:spcPts val="2400"/>
              </a:lnSpc>
              <a:spcBef>
                <a:spcPts val="0"/>
              </a:spcBef>
              <a:defRPr sz="20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noChangeAspect="1"/>
          </p:cNvSpPr>
          <p:nvPr>
            <p:ph sz="half" idx="2"/>
          </p:nvPr>
        </p:nvSpPr>
        <p:spPr>
          <a:xfrm>
            <a:off x="6384608" y="1124744"/>
            <a:ext cx="5184000" cy="5040560"/>
          </a:xfrm>
          <a:prstGeom prst="rect">
            <a:avLst/>
          </a:prstGeom>
        </p:spPr>
        <p:txBody>
          <a:bodyPr lIns="36000" rIns="0" bIns="0">
            <a:normAutofit/>
          </a:bodyPr>
          <a:lstStyle>
            <a:lvl1pPr>
              <a:lnSpc>
                <a:spcPts val="2400"/>
              </a:lnSpc>
              <a:spcBef>
                <a:spcPts val="0"/>
              </a:spcBef>
              <a:defRPr sz="2000">
                <a:solidFill>
                  <a:schemeClr val="tx1"/>
                </a:solidFill>
              </a:defRPr>
            </a:lvl1pPr>
            <a:lvl2pPr>
              <a:lnSpc>
                <a:spcPts val="2400"/>
              </a:lnSpc>
              <a:spcBef>
                <a:spcPts val="0"/>
              </a:spcBef>
              <a:defRPr sz="2000">
                <a:solidFill>
                  <a:schemeClr val="tx1"/>
                </a:solidFill>
              </a:defRPr>
            </a:lvl2pPr>
            <a:lvl3pPr>
              <a:lnSpc>
                <a:spcPts val="2400"/>
              </a:lnSpc>
              <a:spcBef>
                <a:spcPts val="0"/>
              </a:spcBef>
              <a:defRPr sz="2000">
                <a:solidFill>
                  <a:schemeClr val="tx1"/>
                </a:solidFill>
              </a:defRPr>
            </a:lvl3pPr>
            <a:lvl4pPr>
              <a:lnSpc>
                <a:spcPts val="2400"/>
              </a:lnSpc>
              <a:spcBef>
                <a:spcPts val="0"/>
              </a:spcBef>
              <a:defRPr sz="2000">
                <a:solidFill>
                  <a:schemeClr val="tx1"/>
                </a:solidFill>
              </a:defRPr>
            </a:lvl4pPr>
            <a:lvl5pPr>
              <a:lnSpc>
                <a:spcPts val="2400"/>
              </a:lnSpc>
              <a:spcBef>
                <a:spcPts val="0"/>
              </a:spcBef>
              <a:defRPr sz="20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p:cNvSpPr>
            <a:spLocks noGrp="1"/>
          </p:cNvSpPr>
          <p:nvPr>
            <p:ph type="title"/>
          </p:nvPr>
        </p:nvSpPr>
        <p:spPr>
          <a:xfrm>
            <a:off x="624000" y="404664"/>
            <a:ext cx="10436608" cy="540000"/>
          </a:xfrm>
        </p:spPr>
        <p:txBody>
          <a:bodyPr lIns="0" bIns="0"/>
          <a:lstStyle/>
          <a:p>
            <a:r>
              <a:rPr lang="en-US"/>
              <a:t>Click to edit Master title style</a:t>
            </a:r>
            <a:endParaRPr lang="en-AU"/>
          </a:p>
        </p:txBody>
      </p:sp>
      <p:sp>
        <p:nvSpPr>
          <p:cNvPr id="8" name="Slide Number Placeholder 3"/>
          <p:cNvSpPr>
            <a:spLocks noGrp="1"/>
          </p:cNvSpPr>
          <p:nvPr>
            <p:ph type="sldNum" sz="quarter" idx="4"/>
          </p:nvPr>
        </p:nvSpPr>
        <p:spPr>
          <a:xfrm>
            <a:off x="11060608" y="404665"/>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9" name="Footer Placeholder 1"/>
          <p:cNvSpPr>
            <a:spLocks noGrp="1"/>
          </p:cNvSpPr>
          <p:nvPr>
            <p:ph type="ftr" sz="quarter" idx="3"/>
          </p:nvPr>
        </p:nvSpPr>
        <p:spPr>
          <a:xfrm>
            <a:off x="6096000" y="6416675"/>
            <a:ext cx="5472608" cy="365125"/>
          </a:xfrm>
          <a:prstGeom prst="rect">
            <a:avLst/>
          </a:prstGeom>
        </p:spPr>
        <p:txBody>
          <a:bodyPr lIns="0" tIns="25200" rIns="0" bIns="0"/>
          <a:lstStyle>
            <a:lvl1pPr algn="r">
              <a:defRPr sz="1200"/>
            </a:lvl1pPr>
          </a:lstStyle>
          <a:p>
            <a:endParaRPr lang="en-AU"/>
          </a:p>
        </p:txBody>
      </p:sp>
      <p:sp>
        <p:nvSpPr>
          <p:cNvPr id="10" name="Date Placeholder 3"/>
          <p:cNvSpPr>
            <a:spLocks noGrp="1"/>
          </p:cNvSpPr>
          <p:nvPr>
            <p:ph type="dt" sz="half" idx="10"/>
          </p:nvPr>
        </p:nvSpPr>
        <p:spPr>
          <a:xfrm>
            <a:off x="623392" y="6416674"/>
            <a:ext cx="2743200" cy="365125"/>
          </a:xfrm>
          <a:prstGeom prst="rect">
            <a:avLst/>
          </a:prstGeom>
        </p:spPr>
        <p:txBody>
          <a:bodyPr vert="horz" lIns="0" tIns="25200" rIns="0" bIns="0" rtlCol="0" anchor="t" anchorCtr="0"/>
          <a:lstStyle>
            <a:lvl1pPr algn="l">
              <a:defRPr sz="1200">
                <a:solidFill>
                  <a:schemeClr val="tx1"/>
                </a:solidFill>
              </a:defRPr>
            </a:lvl1pPr>
          </a:lstStyle>
          <a:p>
            <a:r>
              <a:rPr lang="en-US"/>
              <a:t>4/9/2024</a:t>
            </a:r>
          </a:p>
        </p:txBody>
      </p:sp>
    </p:spTree>
    <p:extLst>
      <p:ext uri="{BB962C8B-B14F-4D97-AF65-F5344CB8AC3E}">
        <p14:creationId xmlns:p14="http://schemas.microsoft.com/office/powerpoint/2010/main" val="30646704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sp>
        <p:nvSpPr>
          <p:cNvPr id="5" name="TextBox 4"/>
          <p:cNvSpPr txBox="1"/>
          <p:nvPr/>
        </p:nvSpPr>
        <p:spPr>
          <a:xfrm>
            <a:off x="3455707" y="3995772"/>
            <a:ext cx="5280587" cy="369332"/>
          </a:xfrm>
          <a:prstGeom prst="rect">
            <a:avLst/>
          </a:prstGeom>
          <a:noFill/>
        </p:spPr>
        <p:txBody>
          <a:bodyPr wrap="square" rtlCol="0">
            <a:spAutoFit/>
          </a:bodyPr>
          <a:lstStyle/>
          <a:p>
            <a:pPr algn="ctr"/>
            <a:r>
              <a:rPr lang="en-US" sz="1800">
                <a:solidFill>
                  <a:schemeClr val="tx1"/>
                </a:solidFill>
              </a:rPr>
              <a:t>sapowernetworks.com.au</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57638" y="2355762"/>
            <a:ext cx="1476727" cy="1423987"/>
          </a:xfrm>
          <a:prstGeom prst="rect">
            <a:avLst/>
          </a:prstGeom>
        </p:spPr>
      </p:pic>
    </p:spTree>
    <p:extLst>
      <p:ext uri="{BB962C8B-B14F-4D97-AF65-F5344CB8AC3E}">
        <p14:creationId xmlns:p14="http://schemas.microsoft.com/office/powerpoint/2010/main" val="984943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8E55C-0E48-5726-448C-4C838AACA4A0}"/>
              </a:ext>
            </a:extLst>
          </p:cNvPr>
          <p:cNvSpPr>
            <a:spLocks noGrp="1"/>
          </p:cNvSpPr>
          <p:nvPr>
            <p:ph type="title"/>
          </p:nvPr>
        </p:nvSpPr>
        <p:spPr/>
        <p:txBody>
          <a:body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47181BFF-ED4C-FFAD-DF51-D372CC95DDC7}"/>
              </a:ext>
            </a:extLst>
          </p:cNvPr>
          <p:cNvSpPr>
            <a:spLocks noGrp="1"/>
          </p:cNvSpPr>
          <p:nvPr>
            <p:ph type="sldNum" sz="quarter" idx="10"/>
          </p:nvPr>
        </p:nvSpPr>
        <p:spPr/>
        <p:txBody>
          <a:bodyPr/>
          <a:lstStyle/>
          <a:p>
            <a:fld id="{DF28FB93-0A08-4E7D-8E63-9EFA29F1E093}" type="slidenum">
              <a:rPr lang="en-US" smtClean="0"/>
              <a:pPr/>
              <a:t>‹#›</a:t>
            </a:fld>
            <a:endParaRPr lang="en-US"/>
          </a:p>
        </p:txBody>
      </p:sp>
      <p:sp>
        <p:nvSpPr>
          <p:cNvPr id="4" name="Footer Placeholder 3">
            <a:extLst>
              <a:ext uri="{FF2B5EF4-FFF2-40B4-BE49-F238E27FC236}">
                <a16:creationId xmlns:a16="http://schemas.microsoft.com/office/drawing/2014/main" id="{92B7D9F0-4035-4E7D-D82D-A159AFF2C65A}"/>
              </a:ext>
            </a:extLst>
          </p:cNvPr>
          <p:cNvSpPr>
            <a:spLocks noGrp="1"/>
          </p:cNvSpPr>
          <p:nvPr>
            <p:ph type="ftr" sz="quarter" idx="11"/>
          </p:nvPr>
        </p:nvSpPr>
        <p:spPr/>
        <p:txBody>
          <a:bodyPr/>
          <a:lstStyle/>
          <a:p>
            <a:endParaRPr lang="en-AU"/>
          </a:p>
        </p:txBody>
      </p:sp>
      <p:sp>
        <p:nvSpPr>
          <p:cNvPr id="5" name="Date Placeholder 4">
            <a:extLst>
              <a:ext uri="{FF2B5EF4-FFF2-40B4-BE49-F238E27FC236}">
                <a16:creationId xmlns:a16="http://schemas.microsoft.com/office/drawing/2014/main" id="{FDB22F70-229C-0F51-E22A-8CEE84EDA4C0}"/>
              </a:ext>
            </a:extLst>
          </p:cNvPr>
          <p:cNvSpPr>
            <a:spLocks noGrp="1"/>
          </p:cNvSpPr>
          <p:nvPr>
            <p:ph type="dt" sz="half" idx="12"/>
          </p:nvPr>
        </p:nvSpPr>
        <p:spPr/>
        <p:txBody>
          <a:bodyPr/>
          <a:lstStyle/>
          <a:p>
            <a:r>
              <a:rPr lang="en-US"/>
              <a:t>4/9/2024</a:t>
            </a:r>
          </a:p>
        </p:txBody>
      </p:sp>
    </p:spTree>
    <p:extLst>
      <p:ext uri="{BB962C8B-B14F-4D97-AF65-F5344CB8AC3E}">
        <p14:creationId xmlns:p14="http://schemas.microsoft.com/office/powerpoint/2010/main" val="4205532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lai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5201" y="1205552"/>
            <a:ext cx="5537928" cy="1946319"/>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5200" y="3297600"/>
            <a:ext cx="5537929" cy="1802113"/>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5201" y="362787"/>
            <a:ext cx="1639218" cy="365125"/>
          </a:xfrm>
          <a:prstGeom prst="rect">
            <a:avLst/>
          </a:prstGeom>
        </p:spPr>
        <p:txBody>
          <a:bodyPr/>
          <a:lstStyle>
            <a:lvl1pPr algn="l">
              <a:defRPr>
                <a:solidFill>
                  <a:schemeClr val="bg1">
                    <a:lumMod val="75000"/>
                  </a:schemeClr>
                </a:solidFill>
              </a:defRPr>
            </a:lvl1pPr>
          </a:lstStyle>
          <a:p>
            <a:endParaRPr lang="en-AU"/>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0069" y="5648963"/>
            <a:ext cx="2362200" cy="800100"/>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4800" y="0"/>
            <a:ext cx="4267200" cy="4591050"/>
          </a:xfrm>
          <a:prstGeom prst="rect">
            <a:avLst/>
          </a:prstGeom>
        </p:spPr>
      </p:pic>
    </p:spTree>
    <p:extLst>
      <p:ext uri="{BB962C8B-B14F-4D97-AF65-F5344CB8AC3E}">
        <p14:creationId xmlns:p14="http://schemas.microsoft.com/office/powerpoint/2010/main" val="2801445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28800" y="0"/>
            <a:ext cx="4267200" cy="4591050"/>
          </a:xfrm>
          <a:prstGeom prst="rect">
            <a:avLst/>
          </a:prstGeom>
        </p:spPr>
      </p:pic>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6293" y="1201003"/>
            <a:ext cx="4963629" cy="1948725"/>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6293" y="3296374"/>
            <a:ext cx="4963629" cy="1794241"/>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6293" y="363600"/>
            <a:ext cx="1624478" cy="365125"/>
          </a:xfrm>
          <a:prstGeom prst="rect">
            <a:avLst/>
          </a:prstGeom>
        </p:spPr>
        <p:txBody>
          <a:bodyPr/>
          <a:lstStyle>
            <a:lvl1pPr algn="l">
              <a:defRPr>
                <a:solidFill>
                  <a:schemeClr val="bg1">
                    <a:lumMod val="75000"/>
                  </a:schemeClr>
                </a:solidFill>
              </a:defRPr>
            </a:lvl1pPr>
          </a:lstStyle>
          <a:p>
            <a:endParaRPr lang="en-AU"/>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2733716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 Regular">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77312" y="0"/>
            <a:ext cx="3214687" cy="3476625"/>
          </a:xfrm>
          <a:prstGeom prst="rect">
            <a:avLst/>
          </a:prstGeom>
        </p:spPr>
      </p:pic>
      <p:sp>
        <p:nvSpPr>
          <p:cNvPr id="2" name="Title 1"/>
          <p:cNvSpPr>
            <a:spLocks noGrp="1"/>
          </p:cNvSpPr>
          <p:nvPr>
            <p:ph type="title"/>
          </p:nvPr>
        </p:nvSpPr>
        <p:spPr>
          <a:xfrm>
            <a:off x="385875" y="403200"/>
            <a:ext cx="7843725" cy="898062"/>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7843725"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90616" y="6416675"/>
            <a:ext cx="2010770" cy="365125"/>
          </a:xfrm>
          <a:prstGeom prst="rect">
            <a:avLst/>
          </a:prstGeom>
        </p:spPr>
        <p:txBody>
          <a:bodyPr lIns="0" tIns="25200" rIns="0" bIns="0"/>
          <a:lstStyle>
            <a:lvl1pPr algn="ctr">
              <a:defRPr sz="1200">
                <a:solidFill>
                  <a:schemeClr val="bg1">
                    <a:lumMod val="75000"/>
                  </a:schemeClr>
                </a:solidFill>
              </a:defRPr>
            </a:lvl1pPr>
          </a:lstStyle>
          <a:p>
            <a:endParaRPr lang="en-AU"/>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r>
              <a:rPr lang="en-US"/>
              <a:t>4/9/2024</a:t>
            </a:r>
          </a:p>
        </p:txBody>
      </p:sp>
    </p:spTree>
    <p:extLst>
      <p:ext uri="{BB962C8B-B14F-4D97-AF65-F5344CB8AC3E}">
        <p14:creationId xmlns:p14="http://schemas.microsoft.com/office/powerpoint/2010/main" val="2522550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Title with photo">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8A101C-0754-D346-9C7D-15DCE826CF09}"/>
              </a:ext>
            </a:extLst>
          </p:cNvPr>
          <p:cNvPicPr>
            <a:picLocks noChangeAspect="1"/>
          </p:cNvPicPr>
          <p:nvPr userDrawn="1"/>
        </p:nvPicPr>
        <p:blipFill>
          <a:blip r:embed="rId3"/>
          <a:stretch>
            <a:fillRect/>
          </a:stretch>
        </p:blipFill>
        <p:spPr>
          <a:xfrm>
            <a:off x="330202" y="152400"/>
            <a:ext cx="2149952" cy="889752"/>
          </a:xfrm>
          <a:prstGeom prst="rect">
            <a:avLst/>
          </a:prstGeom>
        </p:spPr>
      </p:pic>
    </p:spTree>
    <p:extLst>
      <p:ext uri="{BB962C8B-B14F-4D97-AF65-F5344CB8AC3E}">
        <p14:creationId xmlns:p14="http://schemas.microsoft.com/office/powerpoint/2010/main" val="93942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and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411939" y="0"/>
            <a:ext cx="8780061" cy="6858000"/>
          </a:xfrm>
          <a:solidFill>
            <a:srgbClr val="DDDDDD"/>
          </a:solidFill>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endParaRPr lang="en-US"/>
          </a:p>
          <a:p>
            <a:endParaRPr lang="en-US"/>
          </a:p>
        </p:txBody>
      </p:sp>
      <p:sp>
        <p:nvSpPr>
          <p:cNvPr id="6" name="Title 1"/>
          <p:cNvSpPr>
            <a:spLocks noGrp="1"/>
          </p:cNvSpPr>
          <p:nvPr>
            <p:ph type="title"/>
          </p:nvPr>
        </p:nvSpPr>
        <p:spPr>
          <a:xfrm>
            <a:off x="385875" y="404663"/>
            <a:ext cx="2630280" cy="2734322"/>
          </a:xfrm>
        </p:spPr>
        <p:txBody>
          <a:bodyPr lIns="0" bIns="0"/>
          <a:lstStyle/>
          <a:p>
            <a:r>
              <a:rPr lang="en-US"/>
              <a:t>Click to edit Master title style</a:t>
            </a:r>
            <a:endParaRPr lang="en-AU"/>
          </a:p>
        </p:txBody>
      </p:sp>
      <p:sp>
        <p:nvSpPr>
          <p:cNvPr id="4" name="Footer Placeholder 4"/>
          <p:cNvSpPr>
            <a:spLocks noGrp="1"/>
          </p:cNvSpPr>
          <p:nvPr>
            <p:ph type="ftr" sz="quarter" idx="11"/>
          </p:nvPr>
        </p:nvSpPr>
        <p:spPr>
          <a:xfrm>
            <a:off x="385268" y="6415201"/>
            <a:ext cx="2131709" cy="365125"/>
          </a:xfrm>
          <a:prstGeom prst="rect">
            <a:avLst/>
          </a:prstGeom>
        </p:spPr>
        <p:txBody>
          <a:bodyPr/>
          <a:lstStyle>
            <a:lvl1pPr algn="l">
              <a:defRPr>
                <a:solidFill>
                  <a:schemeClr val="bg1">
                    <a:lumMod val="75000"/>
                  </a:schemeClr>
                </a:solidFill>
              </a:defRPr>
            </a:lvl1pPr>
          </a:lstStyle>
          <a:p>
            <a:endParaRPr lang="en-AU"/>
          </a:p>
        </p:txBody>
      </p:sp>
      <p:sp>
        <p:nvSpPr>
          <p:cNvPr id="5" name="Slide Number Placeholder 3"/>
          <p:cNvSpPr>
            <a:spLocks noGrp="1"/>
          </p:cNvSpPr>
          <p:nvPr>
            <p:ph type="sldNum" sz="quarter" idx="4"/>
          </p:nvPr>
        </p:nvSpPr>
        <p:spPr>
          <a:xfrm>
            <a:off x="11298733" y="6415201"/>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8" name="Text Placeholder 7"/>
          <p:cNvSpPr>
            <a:spLocks noGrp="1"/>
          </p:cNvSpPr>
          <p:nvPr>
            <p:ph type="body" sz="quarter" idx="13"/>
          </p:nvPr>
        </p:nvSpPr>
        <p:spPr>
          <a:xfrm>
            <a:off x="385268" y="3562067"/>
            <a:ext cx="2630888" cy="2629184"/>
          </a:xfrm>
        </p:spPr>
        <p:txBody>
          <a:bodyPr anchor="b"/>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Tree>
    <p:extLst>
      <p:ext uri="{BB962C8B-B14F-4D97-AF65-F5344CB8AC3E}">
        <p14:creationId xmlns:p14="http://schemas.microsoft.com/office/powerpoint/2010/main" val="1733470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0963" y="1709738"/>
            <a:ext cx="4410075" cy="3438525"/>
          </a:xfrm>
          <a:prstGeom prst="rect">
            <a:avLst/>
          </a:prstGeom>
        </p:spPr>
      </p:pic>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90963" y="1709738"/>
            <a:ext cx="4410075" cy="3438525"/>
          </a:xfrm>
          <a:prstGeom prst="rect">
            <a:avLst/>
          </a:prstGeom>
        </p:spPr>
      </p:pic>
    </p:spTree>
    <p:extLst>
      <p:ext uri="{BB962C8B-B14F-4D97-AF65-F5344CB8AC3E}">
        <p14:creationId xmlns:p14="http://schemas.microsoft.com/office/powerpoint/2010/main" val="1619759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mage Title Slide">
    <p:spTree>
      <p:nvGrpSpPr>
        <p:cNvPr id="1" name=""/>
        <p:cNvGrpSpPr/>
        <p:nvPr/>
      </p:nvGrpSpPr>
      <p:grpSpPr>
        <a:xfrm>
          <a:off x="0" y="0"/>
          <a:ext cx="0" cy="0"/>
          <a:chOff x="0" y="0"/>
          <a:chExt cx="0" cy="0"/>
        </a:xfrm>
      </p:grpSpPr>
      <p:sp>
        <p:nvSpPr>
          <p:cNvPr id="8" name="Picture Placeholder 10"/>
          <p:cNvSpPr>
            <a:spLocks noGrp="1"/>
          </p:cNvSpPr>
          <p:nvPr>
            <p:ph type="pic" sz="quarter" idx="13" hasCustomPrompt="1"/>
          </p:nvPr>
        </p:nvSpPr>
        <p:spPr>
          <a:xfrm>
            <a:off x="0" y="2"/>
            <a:ext cx="12192000" cy="5236189"/>
          </a:xfrm>
          <a:prstGeom prst="rect">
            <a:avLst/>
          </a:prstGeom>
          <a:solidFill>
            <a:schemeClr val="bg1">
              <a:lumMod val="95000"/>
            </a:schemeClr>
          </a:solidFill>
        </p:spPr>
        <p:txBody>
          <a:bodyPr>
            <a:noAutofit/>
          </a:bodyPr>
          <a:lstStyle>
            <a:lvl1pPr marL="0" indent="0">
              <a:buNone/>
              <a:defRPr sz="1200" baseline="0">
                <a:solidFill>
                  <a:schemeClr val="tx1"/>
                </a:solidFill>
              </a:defRPr>
            </a:lvl1pPr>
          </a:lstStyle>
          <a:p>
            <a:r>
              <a:rPr lang="en-AU"/>
              <a:t>Drag and Drop image.</a:t>
            </a:r>
            <a:br>
              <a:rPr lang="en-AU"/>
            </a:br>
            <a:r>
              <a:rPr lang="en-AU"/>
              <a:t>Use Crop Tool to position.</a:t>
            </a: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0766" y="5648963"/>
            <a:ext cx="1485900" cy="800100"/>
          </a:xfrm>
          <a:prstGeom prst="rect">
            <a:avLst/>
          </a:prstGeom>
        </p:spPr>
      </p:pic>
      <p:sp>
        <p:nvSpPr>
          <p:cNvPr id="2" name="Title 1"/>
          <p:cNvSpPr>
            <a:spLocks noGrp="1"/>
          </p:cNvSpPr>
          <p:nvPr>
            <p:ph type="ctrTitle"/>
          </p:nvPr>
        </p:nvSpPr>
        <p:spPr>
          <a:xfrm>
            <a:off x="385201" y="5648963"/>
            <a:ext cx="6475074" cy="574416"/>
          </a:xfrm>
        </p:spPr>
        <p:txBody>
          <a:bodyPr tIns="0" rIns="0" anchor="t" anchorCtr="0">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385200" y="6281909"/>
            <a:ext cx="6475075" cy="178030"/>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5201" y="362787"/>
            <a:ext cx="1639218" cy="365125"/>
          </a:xfrm>
          <a:prstGeom prst="rect">
            <a:avLst/>
          </a:prstGeom>
        </p:spPr>
        <p:txBody>
          <a:bodyPr/>
          <a:lstStyle>
            <a:lvl1pPr algn="l">
              <a:defRPr>
                <a:solidFill>
                  <a:schemeClr val="bg1">
                    <a:lumMod val="75000"/>
                  </a:schemeClr>
                </a:solidFill>
              </a:defRPr>
            </a:lvl1pPr>
          </a:lstStyle>
          <a:p>
            <a:endParaRPr lang="en-AU"/>
          </a:p>
        </p:txBody>
      </p:sp>
    </p:spTree>
    <p:extLst>
      <p:ext uri="{BB962C8B-B14F-4D97-AF65-F5344CB8AC3E}">
        <p14:creationId xmlns:p14="http://schemas.microsoft.com/office/powerpoint/2010/main" val="27569958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624418" y="1"/>
            <a:ext cx="11567583" cy="4944713"/>
          </a:xfrm>
          <a:custGeom>
            <a:avLst/>
            <a:gdLst>
              <a:gd name="connsiteX0" fmla="*/ 0 w 8675687"/>
              <a:gd name="connsiteY0" fmla="*/ 0 h 4943474"/>
              <a:gd name="connsiteX1" fmla="*/ 7699351 w 8675687"/>
              <a:gd name="connsiteY1" fmla="*/ 0 h 4943474"/>
              <a:gd name="connsiteX2" fmla="*/ 8675687 w 8675687"/>
              <a:gd name="connsiteY2" fmla="*/ 97633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4739 h 4948213"/>
              <a:gd name="connsiteX1" fmla="*/ 7699351 w 8675687"/>
              <a:gd name="connsiteY1" fmla="*/ 4739 h 4948213"/>
              <a:gd name="connsiteX2" fmla="*/ 8675687 w 8675687"/>
              <a:gd name="connsiteY2" fmla="*/ 0 h 4948213"/>
              <a:gd name="connsiteX3" fmla="*/ 8675687 w 8675687"/>
              <a:gd name="connsiteY3" fmla="*/ 4948213 h 4948213"/>
              <a:gd name="connsiteX4" fmla="*/ 8675687 w 8675687"/>
              <a:gd name="connsiteY4" fmla="*/ 4948213 h 4948213"/>
              <a:gd name="connsiteX5" fmla="*/ 976336 w 8675687"/>
              <a:gd name="connsiteY5" fmla="*/ 4948213 h 4948213"/>
              <a:gd name="connsiteX6" fmla="*/ 0 w 8675687"/>
              <a:gd name="connsiteY6" fmla="*/ 3971877 h 4948213"/>
              <a:gd name="connsiteX7" fmla="*/ 0 w 8675687"/>
              <a:gd name="connsiteY7" fmla="*/ 4739 h 4948213"/>
              <a:gd name="connsiteX0" fmla="*/ 0 w 8675687"/>
              <a:gd name="connsiteY0" fmla="*/ 0 h 4943474"/>
              <a:gd name="connsiteX1" fmla="*/ 7699351 w 8675687"/>
              <a:gd name="connsiteY1" fmla="*/ 0 h 4943474"/>
              <a:gd name="connsiteX2" fmla="*/ 8675687 w 8675687"/>
              <a:gd name="connsiteY2" fmla="*/ 478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0 h 4943474"/>
              <a:gd name="connsiteX1" fmla="*/ 8675687 w 8675687"/>
              <a:gd name="connsiteY1" fmla="*/ 4786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0 h 4943474"/>
              <a:gd name="connsiteX1" fmla="*/ 8675687 w 8675687"/>
              <a:gd name="connsiteY1" fmla="*/ 1143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0 w 8675687"/>
              <a:gd name="connsiteY6" fmla="*/ 1239 h 494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5687" h="4944713">
                <a:moveTo>
                  <a:pt x="0" y="1239"/>
                </a:moveTo>
                <a:lnTo>
                  <a:pt x="8675687" y="0"/>
                </a:lnTo>
                <a:lnTo>
                  <a:pt x="8675687" y="4944713"/>
                </a:lnTo>
                <a:lnTo>
                  <a:pt x="8675687" y="4944713"/>
                </a:lnTo>
                <a:lnTo>
                  <a:pt x="976336" y="4944713"/>
                </a:lnTo>
                <a:lnTo>
                  <a:pt x="0" y="3968377"/>
                </a:lnTo>
                <a:lnTo>
                  <a:pt x="0" y="1239"/>
                </a:lnTo>
                <a:close/>
              </a:path>
            </a:pathLst>
          </a:custGeom>
          <a:solidFill>
            <a:schemeClr val="bg1">
              <a:lumMod val="95000"/>
            </a:schemeClr>
          </a:solidFill>
        </p:spPr>
        <p:txBody>
          <a:bodyPr>
            <a:noAutofit/>
          </a:bodyPr>
          <a:lstStyle>
            <a:lvl1pPr marL="0" indent="0">
              <a:buNone/>
              <a:defRPr sz="1200" baseline="0">
                <a:solidFill>
                  <a:schemeClr val="tx1"/>
                </a:solidFill>
              </a:defRPr>
            </a:lvl1pPr>
          </a:lstStyle>
          <a:p>
            <a:r>
              <a:rPr lang="en-AU"/>
              <a:t>Drag and Drop image.</a:t>
            </a:r>
            <a:br>
              <a:rPr lang="en-AU"/>
            </a:br>
            <a:r>
              <a:rPr lang="en-AU"/>
              <a:t>Portrait image: Use Crop Tool to position</a:t>
            </a:r>
            <a:endParaRPr lang="en-US"/>
          </a:p>
        </p:txBody>
      </p:sp>
      <p:sp>
        <p:nvSpPr>
          <p:cNvPr id="2" name="Title 1"/>
          <p:cNvSpPr>
            <a:spLocks noGrp="1"/>
          </p:cNvSpPr>
          <p:nvPr>
            <p:ph type="ctrTitle"/>
          </p:nvPr>
        </p:nvSpPr>
        <p:spPr>
          <a:xfrm>
            <a:off x="624418" y="5472000"/>
            <a:ext cx="9111797" cy="589472"/>
          </a:xfrm>
        </p:spPr>
        <p:txBody>
          <a:bodyPr tIns="0" rIns="0" anchor="t">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624418" y="6165305"/>
            <a:ext cx="9111797" cy="216227"/>
          </a:xfrm>
        </p:spPr>
        <p:txBody>
          <a:bodyPr lIns="0" tIns="0" rIns="0" bIns="0" anchor="b" anchorCtr="0">
            <a:normAutofit/>
          </a:bodyPr>
          <a:lstStyle>
            <a:lvl1pPr marL="0" indent="0" algn="l">
              <a:buNone/>
              <a:defRPr sz="12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624417" y="6416676"/>
            <a:ext cx="4319455" cy="365125"/>
          </a:xfrm>
          <a:prstGeom prst="rect">
            <a:avLst/>
          </a:prstGeom>
        </p:spPr>
        <p:txBody>
          <a:bodyPr/>
          <a:lstStyle>
            <a:lvl1pPr algn="l">
              <a:defRPr>
                <a:solidFill>
                  <a:schemeClr val="tx2"/>
                </a:solidFill>
              </a:defRPr>
            </a:lvl1pPr>
          </a:lstStyle>
          <a:p>
            <a:endParaRPr lang="en-AU"/>
          </a:p>
        </p:txBody>
      </p:sp>
      <p:sp>
        <p:nvSpPr>
          <p:cNvPr id="8" name="TextBox 7"/>
          <p:cNvSpPr txBox="1"/>
          <p:nvPr/>
        </p:nvSpPr>
        <p:spPr>
          <a:xfrm>
            <a:off x="624417" y="5183614"/>
            <a:ext cx="2112235" cy="261610"/>
          </a:xfrm>
          <a:prstGeom prst="rect">
            <a:avLst/>
          </a:prstGeom>
          <a:noFill/>
        </p:spPr>
        <p:txBody>
          <a:bodyPr wrap="square" lIns="0" tIns="0" rtlCol="0">
            <a:spAutoFit/>
          </a:bodyPr>
          <a:lstStyle/>
          <a:p>
            <a:r>
              <a:rPr lang="en-AU" sz="1400" b="1">
                <a:solidFill>
                  <a:schemeClr val="tx2"/>
                </a:solidFill>
                <a:latin typeface="Calibri" pitchFamily="34" charset="0"/>
                <a:cs typeface="Calibri" pitchFamily="34" charset="0"/>
              </a:rPr>
              <a:t>SA Power Networks</a:t>
            </a:r>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92544" y="5196064"/>
            <a:ext cx="787400" cy="758592"/>
          </a:xfrm>
          <a:prstGeom prst="rect">
            <a:avLst/>
          </a:prstGeom>
        </p:spPr>
      </p:pic>
    </p:spTree>
    <p:extLst>
      <p:ext uri="{BB962C8B-B14F-4D97-AF65-F5344CB8AC3E}">
        <p14:creationId xmlns:p14="http://schemas.microsoft.com/office/powerpoint/2010/main" val="8631067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lain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4418" y="2996952"/>
            <a:ext cx="9111797" cy="589472"/>
          </a:xfrm>
        </p:spPr>
        <p:txBody>
          <a:bodyPr tIns="0" rIns="0" anchor="t">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624418" y="6165305"/>
            <a:ext cx="9111797" cy="216227"/>
          </a:xfrm>
        </p:spPr>
        <p:txBody>
          <a:bodyPr lIns="0" tIns="0" rIns="0" bIns="0" anchor="b" anchorCtr="0">
            <a:normAutofit/>
          </a:bodyPr>
          <a:lstStyle>
            <a:lvl1pPr marL="0" indent="0" algn="l">
              <a:buNone/>
              <a:defRPr sz="12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624416" y="6416676"/>
            <a:ext cx="4319456" cy="365125"/>
          </a:xfrm>
          <a:prstGeom prst="rect">
            <a:avLst/>
          </a:prstGeom>
        </p:spPr>
        <p:txBody>
          <a:bodyPr/>
          <a:lstStyle>
            <a:lvl1pPr algn="l">
              <a:defRPr>
                <a:solidFill>
                  <a:schemeClr val="tx2"/>
                </a:solidFill>
              </a:defRPr>
            </a:lvl1pPr>
          </a:lstStyle>
          <a:p>
            <a:endParaRPr lang="en-AU"/>
          </a:p>
        </p:txBody>
      </p:sp>
      <p:sp>
        <p:nvSpPr>
          <p:cNvPr id="8" name="TextBox 7"/>
          <p:cNvSpPr txBox="1"/>
          <p:nvPr userDrawn="1"/>
        </p:nvSpPr>
        <p:spPr>
          <a:xfrm>
            <a:off x="624417" y="2708566"/>
            <a:ext cx="2112235" cy="261610"/>
          </a:xfrm>
          <a:prstGeom prst="rect">
            <a:avLst/>
          </a:prstGeom>
          <a:noFill/>
        </p:spPr>
        <p:txBody>
          <a:bodyPr wrap="square" lIns="0" tIns="0" rtlCol="0">
            <a:spAutoFit/>
          </a:bodyPr>
          <a:lstStyle/>
          <a:p>
            <a:r>
              <a:rPr lang="en-AU" sz="1400" b="1">
                <a:solidFill>
                  <a:schemeClr val="tx2"/>
                </a:solidFill>
                <a:latin typeface="Calibri" pitchFamily="34" charset="0"/>
                <a:cs typeface="Calibri" pitchFamily="34" charset="0"/>
              </a:rPr>
              <a:t>SA Power Networks</a:t>
            </a:r>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92544" y="2721016"/>
            <a:ext cx="787400" cy="758592"/>
          </a:xfrm>
          <a:prstGeom prst="rect">
            <a:avLst/>
          </a:prstGeom>
        </p:spPr>
      </p:pic>
      <p:sp>
        <p:nvSpPr>
          <p:cNvPr id="10" name="Slide Number Placeholder 3"/>
          <p:cNvSpPr>
            <a:spLocks noGrp="1"/>
          </p:cNvSpPr>
          <p:nvPr>
            <p:ph type="sldNum" sz="quarter" idx="4"/>
          </p:nvPr>
        </p:nvSpPr>
        <p:spPr>
          <a:xfrm>
            <a:off x="11236644" y="6165305"/>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1" name="Snip Single Corner Rectangle 10"/>
          <p:cNvSpPr/>
          <p:nvPr/>
        </p:nvSpPr>
        <p:spPr>
          <a:xfrm rot="10800000">
            <a:off x="620890" y="-1"/>
            <a:ext cx="11571111" cy="2396803"/>
          </a:xfrm>
          <a:prstGeom prst="snip1Rect">
            <a:avLst>
              <a:gd name="adj" fmla="val 4845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2381760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Image Title Slide 1">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624418" y="1"/>
            <a:ext cx="11567583" cy="4944713"/>
          </a:xfrm>
          <a:custGeom>
            <a:avLst/>
            <a:gdLst>
              <a:gd name="connsiteX0" fmla="*/ 0 w 8675687"/>
              <a:gd name="connsiteY0" fmla="*/ 0 h 4943474"/>
              <a:gd name="connsiteX1" fmla="*/ 7699351 w 8675687"/>
              <a:gd name="connsiteY1" fmla="*/ 0 h 4943474"/>
              <a:gd name="connsiteX2" fmla="*/ 8675687 w 8675687"/>
              <a:gd name="connsiteY2" fmla="*/ 97633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4739 h 4948213"/>
              <a:gd name="connsiteX1" fmla="*/ 7699351 w 8675687"/>
              <a:gd name="connsiteY1" fmla="*/ 4739 h 4948213"/>
              <a:gd name="connsiteX2" fmla="*/ 8675687 w 8675687"/>
              <a:gd name="connsiteY2" fmla="*/ 0 h 4948213"/>
              <a:gd name="connsiteX3" fmla="*/ 8675687 w 8675687"/>
              <a:gd name="connsiteY3" fmla="*/ 4948213 h 4948213"/>
              <a:gd name="connsiteX4" fmla="*/ 8675687 w 8675687"/>
              <a:gd name="connsiteY4" fmla="*/ 4948213 h 4948213"/>
              <a:gd name="connsiteX5" fmla="*/ 976336 w 8675687"/>
              <a:gd name="connsiteY5" fmla="*/ 4948213 h 4948213"/>
              <a:gd name="connsiteX6" fmla="*/ 0 w 8675687"/>
              <a:gd name="connsiteY6" fmla="*/ 3971877 h 4948213"/>
              <a:gd name="connsiteX7" fmla="*/ 0 w 8675687"/>
              <a:gd name="connsiteY7" fmla="*/ 4739 h 4948213"/>
              <a:gd name="connsiteX0" fmla="*/ 0 w 8675687"/>
              <a:gd name="connsiteY0" fmla="*/ 0 h 4943474"/>
              <a:gd name="connsiteX1" fmla="*/ 7699351 w 8675687"/>
              <a:gd name="connsiteY1" fmla="*/ 0 h 4943474"/>
              <a:gd name="connsiteX2" fmla="*/ 8675687 w 8675687"/>
              <a:gd name="connsiteY2" fmla="*/ 478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0 h 4943474"/>
              <a:gd name="connsiteX1" fmla="*/ 8675687 w 8675687"/>
              <a:gd name="connsiteY1" fmla="*/ 4786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0 h 4943474"/>
              <a:gd name="connsiteX1" fmla="*/ 8675687 w 8675687"/>
              <a:gd name="connsiteY1" fmla="*/ 1143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0 w 8675687"/>
              <a:gd name="connsiteY6" fmla="*/ 1239 h 494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5687" h="4944713">
                <a:moveTo>
                  <a:pt x="0" y="1239"/>
                </a:moveTo>
                <a:lnTo>
                  <a:pt x="8675687" y="0"/>
                </a:lnTo>
                <a:lnTo>
                  <a:pt x="8675687" y="4944713"/>
                </a:lnTo>
                <a:lnTo>
                  <a:pt x="8675687" y="4944713"/>
                </a:lnTo>
                <a:lnTo>
                  <a:pt x="976336" y="4944713"/>
                </a:lnTo>
                <a:lnTo>
                  <a:pt x="0" y="3968377"/>
                </a:lnTo>
                <a:lnTo>
                  <a:pt x="0" y="1239"/>
                </a:lnTo>
                <a:close/>
              </a:path>
            </a:pathLst>
          </a:custGeom>
          <a:solidFill>
            <a:schemeClr val="bg1">
              <a:lumMod val="95000"/>
            </a:schemeClr>
          </a:solidFill>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Portrait image: Use Crop Tool to position</a:t>
            </a:r>
            <a:endParaRPr lang="en-US"/>
          </a:p>
        </p:txBody>
      </p:sp>
      <p:sp>
        <p:nvSpPr>
          <p:cNvPr id="2" name="Title 1"/>
          <p:cNvSpPr>
            <a:spLocks noGrp="1"/>
          </p:cNvSpPr>
          <p:nvPr>
            <p:ph type="ctrTitle"/>
          </p:nvPr>
        </p:nvSpPr>
        <p:spPr>
          <a:xfrm>
            <a:off x="624418" y="5472000"/>
            <a:ext cx="9111797" cy="589472"/>
          </a:xfrm>
        </p:spPr>
        <p:txBody>
          <a:bodyPr tIns="0" rIns="0" anchor="t">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624418" y="6165305"/>
            <a:ext cx="9111797" cy="216227"/>
          </a:xfrm>
        </p:spPr>
        <p:txBody>
          <a:bodyPr lIns="0" tIns="0" rIns="0" bIns="0" anchor="b" anchorCtr="0">
            <a:normAutofit/>
          </a:bodyPr>
          <a:lstStyle>
            <a:lvl1pPr marL="0" indent="0" algn="l">
              <a:buNone/>
              <a:defRPr sz="12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624416" y="6416676"/>
            <a:ext cx="4319456" cy="365125"/>
          </a:xfrm>
          <a:prstGeom prst="rect">
            <a:avLst/>
          </a:prstGeom>
        </p:spPr>
        <p:txBody>
          <a:bodyPr/>
          <a:lstStyle>
            <a:lvl1pPr algn="l">
              <a:defRPr>
                <a:solidFill>
                  <a:schemeClr val="tx2"/>
                </a:solidFill>
              </a:defRPr>
            </a:lvl1pPr>
          </a:lstStyle>
          <a:p>
            <a:endParaRPr lang="en-AU"/>
          </a:p>
        </p:txBody>
      </p:sp>
      <p:sp>
        <p:nvSpPr>
          <p:cNvPr id="8" name="TextBox 7"/>
          <p:cNvSpPr txBox="1"/>
          <p:nvPr/>
        </p:nvSpPr>
        <p:spPr>
          <a:xfrm>
            <a:off x="624417" y="5183614"/>
            <a:ext cx="2112235" cy="261610"/>
          </a:xfrm>
          <a:prstGeom prst="rect">
            <a:avLst/>
          </a:prstGeom>
          <a:noFill/>
        </p:spPr>
        <p:txBody>
          <a:bodyPr wrap="square" lIns="0" tIns="0" rtlCol="0">
            <a:spAutoFit/>
          </a:bodyPr>
          <a:lstStyle/>
          <a:p>
            <a:r>
              <a:rPr lang="en-AU" sz="1400" b="1">
                <a:solidFill>
                  <a:schemeClr val="tx2"/>
                </a:solidFill>
                <a:latin typeface="Calibri" pitchFamily="34" charset="0"/>
                <a:cs typeface="Calibri" pitchFamily="34" charset="0"/>
              </a:rPr>
              <a:t>SA Power Networks</a:t>
            </a:r>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92544" y="5196064"/>
            <a:ext cx="787400" cy="758592"/>
          </a:xfrm>
          <a:prstGeom prst="rect">
            <a:avLst/>
          </a:prstGeom>
        </p:spPr>
      </p:pic>
    </p:spTree>
    <p:extLst>
      <p:ext uri="{BB962C8B-B14F-4D97-AF65-F5344CB8AC3E}">
        <p14:creationId xmlns:p14="http://schemas.microsoft.com/office/powerpoint/2010/main" val="42002021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Image Title Slide 2">
    <p:spTree>
      <p:nvGrpSpPr>
        <p:cNvPr id="1" name=""/>
        <p:cNvGrpSpPr/>
        <p:nvPr/>
      </p:nvGrpSpPr>
      <p:grpSpPr>
        <a:xfrm>
          <a:off x="0" y="0"/>
          <a:ext cx="0" cy="0"/>
          <a:chOff x="0" y="0"/>
          <a:chExt cx="0" cy="0"/>
        </a:xfrm>
      </p:grpSpPr>
      <p:sp>
        <p:nvSpPr>
          <p:cNvPr id="18" name="Title 3"/>
          <p:cNvSpPr>
            <a:spLocks noGrp="1"/>
          </p:cNvSpPr>
          <p:nvPr>
            <p:ph type="ctrTitle"/>
          </p:nvPr>
        </p:nvSpPr>
        <p:spPr>
          <a:xfrm>
            <a:off x="624418" y="551830"/>
            <a:ext cx="9792063" cy="860946"/>
          </a:xfrm>
        </p:spPr>
        <p:txBody>
          <a:bodyPr tIns="0" rIns="0" anchor="t">
            <a:normAutofit/>
          </a:bodyPr>
          <a:lstStyle>
            <a:lvl1pPr>
              <a:defRPr sz="3200">
                <a:solidFill>
                  <a:schemeClr val="tx1"/>
                </a:solidFill>
              </a:defRPr>
            </a:lvl1pPr>
          </a:lstStyle>
          <a:p>
            <a:r>
              <a:rPr lang="en-US"/>
              <a:t>Click to edit Master title style</a:t>
            </a:r>
            <a:endParaRPr lang="en-AU"/>
          </a:p>
        </p:txBody>
      </p:sp>
      <p:sp>
        <p:nvSpPr>
          <p:cNvPr id="19" name="TextBox 18"/>
          <p:cNvSpPr txBox="1"/>
          <p:nvPr userDrawn="1"/>
        </p:nvSpPr>
        <p:spPr>
          <a:xfrm>
            <a:off x="624417" y="283920"/>
            <a:ext cx="1557734" cy="261610"/>
          </a:xfrm>
          <a:prstGeom prst="rect">
            <a:avLst/>
          </a:prstGeom>
          <a:noFill/>
        </p:spPr>
        <p:txBody>
          <a:bodyPr wrap="none" lIns="0" tIns="0" rtlCol="0">
            <a:spAutoFit/>
          </a:bodyPr>
          <a:lstStyle/>
          <a:p>
            <a:r>
              <a:rPr lang="en-AU" sz="1400" b="1">
                <a:solidFill>
                  <a:schemeClr val="tx2"/>
                </a:solidFill>
                <a:latin typeface="Calibri" pitchFamily="34" charset="0"/>
                <a:cs typeface="Calibri" pitchFamily="34" charset="0"/>
              </a:rPr>
              <a:t>SA Power Networks</a:t>
            </a:r>
          </a:p>
        </p:txBody>
      </p:sp>
      <p:sp>
        <p:nvSpPr>
          <p:cNvPr id="21" name="Picture Placeholder 10"/>
          <p:cNvSpPr>
            <a:spLocks noGrp="1"/>
          </p:cNvSpPr>
          <p:nvPr>
            <p:ph type="pic" sz="quarter" idx="13"/>
          </p:nvPr>
        </p:nvSpPr>
        <p:spPr>
          <a:xfrm>
            <a:off x="624419" y="1651001"/>
            <a:ext cx="11567888" cy="5207792"/>
          </a:xfrm>
          <a:custGeom>
            <a:avLst/>
            <a:gdLst>
              <a:gd name="connsiteX0" fmla="*/ 0 w 8675687"/>
              <a:gd name="connsiteY0" fmla="*/ 0 h 4943474"/>
              <a:gd name="connsiteX1" fmla="*/ 7699351 w 8675687"/>
              <a:gd name="connsiteY1" fmla="*/ 0 h 4943474"/>
              <a:gd name="connsiteX2" fmla="*/ 8675687 w 8675687"/>
              <a:gd name="connsiteY2" fmla="*/ 97633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4739 h 4948213"/>
              <a:gd name="connsiteX1" fmla="*/ 7699351 w 8675687"/>
              <a:gd name="connsiteY1" fmla="*/ 4739 h 4948213"/>
              <a:gd name="connsiteX2" fmla="*/ 8675687 w 8675687"/>
              <a:gd name="connsiteY2" fmla="*/ 0 h 4948213"/>
              <a:gd name="connsiteX3" fmla="*/ 8675687 w 8675687"/>
              <a:gd name="connsiteY3" fmla="*/ 4948213 h 4948213"/>
              <a:gd name="connsiteX4" fmla="*/ 8675687 w 8675687"/>
              <a:gd name="connsiteY4" fmla="*/ 4948213 h 4948213"/>
              <a:gd name="connsiteX5" fmla="*/ 976336 w 8675687"/>
              <a:gd name="connsiteY5" fmla="*/ 4948213 h 4948213"/>
              <a:gd name="connsiteX6" fmla="*/ 0 w 8675687"/>
              <a:gd name="connsiteY6" fmla="*/ 3971877 h 4948213"/>
              <a:gd name="connsiteX7" fmla="*/ 0 w 8675687"/>
              <a:gd name="connsiteY7" fmla="*/ 4739 h 4948213"/>
              <a:gd name="connsiteX0" fmla="*/ 0 w 8675687"/>
              <a:gd name="connsiteY0" fmla="*/ 0 h 4943474"/>
              <a:gd name="connsiteX1" fmla="*/ 7699351 w 8675687"/>
              <a:gd name="connsiteY1" fmla="*/ 0 h 4943474"/>
              <a:gd name="connsiteX2" fmla="*/ 8675687 w 8675687"/>
              <a:gd name="connsiteY2" fmla="*/ 478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0 h 4943474"/>
              <a:gd name="connsiteX1" fmla="*/ 8675687 w 8675687"/>
              <a:gd name="connsiteY1" fmla="*/ 4786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0 h 4943474"/>
              <a:gd name="connsiteX1" fmla="*/ 8675687 w 8675687"/>
              <a:gd name="connsiteY1" fmla="*/ 1143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0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3968377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2372939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782264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825127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877514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929902 h 4944713"/>
              <a:gd name="connsiteX6" fmla="*/ 921544 w 8675687"/>
              <a:gd name="connsiteY6" fmla="*/ 1239 h 4944713"/>
              <a:gd name="connsiteX0" fmla="*/ 923925 w 8675687"/>
              <a:gd name="connsiteY0" fmla="*/ 0 h 4945855"/>
              <a:gd name="connsiteX1" fmla="*/ 8675687 w 8675687"/>
              <a:gd name="connsiteY1" fmla="*/ 1142 h 4945855"/>
              <a:gd name="connsiteX2" fmla="*/ 8675687 w 8675687"/>
              <a:gd name="connsiteY2" fmla="*/ 4945855 h 4945855"/>
              <a:gd name="connsiteX3" fmla="*/ 8675687 w 8675687"/>
              <a:gd name="connsiteY3" fmla="*/ 4945855 h 4945855"/>
              <a:gd name="connsiteX4" fmla="*/ 23 w 8675687"/>
              <a:gd name="connsiteY4" fmla="*/ 4945855 h 4945855"/>
              <a:gd name="connsiteX5" fmla="*/ 0 w 8675687"/>
              <a:gd name="connsiteY5" fmla="*/ 931044 h 4945855"/>
              <a:gd name="connsiteX6" fmla="*/ 923925 w 8675687"/>
              <a:gd name="connsiteY6" fmla="*/ 0 h 4945855"/>
              <a:gd name="connsiteX0" fmla="*/ 973931 w 8675687"/>
              <a:gd name="connsiteY0" fmla="*/ 0 h 4948236"/>
              <a:gd name="connsiteX1" fmla="*/ 8675687 w 8675687"/>
              <a:gd name="connsiteY1" fmla="*/ 3523 h 4948236"/>
              <a:gd name="connsiteX2" fmla="*/ 8675687 w 8675687"/>
              <a:gd name="connsiteY2" fmla="*/ 4948236 h 4948236"/>
              <a:gd name="connsiteX3" fmla="*/ 8675687 w 8675687"/>
              <a:gd name="connsiteY3" fmla="*/ 4948236 h 4948236"/>
              <a:gd name="connsiteX4" fmla="*/ 23 w 8675687"/>
              <a:gd name="connsiteY4" fmla="*/ 4948236 h 4948236"/>
              <a:gd name="connsiteX5" fmla="*/ 0 w 8675687"/>
              <a:gd name="connsiteY5" fmla="*/ 933425 h 4948236"/>
              <a:gd name="connsiteX6" fmla="*/ 973931 w 8675687"/>
              <a:gd name="connsiteY6" fmla="*/ 0 h 4948236"/>
              <a:gd name="connsiteX0" fmla="*/ 973909 w 8675665"/>
              <a:gd name="connsiteY0" fmla="*/ 0 h 4948236"/>
              <a:gd name="connsiteX1" fmla="*/ 8675665 w 8675665"/>
              <a:gd name="connsiteY1" fmla="*/ 3523 h 4948236"/>
              <a:gd name="connsiteX2" fmla="*/ 8675665 w 8675665"/>
              <a:gd name="connsiteY2" fmla="*/ 4948236 h 4948236"/>
              <a:gd name="connsiteX3" fmla="*/ 8675665 w 8675665"/>
              <a:gd name="connsiteY3" fmla="*/ 4948236 h 4948236"/>
              <a:gd name="connsiteX4" fmla="*/ 1 w 8675665"/>
              <a:gd name="connsiteY4" fmla="*/ 4948236 h 4948236"/>
              <a:gd name="connsiteX5" fmla="*/ 2359 w 8675665"/>
              <a:gd name="connsiteY5" fmla="*/ 969144 h 4948236"/>
              <a:gd name="connsiteX6" fmla="*/ 973909 w 8675665"/>
              <a:gd name="connsiteY6" fmla="*/ 0 h 4948236"/>
              <a:gd name="connsiteX0" fmla="*/ 973931 w 8675687"/>
              <a:gd name="connsiteY0" fmla="*/ 0 h 4948236"/>
              <a:gd name="connsiteX1" fmla="*/ 8675687 w 8675687"/>
              <a:gd name="connsiteY1" fmla="*/ 3523 h 4948236"/>
              <a:gd name="connsiteX2" fmla="*/ 8675687 w 8675687"/>
              <a:gd name="connsiteY2" fmla="*/ 4948236 h 4948236"/>
              <a:gd name="connsiteX3" fmla="*/ 8675687 w 8675687"/>
              <a:gd name="connsiteY3" fmla="*/ 4948236 h 4948236"/>
              <a:gd name="connsiteX4" fmla="*/ 23 w 8675687"/>
              <a:gd name="connsiteY4" fmla="*/ 4948236 h 4948236"/>
              <a:gd name="connsiteX5" fmla="*/ 0 w 8675687"/>
              <a:gd name="connsiteY5" fmla="*/ 971526 h 4948236"/>
              <a:gd name="connsiteX6" fmla="*/ 973931 w 8675687"/>
              <a:gd name="connsiteY6" fmla="*/ 0 h 4948236"/>
              <a:gd name="connsiteX0" fmla="*/ 973931 w 8675687"/>
              <a:gd name="connsiteY0" fmla="*/ 0 h 5207792"/>
              <a:gd name="connsiteX1" fmla="*/ 8675687 w 8675687"/>
              <a:gd name="connsiteY1" fmla="*/ 3523 h 5207792"/>
              <a:gd name="connsiteX2" fmla="*/ 8675687 w 8675687"/>
              <a:gd name="connsiteY2" fmla="*/ 4948236 h 5207792"/>
              <a:gd name="connsiteX3" fmla="*/ 8675687 w 8675687"/>
              <a:gd name="connsiteY3" fmla="*/ 4948236 h 5207792"/>
              <a:gd name="connsiteX4" fmla="*/ 23 w 8675687"/>
              <a:gd name="connsiteY4" fmla="*/ 5207792 h 5207792"/>
              <a:gd name="connsiteX5" fmla="*/ 0 w 8675687"/>
              <a:gd name="connsiteY5" fmla="*/ 971526 h 5207792"/>
              <a:gd name="connsiteX6" fmla="*/ 973931 w 8675687"/>
              <a:gd name="connsiteY6" fmla="*/ 0 h 5207792"/>
              <a:gd name="connsiteX0" fmla="*/ 973931 w 8678068"/>
              <a:gd name="connsiteY0" fmla="*/ 0 h 5207792"/>
              <a:gd name="connsiteX1" fmla="*/ 8675687 w 8678068"/>
              <a:gd name="connsiteY1" fmla="*/ 3523 h 5207792"/>
              <a:gd name="connsiteX2" fmla="*/ 8675687 w 8678068"/>
              <a:gd name="connsiteY2" fmla="*/ 4948236 h 5207792"/>
              <a:gd name="connsiteX3" fmla="*/ 8678068 w 8678068"/>
              <a:gd name="connsiteY3" fmla="*/ 5205411 h 5207792"/>
              <a:gd name="connsiteX4" fmla="*/ 23 w 8678068"/>
              <a:gd name="connsiteY4" fmla="*/ 5207792 h 5207792"/>
              <a:gd name="connsiteX5" fmla="*/ 0 w 8678068"/>
              <a:gd name="connsiteY5" fmla="*/ 971526 h 5207792"/>
              <a:gd name="connsiteX6" fmla="*/ 973931 w 8678068"/>
              <a:gd name="connsiteY6" fmla="*/ 0 h 5207792"/>
              <a:gd name="connsiteX0" fmla="*/ 973931 w 8678068"/>
              <a:gd name="connsiteY0" fmla="*/ 0 h 5207792"/>
              <a:gd name="connsiteX1" fmla="*/ 8675687 w 8678068"/>
              <a:gd name="connsiteY1" fmla="*/ 3523 h 5207792"/>
              <a:gd name="connsiteX2" fmla="*/ 8675687 w 8678068"/>
              <a:gd name="connsiteY2" fmla="*/ 4948236 h 5207792"/>
              <a:gd name="connsiteX3" fmla="*/ 8678068 w 8678068"/>
              <a:gd name="connsiteY3" fmla="*/ 5207792 h 5207792"/>
              <a:gd name="connsiteX4" fmla="*/ 23 w 8678068"/>
              <a:gd name="connsiteY4" fmla="*/ 5207792 h 5207792"/>
              <a:gd name="connsiteX5" fmla="*/ 0 w 8678068"/>
              <a:gd name="connsiteY5" fmla="*/ 971526 h 5207792"/>
              <a:gd name="connsiteX6" fmla="*/ 973931 w 8678068"/>
              <a:gd name="connsiteY6" fmla="*/ 0 h 5207792"/>
              <a:gd name="connsiteX0" fmla="*/ 973931 w 8678068"/>
              <a:gd name="connsiteY0" fmla="*/ 0 h 5207792"/>
              <a:gd name="connsiteX1" fmla="*/ 8675687 w 8678068"/>
              <a:gd name="connsiteY1" fmla="*/ 3523 h 5207792"/>
              <a:gd name="connsiteX2" fmla="*/ 8678068 w 8678068"/>
              <a:gd name="connsiteY2" fmla="*/ 5207792 h 5207792"/>
              <a:gd name="connsiteX3" fmla="*/ 23 w 8678068"/>
              <a:gd name="connsiteY3" fmla="*/ 5207792 h 5207792"/>
              <a:gd name="connsiteX4" fmla="*/ 0 w 8678068"/>
              <a:gd name="connsiteY4" fmla="*/ 971526 h 5207792"/>
              <a:gd name="connsiteX5" fmla="*/ 973931 w 8678068"/>
              <a:gd name="connsiteY5" fmla="*/ 0 h 5207792"/>
              <a:gd name="connsiteX0" fmla="*/ 973931 w 8675916"/>
              <a:gd name="connsiteY0" fmla="*/ 0 h 5207792"/>
              <a:gd name="connsiteX1" fmla="*/ 8675687 w 8675916"/>
              <a:gd name="connsiteY1" fmla="*/ 3523 h 5207792"/>
              <a:gd name="connsiteX2" fmla="*/ 8675687 w 8675916"/>
              <a:gd name="connsiteY2" fmla="*/ 5207792 h 5207792"/>
              <a:gd name="connsiteX3" fmla="*/ 23 w 8675916"/>
              <a:gd name="connsiteY3" fmla="*/ 5207792 h 5207792"/>
              <a:gd name="connsiteX4" fmla="*/ 0 w 8675916"/>
              <a:gd name="connsiteY4" fmla="*/ 971526 h 5207792"/>
              <a:gd name="connsiteX5" fmla="*/ 973931 w 8675916"/>
              <a:gd name="connsiteY5" fmla="*/ 0 h 520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5916" h="5207792">
                <a:moveTo>
                  <a:pt x="973931" y="0"/>
                </a:moveTo>
                <a:lnTo>
                  <a:pt x="8675687" y="3523"/>
                </a:lnTo>
                <a:cubicBezTo>
                  <a:pt x="8676481" y="1738279"/>
                  <a:pt x="8674893" y="3473036"/>
                  <a:pt x="8675687" y="5207792"/>
                </a:cubicBezTo>
                <a:lnTo>
                  <a:pt x="23" y="5207792"/>
                </a:lnTo>
                <a:cubicBezTo>
                  <a:pt x="15" y="4882347"/>
                  <a:pt x="8" y="1296971"/>
                  <a:pt x="0" y="971526"/>
                </a:cubicBezTo>
                <a:lnTo>
                  <a:pt x="973931" y="0"/>
                </a:lnTo>
                <a:close/>
              </a:path>
            </a:pathLst>
          </a:custGeom>
          <a:solidFill>
            <a:schemeClr val="bg1">
              <a:lumMod val="95000"/>
            </a:schemeClr>
          </a:solidFill>
        </p:spPr>
        <p:txBody>
          <a:bodyPr/>
          <a:lstStyle>
            <a:lvl1pPr marL="0" indent="0">
              <a:buNone/>
              <a:defRPr>
                <a:solidFill>
                  <a:schemeClr val="tx1"/>
                </a:solidFill>
              </a:defRPr>
            </a:lvl1pPr>
          </a:lstStyle>
          <a:p>
            <a:r>
              <a:rPr lang="en-US"/>
              <a:t>Click icon to add picture</a:t>
            </a:r>
          </a:p>
        </p:txBody>
      </p:sp>
      <p:pic>
        <p:nvPicPr>
          <p:cNvPr id="22" name="Picture 2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92544" y="296370"/>
            <a:ext cx="787400" cy="758592"/>
          </a:xfrm>
          <a:prstGeom prst="rect">
            <a:avLst/>
          </a:prstGeom>
        </p:spPr>
      </p:pic>
      <p:sp>
        <p:nvSpPr>
          <p:cNvPr id="23" name="Right Triangle 22"/>
          <p:cNvSpPr/>
          <p:nvPr/>
        </p:nvSpPr>
        <p:spPr>
          <a:xfrm rot="5400000">
            <a:off x="788252" y="1487167"/>
            <a:ext cx="965200" cy="129286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Footer Placeholder 4"/>
          <p:cNvSpPr>
            <a:spLocks noGrp="1"/>
          </p:cNvSpPr>
          <p:nvPr>
            <p:ph type="ftr" sz="quarter" idx="11"/>
          </p:nvPr>
        </p:nvSpPr>
        <p:spPr>
          <a:xfrm>
            <a:off x="1007435" y="6415201"/>
            <a:ext cx="5376597" cy="365125"/>
          </a:xfrm>
          <a:prstGeom prst="rect">
            <a:avLst/>
          </a:prstGeom>
        </p:spPr>
        <p:txBody>
          <a:bodyPr/>
          <a:lstStyle>
            <a:lvl1pPr algn="l">
              <a:defRPr>
                <a:solidFill>
                  <a:schemeClr val="tx2"/>
                </a:solidFill>
              </a:defRPr>
            </a:lvl1pPr>
          </a:lstStyle>
          <a:p>
            <a:endParaRPr lang="en-AU"/>
          </a:p>
        </p:txBody>
      </p:sp>
      <p:sp>
        <p:nvSpPr>
          <p:cNvPr id="10" name="Right Triangle 9"/>
          <p:cNvSpPr/>
          <p:nvPr/>
        </p:nvSpPr>
        <p:spPr>
          <a:xfrm rot="5400000">
            <a:off x="788252" y="1487167"/>
            <a:ext cx="965200" cy="1292869"/>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50527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cSld name="Image Title Slide 3">
    <p:spTree>
      <p:nvGrpSpPr>
        <p:cNvPr id="1" name=""/>
        <p:cNvGrpSpPr/>
        <p:nvPr/>
      </p:nvGrpSpPr>
      <p:grpSpPr>
        <a:xfrm>
          <a:off x="0" y="0"/>
          <a:ext cx="0" cy="0"/>
          <a:chOff x="0" y="0"/>
          <a:chExt cx="0" cy="0"/>
        </a:xfrm>
      </p:grpSpPr>
      <p:sp>
        <p:nvSpPr>
          <p:cNvPr id="14" name="Picture Placeholder 8"/>
          <p:cNvSpPr>
            <a:spLocks noGrp="1"/>
          </p:cNvSpPr>
          <p:nvPr>
            <p:ph type="pic" sz="quarter" idx="10" hasCustomPrompt="1"/>
          </p:nvPr>
        </p:nvSpPr>
        <p:spPr>
          <a:xfrm>
            <a:off x="4512000" y="0"/>
            <a:ext cx="7680000" cy="6381328"/>
          </a:xfrm>
          <a:custGeom>
            <a:avLst/>
            <a:gdLst>
              <a:gd name="connsiteX0" fmla="*/ 0 w 5760000"/>
              <a:gd name="connsiteY0" fmla="*/ 0 h 6858000"/>
              <a:gd name="connsiteX1" fmla="*/ 4523731 w 5760000"/>
              <a:gd name="connsiteY1" fmla="*/ 0 h 6858000"/>
              <a:gd name="connsiteX2" fmla="*/ 5760000 w 5760000"/>
              <a:gd name="connsiteY2" fmla="*/ 1236269 h 6858000"/>
              <a:gd name="connsiteX3" fmla="*/ 5760000 w 5760000"/>
              <a:gd name="connsiteY3" fmla="*/ 6858000 h 6858000"/>
              <a:gd name="connsiteX4" fmla="*/ 5760000 w 5760000"/>
              <a:gd name="connsiteY4" fmla="*/ 6858000 h 6858000"/>
              <a:gd name="connsiteX5" fmla="*/ 1236269 w 5760000"/>
              <a:gd name="connsiteY5" fmla="*/ 6858000 h 6858000"/>
              <a:gd name="connsiteX6" fmla="*/ 0 w 5760000"/>
              <a:gd name="connsiteY6" fmla="*/ 5621731 h 6858000"/>
              <a:gd name="connsiteX7" fmla="*/ 0 w 5760000"/>
              <a:gd name="connsiteY7" fmla="*/ 0 h 6858000"/>
              <a:gd name="connsiteX0" fmla="*/ 0 w 5760000"/>
              <a:gd name="connsiteY0" fmla="*/ 0 h 6858000"/>
              <a:gd name="connsiteX1" fmla="*/ 5760000 w 5760000"/>
              <a:gd name="connsiteY1" fmla="*/ 1236269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621731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621731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539503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2381 w 5760000"/>
              <a:gd name="connsiteY5" fmla="*/ 5508667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91000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67187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67187 w 5760000"/>
              <a:gd name="connsiteY4" fmla="*/ 6858000 h 6858000"/>
              <a:gd name="connsiteX5" fmla="*/ 4762 w 5760000"/>
              <a:gd name="connsiteY5" fmla="*/ 5823440 h 6858000"/>
              <a:gd name="connsiteX6" fmla="*/ 0 w 5760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000" h="6858000">
                <a:moveTo>
                  <a:pt x="0" y="0"/>
                </a:moveTo>
                <a:lnTo>
                  <a:pt x="5760000" y="400"/>
                </a:lnTo>
                <a:lnTo>
                  <a:pt x="5760000" y="6858000"/>
                </a:lnTo>
                <a:lnTo>
                  <a:pt x="5760000" y="6858000"/>
                </a:lnTo>
                <a:lnTo>
                  <a:pt x="967187" y="6858000"/>
                </a:lnTo>
                <a:lnTo>
                  <a:pt x="4762" y="5823440"/>
                </a:lnTo>
                <a:cubicBezTo>
                  <a:pt x="3968" y="3987218"/>
                  <a:pt x="794" y="1836222"/>
                  <a:pt x="0" y="0"/>
                </a:cubicBezTo>
                <a:close/>
              </a:path>
            </a:pathLst>
          </a:custGeom>
          <a:solidFill>
            <a:schemeClr val="bg1">
              <a:lumMod val="95000"/>
            </a:schemeClr>
          </a:solidFill>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p:txBody>
      </p:sp>
      <p:sp>
        <p:nvSpPr>
          <p:cNvPr id="15" name="Title 3"/>
          <p:cNvSpPr>
            <a:spLocks noGrp="1"/>
          </p:cNvSpPr>
          <p:nvPr>
            <p:ph type="ctrTitle"/>
          </p:nvPr>
        </p:nvSpPr>
        <p:spPr>
          <a:xfrm>
            <a:off x="576000" y="3144118"/>
            <a:ext cx="3503776" cy="830997"/>
          </a:xfrm>
        </p:spPr>
        <p:txBody>
          <a:bodyPr wrap="square" anchor="t" anchorCtr="0">
            <a:spAutoFit/>
          </a:bodyPr>
          <a:lstStyle>
            <a:lvl1pPr>
              <a:lnSpc>
                <a:spcPct val="90000"/>
              </a:lnSpc>
              <a:defRPr sz="3000">
                <a:solidFill>
                  <a:schemeClr val="tx1"/>
                </a:solidFill>
              </a:defRPr>
            </a:lvl1pPr>
          </a:lstStyle>
          <a:p>
            <a:r>
              <a:rPr lang="en-US"/>
              <a:t>Click to edit Master title style</a:t>
            </a:r>
            <a:endParaRPr lang="en-AU"/>
          </a:p>
        </p:txBody>
      </p:sp>
      <p:sp>
        <p:nvSpPr>
          <p:cNvPr id="16" name="Subtitle 2"/>
          <p:cNvSpPr>
            <a:spLocks noGrp="1"/>
          </p:cNvSpPr>
          <p:nvPr>
            <p:ph type="subTitle" idx="1"/>
          </p:nvPr>
        </p:nvSpPr>
        <p:spPr>
          <a:xfrm>
            <a:off x="576000" y="6251134"/>
            <a:ext cx="3503776" cy="166199"/>
          </a:xfrm>
          <a:prstGeom prst="rect">
            <a:avLst/>
          </a:prstGeom>
        </p:spPr>
        <p:txBody>
          <a:bodyPr wrap="square" lIns="0" bIns="0" anchor="b" anchorCtr="0">
            <a:spAutoFit/>
          </a:bodyPr>
          <a:lstStyle>
            <a:lvl1pPr marL="0" indent="0" algn="l" defTabSz="914400" rtl="0" eaLnBrk="1" latinLnBrk="0" hangingPunct="1">
              <a:lnSpc>
                <a:spcPct val="90000"/>
              </a:lnSpc>
              <a:spcBef>
                <a:spcPts val="0"/>
              </a:spcBef>
              <a:buFont typeface="Arial" pitchFamily="34" charset="0"/>
              <a:buNone/>
              <a:defRPr lang="en-US" sz="1200" b="0"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7" name="Pictur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92376" y="332656"/>
            <a:ext cx="787400" cy="758592"/>
          </a:xfrm>
          <a:prstGeom prst="rect">
            <a:avLst/>
          </a:prstGeom>
        </p:spPr>
      </p:pic>
      <p:sp>
        <p:nvSpPr>
          <p:cNvPr id="18" name="TextBox 17"/>
          <p:cNvSpPr txBox="1"/>
          <p:nvPr/>
        </p:nvSpPr>
        <p:spPr>
          <a:xfrm>
            <a:off x="576000" y="2929054"/>
            <a:ext cx="1557734" cy="261610"/>
          </a:xfrm>
          <a:prstGeom prst="rect">
            <a:avLst/>
          </a:prstGeom>
          <a:noFill/>
        </p:spPr>
        <p:txBody>
          <a:bodyPr wrap="none" lIns="0" tIns="0" rtlCol="0">
            <a:spAutoFit/>
          </a:bodyPr>
          <a:lstStyle/>
          <a:p>
            <a:r>
              <a:rPr lang="en-AU" sz="1400" b="1">
                <a:solidFill>
                  <a:schemeClr val="tx2"/>
                </a:solidFill>
                <a:latin typeface="Calibri" pitchFamily="34" charset="0"/>
                <a:cs typeface="Calibri" pitchFamily="34" charset="0"/>
              </a:rPr>
              <a:t>SA Power Networks</a:t>
            </a:r>
          </a:p>
        </p:txBody>
      </p:sp>
      <p:sp>
        <p:nvSpPr>
          <p:cNvPr id="8" name="Footer Placeholder 4"/>
          <p:cNvSpPr>
            <a:spLocks noGrp="1"/>
          </p:cNvSpPr>
          <p:nvPr>
            <p:ph type="ftr" sz="quarter" idx="11"/>
          </p:nvPr>
        </p:nvSpPr>
        <p:spPr>
          <a:xfrm>
            <a:off x="576000" y="6416676"/>
            <a:ext cx="3503776" cy="365125"/>
          </a:xfrm>
          <a:prstGeom prst="rect">
            <a:avLst/>
          </a:prstGeom>
        </p:spPr>
        <p:txBody>
          <a:bodyPr/>
          <a:lstStyle>
            <a:lvl1pPr algn="l">
              <a:defRPr>
                <a:solidFill>
                  <a:schemeClr val="tx2"/>
                </a:solidFill>
              </a:defRPr>
            </a:lvl1pPr>
          </a:lstStyle>
          <a:p>
            <a:endParaRPr lang="en-AU"/>
          </a:p>
        </p:txBody>
      </p:sp>
    </p:spTree>
    <p:extLst>
      <p:ext uri="{BB962C8B-B14F-4D97-AF65-F5344CB8AC3E}">
        <p14:creationId xmlns:p14="http://schemas.microsoft.com/office/powerpoint/2010/main" val="2774063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Title and Portrait Image">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0" y="0"/>
            <a:ext cx="6096000" cy="6858000"/>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Landscape image: Use Crop Tool to position</a:t>
            </a:r>
            <a:endParaRPr lang="en-US"/>
          </a:p>
          <a:p>
            <a:endParaRPr lang="en-US"/>
          </a:p>
        </p:txBody>
      </p:sp>
      <p:sp>
        <p:nvSpPr>
          <p:cNvPr id="15" name="Title 3"/>
          <p:cNvSpPr>
            <a:spLocks noGrp="1"/>
          </p:cNvSpPr>
          <p:nvPr>
            <p:ph type="ctrTitle"/>
          </p:nvPr>
        </p:nvSpPr>
        <p:spPr>
          <a:xfrm>
            <a:off x="6672064" y="644283"/>
            <a:ext cx="4388544" cy="830997"/>
          </a:xfrm>
        </p:spPr>
        <p:txBody>
          <a:bodyPr wrap="square" anchor="t" anchorCtr="0">
            <a:spAutoFit/>
          </a:bodyPr>
          <a:lstStyle>
            <a:lvl1pPr>
              <a:lnSpc>
                <a:spcPct val="90000"/>
              </a:lnSpc>
              <a:defRPr sz="3000">
                <a:solidFill>
                  <a:schemeClr val="tx1"/>
                </a:solidFill>
              </a:defRPr>
            </a:lvl1pPr>
          </a:lstStyle>
          <a:p>
            <a:r>
              <a:rPr lang="en-US"/>
              <a:t>Click to edit Master title style</a:t>
            </a:r>
            <a:endParaRPr lang="en-AU"/>
          </a:p>
        </p:txBody>
      </p:sp>
      <p:sp>
        <p:nvSpPr>
          <p:cNvPr id="20" name="Footer Placeholder 4"/>
          <p:cNvSpPr>
            <a:spLocks noGrp="1"/>
          </p:cNvSpPr>
          <p:nvPr>
            <p:ph type="ftr" sz="quarter" idx="11"/>
          </p:nvPr>
        </p:nvSpPr>
        <p:spPr>
          <a:xfrm>
            <a:off x="6672065" y="6416676"/>
            <a:ext cx="4896543" cy="365125"/>
          </a:xfrm>
          <a:prstGeom prst="rect">
            <a:avLst/>
          </a:prstGeom>
        </p:spPr>
        <p:txBody>
          <a:bodyPr lIns="0" tIns="25200"/>
          <a:lstStyle>
            <a:lvl1pPr algn="r">
              <a:defRPr>
                <a:solidFill>
                  <a:schemeClr val="tx2"/>
                </a:solidFill>
              </a:defRPr>
            </a:lvl1pPr>
          </a:lstStyle>
          <a:p>
            <a:endParaRPr lang="en-AU"/>
          </a:p>
        </p:txBody>
      </p:sp>
      <p:sp>
        <p:nvSpPr>
          <p:cNvPr id="9" name="Text Placeholder 4"/>
          <p:cNvSpPr>
            <a:spLocks noGrp="1"/>
          </p:cNvSpPr>
          <p:nvPr>
            <p:ph type="body" sz="quarter" idx="13"/>
          </p:nvPr>
        </p:nvSpPr>
        <p:spPr>
          <a:xfrm>
            <a:off x="6672065" y="1916832"/>
            <a:ext cx="4896543" cy="4104456"/>
          </a:xfrm>
        </p:spPr>
        <p:txBody>
          <a:bodyPr anchor="t" anchorCtr="0"/>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txBox="1">
            <a:spLocks/>
          </p:cNvSpPr>
          <p:nvPr/>
        </p:nvSpPr>
        <p:spPr>
          <a:xfrm>
            <a:off x="11060608" y="403201"/>
            <a:ext cx="508000" cy="365125"/>
          </a:xfrm>
          <a:prstGeom prst="rect">
            <a:avLst/>
          </a:prstGeom>
        </p:spPr>
        <p:txBody>
          <a:bodyPr lIns="0" tIns="0" rIns="0" bIns="0"/>
          <a:lstStyle>
            <a:defPPr>
              <a:defRPr lang="en-US"/>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28FB93-0A08-4E7D-8E63-9EFA29F1E093}" type="slidenum">
              <a:rPr lang="en-US" sz="1200" smtClean="0"/>
              <a:pPr/>
              <a:t>‹#›</a:t>
            </a:fld>
            <a:endParaRPr lang="en-US" sz="1200"/>
          </a:p>
        </p:txBody>
      </p:sp>
    </p:spTree>
    <p:extLst>
      <p:ext uri="{BB962C8B-B14F-4D97-AF65-F5344CB8AC3E}">
        <p14:creationId xmlns:p14="http://schemas.microsoft.com/office/powerpoint/2010/main" val="613811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ontent - Regular">
    <p:spTree>
      <p:nvGrpSpPr>
        <p:cNvPr id="1" name=""/>
        <p:cNvGrpSpPr/>
        <p:nvPr/>
      </p:nvGrpSpPr>
      <p:grpSpPr>
        <a:xfrm>
          <a:off x="0" y="0"/>
          <a:ext cx="0" cy="0"/>
          <a:chOff x="0" y="0"/>
          <a:chExt cx="0" cy="0"/>
        </a:xfrm>
      </p:grpSpPr>
      <p:sp>
        <p:nvSpPr>
          <p:cNvPr id="2" name="Title 1"/>
          <p:cNvSpPr>
            <a:spLocks noGrp="1"/>
          </p:cNvSpPr>
          <p:nvPr>
            <p:ph type="title"/>
          </p:nvPr>
        </p:nvSpPr>
        <p:spPr>
          <a:xfrm>
            <a:off x="624000" y="403200"/>
            <a:ext cx="10436608" cy="540000"/>
          </a:xfrm>
        </p:spPr>
        <p:txBody>
          <a:bodyPr lIns="0" bIns="0"/>
          <a:lstStyle/>
          <a:p>
            <a:r>
              <a:rPr lang="en-US"/>
              <a:t>Click to edit Master title style</a:t>
            </a:r>
            <a:endParaRPr lang="en-AU"/>
          </a:p>
        </p:txBody>
      </p:sp>
      <p:sp>
        <p:nvSpPr>
          <p:cNvPr id="3" name="Content Placeholder 2"/>
          <p:cNvSpPr>
            <a:spLocks noGrp="1"/>
          </p:cNvSpPr>
          <p:nvPr>
            <p:ph idx="1"/>
          </p:nvPr>
        </p:nvSpPr>
        <p:spPr>
          <a:xfrm>
            <a:off x="624000" y="1119600"/>
            <a:ext cx="10944608" cy="5036960"/>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060608" y="403201"/>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6096000" y="6416675"/>
            <a:ext cx="5472608" cy="365125"/>
          </a:xfrm>
          <a:prstGeom prst="rect">
            <a:avLst/>
          </a:prstGeom>
        </p:spPr>
        <p:txBody>
          <a:bodyPr lIns="0" tIns="25200" rIns="0" bIns="0"/>
          <a:lstStyle>
            <a:lvl1pPr algn="r">
              <a:defRPr sz="1200"/>
            </a:lvl1pPr>
          </a:lstStyle>
          <a:p>
            <a:endParaRPr lang="en-AU"/>
          </a:p>
        </p:txBody>
      </p:sp>
      <p:sp>
        <p:nvSpPr>
          <p:cNvPr id="6" name="Date Placeholder 3"/>
          <p:cNvSpPr>
            <a:spLocks noGrp="1"/>
          </p:cNvSpPr>
          <p:nvPr>
            <p:ph type="dt" sz="half" idx="2"/>
          </p:nvPr>
        </p:nvSpPr>
        <p:spPr>
          <a:xfrm>
            <a:off x="623392" y="6416674"/>
            <a:ext cx="2743200" cy="365125"/>
          </a:xfrm>
          <a:prstGeom prst="rect">
            <a:avLst/>
          </a:prstGeom>
        </p:spPr>
        <p:txBody>
          <a:bodyPr vert="horz" lIns="0" tIns="25200" rIns="0" bIns="0" rtlCol="0" anchor="t" anchorCtr="0"/>
          <a:lstStyle>
            <a:lvl1pPr algn="l">
              <a:defRPr sz="1200">
                <a:solidFill>
                  <a:schemeClr val="tx1"/>
                </a:solidFill>
              </a:defRPr>
            </a:lvl1pPr>
          </a:lstStyle>
          <a:p>
            <a:r>
              <a:rPr lang="en-US"/>
              <a:t>4/9/2024</a:t>
            </a:r>
          </a:p>
        </p:txBody>
      </p:sp>
    </p:spTree>
    <p:extLst>
      <p:ext uri="{BB962C8B-B14F-4D97-AF65-F5344CB8AC3E}">
        <p14:creationId xmlns:p14="http://schemas.microsoft.com/office/powerpoint/2010/main" val="2647594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38CD3-71D5-C74E-BD37-A4F70184B36B}"/>
              </a:ext>
            </a:extLst>
          </p:cNvPr>
          <p:cNvSpPr>
            <a:spLocks noGrp="1"/>
          </p:cNvSpPr>
          <p:nvPr>
            <p:ph type="title" hasCustomPrompt="1"/>
          </p:nvPr>
        </p:nvSpPr>
        <p:spPr/>
        <p:txBody>
          <a:bodyPr/>
          <a:lstStyle>
            <a:lvl1pPr algn="l">
              <a:defRPr/>
            </a:lvl1pPr>
          </a:lstStyle>
          <a:p>
            <a:r>
              <a:rPr lang="en-GB"/>
              <a:t>Agenda/Contents</a:t>
            </a:r>
            <a:endParaRPr lang="en-US" dirty="0"/>
          </a:p>
        </p:txBody>
      </p:sp>
      <p:sp>
        <p:nvSpPr>
          <p:cNvPr id="7" name="Oval 6">
            <a:extLst>
              <a:ext uri="{FF2B5EF4-FFF2-40B4-BE49-F238E27FC236}">
                <a16:creationId xmlns:a16="http://schemas.microsoft.com/office/drawing/2014/main" id="{38760121-957C-6545-9D4D-74CDF80A0ABA}"/>
              </a:ext>
            </a:extLst>
          </p:cNvPr>
          <p:cNvSpPr/>
          <p:nvPr userDrawn="1"/>
        </p:nvSpPr>
        <p:spPr>
          <a:xfrm>
            <a:off x="533436" y="1899245"/>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59" name="Slide Number Placeholder 5">
            <a:extLst>
              <a:ext uri="{FF2B5EF4-FFF2-40B4-BE49-F238E27FC236}">
                <a16:creationId xmlns:a16="http://schemas.microsoft.com/office/drawing/2014/main" id="{09DD3F78-8EE4-5846-A56A-69F3371F6DB7}"/>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
        <p:nvSpPr>
          <p:cNvPr id="63" name="Text Placeholder 62">
            <a:extLst>
              <a:ext uri="{FF2B5EF4-FFF2-40B4-BE49-F238E27FC236}">
                <a16:creationId xmlns:a16="http://schemas.microsoft.com/office/drawing/2014/main" id="{B7238EE3-6BD7-7648-87D3-CAC84A868E1F}"/>
              </a:ext>
            </a:extLst>
          </p:cNvPr>
          <p:cNvSpPr>
            <a:spLocks noGrp="1"/>
          </p:cNvSpPr>
          <p:nvPr>
            <p:ph type="body" sz="quarter" idx="10" hasCustomPrompt="1"/>
          </p:nvPr>
        </p:nvSpPr>
        <p:spPr>
          <a:xfrm>
            <a:off x="1283237" y="1890701"/>
            <a:ext cx="3901017" cy="534448"/>
          </a:xfrm>
        </p:spPr>
        <p:txBody>
          <a:bodyPr anchor="ctr" anchorCtr="0"/>
          <a:lstStyle>
            <a:lvl1pPr marL="0" indent="0">
              <a:buFontTx/>
              <a:buNone/>
              <a:defRPr/>
            </a:lvl1pPr>
          </a:lstStyle>
          <a:p>
            <a:pPr lvl="0"/>
            <a:r>
              <a:rPr lang="en-US" dirty="0"/>
              <a:t>Type in item</a:t>
            </a:r>
          </a:p>
        </p:txBody>
      </p:sp>
      <p:sp>
        <p:nvSpPr>
          <p:cNvPr id="64" name="Text Placeholder 62">
            <a:extLst>
              <a:ext uri="{FF2B5EF4-FFF2-40B4-BE49-F238E27FC236}">
                <a16:creationId xmlns:a16="http://schemas.microsoft.com/office/drawing/2014/main" id="{A242A5EF-2BDA-1949-AA0A-4504F4061F4A}"/>
              </a:ext>
            </a:extLst>
          </p:cNvPr>
          <p:cNvSpPr>
            <a:spLocks noGrp="1"/>
          </p:cNvSpPr>
          <p:nvPr>
            <p:ph type="body" sz="quarter" idx="11" hasCustomPrompt="1"/>
          </p:nvPr>
        </p:nvSpPr>
        <p:spPr>
          <a:xfrm>
            <a:off x="572198" y="1979459"/>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65" name="Oval 64">
            <a:extLst>
              <a:ext uri="{FF2B5EF4-FFF2-40B4-BE49-F238E27FC236}">
                <a16:creationId xmlns:a16="http://schemas.microsoft.com/office/drawing/2014/main" id="{81FE98AA-E406-5A4D-8F78-9A7EEA098EF6}"/>
              </a:ext>
            </a:extLst>
          </p:cNvPr>
          <p:cNvSpPr/>
          <p:nvPr userDrawn="1"/>
        </p:nvSpPr>
        <p:spPr>
          <a:xfrm>
            <a:off x="533436" y="2687749"/>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66" name="Text Placeholder 62">
            <a:extLst>
              <a:ext uri="{FF2B5EF4-FFF2-40B4-BE49-F238E27FC236}">
                <a16:creationId xmlns:a16="http://schemas.microsoft.com/office/drawing/2014/main" id="{A682D902-CE54-8542-9C8A-D7DBAA515043}"/>
              </a:ext>
            </a:extLst>
          </p:cNvPr>
          <p:cNvSpPr>
            <a:spLocks noGrp="1"/>
          </p:cNvSpPr>
          <p:nvPr>
            <p:ph type="body" sz="quarter" idx="12" hasCustomPrompt="1"/>
          </p:nvPr>
        </p:nvSpPr>
        <p:spPr>
          <a:xfrm>
            <a:off x="1283237" y="2679205"/>
            <a:ext cx="3901017" cy="534448"/>
          </a:xfrm>
        </p:spPr>
        <p:txBody>
          <a:bodyPr anchor="ctr" anchorCtr="0"/>
          <a:lstStyle>
            <a:lvl1pPr marL="0" indent="0">
              <a:buFontTx/>
              <a:buNone/>
              <a:defRPr/>
            </a:lvl1pPr>
          </a:lstStyle>
          <a:p>
            <a:pPr lvl="0"/>
            <a:r>
              <a:rPr lang="en-US" dirty="0"/>
              <a:t>Type in item</a:t>
            </a:r>
          </a:p>
        </p:txBody>
      </p:sp>
      <p:sp>
        <p:nvSpPr>
          <p:cNvPr id="67" name="Text Placeholder 62">
            <a:extLst>
              <a:ext uri="{FF2B5EF4-FFF2-40B4-BE49-F238E27FC236}">
                <a16:creationId xmlns:a16="http://schemas.microsoft.com/office/drawing/2014/main" id="{C6ABD56D-CEA2-F345-9DC0-9A63237D3C94}"/>
              </a:ext>
            </a:extLst>
          </p:cNvPr>
          <p:cNvSpPr>
            <a:spLocks noGrp="1"/>
          </p:cNvSpPr>
          <p:nvPr>
            <p:ph type="body" sz="quarter" idx="13" hasCustomPrompt="1"/>
          </p:nvPr>
        </p:nvSpPr>
        <p:spPr>
          <a:xfrm>
            <a:off x="572198" y="2767963"/>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68" name="Oval 67">
            <a:extLst>
              <a:ext uri="{FF2B5EF4-FFF2-40B4-BE49-F238E27FC236}">
                <a16:creationId xmlns:a16="http://schemas.microsoft.com/office/drawing/2014/main" id="{A6331A59-B6A2-CE49-B6FF-BA302D2F7D53}"/>
              </a:ext>
            </a:extLst>
          </p:cNvPr>
          <p:cNvSpPr/>
          <p:nvPr userDrawn="1"/>
        </p:nvSpPr>
        <p:spPr>
          <a:xfrm>
            <a:off x="533436" y="3484797"/>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69" name="Text Placeholder 62">
            <a:extLst>
              <a:ext uri="{FF2B5EF4-FFF2-40B4-BE49-F238E27FC236}">
                <a16:creationId xmlns:a16="http://schemas.microsoft.com/office/drawing/2014/main" id="{8CB893A8-7F5E-B342-8DA8-0C13C27BA509}"/>
              </a:ext>
            </a:extLst>
          </p:cNvPr>
          <p:cNvSpPr>
            <a:spLocks noGrp="1"/>
          </p:cNvSpPr>
          <p:nvPr>
            <p:ph type="body" sz="quarter" idx="14" hasCustomPrompt="1"/>
          </p:nvPr>
        </p:nvSpPr>
        <p:spPr>
          <a:xfrm>
            <a:off x="1283237" y="3476253"/>
            <a:ext cx="3901017" cy="534448"/>
          </a:xfrm>
        </p:spPr>
        <p:txBody>
          <a:bodyPr anchor="ctr" anchorCtr="0"/>
          <a:lstStyle>
            <a:lvl1pPr marL="0" indent="0">
              <a:buFontTx/>
              <a:buNone/>
              <a:defRPr/>
            </a:lvl1pPr>
          </a:lstStyle>
          <a:p>
            <a:pPr lvl="0"/>
            <a:r>
              <a:rPr lang="en-US" dirty="0"/>
              <a:t>Type in item</a:t>
            </a:r>
          </a:p>
        </p:txBody>
      </p:sp>
      <p:sp>
        <p:nvSpPr>
          <p:cNvPr id="70" name="Text Placeholder 62">
            <a:extLst>
              <a:ext uri="{FF2B5EF4-FFF2-40B4-BE49-F238E27FC236}">
                <a16:creationId xmlns:a16="http://schemas.microsoft.com/office/drawing/2014/main" id="{DD7BC28F-A7AD-C34F-9FA7-4F2F7415595B}"/>
              </a:ext>
            </a:extLst>
          </p:cNvPr>
          <p:cNvSpPr>
            <a:spLocks noGrp="1"/>
          </p:cNvSpPr>
          <p:nvPr>
            <p:ph type="body" sz="quarter" idx="15" hasCustomPrompt="1"/>
          </p:nvPr>
        </p:nvSpPr>
        <p:spPr>
          <a:xfrm>
            <a:off x="572198" y="3565011"/>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71" name="Oval 70">
            <a:extLst>
              <a:ext uri="{FF2B5EF4-FFF2-40B4-BE49-F238E27FC236}">
                <a16:creationId xmlns:a16="http://schemas.microsoft.com/office/drawing/2014/main" id="{1D25FF57-144C-704B-8447-EED770AD2070}"/>
              </a:ext>
            </a:extLst>
          </p:cNvPr>
          <p:cNvSpPr/>
          <p:nvPr userDrawn="1"/>
        </p:nvSpPr>
        <p:spPr>
          <a:xfrm>
            <a:off x="533436" y="4281845"/>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72" name="Text Placeholder 62">
            <a:extLst>
              <a:ext uri="{FF2B5EF4-FFF2-40B4-BE49-F238E27FC236}">
                <a16:creationId xmlns:a16="http://schemas.microsoft.com/office/drawing/2014/main" id="{34065258-1A76-B247-BEE7-4008273F389B}"/>
              </a:ext>
            </a:extLst>
          </p:cNvPr>
          <p:cNvSpPr>
            <a:spLocks noGrp="1"/>
          </p:cNvSpPr>
          <p:nvPr>
            <p:ph type="body" sz="quarter" idx="16" hasCustomPrompt="1"/>
          </p:nvPr>
        </p:nvSpPr>
        <p:spPr>
          <a:xfrm>
            <a:off x="1283237" y="4273301"/>
            <a:ext cx="3901017" cy="534448"/>
          </a:xfrm>
        </p:spPr>
        <p:txBody>
          <a:bodyPr anchor="ctr" anchorCtr="0"/>
          <a:lstStyle>
            <a:lvl1pPr marL="0" indent="0">
              <a:buFontTx/>
              <a:buNone/>
              <a:defRPr/>
            </a:lvl1pPr>
          </a:lstStyle>
          <a:p>
            <a:pPr lvl="0"/>
            <a:r>
              <a:rPr lang="en-US" dirty="0"/>
              <a:t>Type in item</a:t>
            </a:r>
          </a:p>
        </p:txBody>
      </p:sp>
      <p:sp>
        <p:nvSpPr>
          <p:cNvPr id="73" name="Text Placeholder 62">
            <a:extLst>
              <a:ext uri="{FF2B5EF4-FFF2-40B4-BE49-F238E27FC236}">
                <a16:creationId xmlns:a16="http://schemas.microsoft.com/office/drawing/2014/main" id="{F6F39B6A-166E-6F48-9AC8-041BFC1C9F14}"/>
              </a:ext>
            </a:extLst>
          </p:cNvPr>
          <p:cNvSpPr>
            <a:spLocks noGrp="1"/>
          </p:cNvSpPr>
          <p:nvPr>
            <p:ph type="body" sz="quarter" idx="17" hasCustomPrompt="1"/>
          </p:nvPr>
        </p:nvSpPr>
        <p:spPr>
          <a:xfrm>
            <a:off x="572198" y="4362059"/>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74" name="Oval 73">
            <a:extLst>
              <a:ext uri="{FF2B5EF4-FFF2-40B4-BE49-F238E27FC236}">
                <a16:creationId xmlns:a16="http://schemas.microsoft.com/office/drawing/2014/main" id="{D6437597-C18C-3A4F-BAF6-7114B19DF314}"/>
              </a:ext>
            </a:extLst>
          </p:cNvPr>
          <p:cNvSpPr/>
          <p:nvPr userDrawn="1"/>
        </p:nvSpPr>
        <p:spPr>
          <a:xfrm>
            <a:off x="533436" y="5087437"/>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75" name="Text Placeholder 62">
            <a:extLst>
              <a:ext uri="{FF2B5EF4-FFF2-40B4-BE49-F238E27FC236}">
                <a16:creationId xmlns:a16="http://schemas.microsoft.com/office/drawing/2014/main" id="{753A56F5-9951-0F49-A36F-7EBBCD51F592}"/>
              </a:ext>
            </a:extLst>
          </p:cNvPr>
          <p:cNvSpPr>
            <a:spLocks noGrp="1"/>
          </p:cNvSpPr>
          <p:nvPr>
            <p:ph type="body" sz="quarter" idx="18" hasCustomPrompt="1"/>
          </p:nvPr>
        </p:nvSpPr>
        <p:spPr>
          <a:xfrm>
            <a:off x="1283237" y="5078893"/>
            <a:ext cx="3901017" cy="534448"/>
          </a:xfrm>
        </p:spPr>
        <p:txBody>
          <a:bodyPr anchor="ctr" anchorCtr="0"/>
          <a:lstStyle>
            <a:lvl1pPr marL="0" indent="0">
              <a:buFontTx/>
              <a:buNone/>
              <a:defRPr/>
            </a:lvl1pPr>
          </a:lstStyle>
          <a:p>
            <a:pPr lvl="0"/>
            <a:r>
              <a:rPr lang="en-US" dirty="0"/>
              <a:t>Type in item</a:t>
            </a:r>
          </a:p>
        </p:txBody>
      </p:sp>
      <p:sp>
        <p:nvSpPr>
          <p:cNvPr id="76" name="Text Placeholder 62">
            <a:extLst>
              <a:ext uri="{FF2B5EF4-FFF2-40B4-BE49-F238E27FC236}">
                <a16:creationId xmlns:a16="http://schemas.microsoft.com/office/drawing/2014/main" id="{9AC73D2D-03A5-B040-AEC2-646AB1CCC697}"/>
              </a:ext>
            </a:extLst>
          </p:cNvPr>
          <p:cNvSpPr>
            <a:spLocks noGrp="1"/>
          </p:cNvSpPr>
          <p:nvPr>
            <p:ph type="body" sz="quarter" idx="19" hasCustomPrompt="1"/>
          </p:nvPr>
        </p:nvSpPr>
        <p:spPr>
          <a:xfrm>
            <a:off x="572198" y="5167651"/>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77" name="Oval 76">
            <a:extLst>
              <a:ext uri="{FF2B5EF4-FFF2-40B4-BE49-F238E27FC236}">
                <a16:creationId xmlns:a16="http://schemas.microsoft.com/office/drawing/2014/main" id="{071B239E-9514-B340-9F7F-5FC940EA1C0D}"/>
              </a:ext>
            </a:extLst>
          </p:cNvPr>
          <p:cNvSpPr/>
          <p:nvPr userDrawn="1"/>
        </p:nvSpPr>
        <p:spPr>
          <a:xfrm>
            <a:off x="6199220" y="1884372"/>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78" name="Text Placeholder 62">
            <a:extLst>
              <a:ext uri="{FF2B5EF4-FFF2-40B4-BE49-F238E27FC236}">
                <a16:creationId xmlns:a16="http://schemas.microsoft.com/office/drawing/2014/main" id="{28284901-F31F-8B4A-954E-54238503CEA1}"/>
              </a:ext>
            </a:extLst>
          </p:cNvPr>
          <p:cNvSpPr>
            <a:spLocks noGrp="1"/>
          </p:cNvSpPr>
          <p:nvPr>
            <p:ph type="body" sz="quarter" idx="20" hasCustomPrompt="1"/>
          </p:nvPr>
        </p:nvSpPr>
        <p:spPr>
          <a:xfrm>
            <a:off x="6949020" y="1875828"/>
            <a:ext cx="3901017" cy="534448"/>
          </a:xfrm>
        </p:spPr>
        <p:txBody>
          <a:bodyPr anchor="ctr" anchorCtr="0"/>
          <a:lstStyle>
            <a:lvl1pPr marL="0" indent="0">
              <a:buFontTx/>
              <a:buNone/>
              <a:defRPr/>
            </a:lvl1pPr>
          </a:lstStyle>
          <a:p>
            <a:pPr lvl="0"/>
            <a:r>
              <a:rPr lang="en-US" dirty="0"/>
              <a:t>Type in item</a:t>
            </a:r>
          </a:p>
        </p:txBody>
      </p:sp>
      <p:sp>
        <p:nvSpPr>
          <p:cNvPr id="79" name="Text Placeholder 62">
            <a:extLst>
              <a:ext uri="{FF2B5EF4-FFF2-40B4-BE49-F238E27FC236}">
                <a16:creationId xmlns:a16="http://schemas.microsoft.com/office/drawing/2014/main" id="{7E97BD02-1E8D-2749-AB26-825B1B2CCD7B}"/>
              </a:ext>
            </a:extLst>
          </p:cNvPr>
          <p:cNvSpPr>
            <a:spLocks noGrp="1"/>
          </p:cNvSpPr>
          <p:nvPr>
            <p:ph type="body" sz="quarter" idx="21" hasCustomPrompt="1"/>
          </p:nvPr>
        </p:nvSpPr>
        <p:spPr>
          <a:xfrm>
            <a:off x="6237979" y="1964586"/>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80" name="Oval 79">
            <a:extLst>
              <a:ext uri="{FF2B5EF4-FFF2-40B4-BE49-F238E27FC236}">
                <a16:creationId xmlns:a16="http://schemas.microsoft.com/office/drawing/2014/main" id="{16DE2EAC-0B80-AF49-A9EF-53CF4227723B}"/>
              </a:ext>
            </a:extLst>
          </p:cNvPr>
          <p:cNvSpPr/>
          <p:nvPr userDrawn="1"/>
        </p:nvSpPr>
        <p:spPr>
          <a:xfrm>
            <a:off x="6199220" y="2672876"/>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81" name="Text Placeholder 62">
            <a:extLst>
              <a:ext uri="{FF2B5EF4-FFF2-40B4-BE49-F238E27FC236}">
                <a16:creationId xmlns:a16="http://schemas.microsoft.com/office/drawing/2014/main" id="{0A7A6E00-1EAE-8248-A8B7-955BCDDACEC8}"/>
              </a:ext>
            </a:extLst>
          </p:cNvPr>
          <p:cNvSpPr>
            <a:spLocks noGrp="1"/>
          </p:cNvSpPr>
          <p:nvPr>
            <p:ph type="body" sz="quarter" idx="22" hasCustomPrompt="1"/>
          </p:nvPr>
        </p:nvSpPr>
        <p:spPr>
          <a:xfrm>
            <a:off x="6949020" y="2664332"/>
            <a:ext cx="3901017" cy="534448"/>
          </a:xfrm>
        </p:spPr>
        <p:txBody>
          <a:bodyPr anchor="ctr" anchorCtr="0"/>
          <a:lstStyle>
            <a:lvl1pPr marL="0" indent="0">
              <a:buFontTx/>
              <a:buNone/>
              <a:defRPr/>
            </a:lvl1pPr>
          </a:lstStyle>
          <a:p>
            <a:pPr lvl="0"/>
            <a:r>
              <a:rPr lang="en-US" dirty="0"/>
              <a:t>Type in item</a:t>
            </a:r>
          </a:p>
        </p:txBody>
      </p:sp>
      <p:sp>
        <p:nvSpPr>
          <p:cNvPr id="82" name="Text Placeholder 62">
            <a:extLst>
              <a:ext uri="{FF2B5EF4-FFF2-40B4-BE49-F238E27FC236}">
                <a16:creationId xmlns:a16="http://schemas.microsoft.com/office/drawing/2014/main" id="{9196FA16-7363-A64E-B9A7-E0242AAF213A}"/>
              </a:ext>
            </a:extLst>
          </p:cNvPr>
          <p:cNvSpPr>
            <a:spLocks noGrp="1"/>
          </p:cNvSpPr>
          <p:nvPr>
            <p:ph type="body" sz="quarter" idx="23" hasCustomPrompt="1"/>
          </p:nvPr>
        </p:nvSpPr>
        <p:spPr>
          <a:xfrm>
            <a:off x="6237979" y="2753090"/>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83" name="Oval 82">
            <a:extLst>
              <a:ext uri="{FF2B5EF4-FFF2-40B4-BE49-F238E27FC236}">
                <a16:creationId xmlns:a16="http://schemas.microsoft.com/office/drawing/2014/main" id="{A116A085-EC5E-4B40-B601-B4EA6CC92008}"/>
              </a:ext>
            </a:extLst>
          </p:cNvPr>
          <p:cNvSpPr/>
          <p:nvPr userDrawn="1"/>
        </p:nvSpPr>
        <p:spPr>
          <a:xfrm>
            <a:off x="6199220" y="3469924"/>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84" name="Text Placeholder 62">
            <a:extLst>
              <a:ext uri="{FF2B5EF4-FFF2-40B4-BE49-F238E27FC236}">
                <a16:creationId xmlns:a16="http://schemas.microsoft.com/office/drawing/2014/main" id="{931FFA7B-5596-FC46-80F6-2F3D5C7135DB}"/>
              </a:ext>
            </a:extLst>
          </p:cNvPr>
          <p:cNvSpPr>
            <a:spLocks noGrp="1"/>
          </p:cNvSpPr>
          <p:nvPr>
            <p:ph type="body" sz="quarter" idx="24" hasCustomPrompt="1"/>
          </p:nvPr>
        </p:nvSpPr>
        <p:spPr>
          <a:xfrm>
            <a:off x="6949020" y="3461380"/>
            <a:ext cx="3901017" cy="534448"/>
          </a:xfrm>
        </p:spPr>
        <p:txBody>
          <a:bodyPr anchor="ctr" anchorCtr="0"/>
          <a:lstStyle>
            <a:lvl1pPr marL="0" indent="0">
              <a:buFontTx/>
              <a:buNone/>
              <a:defRPr/>
            </a:lvl1pPr>
          </a:lstStyle>
          <a:p>
            <a:pPr lvl="0"/>
            <a:r>
              <a:rPr lang="en-US" dirty="0"/>
              <a:t>Type in item</a:t>
            </a:r>
          </a:p>
        </p:txBody>
      </p:sp>
      <p:sp>
        <p:nvSpPr>
          <p:cNvPr id="85" name="Text Placeholder 62">
            <a:extLst>
              <a:ext uri="{FF2B5EF4-FFF2-40B4-BE49-F238E27FC236}">
                <a16:creationId xmlns:a16="http://schemas.microsoft.com/office/drawing/2014/main" id="{79345B6E-CCA6-EB47-81D8-32BA359FDE2E}"/>
              </a:ext>
            </a:extLst>
          </p:cNvPr>
          <p:cNvSpPr>
            <a:spLocks noGrp="1"/>
          </p:cNvSpPr>
          <p:nvPr>
            <p:ph type="body" sz="quarter" idx="25" hasCustomPrompt="1"/>
          </p:nvPr>
        </p:nvSpPr>
        <p:spPr>
          <a:xfrm>
            <a:off x="6237979" y="3550135"/>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86" name="Oval 85">
            <a:extLst>
              <a:ext uri="{FF2B5EF4-FFF2-40B4-BE49-F238E27FC236}">
                <a16:creationId xmlns:a16="http://schemas.microsoft.com/office/drawing/2014/main" id="{D4A24734-7F75-1E4C-A3BB-0310AA3D649B}"/>
              </a:ext>
            </a:extLst>
          </p:cNvPr>
          <p:cNvSpPr/>
          <p:nvPr userDrawn="1"/>
        </p:nvSpPr>
        <p:spPr>
          <a:xfrm>
            <a:off x="6199220" y="4266972"/>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87" name="Text Placeholder 62">
            <a:extLst>
              <a:ext uri="{FF2B5EF4-FFF2-40B4-BE49-F238E27FC236}">
                <a16:creationId xmlns:a16="http://schemas.microsoft.com/office/drawing/2014/main" id="{0FD95773-541A-6C40-856A-CED5EBE4F8D8}"/>
              </a:ext>
            </a:extLst>
          </p:cNvPr>
          <p:cNvSpPr>
            <a:spLocks noGrp="1"/>
          </p:cNvSpPr>
          <p:nvPr>
            <p:ph type="body" sz="quarter" idx="26" hasCustomPrompt="1"/>
          </p:nvPr>
        </p:nvSpPr>
        <p:spPr>
          <a:xfrm>
            <a:off x="6949020" y="4258428"/>
            <a:ext cx="3901017" cy="534448"/>
          </a:xfrm>
        </p:spPr>
        <p:txBody>
          <a:bodyPr anchor="ctr" anchorCtr="0"/>
          <a:lstStyle>
            <a:lvl1pPr marL="0" indent="0">
              <a:buFontTx/>
              <a:buNone/>
              <a:defRPr/>
            </a:lvl1pPr>
          </a:lstStyle>
          <a:p>
            <a:pPr lvl="0"/>
            <a:r>
              <a:rPr lang="en-US" dirty="0"/>
              <a:t>Type in item</a:t>
            </a:r>
          </a:p>
        </p:txBody>
      </p:sp>
      <p:sp>
        <p:nvSpPr>
          <p:cNvPr id="88" name="Text Placeholder 62">
            <a:extLst>
              <a:ext uri="{FF2B5EF4-FFF2-40B4-BE49-F238E27FC236}">
                <a16:creationId xmlns:a16="http://schemas.microsoft.com/office/drawing/2014/main" id="{FC7B4984-E8EC-B34A-9780-C80855C7BD23}"/>
              </a:ext>
            </a:extLst>
          </p:cNvPr>
          <p:cNvSpPr>
            <a:spLocks noGrp="1"/>
          </p:cNvSpPr>
          <p:nvPr>
            <p:ph type="body" sz="quarter" idx="27" hasCustomPrompt="1"/>
          </p:nvPr>
        </p:nvSpPr>
        <p:spPr>
          <a:xfrm>
            <a:off x="6237979" y="4347186"/>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89" name="Oval 88">
            <a:extLst>
              <a:ext uri="{FF2B5EF4-FFF2-40B4-BE49-F238E27FC236}">
                <a16:creationId xmlns:a16="http://schemas.microsoft.com/office/drawing/2014/main" id="{E4FC9BC3-43EE-B545-A91D-A0115683FFA3}"/>
              </a:ext>
            </a:extLst>
          </p:cNvPr>
          <p:cNvSpPr/>
          <p:nvPr userDrawn="1"/>
        </p:nvSpPr>
        <p:spPr>
          <a:xfrm>
            <a:off x="6199220" y="5072564"/>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90" name="Text Placeholder 62">
            <a:extLst>
              <a:ext uri="{FF2B5EF4-FFF2-40B4-BE49-F238E27FC236}">
                <a16:creationId xmlns:a16="http://schemas.microsoft.com/office/drawing/2014/main" id="{E2ABC3D5-10E9-8544-828C-952F5735C19D}"/>
              </a:ext>
            </a:extLst>
          </p:cNvPr>
          <p:cNvSpPr>
            <a:spLocks noGrp="1"/>
          </p:cNvSpPr>
          <p:nvPr>
            <p:ph type="body" sz="quarter" idx="28" hasCustomPrompt="1"/>
          </p:nvPr>
        </p:nvSpPr>
        <p:spPr>
          <a:xfrm>
            <a:off x="6949020" y="5064020"/>
            <a:ext cx="3901017" cy="534448"/>
          </a:xfrm>
        </p:spPr>
        <p:txBody>
          <a:bodyPr anchor="ctr" anchorCtr="0"/>
          <a:lstStyle>
            <a:lvl1pPr marL="0" indent="0">
              <a:buFontTx/>
              <a:buNone/>
              <a:defRPr/>
            </a:lvl1pPr>
          </a:lstStyle>
          <a:p>
            <a:pPr lvl="0"/>
            <a:r>
              <a:rPr lang="en-US" dirty="0"/>
              <a:t>Type in item</a:t>
            </a:r>
          </a:p>
        </p:txBody>
      </p:sp>
      <p:sp>
        <p:nvSpPr>
          <p:cNvPr id="91" name="Text Placeholder 62">
            <a:extLst>
              <a:ext uri="{FF2B5EF4-FFF2-40B4-BE49-F238E27FC236}">
                <a16:creationId xmlns:a16="http://schemas.microsoft.com/office/drawing/2014/main" id="{93D9139B-769B-3E44-99FB-2FF0044EB9F6}"/>
              </a:ext>
            </a:extLst>
          </p:cNvPr>
          <p:cNvSpPr>
            <a:spLocks noGrp="1"/>
          </p:cNvSpPr>
          <p:nvPr>
            <p:ph type="body" sz="quarter" idx="29" hasCustomPrompt="1"/>
          </p:nvPr>
        </p:nvSpPr>
        <p:spPr>
          <a:xfrm>
            <a:off x="6237979" y="5152778"/>
            <a:ext cx="468308" cy="356937"/>
          </a:xfrm>
        </p:spPr>
        <p:txBody>
          <a:bodyPr anchor="ctr" anchorCtr="0"/>
          <a:lstStyle>
            <a:lvl1pPr marL="0" indent="0" algn="ctr">
              <a:buFontTx/>
              <a:buNone/>
              <a:defRPr>
                <a:solidFill>
                  <a:schemeClr val="accent2"/>
                </a:solidFill>
              </a:defRPr>
            </a:lvl1pPr>
          </a:lstStyle>
          <a:p>
            <a:pPr lvl="0"/>
            <a:r>
              <a:rPr lang="en-US" dirty="0"/>
              <a:t>#</a:t>
            </a:r>
          </a:p>
        </p:txBody>
      </p:sp>
    </p:spTree>
    <p:extLst>
      <p:ext uri="{BB962C8B-B14F-4D97-AF65-F5344CB8AC3E}">
        <p14:creationId xmlns:p14="http://schemas.microsoft.com/office/powerpoint/2010/main" val="43613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nd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24418" y="1124744"/>
            <a:ext cx="10943167" cy="5733256"/>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endParaRPr lang="en-US"/>
          </a:p>
          <a:p>
            <a:endParaRPr lang="en-US"/>
          </a:p>
        </p:txBody>
      </p:sp>
      <p:sp>
        <p:nvSpPr>
          <p:cNvPr id="6" name="Title 1"/>
          <p:cNvSpPr>
            <a:spLocks noGrp="1"/>
          </p:cNvSpPr>
          <p:nvPr>
            <p:ph type="title"/>
          </p:nvPr>
        </p:nvSpPr>
        <p:spPr>
          <a:xfrm>
            <a:off x="624000" y="404664"/>
            <a:ext cx="10436608" cy="540000"/>
          </a:xfrm>
        </p:spPr>
        <p:txBody>
          <a:bodyPr lIns="0" bIns="0"/>
          <a:lstStyle/>
          <a:p>
            <a:r>
              <a:rPr lang="en-US"/>
              <a:t>Click to edit Master title style</a:t>
            </a:r>
            <a:endParaRPr lang="en-AU"/>
          </a:p>
        </p:txBody>
      </p:sp>
      <p:sp>
        <p:nvSpPr>
          <p:cNvPr id="4" name="Footer Placeholder 4"/>
          <p:cNvSpPr>
            <a:spLocks noGrp="1"/>
          </p:cNvSpPr>
          <p:nvPr>
            <p:ph type="ftr" sz="quarter" idx="11"/>
          </p:nvPr>
        </p:nvSpPr>
        <p:spPr>
          <a:xfrm>
            <a:off x="5903979" y="6415201"/>
            <a:ext cx="5280587" cy="365125"/>
          </a:xfrm>
          <a:prstGeom prst="rect">
            <a:avLst/>
          </a:prstGeom>
        </p:spPr>
        <p:txBody>
          <a:bodyPr/>
          <a:lstStyle>
            <a:lvl1pPr algn="r">
              <a:defRPr>
                <a:solidFill>
                  <a:schemeClr val="tx2"/>
                </a:solidFill>
              </a:defRPr>
            </a:lvl1pPr>
          </a:lstStyle>
          <a:p>
            <a:endParaRPr lang="en-AU"/>
          </a:p>
        </p:txBody>
      </p:sp>
      <p:sp>
        <p:nvSpPr>
          <p:cNvPr id="5" name="Slide Number Placeholder 3"/>
          <p:cNvSpPr>
            <a:spLocks noGrp="1"/>
          </p:cNvSpPr>
          <p:nvPr>
            <p:ph type="sldNum" sz="quarter" idx="4"/>
          </p:nvPr>
        </p:nvSpPr>
        <p:spPr>
          <a:xfrm>
            <a:off x="11060608" y="404665"/>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Tree>
    <p:extLst>
      <p:ext uri="{BB962C8B-B14F-4D97-AF65-F5344CB8AC3E}">
        <p14:creationId xmlns:p14="http://schemas.microsoft.com/office/powerpoint/2010/main" val="37869403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noChangeAspect="1"/>
          </p:cNvSpPr>
          <p:nvPr>
            <p:ph sz="half" idx="1"/>
          </p:nvPr>
        </p:nvSpPr>
        <p:spPr>
          <a:xfrm>
            <a:off x="624000" y="1124744"/>
            <a:ext cx="5184000" cy="5040560"/>
          </a:xfrm>
          <a:prstGeom prst="rect">
            <a:avLst/>
          </a:prstGeom>
        </p:spPr>
        <p:txBody>
          <a:bodyPr lIns="0" tIns="0" rIns="0" bIns="0">
            <a:normAutofit/>
          </a:bodyPr>
          <a:lstStyle>
            <a:lvl1pPr>
              <a:lnSpc>
                <a:spcPts val="2400"/>
              </a:lnSpc>
              <a:spcBef>
                <a:spcPts val="0"/>
              </a:spcBef>
              <a:defRPr sz="2000">
                <a:solidFill>
                  <a:schemeClr val="tx1"/>
                </a:solidFill>
              </a:defRPr>
            </a:lvl1pPr>
            <a:lvl2pPr>
              <a:lnSpc>
                <a:spcPts val="2400"/>
              </a:lnSpc>
              <a:spcBef>
                <a:spcPts val="0"/>
              </a:spcBef>
              <a:defRPr sz="2000">
                <a:solidFill>
                  <a:schemeClr val="tx1"/>
                </a:solidFill>
              </a:defRPr>
            </a:lvl2pPr>
            <a:lvl3pPr>
              <a:lnSpc>
                <a:spcPts val="2400"/>
              </a:lnSpc>
              <a:spcBef>
                <a:spcPts val="0"/>
              </a:spcBef>
              <a:defRPr sz="2000">
                <a:solidFill>
                  <a:schemeClr val="tx1"/>
                </a:solidFill>
              </a:defRPr>
            </a:lvl3pPr>
            <a:lvl4pPr>
              <a:lnSpc>
                <a:spcPts val="2400"/>
              </a:lnSpc>
              <a:spcBef>
                <a:spcPts val="0"/>
              </a:spcBef>
              <a:defRPr sz="2000">
                <a:solidFill>
                  <a:schemeClr val="tx1"/>
                </a:solidFill>
              </a:defRPr>
            </a:lvl4pPr>
            <a:lvl5pPr>
              <a:lnSpc>
                <a:spcPts val="2400"/>
              </a:lnSpc>
              <a:spcBef>
                <a:spcPts val="0"/>
              </a:spcBef>
              <a:defRPr sz="20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noChangeAspect="1"/>
          </p:cNvSpPr>
          <p:nvPr>
            <p:ph sz="half" idx="2"/>
          </p:nvPr>
        </p:nvSpPr>
        <p:spPr>
          <a:xfrm>
            <a:off x="6384608" y="1124744"/>
            <a:ext cx="5184000" cy="5040560"/>
          </a:xfrm>
          <a:prstGeom prst="rect">
            <a:avLst/>
          </a:prstGeom>
        </p:spPr>
        <p:txBody>
          <a:bodyPr lIns="36000" rIns="0" bIns="0">
            <a:normAutofit/>
          </a:bodyPr>
          <a:lstStyle>
            <a:lvl1pPr>
              <a:lnSpc>
                <a:spcPts val="2400"/>
              </a:lnSpc>
              <a:spcBef>
                <a:spcPts val="0"/>
              </a:spcBef>
              <a:defRPr sz="2000">
                <a:solidFill>
                  <a:schemeClr val="tx1"/>
                </a:solidFill>
              </a:defRPr>
            </a:lvl1pPr>
            <a:lvl2pPr>
              <a:lnSpc>
                <a:spcPts val="2400"/>
              </a:lnSpc>
              <a:spcBef>
                <a:spcPts val="0"/>
              </a:spcBef>
              <a:defRPr sz="2000">
                <a:solidFill>
                  <a:schemeClr val="tx1"/>
                </a:solidFill>
              </a:defRPr>
            </a:lvl2pPr>
            <a:lvl3pPr>
              <a:lnSpc>
                <a:spcPts val="2400"/>
              </a:lnSpc>
              <a:spcBef>
                <a:spcPts val="0"/>
              </a:spcBef>
              <a:defRPr sz="2000">
                <a:solidFill>
                  <a:schemeClr val="tx1"/>
                </a:solidFill>
              </a:defRPr>
            </a:lvl3pPr>
            <a:lvl4pPr>
              <a:lnSpc>
                <a:spcPts val="2400"/>
              </a:lnSpc>
              <a:spcBef>
                <a:spcPts val="0"/>
              </a:spcBef>
              <a:defRPr sz="2000">
                <a:solidFill>
                  <a:schemeClr val="tx1"/>
                </a:solidFill>
              </a:defRPr>
            </a:lvl4pPr>
            <a:lvl5pPr>
              <a:lnSpc>
                <a:spcPts val="2400"/>
              </a:lnSpc>
              <a:spcBef>
                <a:spcPts val="0"/>
              </a:spcBef>
              <a:defRPr sz="20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p:cNvSpPr>
            <a:spLocks noGrp="1"/>
          </p:cNvSpPr>
          <p:nvPr>
            <p:ph type="title"/>
          </p:nvPr>
        </p:nvSpPr>
        <p:spPr>
          <a:xfrm>
            <a:off x="624000" y="404664"/>
            <a:ext cx="10436608" cy="540000"/>
          </a:xfrm>
        </p:spPr>
        <p:txBody>
          <a:bodyPr lIns="0" bIns="0"/>
          <a:lstStyle/>
          <a:p>
            <a:r>
              <a:rPr lang="en-US"/>
              <a:t>Click to edit Master title style</a:t>
            </a:r>
            <a:endParaRPr lang="en-AU"/>
          </a:p>
        </p:txBody>
      </p:sp>
      <p:sp>
        <p:nvSpPr>
          <p:cNvPr id="8" name="Slide Number Placeholder 3"/>
          <p:cNvSpPr>
            <a:spLocks noGrp="1"/>
          </p:cNvSpPr>
          <p:nvPr>
            <p:ph type="sldNum" sz="quarter" idx="4"/>
          </p:nvPr>
        </p:nvSpPr>
        <p:spPr>
          <a:xfrm>
            <a:off x="11060608" y="404665"/>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9" name="Footer Placeholder 1"/>
          <p:cNvSpPr>
            <a:spLocks noGrp="1"/>
          </p:cNvSpPr>
          <p:nvPr>
            <p:ph type="ftr" sz="quarter" idx="3"/>
          </p:nvPr>
        </p:nvSpPr>
        <p:spPr>
          <a:xfrm>
            <a:off x="6096000" y="6416675"/>
            <a:ext cx="5472608" cy="365125"/>
          </a:xfrm>
          <a:prstGeom prst="rect">
            <a:avLst/>
          </a:prstGeom>
        </p:spPr>
        <p:txBody>
          <a:bodyPr lIns="0" tIns="25200" rIns="0" bIns="0"/>
          <a:lstStyle>
            <a:lvl1pPr algn="r">
              <a:defRPr sz="1200"/>
            </a:lvl1pPr>
          </a:lstStyle>
          <a:p>
            <a:endParaRPr lang="en-AU"/>
          </a:p>
        </p:txBody>
      </p:sp>
      <p:sp>
        <p:nvSpPr>
          <p:cNvPr id="10" name="Date Placeholder 3"/>
          <p:cNvSpPr>
            <a:spLocks noGrp="1"/>
          </p:cNvSpPr>
          <p:nvPr>
            <p:ph type="dt" sz="half" idx="10"/>
          </p:nvPr>
        </p:nvSpPr>
        <p:spPr>
          <a:xfrm>
            <a:off x="623392" y="6416674"/>
            <a:ext cx="2743200" cy="365125"/>
          </a:xfrm>
          <a:prstGeom prst="rect">
            <a:avLst/>
          </a:prstGeom>
        </p:spPr>
        <p:txBody>
          <a:bodyPr vert="horz" lIns="0" tIns="25200" rIns="0" bIns="0" rtlCol="0" anchor="t" anchorCtr="0"/>
          <a:lstStyle>
            <a:lvl1pPr algn="l">
              <a:defRPr sz="1200">
                <a:solidFill>
                  <a:schemeClr val="tx1"/>
                </a:solidFill>
              </a:defRPr>
            </a:lvl1pPr>
          </a:lstStyle>
          <a:p>
            <a:r>
              <a:rPr lang="en-US"/>
              <a:t>4/9/2024</a:t>
            </a:r>
          </a:p>
        </p:txBody>
      </p:sp>
    </p:spTree>
    <p:extLst>
      <p:ext uri="{BB962C8B-B14F-4D97-AF65-F5344CB8AC3E}">
        <p14:creationId xmlns:p14="http://schemas.microsoft.com/office/powerpoint/2010/main" val="3724089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sp>
        <p:nvSpPr>
          <p:cNvPr id="5" name="TextBox 4"/>
          <p:cNvSpPr txBox="1"/>
          <p:nvPr/>
        </p:nvSpPr>
        <p:spPr>
          <a:xfrm>
            <a:off x="3455707" y="3995772"/>
            <a:ext cx="5280587" cy="369332"/>
          </a:xfrm>
          <a:prstGeom prst="rect">
            <a:avLst/>
          </a:prstGeom>
          <a:noFill/>
        </p:spPr>
        <p:txBody>
          <a:bodyPr wrap="square" rtlCol="0">
            <a:spAutoFit/>
          </a:bodyPr>
          <a:lstStyle/>
          <a:p>
            <a:pPr algn="ctr"/>
            <a:r>
              <a:rPr lang="en-US" sz="1800">
                <a:solidFill>
                  <a:schemeClr val="tx1"/>
                </a:solidFill>
              </a:rPr>
              <a:t>sapowernetworks.com.au</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57638" y="2355762"/>
            <a:ext cx="1476727" cy="1423987"/>
          </a:xfrm>
          <a:prstGeom prst="rect">
            <a:avLst/>
          </a:prstGeom>
        </p:spPr>
      </p:pic>
    </p:spTree>
    <p:extLst>
      <p:ext uri="{BB962C8B-B14F-4D97-AF65-F5344CB8AC3E}">
        <p14:creationId xmlns:p14="http://schemas.microsoft.com/office/powerpoint/2010/main" val="723331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8E55C-0E48-5726-448C-4C838AACA4A0}"/>
              </a:ext>
            </a:extLst>
          </p:cNvPr>
          <p:cNvSpPr>
            <a:spLocks noGrp="1"/>
          </p:cNvSpPr>
          <p:nvPr>
            <p:ph type="title"/>
          </p:nvPr>
        </p:nvSpPr>
        <p:spPr/>
        <p:txBody>
          <a:body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47181BFF-ED4C-FFAD-DF51-D372CC95DDC7}"/>
              </a:ext>
            </a:extLst>
          </p:cNvPr>
          <p:cNvSpPr>
            <a:spLocks noGrp="1"/>
          </p:cNvSpPr>
          <p:nvPr>
            <p:ph type="sldNum" sz="quarter" idx="10"/>
          </p:nvPr>
        </p:nvSpPr>
        <p:spPr/>
        <p:txBody>
          <a:bodyPr/>
          <a:lstStyle/>
          <a:p>
            <a:fld id="{DF28FB93-0A08-4E7D-8E63-9EFA29F1E093}" type="slidenum">
              <a:rPr lang="en-US" smtClean="0"/>
              <a:pPr/>
              <a:t>‹#›</a:t>
            </a:fld>
            <a:endParaRPr lang="en-US"/>
          </a:p>
        </p:txBody>
      </p:sp>
      <p:sp>
        <p:nvSpPr>
          <p:cNvPr id="4" name="Footer Placeholder 3">
            <a:extLst>
              <a:ext uri="{FF2B5EF4-FFF2-40B4-BE49-F238E27FC236}">
                <a16:creationId xmlns:a16="http://schemas.microsoft.com/office/drawing/2014/main" id="{92B7D9F0-4035-4E7D-D82D-A159AFF2C65A}"/>
              </a:ext>
            </a:extLst>
          </p:cNvPr>
          <p:cNvSpPr>
            <a:spLocks noGrp="1"/>
          </p:cNvSpPr>
          <p:nvPr>
            <p:ph type="ftr" sz="quarter" idx="11"/>
          </p:nvPr>
        </p:nvSpPr>
        <p:spPr/>
        <p:txBody>
          <a:bodyPr/>
          <a:lstStyle/>
          <a:p>
            <a:endParaRPr lang="en-AU"/>
          </a:p>
        </p:txBody>
      </p:sp>
      <p:sp>
        <p:nvSpPr>
          <p:cNvPr id="5" name="Date Placeholder 4">
            <a:extLst>
              <a:ext uri="{FF2B5EF4-FFF2-40B4-BE49-F238E27FC236}">
                <a16:creationId xmlns:a16="http://schemas.microsoft.com/office/drawing/2014/main" id="{FDB22F70-229C-0F51-E22A-8CEE84EDA4C0}"/>
              </a:ext>
            </a:extLst>
          </p:cNvPr>
          <p:cNvSpPr>
            <a:spLocks noGrp="1"/>
          </p:cNvSpPr>
          <p:nvPr>
            <p:ph type="dt" sz="half" idx="12"/>
          </p:nvPr>
        </p:nvSpPr>
        <p:spPr/>
        <p:txBody>
          <a:bodyPr/>
          <a:lstStyle/>
          <a:p>
            <a:r>
              <a:rPr lang="en-US"/>
              <a:t>4/9/2024</a:t>
            </a:r>
          </a:p>
        </p:txBody>
      </p:sp>
    </p:spTree>
    <p:extLst>
      <p:ext uri="{BB962C8B-B14F-4D97-AF65-F5344CB8AC3E}">
        <p14:creationId xmlns:p14="http://schemas.microsoft.com/office/powerpoint/2010/main" val="1062214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A457C8-A913-044D-2052-A96A059476B1}"/>
              </a:ext>
            </a:extLst>
          </p:cNvPr>
          <p:cNvSpPr>
            <a:spLocks noGrp="1"/>
          </p:cNvSpPr>
          <p:nvPr>
            <p:ph type="sldNum" sz="quarter" idx="10"/>
          </p:nvPr>
        </p:nvSpPr>
        <p:spPr/>
        <p:txBody>
          <a:bodyPr/>
          <a:lstStyle/>
          <a:p>
            <a:fld id="{DF28FB93-0A08-4E7D-8E63-9EFA29F1E093}" type="slidenum">
              <a:rPr lang="en-US" smtClean="0"/>
              <a:pPr/>
              <a:t>‹#›</a:t>
            </a:fld>
            <a:endParaRPr lang="en-US"/>
          </a:p>
        </p:txBody>
      </p:sp>
      <p:pic>
        <p:nvPicPr>
          <p:cNvPr id="4" name="Picture 3">
            <a:extLst>
              <a:ext uri="{FF2B5EF4-FFF2-40B4-BE49-F238E27FC236}">
                <a16:creationId xmlns:a16="http://schemas.microsoft.com/office/drawing/2014/main" id="{658F3B59-9394-2826-0756-0D4C359A6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5200" y="5648963"/>
            <a:ext cx="1485900" cy="800100"/>
          </a:xfrm>
          <a:prstGeom prst="rect">
            <a:avLst/>
          </a:prstGeom>
        </p:spPr>
      </p:pic>
      <p:sp>
        <p:nvSpPr>
          <p:cNvPr id="5" name="Title 1">
            <a:extLst>
              <a:ext uri="{FF2B5EF4-FFF2-40B4-BE49-F238E27FC236}">
                <a16:creationId xmlns:a16="http://schemas.microsoft.com/office/drawing/2014/main" id="{3B593A68-9D04-0270-701E-5546D8EE26E5}"/>
              </a:ext>
            </a:extLst>
          </p:cNvPr>
          <p:cNvSpPr>
            <a:spLocks noGrp="1"/>
          </p:cNvSpPr>
          <p:nvPr>
            <p:ph type="ctrTitle"/>
          </p:nvPr>
        </p:nvSpPr>
        <p:spPr>
          <a:xfrm>
            <a:off x="386293" y="1201003"/>
            <a:ext cx="4963629" cy="1948725"/>
          </a:xfrm>
        </p:spPr>
        <p:txBody>
          <a:bodyPr tIns="0" rIns="0" anchor="b">
            <a:normAutofit/>
          </a:bodyPr>
          <a:lstStyle>
            <a:lvl1pPr algn="l">
              <a:defRPr sz="3200">
                <a:solidFill>
                  <a:srgbClr val="0A243F"/>
                </a:solidFill>
              </a:defRPr>
            </a:lvl1pPr>
          </a:lstStyle>
          <a:p>
            <a:r>
              <a:rPr lang="en-US"/>
              <a:t>Click to edit Master title style</a:t>
            </a:r>
          </a:p>
        </p:txBody>
      </p:sp>
      <p:sp>
        <p:nvSpPr>
          <p:cNvPr id="6" name="Subtitle 2">
            <a:extLst>
              <a:ext uri="{FF2B5EF4-FFF2-40B4-BE49-F238E27FC236}">
                <a16:creationId xmlns:a16="http://schemas.microsoft.com/office/drawing/2014/main" id="{3388AF9A-85B8-ABA6-0179-71389676C1F7}"/>
              </a:ext>
            </a:extLst>
          </p:cNvPr>
          <p:cNvSpPr>
            <a:spLocks noGrp="1"/>
          </p:cNvSpPr>
          <p:nvPr>
            <p:ph type="subTitle" idx="1"/>
          </p:nvPr>
        </p:nvSpPr>
        <p:spPr>
          <a:xfrm>
            <a:off x="386293" y="3296374"/>
            <a:ext cx="4963629" cy="1794241"/>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10E6921D-EA5F-130A-70B3-39C37D341D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422987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cknowledgem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395DDD-B9D5-1EE4-7F11-90F3CA5B312F}"/>
              </a:ext>
            </a:extLst>
          </p:cNvPr>
          <p:cNvSpPr>
            <a:spLocks noGrp="1"/>
          </p:cNvSpPr>
          <p:nvPr>
            <p:ph type="sldNum" sz="quarter" idx="10"/>
          </p:nvPr>
        </p:nvSpPr>
        <p:spPr/>
        <p:txBody>
          <a:bodyPr/>
          <a:lstStyle/>
          <a:p>
            <a:fld id="{DF28FB93-0A08-4E7D-8E63-9EFA29F1E093}" type="slidenum">
              <a:rPr lang="en-US" smtClean="0"/>
              <a:pPr/>
              <a:t>‹#›</a:t>
            </a:fld>
            <a:endParaRPr lang="en-US"/>
          </a:p>
        </p:txBody>
      </p:sp>
      <p:sp>
        <p:nvSpPr>
          <p:cNvPr id="13" name="Slide Number Placeholder 6">
            <a:extLst>
              <a:ext uri="{FF2B5EF4-FFF2-40B4-BE49-F238E27FC236}">
                <a16:creationId xmlns:a16="http://schemas.microsoft.com/office/drawing/2014/main" id="{15916A8E-7CD1-1CE2-5916-08F2AF927A3B}"/>
              </a:ext>
            </a:extLst>
          </p:cNvPr>
          <p:cNvSpPr txBox="1">
            <a:spLocks/>
          </p:cNvSpPr>
          <p:nvPr userDrawn="1"/>
        </p:nvSpPr>
        <p:spPr>
          <a:xfrm>
            <a:off x="11298733" y="6416673"/>
            <a:ext cx="508000" cy="365125"/>
          </a:xfrm>
          <a:prstGeom prst="rect">
            <a:avLst/>
          </a:prstGeom>
        </p:spPr>
        <p:txBody>
          <a:bodyPr lIns="0" tIns="0" rIns="0" bIns="0"/>
          <a:lstStyle>
            <a:defPPr>
              <a:defRPr lang="en-US"/>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28FB93-0A08-4E7D-8E63-9EFA29F1E093}" type="slidenum">
              <a:rPr lang="en-US" smtClean="0"/>
              <a:pPr/>
              <a:t>‹#›</a:t>
            </a:fld>
            <a:endParaRPr lang="en-US"/>
          </a:p>
        </p:txBody>
      </p:sp>
      <p:pic>
        <p:nvPicPr>
          <p:cNvPr id="14" name="Picture Placeholder 3" descr="A picture containing building, street, green, sitting&#10;&#10;Description automatically generated">
            <a:extLst>
              <a:ext uri="{FF2B5EF4-FFF2-40B4-BE49-F238E27FC236}">
                <a16:creationId xmlns:a16="http://schemas.microsoft.com/office/drawing/2014/main" id="{87AF0574-4E50-F76D-0CF1-8CF9E1AC67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66099" y="-2897"/>
            <a:ext cx="3825901" cy="6858000"/>
          </a:xfrm>
          <a:prstGeom prst="rect">
            <a:avLst/>
          </a:prstGeom>
        </p:spPr>
      </p:pic>
      <p:sp>
        <p:nvSpPr>
          <p:cNvPr id="15" name="Rectangle 14">
            <a:extLst>
              <a:ext uri="{FF2B5EF4-FFF2-40B4-BE49-F238E27FC236}">
                <a16:creationId xmlns:a16="http://schemas.microsoft.com/office/drawing/2014/main" id="{13509F29-6469-38F5-1151-B95A4B184C71}"/>
              </a:ext>
            </a:extLst>
          </p:cNvPr>
          <p:cNvSpPr/>
          <p:nvPr userDrawn="1"/>
        </p:nvSpPr>
        <p:spPr>
          <a:xfrm>
            <a:off x="0" y="6813341"/>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3771D07E-C76F-E248-D967-5DA24C67054D}"/>
              </a:ext>
            </a:extLst>
          </p:cNvPr>
          <p:cNvSpPr txBox="1"/>
          <p:nvPr userDrawn="1"/>
        </p:nvSpPr>
        <p:spPr>
          <a:xfrm>
            <a:off x="385875" y="1565559"/>
            <a:ext cx="7389138" cy="2677656"/>
          </a:xfrm>
          <a:prstGeom prst="rect">
            <a:avLst/>
          </a:prstGeom>
          <a:noFill/>
        </p:spPr>
        <p:txBody>
          <a:bodyPr wrap="square">
            <a:spAutoFit/>
          </a:bodyPr>
          <a:lstStyle/>
          <a:p>
            <a:pPr marL="0" indent="0">
              <a:buNone/>
            </a:pPr>
            <a:r>
              <a:rPr lang="en-AU" sz="2400" i="1"/>
              <a:t>‘I would like to begin by acknowledging the multiple Traditional Owners of the lands that host the South Australian electricity grid. </a:t>
            </a:r>
          </a:p>
          <a:p>
            <a:pPr marL="0" indent="0">
              <a:buNone/>
            </a:pPr>
            <a:endParaRPr lang="en-AU" sz="2400" i="1"/>
          </a:p>
          <a:p>
            <a:pPr marL="0" indent="0">
              <a:buNone/>
            </a:pPr>
            <a:r>
              <a:rPr lang="en-AU" sz="2400" i="1"/>
              <a:t>I would also like to pay my respects to Elders past and present and acknowledge that these are living cultures by paying respect to emerging leaders.’</a:t>
            </a:r>
          </a:p>
        </p:txBody>
      </p:sp>
      <p:sp>
        <p:nvSpPr>
          <p:cNvPr id="17" name="TextBox 16">
            <a:extLst>
              <a:ext uri="{FF2B5EF4-FFF2-40B4-BE49-F238E27FC236}">
                <a16:creationId xmlns:a16="http://schemas.microsoft.com/office/drawing/2014/main" id="{9372A82A-A678-5737-C40A-50098745892C}"/>
              </a:ext>
            </a:extLst>
          </p:cNvPr>
          <p:cNvSpPr txBox="1"/>
          <p:nvPr userDrawn="1"/>
        </p:nvSpPr>
        <p:spPr>
          <a:xfrm>
            <a:off x="290910" y="272044"/>
            <a:ext cx="6095128" cy="584775"/>
          </a:xfrm>
          <a:prstGeom prst="rect">
            <a:avLst/>
          </a:prstGeom>
          <a:noFill/>
        </p:spPr>
        <p:txBody>
          <a:bodyPr wrap="square">
            <a:spAutoFit/>
          </a:bodyPr>
          <a:lstStyle/>
          <a:p>
            <a:r>
              <a:rPr lang="en-AU" sz="3200" b="1"/>
              <a:t>Acknowledgement of Country</a:t>
            </a:r>
          </a:p>
        </p:txBody>
      </p:sp>
    </p:spTree>
    <p:extLst>
      <p:ext uri="{BB962C8B-B14F-4D97-AF65-F5344CB8AC3E}">
        <p14:creationId xmlns:p14="http://schemas.microsoft.com/office/powerpoint/2010/main" val="10447336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8B424-4DF2-7790-7B1D-A4BAC6AAA90D}"/>
              </a:ext>
            </a:extLst>
          </p:cNvPr>
          <p:cNvSpPr>
            <a:spLocks noGrp="1"/>
          </p:cNvSpPr>
          <p:nvPr>
            <p:ph type="title"/>
          </p:nvPr>
        </p:nvSpPr>
        <p:spPr/>
        <p:txBody>
          <a:body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65CE9CE0-AD17-360A-A5D8-A228190F5CCA}"/>
              </a:ext>
            </a:extLst>
          </p:cNvPr>
          <p:cNvSpPr>
            <a:spLocks noGrp="1"/>
          </p:cNvSpPr>
          <p:nvPr>
            <p:ph type="sldNum" sz="quarter" idx="10"/>
          </p:nvPr>
        </p:nvSpPr>
        <p:spPr/>
        <p:txBody>
          <a:bodyPr/>
          <a:lstStyle/>
          <a:p>
            <a:fld id="{DF28FB93-0A08-4E7D-8E63-9EFA29F1E093}" type="slidenum">
              <a:rPr lang="en-US" smtClean="0"/>
              <a:pPr/>
              <a:t>‹#›</a:t>
            </a:fld>
            <a:endParaRPr lang="en-US"/>
          </a:p>
        </p:txBody>
      </p:sp>
      <p:sp>
        <p:nvSpPr>
          <p:cNvPr id="5" name="Text Placeholder 2">
            <a:extLst>
              <a:ext uri="{FF2B5EF4-FFF2-40B4-BE49-F238E27FC236}">
                <a16:creationId xmlns:a16="http://schemas.microsoft.com/office/drawing/2014/main" id="{B18110E1-AE4A-74FC-68F1-ECE5B48FB985}"/>
              </a:ext>
            </a:extLst>
          </p:cNvPr>
          <p:cNvSpPr>
            <a:spLocks noGrp="1"/>
          </p:cNvSpPr>
          <p:nvPr>
            <p:ph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39695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ffordable Supply ">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E60D58-DEDF-4E4E-5859-BBF975E97E3C}"/>
              </a:ext>
            </a:extLst>
          </p:cNvPr>
          <p:cNvSpPr>
            <a:spLocks noGrp="1"/>
          </p:cNvSpPr>
          <p:nvPr>
            <p:ph type="sldNum" sz="quarter" idx="10"/>
          </p:nvPr>
        </p:nvSpPr>
        <p:spPr/>
        <p:txBody>
          <a:bodyPr/>
          <a:lstStyle/>
          <a:p>
            <a:fld id="{DF28FB93-0A08-4E7D-8E63-9EFA29F1E093}" type="slidenum">
              <a:rPr lang="en-US" smtClean="0"/>
              <a:pPr/>
              <a:t>‹#›</a:t>
            </a:fld>
            <a:endParaRPr lang="en-US"/>
          </a:p>
        </p:txBody>
      </p:sp>
      <p:sp>
        <p:nvSpPr>
          <p:cNvPr id="4" name="Title 1">
            <a:extLst>
              <a:ext uri="{FF2B5EF4-FFF2-40B4-BE49-F238E27FC236}">
                <a16:creationId xmlns:a16="http://schemas.microsoft.com/office/drawing/2014/main" id="{EBB69CD5-14FE-2907-ABC9-A2F72E5D5EE4}"/>
              </a:ext>
            </a:extLst>
          </p:cNvPr>
          <p:cNvSpPr txBox="1">
            <a:spLocks/>
          </p:cNvSpPr>
          <p:nvPr userDrawn="1"/>
        </p:nvSpPr>
        <p:spPr>
          <a:xfrm>
            <a:off x="5894413" y="2798391"/>
            <a:ext cx="3975415" cy="1531218"/>
          </a:xfrm>
          <a:prstGeom prst="rect">
            <a:avLst/>
          </a:prstGeom>
        </p:spPr>
        <p:txBody>
          <a:bodyPr vert="horz" lIns="0" tIns="0" rIns="0" bIns="0" rtlCol="0" anchor="t" anchorCtr="0">
            <a:noAutofit/>
          </a:bodyPr>
          <a:lst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a:lstStyle>
          <a:p>
            <a:pPr>
              <a:lnSpc>
                <a:spcPts val="3800"/>
              </a:lnSpc>
            </a:pPr>
            <a:r>
              <a:rPr lang="en-AU" sz="4000">
                <a:solidFill>
                  <a:srgbClr val="364A5D"/>
                </a:solidFill>
              </a:rPr>
              <a:t>Affordable </a:t>
            </a:r>
            <a:br>
              <a:rPr lang="en-AU" sz="4000">
                <a:solidFill>
                  <a:srgbClr val="364A5D"/>
                </a:solidFill>
              </a:rPr>
            </a:br>
            <a:r>
              <a:rPr lang="en-AU" sz="4000">
                <a:solidFill>
                  <a:srgbClr val="364A5D"/>
                </a:solidFill>
              </a:rPr>
              <a:t>and equitable energy supply</a:t>
            </a:r>
          </a:p>
        </p:txBody>
      </p:sp>
      <p:pic>
        <p:nvPicPr>
          <p:cNvPr id="5" name="Picture 6" descr="Chart&#10;&#10;Description automatically generated">
            <a:extLst>
              <a:ext uri="{FF2B5EF4-FFF2-40B4-BE49-F238E27FC236}">
                <a16:creationId xmlns:a16="http://schemas.microsoft.com/office/drawing/2014/main" id="{C20C729A-C69A-8A2D-3F7A-F841698455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6039" y="2021291"/>
            <a:ext cx="3085418" cy="3085418"/>
          </a:xfrm>
          <a:prstGeom prst="rect">
            <a:avLst/>
          </a:prstGeom>
        </p:spPr>
      </p:pic>
      <p:sp>
        <p:nvSpPr>
          <p:cNvPr id="6" name="Title 1">
            <a:extLst>
              <a:ext uri="{FF2B5EF4-FFF2-40B4-BE49-F238E27FC236}">
                <a16:creationId xmlns:a16="http://schemas.microsoft.com/office/drawing/2014/main" id="{61F51D3B-C258-6C1B-C059-6E07BB2A8D1F}"/>
              </a:ext>
            </a:extLst>
          </p:cNvPr>
          <p:cNvSpPr>
            <a:spLocks noGrp="1"/>
          </p:cNvSpPr>
          <p:nvPr>
            <p:ph type="title"/>
          </p:nvPr>
        </p:nvSpPr>
        <p:spPr>
          <a:xfrm>
            <a:off x="385267" y="404664"/>
            <a:ext cx="11421466" cy="540000"/>
          </a:xfrm>
        </p:spPr>
        <p:txBody>
          <a:bodyPr/>
          <a:lstStyle/>
          <a:p>
            <a:r>
              <a:rPr lang="en-US"/>
              <a:t>Click to edit Master title style</a:t>
            </a:r>
            <a:endParaRPr lang="en-AU"/>
          </a:p>
        </p:txBody>
      </p:sp>
    </p:spTree>
    <p:extLst>
      <p:ext uri="{BB962C8B-B14F-4D97-AF65-F5344CB8AC3E}">
        <p14:creationId xmlns:p14="http://schemas.microsoft.com/office/powerpoint/2010/main" val="2119698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eliable Networ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E60D58-DEDF-4E4E-5859-BBF975E97E3C}"/>
              </a:ext>
            </a:extLst>
          </p:cNvPr>
          <p:cNvSpPr>
            <a:spLocks noGrp="1"/>
          </p:cNvSpPr>
          <p:nvPr>
            <p:ph type="sldNum" sz="quarter" idx="10"/>
          </p:nvPr>
        </p:nvSpPr>
        <p:spPr/>
        <p:txBody>
          <a:bodyPr/>
          <a:lstStyle/>
          <a:p>
            <a:fld id="{DF28FB93-0A08-4E7D-8E63-9EFA29F1E093}" type="slidenum">
              <a:rPr lang="en-US" smtClean="0"/>
              <a:pPr/>
              <a:t>‹#›</a:t>
            </a:fld>
            <a:endParaRPr lang="en-US"/>
          </a:p>
        </p:txBody>
      </p:sp>
      <p:sp>
        <p:nvSpPr>
          <p:cNvPr id="6" name="Title 1">
            <a:extLst>
              <a:ext uri="{FF2B5EF4-FFF2-40B4-BE49-F238E27FC236}">
                <a16:creationId xmlns:a16="http://schemas.microsoft.com/office/drawing/2014/main" id="{D0DB9E9F-AE48-703E-E290-1F8CCFE51F89}"/>
              </a:ext>
            </a:extLst>
          </p:cNvPr>
          <p:cNvSpPr txBox="1">
            <a:spLocks/>
          </p:cNvSpPr>
          <p:nvPr userDrawn="1"/>
        </p:nvSpPr>
        <p:spPr>
          <a:xfrm>
            <a:off x="5894412" y="2798391"/>
            <a:ext cx="4256516" cy="1531218"/>
          </a:xfrm>
          <a:prstGeom prst="rect">
            <a:avLst/>
          </a:prstGeom>
        </p:spPr>
        <p:txBody>
          <a:bodyPr vert="horz" lIns="0" tIns="0" rIns="0" bIns="0" rtlCol="0" anchor="t" anchorCtr="0">
            <a:noAutofit/>
          </a:bodyPr>
          <a:lst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a:lstStyle>
          <a:p>
            <a:pPr>
              <a:lnSpc>
                <a:spcPts val="3800"/>
              </a:lnSpc>
            </a:pPr>
            <a:r>
              <a:rPr lang="en-AU" sz="4000">
                <a:solidFill>
                  <a:srgbClr val="618DB1"/>
                </a:solidFill>
              </a:rPr>
              <a:t>A reliable, </a:t>
            </a:r>
            <a:br>
              <a:rPr lang="en-AU" sz="4000">
                <a:solidFill>
                  <a:srgbClr val="618DB1"/>
                </a:solidFill>
              </a:rPr>
            </a:br>
            <a:r>
              <a:rPr lang="en-AU" sz="4000">
                <a:solidFill>
                  <a:srgbClr val="618DB1"/>
                </a:solidFill>
              </a:rPr>
              <a:t>resilient and safe electricity network</a:t>
            </a:r>
          </a:p>
        </p:txBody>
      </p:sp>
      <p:pic>
        <p:nvPicPr>
          <p:cNvPr id="7" name="Picture 6">
            <a:extLst>
              <a:ext uri="{FF2B5EF4-FFF2-40B4-BE49-F238E27FC236}">
                <a16:creationId xmlns:a16="http://schemas.microsoft.com/office/drawing/2014/main" id="{9A3D1DB4-68A0-559C-F57A-042751559B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6039" y="2021291"/>
            <a:ext cx="3085418" cy="3085418"/>
          </a:xfrm>
          <a:prstGeom prst="rect">
            <a:avLst/>
          </a:prstGeom>
        </p:spPr>
      </p:pic>
      <p:sp>
        <p:nvSpPr>
          <p:cNvPr id="8" name="Rectangle 7">
            <a:extLst>
              <a:ext uri="{FF2B5EF4-FFF2-40B4-BE49-F238E27FC236}">
                <a16:creationId xmlns:a16="http://schemas.microsoft.com/office/drawing/2014/main" id="{3E6BF378-174C-A783-266F-AA3332E88BA4}"/>
              </a:ext>
            </a:extLst>
          </p:cNvPr>
          <p:cNvSpPr/>
          <p:nvPr userDrawn="1"/>
        </p:nvSpPr>
        <p:spPr>
          <a:xfrm>
            <a:off x="0" y="6817823"/>
            <a:ext cx="12192000" cy="45719"/>
          </a:xfrm>
          <a:prstGeom prst="rect">
            <a:avLst/>
          </a:prstGeom>
          <a:solidFill>
            <a:srgbClr val="618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618DB1"/>
              </a:solidFill>
              <a:effectLst/>
              <a:uLnTx/>
              <a:uFillTx/>
              <a:latin typeface="Calibri"/>
              <a:ea typeface="+mn-ea"/>
              <a:cs typeface="+mn-cs"/>
            </a:endParaRPr>
          </a:p>
        </p:txBody>
      </p:sp>
      <p:sp>
        <p:nvSpPr>
          <p:cNvPr id="9" name="Title 1">
            <a:extLst>
              <a:ext uri="{FF2B5EF4-FFF2-40B4-BE49-F238E27FC236}">
                <a16:creationId xmlns:a16="http://schemas.microsoft.com/office/drawing/2014/main" id="{022F9D13-8BCE-264B-DB7E-40B03BDDE16F}"/>
              </a:ext>
            </a:extLst>
          </p:cNvPr>
          <p:cNvSpPr>
            <a:spLocks noGrp="1"/>
          </p:cNvSpPr>
          <p:nvPr>
            <p:ph type="title"/>
          </p:nvPr>
        </p:nvSpPr>
        <p:spPr>
          <a:xfrm>
            <a:off x="385267" y="404664"/>
            <a:ext cx="11421466" cy="540000"/>
          </a:xfrm>
        </p:spPr>
        <p:txBody>
          <a:bodyPr/>
          <a:lstStyle/>
          <a:p>
            <a:r>
              <a:rPr lang="en-US"/>
              <a:t>Click to edit Master title style</a:t>
            </a:r>
            <a:endParaRPr lang="en-AU"/>
          </a:p>
        </p:txBody>
      </p:sp>
    </p:spTree>
    <p:extLst>
      <p:ext uri="{BB962C8B-B14F-4D97-AF65-F5344CB8AC3E}">
        <p14:creationId xmlns:p14="http://schemas.microsoft.com/office/powerpoint/2010/main" val="25739362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ean Energ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E60D58-DEDF-4E4E-5859-BBF975E97E3C}"/>
              </a:ext>
            </a:extLst>
          </p:cNvPr>
          <p:cNvSpPr>
            <a:spLocks noGrp="1"/>
          </p:cNvSpPr>
          <p:nvPr>
            <p:ph type="sldNum" sz="quarter" idx="10"/>
          </p:nvPr>
        </p:nvSpPr>
        <p:spPr/>
        <p:txBody>
          <a:bodyPr/>
          <a:lstStyle/>
          <a:p>
            <a:fld id="{DF28FB93-0A08-4E7D-8E63-9EFA29F1E093}" type="slidenum">
              <a:rPr lang="en-US" smtClean="0"/>
              <a:pPr/>
              <a:t>‹#›</a:t>
            </a:fld>
            <a:endParaRPr lang="en-US"/>
          </a:p>
        </p:txBody>
      </p:sp>
      <p:pic>
        <p:nvPicPr>
          <p:cNvPr id="9" name="Picture 9" descr="Chart&#10;&#10;Description automatically generated">
            <a:extLst>
              <a:ext uri="{FF2B5EF4-FFF2-40B4-BE49-F238E27FC236}">
                <a16:creationId xmlns:a16="http://schemas.microsoft.com/office/drawing/2014/main" id="{575198A0-1DED-A9DA-518E-93EB190D97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6039" y="2021291"/>
            <a:ext cx="3085418" cy="3085418"/>
          </a:xfrm>
          <a:prstGeom prst="rect">
            <a:avLst/>
          </a:prstGeom>
        </p:spPr>
      </p:pic>
      <p:sp>
        <p:nvSpPr>
          <p:cNvPr id="10" name="Rectangle 9">
            <a:extLst>
              <a:ext uri="{FF2B5EF4-FFF2-40B4-BE49-F238E27FC236}">
                <a16:creationId xmlns:a16="http://schemas.microsoft.com/office/drawing/2014/main" id="{34EB9110-C3A4-5212-2297-E49D4F14FA88}"/>
              </a:ext>
            </a:extLst>
          </p:cNvPr>
          <p:cNvSpPr/>
          <p:nvPr userDrawn="1"/>
        </p:nvSpPr>
        <p:spPr>
          <a:xfrm>
            <a:off x="0" y="6817823"/>
            <a:ext cx="12192000" cy="45719"/>
          </a:xfrm>
          <a:prstGeom prst="rect">
            <a:avLst/>
          </a:prstGeom>
          <a:solidFill>
            <a:srgbClr val="08C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618DB1"/>
              </a:solidFill>
            </a:endParaRPr>
          </a:p>
        </p:txBody>
      </p:sp>
      <p:sp>
        <p:nvSpPr>
          <p:cNvPr id="6" name="Title 1">
            <a:extLst>
              <a:ext uri="{FF2B5EF4-FFF2-40B4-BE49-F238E27FC236}">
                <a16:creationId xmlns:a16="http://schemas.microsoft.com/office/drawing/2014/main" id="{37C7B381-8BE3-BEB1-BE78-1F0DE78E2785}"/>
              </a:ext>
            </a:extLst>
          </p:cNvPr>
          <p:cNvSpPr>
            <a:spLocks noGrp="1"/>
          </p:cNvSpPr>
          <p:nvPr>
            <p:ph type="title"/>
          </p:nvPr>
        </p:nvSpPr>
        <p:spPr>
          <a:xfrm>
            <a:off x="385267" y="404664"/>
            <a:ext cx="11421466" cy="540000"/>
          </a:xfrm>
        </p:spPr>
        <p:txBody>
          <a:bodyPr/>
          <a:lstStyle/>
          <a:p>
            <a:r>
              <a:rPr lang="en-US"/>
              <a:t>Click to edit Master title style</a:t>
            </a:r>
            <a:endParaRPr lang="en-AU"/>
          </a:p>
        </p:txBody>
      </p:sp>
      <p:sp>
        <p:nvSpPr>
          <p:cNvPr id="8" name="Title 1">
            <a:extLst>
              <a:ext uri="{FF2B5EF4-FFF2-40B4-BE49-F238E27FC236}">
                <a16:creationId xmlns:a16="http://schemas.microsoft.com/office/drawing/2014/main" id="{9EDB8737-D259-2EB6-D0A7-35740BBD9827}"/>
              </a:ext>
            </a:extLst>
          </p:cNvPr>
          <p:cNvSpPr txBox="1">
            <a:spLocks/>
          </p:cNvSpPr>
          <p:nvPr userDrawn="1"/>
        </p:nvSpPr>
        <p:spPr>
          <a:xfrm>
            <a:off x="5899005" y="2641017"/>
            <a:ext cx="4256516" cy="1845966"/>
          </a:xfrm>
          <a:prstGeom prst="rect">
            <a:avLst/>
          </a:prstGeom>
        </p:spPr>
        <p:txBody>
          <a:bodyPr vert="horz" lIns="0" tIns="0" rIns="0" bIns="0" rtlCol="0" anchor="t" anchorCtr="0">
            <a:noAutofit/>
          </a:bodyPr>
          <a:lst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a:lstStyle>
          <a:p>
            <a:pPr>
              <a:lnSpc>
                <a:spcPts val="3800"/>
              </a:lnSpc>
            </a:pPr>
            <a:r>
              <a:rPr lang="en-AU" sz="4000">
                <a:solidFill>
                  <a:srgbClr val="08C514"/>
                </a:solidFill>
              </a:rPr>
              <a:t>Enabling clean energy and unlocking future value for our state</a:t>
            </a:r>
          </a:p>
        </p:txBody>
      </p:sp>
    </p:spTree>
    <p:extLst>
      <p:ext uri="{BB962C8B-B14F-4D97-AF65-F5344CB8AC3E}">
        <p14:creationId xmlns:p14="http://schemas.microsoft.com/office/powerpoint/2010/main" val="4267954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Table of Contents">
    <p:spTree>
      <p:nvGrpSpPr>
        <p:cNvPr id="1" name=""/>
        <p:cNvGrpSpPr/>
        <p:nvPr/>
      </p:nvGrpSpPr>
      <p:grpSpPr>
        <a:xfrm>
          <a:off x="0" y="0"/>
          <a:ext cx="0" cy="0"/>
          <a:chOff x="0" y="0"/>
          <a:chExt cx="0" cy="0"/>
        </a:xfrm>
      </p:grpSpPr>
      <p:sp>
        <p:nvSpPr>
          <p:cNvPr id="59" name="Slide Number Placeholder 5">
            <a:extLst>
              <a:ext uri="{FF2B5EF4-FFF2-40B4-BE49-F238E27FC236}">
                <a16:creationId xmlns:a16="http://schemas.microsoft.com/office/drawing/2014/main" id="{09DD3F78-8EE4-5846-A56A-69F3371F6DB7}"/>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168377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er Experienc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E60D58-DEDF-4E4E-5859-BBF975E97E3C}"/>
              </a:ext>
            </a:extLst>
          </p:cNvPr>
          <p:cNvSpPr>
            <a:spLocks noGrp="1"/>
          </p:cNvSpPr>
          <p:nvPr>
            <p:ph type="sldNum" sz="quarter" idx="10"/>
          </p:nvPr>
        </p:nvSpPr>
        <p:spPr/>
        <p:txBody>
          <a:bodyPr/>
          <a:lstStyle/>
          <a:p>
            <a:fld id="{DF28FB93-0A08-4E7D-8E63-9EFA29F1E093}" type="slidenum">
              <a:rPr lang="en-US" smtClean="0"/>
              <a:pPr/>
              <a:t>‹#›</a:t>
            </a:fld>
            <a:endParaRPr lang="en-US"/>
          </a:p>
        </p:txBody>
      </p:sp>
      <p:sp>
        <p:nvSpPr>
          <p:cNvPr id="6" name="Title 1">
            <a:extLst>
              <a:ext uri="{FF2B5EF4-FFF2-40B4-BE49-F238E27FC236}">
                <a16:creationId xmlns:a16="http://schemas.microsoft.com/office/drawing/2014/main" id="{95FA9F31-6315-1F62-5604-D7AF67E87534}"/>
              </a:ext>
            </a:extLst>
          </p:cNvPr>
          <p:cNvSpPr txBox="1">
            <a:spLocks/>
          </p:cNvSpPr>
          <p:nvPr userDrawn="1"/>
        </p:nvSpPr>
        <p:spPr>
          <a:xfrm>
            <a:off x="5899005" y="2829647"/>
            <a:ext cx="4256516" cy="1467254"/>
          </a:xfrm>
          <a:prstGeom prst="rect">
            <a:avLst/>
          </a:prstGeom>
        </p:spPr>
        <p:txBody>
          <a:bodyPr vert="horz" lIns="0" tIns="0" rIns="0" bIns="0" rtlCol="0" anchor="t" anchorCtr="0">
            <a:noAutofit/>
          </a:bodyPr>
          <a:lst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a:lstStyle>
          <a:p>
            <a:pPr>
              <a:lnSpc>
                <a:spcPts val="3800"/>
              </a:lnSpc>
            </a:pPr>
            <a:r>
              <a:rPr lang="en-AU" sz="4000">
                <a:solidFill>
                  <a:srgbClr val="FAA61A"/>
                </a:solidFill>
                <a:ea typeface="+mj-lt"/>
                <a:cs typeface="+mj-lt"/>
              </a:rPr>
              <a:t>Customer experience, choice and empowerment</a:t>
            </a:r>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D1AED761-9091-88D3-C891-04FB164EC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6039" y="2019840"/>
            <a:ext cx="3085418" cy="3086869"/>
          </a:xfrm>
          <a:prstGeom prst="rect">
            <a:avLst/>
          </a:prstGeom>
        </p:spPr>
      </p:pic>
      <p:sp>
        <p:nvSpPr>
          <p:cNvPr id="8" name="Rectangle 7">
            <a:extLst>
              <a:ext uri="{FF2B5EF4-FFF2-40B4-BE49-F238E27FC236}">
                <a16:creationId xmlns:a16="http://schemas.microsoft.com/office/drawing/2014/main" id="{EC52604E-A441-F7EA-0E68-965AB9D79BA6}"/>
              </a:ext>
            </a:extLst>
          </p:cNvPr>
          <p:cNvSpPr/>
          <p:nvPr userDrawn="1"/>
        </p:nvSpPr>
        <p:spPr>
          <a:xfrm>
            <a:off x="0" y="6817823"/>
            <a:ext cx="12192000" cy="45719"/>
          </a:xfrm>
          <a:prstGeom prst="rect">
            <a:avLst/>
          </a:prstGeom>
          <a:solidFill>
            <a:srgbClr val="FA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AA61A"/>
              </a:solidFill>
            </a:endParaRPr>
          </a:p>
        </p:txBody>
      </p:sp>
      <p:sp>
        <p:nvSpPr>
          <p:cNvPr id="9" name="Title 1">
            <a:extLst>
              <a:ext uri="{FF2B5EF4-FFF2-40B4-BE49-F238E27FC236}">
                <a16:creationId xmlns:a16="http://schemas.microsoft.com/office/drawing/2014/main" id="{2E8CA335-DC09-5CAA-D780-902DC2C7E783}"/>
              </a:ext>
            </a:extLst>
          </p:cNvPr>
          <p:cNvSpPr>
            <a:spLocks noGrp="1"/>
          </p:cNvSpPr>
          <p:nvPr>
            <p:ph type="title"/>
          </p:nvPr>
        </p:nvSpPr>
        <p:spPr>
          <a:xfrm>
            <a:off x="385267" y="404664"/>
            <a:ext cx="11421466" cy="540000"/>
          </a:xfrm>
        </p:spPr>
        <p:txBody>
          <a:bodyPr/>
          <a:lstStyle/>
          <a:p>
            <a:r>
              <a:rPr lang="en-US"/>
              <a:t>Click to edit Master title style</a:t>
            </a:r>
            <a:endParaRPr lang="en-AU"/>
          </a:p>
        </p:txBody>
      </p:sp>
    </p:spTree>
    <p:extLst>
      <p:ext uri="{BB962C8B-B14F-4D97-AF65-F5344CB8AC3E}">
        <p14:creationId xmlns:p14="http://schemas.microsoft.com/office/powerpoint/2010/main" val="17510355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Reliable Network">
    <p:spTree>
      <p:nvGrpSpPr>
        <p:cNvPr id="1" name=""/>
        <p:cNvGrpSpPr/>
        <p:nvPr/>
      </p:nvGrpSpPr>
      <p:grpSpPr>
        <a:xfrm>
          <a:off x="0" y="0"/>
          <a:ext cx="0" cy="0"/>
          <a:chOff x="0" y="0"/>
          <a:chExt cx="0" cy="0"/>
        </a:xfrm>
      </p:grpSpPr>
      <p:pic>
        <p:nvPicPr>
          <p:cNvPr id="12" name="Picture 11" descr="A picture containing chart&#10;&#10;Description automatically generated">
            <a:extLst>
              <a:ext uri="{FF2B5EF4-FFF2-40B4-BE49-F238E27FC236}">
                <a16:creationId xmlns:a16="http://schemas.microsoft.com/office/drawing/2014/main" id="{C2F7348E-4C62-385F-B9D2-8494CB125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387008"/>
            <a:ext cx="12192000" cy="4029665"/>
          </a:xfrm>
          <a:prstGeom prst="rect">
            <a:avLst/>
          </a:prstGeom>
        </p:spPr>
      </p:pic>
      <p:sp>
        <p:nvSpPr>
          <p:cNvPr id="3" name="Slide Number Placeholder 2">
            <a:extLst>
              <a:ext uri="{FF2B5EF4-FFF2-40B4-BE49-F238E27FC236}">
                <a16:creationId xmlns:a16="http://schemas.microsoft.com/office/drawing/2014/main" id="{B4E60D58-DEDF-4E4E-5859-BBF975E97E3C}"/>
              </a:ext>
            </a:extLst>
          </p:cNvPr>
          <p:cNvSpPr>
            <a:spLocks noGrp="1"/>
          </p:cNvSpPr>
          <p:nvPr>
            <p:ph type="sldNum" sz="quarter" idx="10"/>
          </p:nvPr>
        </p:nvSpPr>
        <p:spPr/>
        <p:txBody>
          <a:bodyPr/>
          <a:lstStyle/>
          <a:p>
            <a:fld id="{DF28FB93-0A08-4E7D-8E63-9EFA29F1E093}" type="slidenum">
              <a:rPr lang="en-US" smtClean="0"/>
              <a:pPr/>
              <a:t>‹#›</a:t>
            </a:fld>
            <a:endParaRPr lang="en-US"/>
          </a:p>
        </p:txBody>
      </p:sp>
      <p:sp>
        <p:nvSpPr>
          <p:cNvPr id="8" name="Rectangle 7">
            <a:extLst>
              <a:ext uri="{FF2B5EF4-FFF2-40B4-BE49-F238E27FC236}">
                <a16:creationId xmlns:a16="http://schemas.microsoft.com/office/drawing/2014/main" id="{3E6BF378-174C-A783-266F-AA3332E88BA4}"/>
              </a:ext>
            </a:extLst>
          </p:cNvPr>
          <p:cNvSpPr/>
          <p:nvPr userDrawn="1"/>
        </p:nvSpPr>
        <p:spPr>
          <a:xfrm>
            <a:off x="0" y="6817823"/>
            <a:ext cx="12192000" cy="45719"/>
          </a:xfrm>
          <a:prstGeom prst="rect">
            <a:avLst/>
          </a:prstGeom>
          <a:solidFill>
            <a:srgbClr val="618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618DB1"/>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4C6E2CA-1759-13CB-9A6E-CEB3F1B0CC92}"/>
              </a:ext>
            </a:extLst>
          </p:cNvPr>
          <p:cNvSpPr txBox="1"/>
          <p:nvPr userDrawn="1"/>
        </p:nvSpPr>
        <p:spPr>
          <a:xfrm>
            <a:off x="742506" y="2762120"/>
            <a:ext cx="2654912" cy="646331"/>
          </a:xfrm>
          <a:prstGeom prst="rect">
            <a:avLst/>
          </a:prstGeom>
          <a:noFill/>
        </p:spPr>
        <p:txBody>
          <a:bodyPr wrap="square" rtlCol="0">
            <a:spAutoFit/>
          </a:bodyPr>
          <a:lstStyle/>
          <a:p>
            <a:pPr algn="ctr"/>
            <a:r>
              <a:rPr lang="en-AU"/>
              <a:t>Today’s session is the first in a series focused on:</a:t>
            </a:r>
          </a:p>
        </p:txBody>
      </p:sp>
      <p:sp>
        <p:nvSpPr>
          <p:cNvPr id="11" name="TextBox 10">
            <a:extLst>
              <a:ext uri="{FF2B5EF4-FFF2-40B4-BE49-F238E27FC236}">
                <a16:creationId xmlns:a16="http://schemas.microsoft.com/office/drawing/2014/main" id="{3E840977-509E-7357-3124-ECAA0BC3A978}"/>
              </a:ext>
            </a:extLst>
          </p:cNvPr>
          <p:cNvSpPr txBox="1"/>
          <p:nvPr userDrawn="1"/>
        </p:nvSpPr>
        <p:spPr>
          <a:xfrm>
            <a:off x="294948" y="272457"/>
            <a:ext cx="11421466" cy="584775"/>
          </a:xfrm>
          <a:prstGeom prst="rect">
            <a:avLst/>
          </a:prstGeom>
          <a:noFill/>
        </p:spPr>
        <p:txBody>
          <a:bodyPr wrap="square" rtlCol="0">
            <a:spAutoFit/>
          </a:bodyPr>
          <a:lstStyle/>
          <a:p>
            <a:pPr algn="l"/>
            <a:r>
              <a:rPr lang="en-AU" sz="3200" b="1">
                <a:solidFill>
                  <a:schemeClr val="tx1"/>
                </a:solidFill>
                <a:latin typeface="+mn-lt"/>
              </a:rPr>
              <a:t>Our reset engagement will be structured around four key themes</a:t>
            </a:r>
            <a:endParaRPr lang="en-AU" sz="3200" b="1">
              <a:solidFill>
                <a:schemeClr val="tx1"/>
              </a:solidFill>
            </a:endParaRPr>
          </a:p>
        </p:txBody>
      </p:sp>
    </p:spTree>
    <p:extLst>
      <p:ext uri="{BB962C8B-B14F-4D97-AF65-F5344CB8AC3E}">
        <p14:creationId xmlns:p14="http://schemas.microsoft.com/office/powerpoint/2010/main" val="33168251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er Experienc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1928C61B-E856-9232-CEEC-133D7290D4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57291"/>
            <a:ext cx="12192000" cy="4191098"/>
          </a:xfrm>
          <a:prstGeom prst="rect">
            <a:avLst/>
          </a:prstGeom>
        </p:spPr>
      </p:pic>
      <p:sp>
        <p:nvSpPr>
          <p:cNvPr id="3" name="Slide Number Placeholder 2">
            <a:extLst>
              <a:ext uri="{FF2B5EF4-FFF2-40B4-BE49-F238E27FC236}">
                <a16:creationId xmlns:a16="http://schemas.microsoft.com/office/drawing/2014/main" id="{B4E60D58-DEDF-4E4E-5859-BBF975E97E3C}"/>
              </a:ext>
            </a:extLst>
          </p:cNvPr>
          <p:cNvSpPr>
            <a:spLocks noGrp="1"/>
          </p:cNvSpPr>
          <p:nvPr>
            <p:ph type="sldNum" sz="quarter" idx="10"/>
          </p:nvPr>
        </p:nvSpPr>
        <p:spPr/>
        <p:txBody>
          <a:bodyPr/>
          <a:lstStyle/>
          <a:p>
            <a:fld id="{DF28FB93-0A08-4E7D-8E63-9EFA29F1E093}" type="slidenum">
              <a:rPr lang="en-US" smtClean="0"/>
              <a:pPr/>
              <a:t>‹#›</a:t>
            </a:fld>
            <a:endParaRPr lang="en-US"/>
          </a:p>
        </p:txBody>
      </p:sp>
      <p:sp>
        <p:nvSpPr>
          <p:cNvPr id="8" name="Rectangle 7">
            <a:extLst>
              <a:ext uri="{FF2B5EF4-FFF2-40B4-BE49-F238E27FC236}">
                <a16:creationId xmlns:a16="http://schemas.microsoft.com/office/drawing/2014/main" id="{EC52604E-A441-F7EA-0E68-965AB9D79BA6}"/>
              </a:ext>
            </a:extLst>
          </p:cNvPr>
          <p:cNvSpPr/>
          <p:nvPr userDrawn="1"/>
        </p:nvSpPr>
        <p:spPr>
          <a:xfrm>
            <a:off x="0" y="6817823"/>
            <a:ext cx="12192000" cy="45719"/>
          </a:xfrm>
          <a:prstGeom prst="rect">
            <a:avLst/>
          </a:prstGeom>
          <a:solidFill>
            <a:srgbClr val="FA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AA61A"/>
              </a:solidFill>
            </a:endParaRPr>
          </a:p>
        </p:txBody>
      </p:sp>
      <p:sp>
        <p:nvSpPr>
          <p:cNvPr id="10" name="TextBox 9">
            <a:extLst>
              <a:ext uri="{FF2B5EF4-FFF2-40B4-BE49-F238E27FC236}">
                <a16:creationId xmlns:a16="http://schemas.microsoft.com/office/drawing/2014/main" id="{78D2C59C-583B-D973-045B-04774E59BEE0}"/>
              </a:ext>
            </a:extLst>
          </p:cNvPr>
          <p:cNvSpPr txBox="1"/>
          <p:nvPr userDrawn="1"/>
        </p:nvSpPr>
        <p:spPr>
          <a:xfrm>
            <a:off x="3430456" y="2762120"/>
            <a:ext cx="2654912" cy="646331"/>
          </a:xfrm>
          <a:prstGeom prst="rect">
            <a:avLst/>
          </a:prstGeom>
          <a:noFill/>
        </p:spPr>
        <p:txBody>
          <a:bodyPr wrap="square" rtlCol="0">
            <a:spAutoFit/>
          </a:bodyPr>
          <a:lstStyle/>
          <a:p>
            <a:pPr algn="ctr"/>
            <a:r>
              <a:rPr lang="en-AU"/>
              <a:t>Today’s session is the first in a series focused on:</a:t>
            </a:r>
          </a:p>
        </p:txBody>
      </p:sp>
      <p:sp>
        <p:nvSpPr>
          <p:cNvPr id="11" name="TextBox 10">
            <a:extLst>
              <a:ext uri="{FF2B5EF4-FFF2-40B4-BE49-F238E27FC236}">
                <a16:creationId xmlns:a16="http://schemas.microsoft.com/office/drawing/2014/main" id="{2E9602EA-746E-4688-CFCA-68D4C4B18FFC}"/>
              </a:ext>
            </a:extLst>
          </p:cNvPr>
          <p:cNvSpPr txBox="1"/>
          <p:nvPr userDrawn="1"/>
        </p:nvSpPr>
        <p:spPr>
          <a:xfrm>
            <a:off x="294948" y="272457"/>
            <a:ext cx="11421466" cy="584775"/>
          </a:xfrm>
          <a:prstGeom prst="rect">
            <a:avLst/>
          </a:prstGeom>
          <a:noFill/>
        </p:spPr>
        <p:txBody>
          <a:bodyPr wrap="square" rtlCol="0">
            <a:spAutoFit/>
          </a:bodyPr>
          <a:lstStyle/>
          <a:p>
            <a:pPr algn="l"/>
            <a:r>
              <a:rPr lang="en-AU" sz="3200" b="1">
                <a:solidFill>
                  <a:schemeClr val="tx1"/>
                </a:solidFill>
                <a:latin typeface="+mn-lt"/>
              </a:rPr>
              <a:t>Our reset engagement will be structured around four key themes</a:t>
            </a:r>
            <a:endParaRPr lang="en-AU" sz="3200" b="1">
              <a:solidFill>
                <a:schemeClr val="tx1"/>
              </a:solidFill>
            </a:endParaRPr>
          </a:p>
        </p:txBody>
      </p:sp>
    </p:spTree>
    <p:extLst>
      <p:ext uri="{BB962C8B-B14F-4D97-AF65-F5344CB8AC3E}">
        <p14:creationId xmlns:p14="http://schemas.microsoft.com/office/powerpoint/2010/main" val="20868555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Affordable Supply ">
    <p:spTree>
      <p:nvGrpSpPr>
        <p:cNvPr id="1" name=""/>
        <p:cNvGrpSpPr/>
        <p:nvPr/>
      </p:nvGrpSpPr>
      <p:grpSpPr>
        <a:xfrm>
          <a:off x="0" y="0"/>
          <a:ext cx="0" cy="0"/>
          <a:chOff x="0" y="0"/>
          <a:chExt cx="0" cy="0"/>
        </a:xfrm>
      </p:grpSpPr>
      <p:pic>
        <p:nvPicPr>
          <p:cNvPr id="14" name="Picture 13" descr="Diagram&#10;&#10;Description automatically generated with low confidence">
            <a:extLst>
              <a:ext uri="{FF2B5EF4-FFF2-40B4-BE49-F238E27FC236}">
                <a16:creationId xmlns:a16="http://schemas.microsoft.com/office/drawing/2014/main" id="{E5C5D83A-651B-860F-7770-606FC22E3D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349795"/>
            <a:ext cx="12192000" cy="4173280"/>
          </a:xfrm>
          <a:prstGeom prst="rect">
            <a:avLst/>
          </a:prstGeom>
        </p:spPr>
      </p:pic>
      <p:sp>
        <p:nvSpPr>
          <p:cNvPr id="3" name="Slide Number Placeholder 2">
            <a:extLst>
              <a:ext uri="{FF2B5EF4-FFF2-40B4-BE49-F238E27FC236}">
                <a16:creationId xmlns:a16="http://schemas.microsoft.com/office/drawing/2014/main" id="{B4E60D58-DEDF-4E4E-5859-BBF975E97E3C}"/>
              </a:ext>
            </a:extLst>
          </p:cNvPr>
          <p:cNvSpPr>
            <a:spLocks noGrp="1"/>
          </p:cNvSpPr>
          <p:nvPr>
            <p:ph type="sldNum" sz="quarter" idx="10"/>
          </p:nvPr>
        </p:nvSpPr>
        <p:spPr/>
        <p:txBody>
          <a:bodyPr/>
          <a:lstStyle/>
          <a:p>
            <a:fld id="{DF28FB93-0A08-4E7D-8E63-9EFA29F1E093}" type="slidenum">
              <a:rPr lang="en-US" smtClean="0"/>
              <a:pPr/>
              <a:t>‹#›</a:t>
            </a:fld>
            <a:endParaRPr lang="en-US"/>
          </a:p>
        </p:txBody>
      </p:sp>
      <p:sp>
        <p:nvSpPr>
          <p:cNvPr id="8" name="TextBox 7">
            <a:extLst>
              <a:ext uri="{FF2B5EF4-FFF2-40B4-BE49-F238E27FC236}">
                <a16:creationId xmlns:a16="http://schemas.microsoft.com/office/drawing/2014/main" id="{52F68CB8-21EF-893D-31BA-9075848A72F2}"/>
              </a:ext>
            </a:extLst>
          </p:cNvPr>
          <p:cNvSpPr txBox="1"/>
          <p:nvPr userDrawn="1"/>
        </p:nvSpPr>
        <p:spPr>
          <a:xfrm>
            <a:off x="6106632" y="2762120"/>
            <a:ext cx="2654912" cy="646331"/>
          </a:xfrm>
          <a:prstGeom prst="rect">
            <a:avLst/>
          </a:prstGeom>
          <a:noFill/>
        </p:spPr>
        <p:txBody>
          <a:bodyPr wrap="square" rtlCol="0">
            <a:spAutoFit/>
          </a:bodyPr>
          <a:lstStyle/>
          <a:p>
            <a:pPr algn="ctr"/>
            <a:r>
              <a:rPr lang="en-AU"/>
              <a:t>Today’s session is the first in a series focused on:</a:t>
            </a:r>
          </a:p>
        </p:txBody>
      </p:sp>
      <p:sp>
        <p:nvSpPr>
          <p:cNvPr id="10" name="TextBox 9">
            <a:extLst>
              <a:ext uri="{FF2B5EF4-FFF2-40B4-BE49-F238E27FC236}">
                <a16:creationId xmlns:a16="http://schemas.microsoft.com/office/drawing/2014/main" id="{A36303EF-56E9-744E-6399-02857ED671E4}"/>
              </a:ext>
            </a:extLst>
          </p:cNvPr>
          <p:cNvSpPr txBox="1"/>
          <p:nvPr userDrawn="1"/>
        </p:nvSpPr>
        <p:spPr>
          <a:xfrm>
            <a:off x="294948" y="272457"/>
            <a:ext cx="11421466" cy="584775"/>
          </a:xfrm>
          <a:prstGeom prst="rect">
            <a:avLst/>
          </a:prstGeom>
          <a:noFill/>
        </p:spPr>
        <p:txBody>
          <a:bodyPr wrap="square" rtlCol="0">
            <a:spAutoFit/>
          </a:bodyPr>
          <a:lstStyle/>
          <a:p>
            <a:pPr algn="l"/>
            <a:r>
              <a:rPr lang="en-AU" sz="3200" b="1">
                <a:solidFill>
                  <a:schemeClr val="tx1"/>
                </a:solidFill>
                <a:latin typeface="+mn-lt"/>
              </a:rPr>
              <a:t>Our reset engagement will be structured around four key themes</a:t>
            </a:r>
            <a:endParaRPr lang="en-AU" sz="3200" b="1">
              <a:solidFill>
                <a:schemeClr val="tx1"/>
              </a:solidFill>
            </a:endParaRPr>
          </a:p>
        </p:txBody>
      </p:sp>
    </p:spTree>
    <p:extLst>
      <p:ext uri="{BB962C8B-B14F-4D97-AF65-F5344CB8AC3E}">
        <p14:creationId xmlns:p14="http://schemas.microsoft.com/office/powerpoint/2010/main" val="2707399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lean Energy">
    <p:spTree>
      <p:nvGrpSpPr>
        <p:cNvPr id="1" name=""/>
        <p:cNvGrpSpPr/>
        <p:nvPr/>
      </p:nvGrpSpPr>
      <p:grpSpPr>
        <a:xfrm>
          <a:off x="0" y="0"/>
          <a:ext cx="0" cy="0"/>
          <a:chOff x="0" y="0"/>
          <a:chExt cx="0" cy="0"/>
        </a:xfrm>
      </p:grpSpPr>
      <p:pic>
        <p:nvPicPr>
          <p:cNvPr id="7" name="Picture 6" descr="Chart&#10;&#10;Description automatically generated with medium confidence">
            <a:extLst>
              <a:ext uri="{FF2B5EF4-FFF2-40B4-BE49-F238E27FC236}">
                <a16:creationId xmlns:a16="http://schemas.microsoft.com/office/drawing/2014/main" id="{FB5CCFBF-9046-0010-E010-A348E79A4A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66753"/>
            <a:ext cx="12192000" cy="3975518"/>
          </a:xfrm>
          <a:prstGeom prst="rect">
            <a:avLst/>
          </a:prstGeom>
        </p:spPr>
      </p:pic>
      <p:sp>
        <p:nvSpPr>
          <p:cNvPr id="3" name="Slide Number Placeholder 2">
            <a:extLst>
              <a:ext uri="{FF2B5EF4-FFF2-40B4-BE49-F238E27FC236}">
                <a16:creationId xmlns:a16="http://schemas.microsoft.com/office/drawing/2014/main" id="{B4E60D58-DEDF-4E4E-5859-BBF975E97E3C}"/>
              </a:ext>
            </a:extLst>
          </p:cNvPr>
          <p:cNvSpPr>
            <a:spLocks noGrp="1"/>
          </p:cNvSpPr>
          <p:nvPr>
            <p:ph type="sldNum" sz="quarter" idx="10"/>
          </p:nvPr>
        </p:nvSpPr>
        <p:spPr/>
        <p:txBody>
          <a:bodyPr/>
          <a:lstStyle/>
          <a:p>
            <a:fld id="{DF28FB93-0A08-4E7D-8E63-9EFA29F1E093}" type="slidenum">
              <a:rPr lang="en-US" smtClean="0"/>
              <a:pPr/>
              <a:t>‹#›</a:t>
            </a:fld>
            <a:endParaRPr lang="en-US"/>
          </a:p>
        </p:txBody>
      </p:sp>
      <p:sp>
        <p:nvSpPr>
          <p:cNvPr id="10" name="Rectangle 9">
            <a:extLst>
              <a:ext uri="{FF2B5EF4-FFF2-40B4-BE49-F238E27FC236}">
                <a16:creationId xmlns:a16="http://schemas.microsoft.com/office/drawing/2014/main" id="{34EB9110-C3A4-5212-2297-E49D4F14FA88}"/>
              </a:ext>
            </a:extLst>
          </p:cNvPr>
          <p:cNvSpPr/>
          <p:nvPr userDrawn="1"/>
        </p:nvSpPr>
        <p:spPr>
          <a:xfrm>
            <a:off x="0" y="6817823"/>
            <a:ext cx="12192000" cy="45719"/>
          </a:xfrm>
          <a:prstGeom prst="rect">
            <a:avLst/>
          </a:prstGeom>
          <a:solidFill>
            <a:srgbClr val="08C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618DB1"/>
              </a:solidFill>
            </a:endParaRPr>
          </a:p>
        </p:txBody>
      </p:sp>
      <p:sp>
        <p:nvSpPr>
          <p:cNvPr id="11" name="TextBox 10">
            <a:extLst>
              <a:ext uri="{FF2B5EF4-FFF2-40B4-BE49-F238E27FC236}">
                <a16:creationId xmlns:a16="http://schemas.microsoft.com/office/drawing/2014/main" id="{F47D923A-F2CB-A542-0426-DF3F53338704}"/>
              </a:ext>
            </a:extLst>
          </p:cNvPr>
          <p:cNvSpPr txBox="1"/>
          <p:nvPr userDrawn="1"/>
        </p:nvSpPr>
        <p:spPr>
          <a:xfrm>
            <a:off x="8786675" y="2762120"/>
            <a:ext cx="2654912" cy="646331"/>
          </a:xfrm>
          <a:prstGeom prst="rect">
            <a:avLst/>
          </a:prstGeom>
          <a:noFill/>
        </p:spPr>
        <p:txBody>
          <a:bodyPr wrap="square" rtlCol="0">
            <a:spAutoFit/>
          </a:bodyPr>
          <a:lstStyle/>
          <a:p>
            <a:pPr algn="ctr"/>
            <a:r>
              <a:rPr lang="en-AU"/>
              <a:t>Today’s session is the first in a series focused on:</a:t>
            </a:r>
          </a:p>
        </p:txBody>
      </p:sp>
      <p:sp>
        <p:nvSpPr>
          <p:cNvPr id="12" name="TextBox 11">
            <a:extLst>
              <a:ext uri="{FF2B5EF4-FFF2-40B4-BE49-F238E27FC236}">
                <a16:creationId xmlns:a16="http://schemas.microsoft.com/office/drawing/2014/main" id="{E2B529F2-551A-52B7-E9C4-7A0D8EE73A11}"/>
              </a:ext>
            </a:extLst>
          </p:cNvPr>
          <p:cNvSpPr txBox="1"/>
          <p:nvPr userDrawn="1"/>
        </p:nvSpPr>
        <p:spPr>
          <a:xfrm>
            <a:off x="294948" y="272457"/>
            <a:ext cx="11421466" cy="584775"/>
          </a:xfrm>
          <a:prstGeom prst="rect">
            <a:avLst/>
          </a:prstGeom>
          <a:noFill/>
        </p:spPr>
        <p:txBody>
          <a:bodyPr wrap="square" rtlCol="0">
            <a:spAutoFit/>
          </a:bodyPr>
          <a:lstStyle/>
          <a:p>
            <a:pPr algn="l"/>
            <a:r>
              <a:rPr lang="en-AU" sz="3200" b="1">
                <a:solidFill>
                  <a:schemeClr val="tx1"/>
                </a:solidFill>
                <a:latin typeface="+mn-lt"/>
              </a:rPr>
              <a:t>Our reset engagement will be structured around four key themes</a:t>
            </a:r>
            <a:endParaRPr lang="en-AU" sz="3200" b="1">
              <a:solidFill>
                <a:schemeClr val="tx1"/>
              </a:solidFill>
            </a:endParaRPr>
          </a:p>
        </p:txBody>
      </p:sp>
    </p:spTree>
    <p:extLst>
      <p:ext uri="{BB962C8B-B14F-4D97-AF65-F5344CB8AC3E}">
        <p14:creationId xmlns:p14="http://schemas.microsoft.com/office/powerpoint/2010/main" val="206429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ffordable Supply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8B424-4DF2-7790-7B1D-A4BAC6AAA90D}"/>
              </a:ext>
            </a:extLst>
          </p:cNvPr>
          <p:cNvSpPr>
            <a:spLocks noGrp="1"/>
          </p:cNvSpPr>
          <p:nvPr>
            <p:ph type="title"/>
          </p:nvPr>
        </p:nvSpPr>
        <p:spPr/>
        <p:txBody>
          <a:body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65CE9CE0-AD17-360A-A5D8-A228190F5CCA}"/>
              </a:ext>
            </a:extLst>
          </p:cNvPr>
          <p:cNvSpPr>
            <a:spLocks noGrp="1"/>
          </p:cNvSpPr>
          <p:nvPr>
            <p:ph type="sldNum" sz="quarter" idx="10"/>
          </p:nvPr>
        </p:nvSpPr>
        <p:spPr/>
        <p:txBody>
          <a:bodyPr/>
          <a:lstStyle/>
          <a:p>
            <a:fld id="{DF28FB93-0A08-4E7D-8E63-9EFA29F1E093}" type="slidenum">
              <a:rPr lang="en-US" smtClean="0"/>
              <a:pPr/>
              <a:t>‹#›</a:t>
            </a:fld>
            <a:endParaRPr lang="en-US"/>
          </a:p>
        </p:txBody>
      </p:sp>
      <p:pic>
        <p:nvPicPr>
          <p:cNvPr id="4" name="Picture 3">
            <a:extLst>
              <a:ext uri="{FF2B5EF4-FFF2-40B4-BE49-F238E27FC236}">
                <a16:creationId xmlns:a16="http://schemas.microsoft.com/office/drawing/2014/main" id="{D15E016A-7D01-15B8-C653-8C0C216AD1E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65669" y="130472"/>
            <a:ext cx="1108710" cy="109678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B18110E1-AE4A-74FC-68F1-ECE5B48FB985}"/>
              </a:ext>
            </a:extLst>
          </p:cNvPr>
          <p:cNvSpPr>
            <a:spLocks noGrp="1"/>
          </p:cNvSpPr>
          <p:nvPr>
            <p:ph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86456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liable Network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8B424-4DF2-7790-7B1D-A4BAC6AAA90D}"/>
              </a:ext>
            </a:extLst>
          </p:cNvPr>
          <p:cNvSpPr>
            <a:spLocks noGrp="1"/>
          </p:cNvSpPr>
          <p:nvPr>
            <p:ph type="title"/>
          </p:nvPr>
        </p:nvSpPr>
        <p:spPr/>
        <p:txBody>
          <a:body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65CE9CE0-AD17-360A-A5D8-A228190F5CCA}"/>
              </a:ext>
            </a:extLst>
          </p:cNvPr>
          <p:cNvSpPr>
            <a:spLocks noGrp="1"/>
          </p:cNvSpPr>
          <p:nvPr>
            <p:ph type="sldNum" sz="quarter" idx="10"/>
          </p:nvPr>
        </p:nvSpPr>
        <p:spPr/>
        <p:txBody>
          <a:bodyPr/>
          <a:lstStyle/>
          <a:p>
            <a:fld id="{DF28FB93-0A08-4E7D-8E63-9EFA29F1E093}" type="slidenum">
              <a:rPr lang="en-US" smtClean="0"/>
              <a:pPr/>
              <a:t>‹#›</a:t>
            </a:fld>
            <a:endParaRPr lang="en-US"/>
          </a:p>
        </p:txBody>
      </p:sp>
      <p:pic>
        <p:nvPicPr>
          <p:cNvPr id="7" name="Picture 6" descr="Shape, circle&#10;&#10;Description automatically generated">
            <a:extLst>
              <a:ext uri="{FF2B5EF4-FFF2-40B4-BE49-F238E27FC236}">
                <a16:creationId xmlns:a16="http://schemas.microsoft.com/office/drawing/2014/main" id="{A002026E-94D3-C876-D243-DA1BBAC31C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65668" y="121845"/>
            <a:ext cx="1108711" cy="1108711"/>
          </a:xfrm>
          <a:prstGeom prst="rect">
            <a:avLst/>
          </a:prstGeom>
        </p:spPr>
      </p:pic>
      <p:sp>
        <p:nvSpPr>
          <p:cNvPr id="8" name="Rectangle 7">
            <a:extLst>
              <a:ext uri="{FF2B5EF4-FFF2-40B4-BE49-F238E27FC236}">
                <a16:creationId xmlns:a16="http://schemas.microsoft.com/office/drawing/2014/main" id="{3F44B00D-6D5B-FAF8-FCE5-C2B2B8E8ED76}"/>
              </a:ext>
            </a:extLst>
          </p:cNvPr>
          <p:cNvSpPr/>
          <p:nvPr userDrawn="1"/>
        </p:nvSpPr>
        <p:spPr>
          <a:xfrm>
            <a:off x="0" y="6817823"/>
            <a:ext cx="12192000" cy="45719"/>
          </a:xfrm>
          <a:prstGeom prst="rect">
            <a:avLst/>
          </a:prstGeom>
          <a:solidFill>
            <a:srgbClr val="618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618DB1"/>
              </a:solidFill>
              <a:effectLst/>
              <a:uLnTx/>
              <a:uFillTx/>
              <a:latin typeface="Calibri"/>
              <a:ea typeface="+mn-ea"/>
              <a:cs typeface="+mn-cs"/>
            </a:endParaRPr>
          </a:p>
        </p:txBody>
      </p:sp>
      <p:sp>
        <p:nvSpPr>
          <p:cNvPr id="9" name="Text Placeholder 2">
            <a:extLst>
              <a:ext uri="{FF2B5EF4-FFF2-40B4-BE49-F238E27FC236}">
                <a16:creationId xmlns:a16="http://schemas.microsoft.com/office/drawing/2014/main" id="{44A4AFC2-EE24-8B04-4319-BB88ECD8E243}"/>
              </a:ext>
            </a:extLst>
          </p:cNvPr>
          <p:cNvSpPr>
            <a:spLocks noGrp="1"/>
          </p:cNvSpPr>
          <p:nvPr>
            <p:ph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95122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ean Energy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8B424-4DF2-7790-7B1D-A4BAC6AAA90D}"/>
              </a:ext>
            </a:extLst>
          </p:cNvPr>
          <p:cNvSpPr>
            <a:spLocks noGrp="1"/>
          </p:cNvSpPr>
          <p:nvPr>
            <p:ph type="title"/>
          </p:nvPr>
        </p:nvSpPr>
        <p:spPr/>
        <p:txBody>
          <a:body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65CE9CE0-AD17-360A-A5D8-A228190F5CCA}"/>
              </a:ext>
            </a:extLst>
          </p:cNvPr>
          <p:cNvSpPr>
            <a:spLocks noGrp="1"/>
          </p:cNvSpPr>
          <p:nvPr>
            <p:ph type="sldNum" sz="quarter" idx="10"/>
          </p:nvPr>
        </p:nvSpPr>
        <p:spPr/>
        <p:txBody>
          <a:bodyPr/>
          <a:lstStyle/>
          <a:p>
            <a:fld id="{DF28FB93-0A08-4E7D-8E63-9EFA29F1E093}" type="slidenum">
              <a:rPr lang="en-US" smtClean="0"/>
              <a:pPr/>
              <a:t>‹#›</a:t>
            </a:fld>
            <a:endParaRPr lang="en-US"/>
          </a:p>
        </p:txBody>
      </p:sp>
      <p:sp>
        <p:nvSpPr>
          <p:cNvPr id="8" name="Rectangle 7">
            <a:extLst>
              <a:ext uri="{FF2B5EF4-FFF2-40B4-BE49-F238E27FC236}">
                <a16:creationId xmlns:a16="http://schemas.microsoft.com/office/drawing/2014/main" id="{3F44B00D-6D5B-FAF8-FCE5-C2B2B8E8ED76}"/>
              </a:ext>
            </a:extLst>
          </p:cNvPr>
          <p:cNvSpPr/>
          <p:nvPr userDrawn="1"/>
        </p:nvSpPr>
        <p:spPr>
          <a:xfrm>
            <a:off x="0" y="6817823"/>
            <a:ext cx="12192000" cy="45719"/>
          </a:xfrm>
          <a:prstGeom prst="rect">
            <a:avLst/>
          </a:prstGeom>
          <a:solidFill>
            <a:srgbClr val="618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618DB1"/>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DBE22C3F-2852-850E-82CD-5F80537FFA52}"/>
              </a:ext>
            </a:extLst>
          </p:cNvPr>
          <p:cNvSpPr/>
          <p:nvPr userDrawn="1"/>
        </p:nvSpPr>
        <p:spPr>
          <a:xfrm>
            <a:off x="0" y="6817823"/>
            <a:ext cx="12192000" cy="45719"/>
          </a:xfrm>
          <a:prstGeom prst="rect">
            <a:avLst/>
          </a:prstGeom>
          <a:solidFill>
            <a:srgbClr val="08C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618DB1"/>
              </a:solidFill>
            </a:endParaRPr>
          </a:p>
        </p:txBody>
      </p:sp>
      <p:pic>
        <p:nvPicPr>
          <p:cNvPr id="15" name="Picture 14" descr="Shape&#10;&#10;Description automatically generated with medium confidence">
            <a:extLst>
              <a:ext uri="{FF2B5EF4-FFF2-40B4-BE49-F238E27FC236}">
                <a16:creationId xmlns:a16="http://schemas.microsoft.com/office/drawing/2014/main" id="{D4E5899A-6520-AEAF-5B7F-DD4ED498CC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65667" y="121845"/>
            <a:ext cx="1108711" cy="1108711"/>
          </a:xfrm>
          <a:prstGeom prst="rect">
            <a:avLst/>
          </a:prstGeom>
        </p:spPr>
      </p:pic>
      <p:sp>
        <p:nvSpPr>
          <p:cNvPr id="16" name="Text Placeholder 2">
            <a:extLst>
              <a:ext uri="{FF2B5EF4-FFF2-40B4-BE49-F238E27FC236}">
                <a16:creationId xmlns:a16="http://schemas.microsoft.com/office/drawing/2014/main" id="{05A2E87F-0576-316D-8374-BE53CEDF8EF1}"/>
              </a:ext>
            </a:extLst>
          </p:cNvPr>
          <p:cNvSpPr>
            <a:spLocks noGrp="1"/>
          </p:cNvSpPr>
          <p:nvPr>
            <p:ph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1171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er Experience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8B424-4DF2-7790-7B1D-A4BAC6AAA90D}"/>
              </a:ext>
            </a:extLst>
          </p:cNvPr>
          <p:cNvSpPr>
            <a:spLocks noGrp="1"/>
          </p:cNvSpPr>
          <p:nvPr>
            <p:ph type="title"/>
          </p:nvPr>
        </p:nvSpPr>
        <p:spPr/>
        <p:txBody>
          <a:body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65CE9CE0-AD17-360A-A5D8-A228190F5CCA}"/>
              </a:ext>
            </a:extLst>
          </p:cNvPr>
          <p:cNvSpPr>
            <a:spLocks noGrp="1"/>
          </p:cNvSpPr>
          <p:nvPr>
            <p:ph type="sldNum" sz="quarter" idx="10"/>
          </p:nvPr>
        </p:nvSpPr>
        <p:spPr/>
        <p:txBody>
          <a:bodyPr/>
          <a:lstStyle/>
          <a:p>
            <a:fld id="{DF28FB93-0A08-4E7D-8E63-9EFA29F1E093}" type="slidenum">
              <a:rPr lang="en-US" smtClean="0"/>
              <a:pPr/>
              <a:t>‹#›</a:t>
            </a:fld>
            <a:endParaRPr lang="en-US"/>
          </a:p>
        </p:txBody>
      </p:sp>
      <p:sp>
        <p:nvSpPr>
          <p:cNvPr id="8" name="Rectangle 7">
            <a:extLst>
              <a:ext uri="{FF2B5EF4-FFF2-40B4-BE49-F238E27FC236}">
                <a16:creationId xmlns:a16="http://schemas.microsoft.com/office/drawing/2014/main" id="{3F44B00D-6D5B-FAF8-FCE5-C2B2B8E8ED76}"/>
              </a:ext>
            </a:extLst>
          </p:cNvPr>
          <p:cNvSpPr/>
          <p:nvPr userDrawn="1"/>
        </p:nvSpPr>
        <p:spPr>
          <a:xfrm>
            <a:off x="0" y="6817823"/>
            <a:ext cx="12192000" cy="45719"/>
          </a:xfrm>
          <a:prstGeom prst="rect">
            <a:avLst/>
          </a:prstGeom>
          <a:solidFill>
            <a:srgbClr val="618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618DB1"/>
              </a:solidFill>
              <a:effectLst/>
              <a:uLnTx/>
              <a:uFillTx/>
              <a:latin typeface="Calibri"/>
              <a:ea typeface="+mn-ea"/>
              <a:cs typeface="+mn-cs"/>
            </a:endParaRPr>
          </a:p>
        </p:txBody>
      </p:sp>
      <p:pic>
        <p:nvPicPr>
          <p:cNvPr id="9" name="Picture 8" descr="A picture containing diagram&#10;&#10;Description automatically generated">
            <a:extLst>
              <a:ext uri="{FF2B5EF4-FFF2-40B4-BE49-F238E27FC236}">
                <a16:creationId xmlns:a16="http://schemas.microsoft.com/office/drawing/2014/main" id="{877FC881-1FED-FD94-2642-252C70A445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65668" y="121846"/>
            <a:ext cx="1108711" cy="1108711"/>
          </a:xfrm>
          <a:prstGeom prst="rect">
            <a:avLst/>
          </a:prstGeom>
        </p:spPr>
      </p:pic>
      <p:sp>
        <p:nvSpPr>
          <p:cNvPr id="10" name="Rectangle 9">
            <a:extLst>
              <a:ext uri="{FF2B5EF4-FFF2-40B4-BE49-F238E27FC236}">
                <a16:creationId xmlns:a16="http://schemas.microsoft.com/office/drawing/2014/main" id="{813FF319-03E8-91E5-5C13-56BFAE61AF43}"/>
              </a:ext>
            </a:extLst>
          </p:cNvPr>
          <p:cNvSpPr/>
          <p:nvPr userDrawn="1"/>
        </p:nvSpPr>
        <p:spPr>
          <a:xfrm>
            <a:off x="0" y="6817823"/>
            <a:ext cx="12192000" cy="45719"/>
          </a:xfrm>
          <a:prstGeom prst="rect">
            <a:avLst/>
          </a:prstGeom>
          <a:solidFill>
            <a:srgbClr val="FA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AA61A"/>
              </a:solidFill>
            </a:endParaRPr>
          </a:p>
        </p:txBody>
      </p:sp>
      <p:sp>
        <p:nvSpPr>
          <p:cNvPr id="13" name="Content Placeholder 2">
            <a:extLst>
              <a:ext uri="{FF2B5EF4-FFF2-40B4-BE49-F238E27FC236}">
                <a16:creationId xmlns:a16="http://schemas.microsoft.com/office/drawing/2014/main" id="{03CBDAC4-9A71-FF35-DB41-DBC3A9ED3107}"/>
              </a:ext>
            </a:extLst>
          </p:cNvPr>
          <p:cNvSpPr>
            <a:spLocks noGrp="1"/>
          </p:cNvSpPr>
          <p:nvPr>
            <p:ph idx="1"/>
          </p:nvPr>
        </p:nvSpPr>
        <p:spPr>
          <a:xfrm>
            <a:off x="385875" y="1124693"/>
            <a:ext cx="11420858"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Tree>
    <p:extLst>
      <p:ext uri="{BB962C8B-B14F-4D97-AF65-F5344CB8AC3E}">
        <p14:creationId xmlns:p14="http://schemas.microsoft.com/office/powerpoint/2010/main" val="10349604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ead / Deli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0D5A1-030C-55C9-6DEE-2EAAA4D2C6A3}"/>
              </a:ext>
            </a:extLst>
          </p:cNvPr>
          <p:cNvSpPr>
            <a:spLocks noGrp="1"/>
          </p:cNvSpPr>
          <p:nvPr>
            <p:ph type="title"/>
          </p:nvPr>
        </p:nvSpPr>
        <p:spPr/>
        <p:txBody>
          <a:body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14693340-D6C0-F3DE-DB0F-7DCA8EEE5886}"/>
              </a:ext>
            </a:extLst>
          </p:cNvPr>
          <p:cNvSpPr>
            <a:spLocks noGrp="1"/>
          </p:cNvSpPr>
          <p:nvPr>
            <p:ph type="sldNum" sz="quarter" idx="10"/>
          </p:nvPr>
        </p:nvSpPr>
        <p:spPr/>
        <p:txBody>
          <a:bodyPr/>
          <a:lstStyle/>
          <a:p>
            <a:fld id="{DF28FB93-0A08-4E7D-8E63-9EFA29F1E093}" type="slidenum">
              <a:rPr lang="en-US" smtClean="0"/>
              <a:pPr/>
              <a:t>‹#›</a:t>
            </a:fld>
            <a:endParaRPr lang="en-US"/>
          </a:p>
        </p:txBody>
      </p:sp>
      <p:pic>
        <p:nvPicPr>
          <p:cNvPr id="7" name="Picture 6" descr="A picture containing shape&#10;&#10;Description automatically generated">
            <a:extLst>
              <a:ext uri="{FF2B5EF4-FFF2-40B4-BE49-F238E27FC236}">
                <a16:creationId xmlns:a16="http://schemas.microsoft.com/office/drawing/2014/main" id="{7E48BB8F-79F2-DC41-2470-D6DF4A6160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3079" y="0"/>
            <a:ext cx="2158921" cy="720699"/>
          </a:xfrm>
          <a:prstGeom prst="rect">
            <a:avLst/>
          </a:prstGeom>
        </p:spPr>
      </p:pic>
      <p:sp>
        <p:nvSpPr>
          <p:cNvPr id="9" name="Text Placeholder 2">
            <a:extLst>
              <a:ext uri="{FF2B5EF4-FFF2-40B4-BE49-F238E27FC236}">
                <a16:creationId xmlns:a16="http://schemas.microsoft.com/office/drawing/2014/main" id="{3BF4121A-96FF-CD1F-3837-3D7C036A5CB5}"/>
              </a:ext>
            </a:extLst>
          </p:cNvPr>
          <p:cNvSpPr>
            <a:spLocks noGrp="1"/>
          </p:cNvSpPr>
          <p:nvPr>
            <p:ph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290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5949" y="162168"/>
            <a:ext cx="10674579" cy="1322147"/>
          </a:xfrm>
          <a:prstGeom prst="rect">
            <a:avLst/>
          </a:prstGeom>
        </p:spPr>
        <p:txBody>
          <a:bodyPr/>
          <a:lstStyle/>
          <a:p>
            <a:r>
              <a:rPr lang="en-GB" dirty="0"/>
              <a:t>Click to add title</a:t>
            </a:r>
            <a:endParaRPr lang="en-US" dirty="0"/>
          </a:p>
        </p:txBody>
      </p:sp>
      <p:sp>
        <p:nvSpPr>
          <p:cNvPr id="3" name="Content Placeholder 2"/>
          <p:cNvSpPr>
            <a:spLocks noGrp="1"/>
          </p:cNvSpPr>
          <p:nvPr>
            <p:ph idx="1" hasCustomPrompt="1"/>
          </p:nvPr>
        </p:nvSpPr>
        <p:spPr>
          <a:xfrm>
            <a:off x="355950" y="1557338"/>
            <a:ext cx="10684585" cy="4351338"/>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lide Number Placeholder 5">
            <a:extLst>
              <a:ext uri="{FF2B5EF4-FFF2-40B4-BE49-F238E27FC236}">
                <a16:creationId xmlns:a16="http://schemas.microsoft.com/office/drawing/2014/main" id="{682D2106-F89C-2048-9268-373B4B9EEA3D}"/>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337573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art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0D5A1-030C-55C9-6DEE-2EAAA4D2C6A3}"/>
              </a:ext>
            </a:extLst>
          </p:cNvPr>
          <p:cNvSpPr>
            <a:spLocks noGrp="1"/>
          </p:cNvSpPr>
          <p:nvPr>
            <p:ph type="title"/>
          </p:nvPr>
        </p:nvSpPr>
        <p:spPr/>
        <p:txBody>
          <a:body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14693340-D6C0-F3DE-DB0F-7DCA8EEE5886}"/>
              </a:ext>
            </a:extLst>
          </p:cNvPr>
          <p:cNvSpPr>
            <a:spLocks noGrp="1"/>
          </p:cNvSpPr>
          <p:nvPr>
            <p:ph type="sldNum" sz="quarter" idx="10"/>
          </p:nvPr>
        </p:nvSpPr>
        <p:spPr/>
        <p:txBody>
          <a:bodyPr/>
          <a:lstStyle/>
          <a:p>
            <a:fld id="{DF28FB93-0A08-4E7D-8E63-9EFA29F1E093}" type="slidenum">
              <a:rPr lang="en-US" smtClean="0"/>
              <a:pPr/>
              <a:t>‹#›</a:t>
            </a:fld>
            <a:endParaRPr lang="en-US"/>
          </a:p>
        </p:txBody>
      </p:sp>
      <p:sp>
        <p:nvSpPr>
          <p:cNvPr id="6" name="Text Placeholder 2">
            <a:extLst>
              <a:ext uri="{FF2B5EF4-FFF2-40B4-BE49-F238E27FC236}">
                <a16:creationId xmlns:a16="http://schemas.microsoft.com/office/drawing/2014/main" id="{2FA4A963-5891-8A35-7B55-A7B1B91F3659}"/>
              </a:ext>
            </a:extLst>
          </p:cNvPr>
          <p:cNvSpPr>
            <a:spLocks noGrp="1"/>
          </p:cNvSpPr>
          <p:nvPr>
            <p:ph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Content Placeholder 4" descr="A picture containing text&#10;&#10;Description automatically generated">
            <a:extLst>
              <a:ext uri="{FF2B5EF4-FFF2-40B4-BE49-F238E27FC236}">
                <a16:creationId xmlns:a16="http://schemas.microsoft.com/office/drawing/2014/main" id="{4F65F655-C5BC-5DAF-881A-964D544152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3079" y="0"/>
            <a:ext cx="2158921" cy="720699"/>
          </a:xfrm>
          <a:prstGeom prst="rect">
            <a:avLst/>
          </a:prstGeom>
        </p:spPr>
      </p:pic>
    </p:spTree>
    <p:extLst>
      <p:ext uri="{BB962C8B-B14F-4D97-AF65-F5344CB8AC3E}">
        <p14:creationId xmlns:p14="http://schemas.microsoft.com/office/powerpoint/2010/main" val="15730506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0D5A1-030C-55C9-6DEE-2EAAA4D2C6A3}"/>
              </a:ext>
            </a:extLst>
          </p:cNvPr>
          <p:cNvSpPr>
            <a:spLocks noGrp="1"/>
          </p:cNvSpPr>
          <p:nvPr>
            <p:ph type="title"/>
          </p:nvPr>
        </p:nvSpPr>
        <p:spPr/>
        <p:txBody>
          <a:body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14693340-D6C0-F3DE-DB0F-7DCA8EEE5886}"/>
              </a:ext>
            </a:extLst>
          </p:cNvPr>
          <p:cNvSpPr>
            <a:spLocks noGrp="1"/>
          </p:cNvSpPr>
          <p:nvPr>
            <p:ph type="sldNum" sz="quarter" idx="10"/>
          </p:nvPr>
        </p:nvSpPr>
        <p:spPr/>
        <p:txBody>
          <a:bodyPr/>
          <a:lstStyle/>
          <a:p>
            <a:fld id="{DF28FB93-0A08-4E7D-8E63-9EFA29F1E093}" type="slidenum">
              <a:rPr lang="en-US" smtClean="0"/>
              <a:pPr/>
              <a:t>‹#›</a:t>
            </a:fld>
            <a:endParaRPr lang="en-US"/>
          </a:p>
        </p:txBody>
      </p:sp>
      <p:sp>
        <p:nvSpPr>
          <p:cNvPr id="6" name="Text Placeholder 2">
            <a:extLst>
              <a:ext uri="{FF2B5EF4-FFF2-40B4-BE49-F238E27FC236}">
                <a16:creationId xmlns:a16="http://schemas.microsoft.com/office/drawing/2014/main" id="{2FA4A963-5891-8A35-7B55-A7B1B91F3659}"/>
              </a:ext>
            </a:extLst>
          </p:cNvPr>
          <p:cNvSpPr>
            <a:spLocks noGrp="1"/>
          </p:cNvSpPr>
          <p:nvPr>
            <p:ph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Shape&#10;&#10;Description automatically generated">
            <a:extLst>
              <a:ext uri="{FF2B5EF4-FFF2-40B4-BE49-F238E27FC236}">
                <a16:creationId xmlns:a16="http://schemas.microsoft.com/office/drawing/2014/main" id="{44AD65A3-466C-2CA6-2B4A-74F8E52364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3079" y="0"/>
            <a:ext cx="2158921" cy="720699"/>
          </a:xfrm>
          <a:prstGeom prst="rect">
            <a:avLst/>
          </a:prstGeom>
        </p:spPr>
      </p:pic>
    </p:spTree>
    <p:extLst>
      <p:ext uri="{BB962C8B-B14F-4D97-AF65-F5344CB8AC3E}">
        <p14:creationId xmlns:p14="http://schemas.microsoft.com/office/powerpoint/2010/main" val="25377007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dvoc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0D5A1-030C-55C9-6DEE-2EAAA4D2C6A3}"/>
              </a:ext>
            </a:extLst>
          </p:cNvPr>
          <p:cNvSpPr>
            <a:spLocks noGrp="1"/>
          </p:cNvSpPr>
          <p:nvPr>
            <p:ph type="title"/>
          </p:nvPr>
        </p:nvSpPr>
        <p:spPr/>
        <p:txBody>
          <a:body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14693340-D6C0-F3DE-DB0F-7DCA8EEE5886}"/>
              </a:ext>
            </a:extLst>
          </p:cNvPr>
          <p:cNvSpPr>
            <a:spLocks noGrp="1"/>
          </p:cNvSpPr>
          <p:nvPr>
            <p:ph type="sldNum" sz="quarter" idx="10"/>
          </p:nvPr>
        </p:nvSpPr>
        <p:spPr/>
        <p:txBody>
          <a:bodyPr/>
          <a:lstStyle/>
          <a:p>
            <a:fld id="{DF28FB93-0A08-4E7D-8E63-9EFA29F1E093}" type="slidenum">
              <a:rPr lang="en-US" smtClean="0"/>
              <a:pPr/>
              <a:t>‹#›</a:t>
            </a:fld>
            <a:endParaRPr lang="en-US"/>
          </a:p>
        </p:txBody>
      </p:sp>
      <p:sp>
        <p:nvSpPr>
          <p:cNvPr id="6" name="Text Placeholder 2">
            <a:extLst>
              <a:ext uri="{FF2B5EF4-FFF2-40B4-BE49-F238E27FC236}">
                <a16:creationId xmlns:a16="http://schemas.microsoft.com/office/drawing/2014/main" id="{2FA4A963-5891-8A35-7B55-A7B1B91F3659}"/>
              </a:ext>
            </a:extLst>
          </p:cNvPr>
          <p:cNvSpPr>
            <a:spLocks noGrp="1"/>
          </p:cNvSpPr>
          <p:nvPr>
            <p:ph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Content Placeholder 5" descr="Shape&#10;&#10;Description automatically generated">
            <a:extLst>
              <a:ext uri="{FF2B5EF4-FFF2-40B4-BE49-F238E27FC236}">
                <a16:creationId xmlns:a16="http://schemas.microsoft.com/office/drawing/2014/main" id="{DF61C758-E6DA-9199-F037-429E7E2EC4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3079" y="0"/>
            <a:ext cx="2158921" cy="720699"/>
          </a:xfrm>
          <a:prstGeom prst="rect">
            <a:avLst/>
          </a:prstGeom>
        </p:spPr>
      </p:pic>
    </p:spTree>
    <p:extLst>
      <p:ext uri="{BB962C8B-B14F-4D97-AF65-F5344CB8AC3E}">
        <p14:creationId xmlns:p14="http://schemas.microsoft.com/office/powerpoint/2010/main" val="18304994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Lunch Brea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FFFE40-B713-501F-79DC-C730DB41D1C0}"/>
              </a:ext>
            </a:extLst>
          </p:cNvPr>
          <p:cNvSpPr/>
          <p:nvPr userDrawn="1"/>
        </p:nvSpPr>
        <p:spPr>
          <a:xfrm>
            <a:off x="1" y="0"/>
            <a:ext cx="8366098" cy="6857997"/>
          </a:xfrm>
          <a:prstGeom prst="rect">
            <a:avLst/>
          </a:prstGeom>
          <a:solidFill>
            <a:srgbClr val="0A24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13213203-9BA9-FCE2-15FE-BD47395EC89E}"/>
              </a:ext>
            </a:extLst>
          </p:cNvPr>
          <p:cNvSpPr>
            <a:spLocks noGrp="1"/>
          </p:cNvSpPr>
          <p:nvPr>
            <p:ph type="sldNum" sz="quarter" idx="10"/>
          </p:nvPr>
        </p:nvSpPr>
        <p:spPr>
          <a:xfrm>
            <a:off x="11298733" y="6416673"/>
            <a:ext cx="508000" cy="365125"/>
          </a:xfrm>
        </p:spPr>
        <p:txBody>
          <a:bodyPr/>
          <a:lstStyle/>
          <a:p>
            <a:fld id="{DF28FB93-0A08-4E7D-8E63-9EFA29F1E093}" type="slidenum">
              <a:rPr lang="en-US" smtClean="0"/>
              <a:pPr/>
              <a:t>‹#›</a:t>
            </a:fld>
            <a:endParaRPr lang="en-US"/>
          </a:p>
        </p:txBody>
      </p:sp>
      <p:sp>
        <p:nvSpPr>
          <p:cNvPr id="6" name="Slide Number Placeholder 3">
            <a:extLst>
              <a:ext uri="{FF2B5EF4-FFF2-40B4-BE49-F238E27FC236}">
                <a16:creationId xmlns:a16="http://schemas.microsoft.com/office/drawing/2014/main" id="{33A370C0-079F-5ADC-FBAB-31AB2A287CA0}"/>
              </a:ext>
            </a:extLst>
          </p:cNvPr>
          <p:cNvSpPr txBox="1">
            <a:spLocks/>
          </p:cNvSpPr>
          <p:nvPr userDrawn="1"/>
        </p:nvSpPr>
        <p:spPr>
          <a:xfrm>
            <a:off x="11298733" y="6416674"/>
            <a:ext cx="508000" cy="365125"/>
          </a:xfrm>
          <a:prstGeom prst="rect">
            <a:avLst/>
          </a:prstGeom>
        </p:spPr>
        <p:txBody>
          <a:bodyPr lIns="0" tIns="0" rIns="0" bIns="0"/>
          <a:lstStyle>
            <a:defPPr>
              <a:defRPr lang="en-US"/>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28FB93-0A08-4E7D-8E63-9EFA29F1E093}" type="slidenum">
              <a:rPr lang="en-US" smtClean="0"/>
              <a:pPr/>
              <a:t>‹#›</a:t>
            </a:fld>
            <a:endParaRPr lang="en-US"/>
          </a:p>
        </p:txBody>
      </p:sp>
      <p:sp>
        <p:nvSpPr>
          <p:cNvPr id="8" name="Slide Number Placeholder 3">
            <a:extLst>
              <a:ext uri="{FF2B5EF4-FFF2-40B4-BE49-F238E27FC236}">
                <a16:creationId xmlns:a16="http://schemas.microsoft.com/office/drawing/2014/main" id="{C4EAA9EB-63BF-2A8D-4DB4-153CE5799213}"/>
              </a:ext>
            </a:extLst>
          </p:cNvPr>
          <p:cNvSpPr txBox="1">
            <a:spLocks/>
          </p:cNvSpPr>
          <p:nvPr userDrawn="1"/>
        </p:nvSpPr>
        <p:spPr>
          <a:xfrm>
            <a:off x="11298733" y="6416673"/>
            <a:ext cx="508000" cy="365125"/>
          </a:xfrm>
          <a:prstGeom prst="rect">
            <a:avLst/>
          </a:prstGeom>
        </p:spPr>
        <p:txBody>
          <a:bodyPr lIns="0" tIns="0" rIns="0" bIns="0"/>
          <a:lstStyle>
            <a:defPPr>
              <a:defRPr lang="en-US"/>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28FB93-0A08-4E7D-8E63-9EFA29F1E093}" type="slidenum">
              <a:rPr lang="en-US" smtClean="0"/>
              <a:pPr/>
              <a:t>‹#›</a:t>
            </a:fld>
            <a:endParaRPr lang="en-US"/>
          </a:p>
        </p:txBody>
      </p:sp>
      <p:pic>
        <p:nvPicPr>
          <p:cNvPr id="9" name="Picture Placeholder 6">
            <a:extLst>
              <a:ext uri="{FF2B5EF4-FFF2-40B4-BE49-F238E27FC236}">
                <a16:creationId xmlns:a16="http://schemas.microsoft.com/office/drawing/2014/main" id="{355AF355-C3BB-39D9-606F-E6E6062967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66099" y="3"/>
            <a:ext cx="3825901" cy="6857999"/>
          </a:xfrm>
          <a:prstGeom prst="rect">
            <a:avLst/>
          </a:prstGeom>
        </p:spPr>
      </p:pic>
      <p:sp>
        <p:nvSpPr>
          <p:cNvPr id="10" name="Rectangle 9">
            <a:extLst>
              <a:ext uri="{FF2B5EF4-FFF2-40B4-BE49-F238E27FC236}">
                <a16:creationId xmlns:a16="http://schemas.microsoft.com/office/drawing/2014/main" id="{57EC4784-5015-E0D2-0F00-1FBF12AD7B66}"/>
              </a:ext>
            </a:extLst>
          </p:cNvPr>
          <p:cNvSpPr/>
          <p:nvPr userDrawn="1"/>
        </p:nvSpPr>
        <p:spPr>
          <a:xfrm>
            <a:off x="0" y="6813341"/>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Placeholder 9">
            <a:extLst>
              <a:ext uri="{FF2B5EF4-FFF2-40B4-BE49-F238E27FC236}">
                <a16:creationId xmlns:a16="http://schemas.microsoft.com/office/drawing/2014/main" id="{BAF3BC6D-5154-3AA8-5C3B-62480C1470D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6100" y="0"/>
            <a:ext cx="3825900" cy="6858000"/>
          </a:xfrm>
          <a:prstGeom prst="rect">
            <a:avLst/>
          </a:prstGeom>
        </p:spPr>
      </p:pic>
      <p:sp>
        <p:nvSpPr>
          <p:cNvPr id="12" name="Title 1">
            <a:extLst>
              <a:ext uri="{FF2B5EF4-FFF2-40B4-BE49-F238E27FC236}">
                <a16:creationId xmlns:a16="http://schemas.microsoft.com/office/drawing/2014/main" id="{B5688A34-70F0-9836-9881-2E364B2FA9DC}"/>
              </a:ext>
            </a:extLst>
          </p:cNvPr>
          <p:cNvSpPr txBox="1">
            <a:spLocks/>
          </p:cNvSpPr>
          <p:nvPr userDrawn="1"/>
        </p:nvSpPr>
        <p:spPr>
          <a:xfrm>
            <a:off x="385267" y="1476045"/>
            <a:ext cx="3975415" cy="1531218"/>
          </a:xfrm>
          <a:prstGeom prst="rect">
            <a:avLst/>
          </a:prstGeom>
        </p:spPr>
        <p:txBody>
          <a:bodyPr vert="horz" lIns="0" tIns="0" rIns="0" bIns="0" rtlCol="0" anchor="t" anchorCtr="0">
            <a:noAutofit/>
          </a:bodyPr>
          <a:lst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a:lstStyle>
          <a:p>
            <a:pPr>
              <a:lnSpc>
                <a:spcPts val="3800"/>
              </a:lnSpc>
            </a:pPr>
            <a:r>
              <a:rPr lang="en-AU" sz="4000">
                <a:solidFill>
                  <a:schemeClr val="bg2"/>
                </a:solidFill>
              </a:rPr>
              <a:t>Lunch break</a:t>
            </a:r>
          </a:p>
        </p:txBody>
      </p:sp>
    </p:spTree>
    <p:extLst>
      <p:ext uri="{BB962C8B-B14F-4D97-AF65-F5344CB8AC3E}">
        <p14:creationId xmlns:p14="http://schemas.microsoft.com/office/powerpoint/2010/main" val="30376964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7188F9-FB74-342C-AB75-C8B927E3F523}"/>
              </a:ext>
            </a:extLst>
          </p:cNvPr>
          <p:cNvSpPr/>
          <p:nvPr userDrawn="1"/>
        </p:nvSpPr>
        <p:spPr>
          <a:xfrm>
            <a:off x="1" y="3"/>
            <a:ext cx="8366098" cy="6857997"/>
          </a:xfrm>
          <a:prstGeom prst="rect">
            <a:avLst/>
          </a:prstGeom>
          <a:solidFill>
            <a:srgbClr val="0A2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A243F"/>
              </a:solidFill>
            </a:endParaRPr>
          </a:p>
        </p:txBody>
      </p:sp>
      <p:sp>
        <p:nvSpPr>
          <p:cNvPr id="15" name="Slide Number Placeholder 3">
            <a:extLst>
              <a:ext uri="{FF2B5EF4-FFF2-40B4-BE49-F238E27FC236}">
                <a16:creationId xmlns:a16="http://schemas.microsoft.com/office/drawing/2014/main" id="{F5A8F461-B5F7-0B55-1BCA-73B907C6B58E}"/>
              </a:ext>
            </a:extLst>
          </p:cNvPr>
          <p:cNvSpPr>
            <a:spLocks noGrp="1"/>
          </p:cNvSpPr>
          <p:nvPr>
            <p:ph type="sldNum" sz="quarter" idx="4"/>
          </p:nvPr>
        </p:nvSpPr>
        <p:spPr>
          <a:xfrm>
            <a:off x="11298733" y="6416674"/>
            <a:ext cx="508000" cy="365125"/>
          </a:xfrm>
        </p:spPr>
        <p:txBody>
          <a:bodyPr/>
          <a:lstStyle/>
          <a:p>
            <a:fld id="{DF28FB93-0A08-4E7D-8E63-9EFA29F1E093}" type="slidenum">
              <a:rPr lang="en-US" smtClean="0"/>
              <a:pPr/>
              <a:t>‹#›</a:t>
            </a:fld>
            <a:endParaRPr lang="en-US"/>
          </a:p>
        </p:txBody>
      </p:sp>
      <p:sp>
        <p:nvSpPr>
          <p:cNvPr id="17" name="Slide Number Placeholder 3">
            <a:extLst>
              <a:ext uri="{FF2B5EF4-FFF2-40B4-BE49-F238E27FC236}">
                <a16:creationId xmlns:a16="http://schemas.microsoft.com/office/drawing/2014/main" id="{3F79D073-FDC8-78BD-CF81-91F82E0E7061}"/>
              </a:ext>
            </a:extLst>
          </p:cNvPr>
          <p:cNvSpPr txBox="1">
            <a:spLocks/>
          </p:cNvSpPr>
          <p:nvPr userDrawn="1"/>
        </p:nvSpPr>
        <p:spPr>
          <a:xfrm>
            <a:off x="11298733" y="6416673"/>
            <a:ext cx="508000" cy="365125"/>
          </a:xfrm>
          <a:prstGeom prst="rect">
            <a:avLst/>
          </a:prstGeom>
        </p:spPr>
        <p:txBody>
          <a:bodyPr lIns="0" tIns="0" rIns="0" bIns="0"/>
          <a:lstStyle>
            <a:defPPr>
              <a:defRPr lang="en-US"/>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28FB93-0A08-4E7D-8E63-9EFA29F1E093}" type="slidenum">
              <a:rPr lang="en-US" smtClean="0"/>
              <a:pPr/>
              <a:t>‹#›</a:t>
            </a:fld>
            <a:endParaRPr lang="en-US"/>
          </a:p>
        </p:txBody>
      </p:sp>
      <p:pic>
        <p:nvPicPr>
          <p:cNvPr id="18" name="Picture Placeholder 6">
            <a:extLst>
              <a:ext uri="{FF2B5EF4-FFF2-40B4-BE49-F238E27FC236}">
                <a16:creationId xmlns:a16="http://schemas.microsoft.com/office/drawing/2014/main" id="{4519FC5F-FCCC-07FD-3E59-8606018C16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66099" y="3"/>
            <a:ext cx="3825901" cy="6857999"/>
          </a:xfrm>
          <a:prstGeom prst="rect">
            <a:avLst/>
          </a:prstGeom>
        </p:spPr>
      </p:pic>
      <p:sp>
        <p:nvSpPr>
          <p:cNvPr id="19" name="Rectangle 18">
            <a:extLst>
              <a:ext uri="{FF2B5EF4-FFF2-40B4-BE49-F238E27FC236}">
                <a16:creationId xmlns:a16="http://schemas.microsoft.com/office/drawing/2014/main" id="{95B8D6E3-864C-7ACC-D601-87E8867F6241}"/>
              </a:ext>
            </a:extLst>
          </p:cNvPr>
          <p:cNvSpPr/>
          <p:nvPr userDrawn="1"/>
        </p:nvSpPr>
        <p:spPr>
          <a:xfrm>
            <a:off x="0" y="6813341"/>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Placeholder 9">
            <a:extLst>
              <a:ext uri="{FF2B5EF4-FFF2-40B4-BE49-F238E27FC236}">
                <a16:creationId xmlns:a16="http://schemas.microsoft.com/office/drawing/2014/main" id="{91FD29A4-34E1-4871-791F-0A5993C826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6100" y="0"/>
            <a:ext cx="3825900" cy="6858000"/>
          </a:xfrm>
          <a:prstGeom prst="rect">
            <a:avLst/>
          </a:prstGeom>
        </p:spPr>
      </p:pic>
      <p:sp>
        <p:nvSpPr>
          <p:cNvPr id="21" name="Title 1">
            <a:extLst>
              <a:ext uri="{FF2B5EF4-FFF2-40B4-BE49-F238E27FC236}">
                <a16:creationId xmlns:a16="http://schemas.microsoft.com/office/drawing/2014/main" id="{8B17D9CF-D29F-BEE4-C9FC-C77BDD726404}"/>
              </a:ext>
            </a:extLst>
          </p:cNvPr>
          <p:cNvSpPr txBox="1">
            <a:spLocks/>
          </p:cNvSpPr>
          <p:nvPr userDrawn="1"/>
        </p:nvSpPr>
        <p:spPr>
          <a:xfrm>
            <a:off x="385267" y="1476045"/>
            <a:ext cx="3975415" cy="1531218"/>
          </a:xfrm>
          <a:prstGeom prst="rect">
            <a:avLst/>
          </a:prstGeom>
        </p:spPr>
        <p:txBody>
          <a:bodyPr vert="horz" lIns="0" tIns="0" rIns="0" bIns="0" rtlCol="0" anchor="t" anchorCtr="0">
            <a:noAutofit/>
          </a:bodyPr>
          <a:lst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a:lstStyle>
          <a:p>
            <a:pPr>
              <a:lnSpc>
                <a:spcPts val="3800"/>
              </a:lnSpc>
            </a:pPr>
            <a:r>
              <a:rPr lang="en-AU" sz="4000">
                <a:solidFill>
                  <a:schemeClr val="bg2"/>
                </a:solidFill>
              </a:rPr>
              <a:t>Next steps</a:t>
            </a:r>
          </a:p>
        </p:txBody>
      </p:sp>
      <p:pic>
        <p:nvPicPr>
          <p:cNvPr id="22" name="Picture Placeholder 6">
            <a:extLst>
              <a:ext uri="{FF2B5EF4-FFF2-40B4-BE49-F238E27FC236}">
                <a16:creationId xmlns:a16="http://schemas.microsoft.com/office/drawing/2014/main" id="{F4ACEDD0-907B-C894-AE30-3E31C43F39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6098" y="-1063"/>
            <a:ext cx="3825901" cy="6857999"/>
          </a:xfrm>
          <a:prstGeom prst="rect">
            <a:avLst/>
          </a:prstGeom>
        </p:spPr>
      </p:pic>
    </p:spTree>
    <p:extLst>
      <p:ext uri="{BB962C8B-B14F-4D97-AF65-F5344CB8AC3E}">
        <p14:creationId xmlns:p14="http://schemas.microsoft.com/office/powerpoint/2010/main" val="3908817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Your Feedbac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3808953-FB99-80B9-1F3F-8BFD4C55B2FF}"/>
              </a:ext>
            </a:extLst>
          </p:cNvPr>
          <p:cNvSpPr/>
          <p:nvPr userDrawn="1"/>
        </p:nvSpPr>
        <p:spPr>
          <a:xfrm>
            <a:off x="1" y="0"/>
            <a:ext cx="8366098" cy="6857997"/>
          </a:xfrm>
          <a:prstGeom prst="rect">
            <a:avLst/>
          </a:prstGeom>
          <a:solidFill>
            <a:srgbClr val="0A24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Slide Number Placeholder 3">
            <a:extLst>
              <a:ext uri="{FF2B5EF4-FFF2-40B4-BE49-F238E27FC236}">
                <a16:creationId xmlns:a16="http://schemas.microsoft.com/office/drawing/2014/main" id="{F4A29E0B-E431-DA98-23AB-F5513F2EDF72}"/>
              </a:ext>
            </a:extLst>
          </p:cNvPr>
          <p:cNvSpPr>
            <a:spLocks noGrp="1"/>
          </p:cNvSpPr>
          <p:nvPr>
            <p:ph type="sldNum" sz="quarter" idx="4"/>
          </p:nvPr>
        </p:nvSpPr>
        <p:spPr>
          <a:xfrm>
            <a:off x="11298733" y="6416674"/>
            <a:ext cx="508000" cy="365125"/>
          </a:xfrm>
        </p:spPr>
        <p:txBody>
          <a:bodyPr/>
          <a:lstStyle/>
          <a:p>
            <a:fld id="{DF28FB93-0A08-4E7D-8E63-9EFA29F1E093}" type="slidenum">
              <a:rPr lang="en-US" smtClean="0"/>
              <a:pPr/>
              <a:t>‹#›</a:t>
            </a:fld>
            <a:endParaRPr lang="en-US"/>
          </a:p>
        </p:txBody>
      </p:sp>
      <p:pic>
        <p:nvPicPr>
          <p:cNvPr id="16" name="Picture 15" descr="A sign on a sidewalk&#10;&#10;Description automatically generated with low confidence">
            <a:extLst>
              <a:ext uri="{FF2B5EF4-FFF2-40B4-BE49-F238E27FC236}">
                <a16:creationId xmlns:a16="http://schemas.microsoft.com/office/drawing/2014/main" id="{3186301D-CCCA-278E-F783-B3FC650623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66100" y="0"/>
            <a:ext cx="3825900" cy="6858000"/>
          </a:xfrm>
          <a:prstGeom prst="rect">
            <a:avLst/>
          </a:prstGeom>
        </p:spPr>
      </p:pic>
      <p:sp>
        <p:nvSpPr>
          <p:cNvPr id="17" name="Slide Number Placeholder 3">
            <a:extLst>
              <a:ext uri="{FF2B5EF4-FFF2-40B4-BE49-F238E27FC236}">
                <a16:creationId xmlns:a16="http://schemas.microsoft.com/office/drawing/2014/main" id="{7968FE69-F5D6-8B4B-E014-0148CF2C79EE}"/>
              </a:ext>
            </a:extLst>
          </p:cNvPr>
          <p:cNvSpPr txBox="1">
            <a:spLocks/>
          </p:cNvSpPr>
          <p:nvPr userDrawn="1"/>
        </p:nvSpPr>
        <p:spPr>
          <a:xfrm>
            <a:off x="11298733" y="6416673"/>
            <a:ext cx="508000" cy="365125"/>
          </a:xfrm>
          <a:prstGeom prst="rect">
            <a:avLst/>
          </a:prstGeom>
        </p:spPr>
        <p:txBody>
          <a:bodyPr lIns="0" tIns="0" rIns="0" bIns="0"/>
          <a:lstStyle>
            <a:defPPr>
              <a:defRPr lang="en-US"/>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28FB93-0A08-4E7D-8E63-9EFA29F1E093}" type="slidenum">
              <a:rPr lang="en-US" smtClean="0"/>
              <a:pPr/>
              <a:t>‹#›</a:t>
            </a:fld>
            <a:endParaRPr lang="en-US"/>
          </a:p>
        </p:txBody>
      </p:sp>
      <p:sp>
        <p:nvSpPr>
          <p:cNvPr id="19" name="Title 1">
            <a:extLst>
              <a:ext uri="{FF2B5EF4-FFF2-40B4-BE49-F238E27FC236}">
                <a16:creationId xmlns:a16="http://schemas.microsoft.com/office/drawing/2014/main" id="{D86213B0-CF6A-2C02-B103-0ACD9A513197}"/>
              </a:ext>
            </a:extLst>
          </p:cNvPr>
          <p:cNvSpPr txBox="1">
            <a:spLocks/>
          </p:cNvSpPr>
          <p:nvPr userDrawn="1"/>
        </p:nvSpPr>
        <p:spPr>
          <a:xfrm>
            <a:off x="385267" y="1476045"/>
            <a:ext cx="3975415" cy="1531218"/>
          </a:xfrm>
          <a:prstGeom prst="rect">
            <a:avLst/>
          </a:prstGeom>
        </p:spPr>
        <p:txBody>
          <a:bodyPr vert="horz" lIns="0" tIns="0" rIns="0" bIns="0" rtlCol="0" anchor="t" anchorCtr="0">
            <a:noAutofit/>
          </a:bodyPr>
          <a:lst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a:lstStyle>
          <a:p>
            <a:pPr>
              <a:lnSpc>
                <a:spcPts val="3800"/>
              </a:lnSpc>
            </a:pPr>
            <a:r>
              <a:rPr lang="en-AU" sz="4000">
                <a:solidFill>
                  <a:schemeClr val="bg2"/>
                </a:solidFill>
              </a:rPr>
              <a:t>Your feedback</a:t>
            </a:r>
          </a:p>
        </p:txBody>
      </p:sp>
    </p:spTree>
    <p:extLst>
      <p:ext uri="{BB962C8B-B14F-4D97-AF65-F5344CB8AC3E}">
        <p14:creationId xmlns:p14="http://schemas.microsoft.com/office/powerpoint/2010/main" val="37458088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0963" y="1709738"/>
            <a:ext cx="4410075" cy="3438525"/>
          </a:xfrm>
          <a:prstGeom prst="rect">
            <a:avLst/>
          </a:prstGeom>
        </p:spPr>
      </p:pic>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90963" y="1709738"/>
            <a:ext cx="4410075" cy="3438525"/>
          </a:xfrm>
          <a:prstGeom prst="rect">
            <a:avLst/>
          </a:prstGeom>
        </p:spPr>
      </p:pic>
    </p:spTree>
    <p:extLst>
      <p:ext uri="{BB962C8B-B14F-4D97-AF65-F5344CB8AC3E}">
        <p14:creationId xmlns:p14="http://schemas.microsoft.com/office/powerpoint/2010/main" val="21540335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1_Title and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24418" y="1124744"/>
            <a:ext cx="10943167" cy="5733256"/>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endParaRPr lang="en-US"/>
          </a:p>
          <a:p>
            <a:endParaRPr lang="en-US"/>
          </a:p>
        </p:txBody>
      </p:sp>
      <p:sp>
        <p:nvSpPr>
          <p:cNvPr id="6" name="Title 1"/>
          <p:cNvSpPr>
            <a:spLocks noGrp="1"/>
          </p:cNvSpPr>
          <p:nvPr>
            <p:ph type="title"/>
          </p:nvPr>
        </p:nvSpPr>
        <p:spPr>
          <a:xfrm>
            <a:off x="624000" y="404664"/>
            <a:ext cx="10436608" cy="540000"/>
          </a:xfrm>
        </p:spPr>
        <p:txBody>
          <a:bodyPr lIns="0" bIns="0"/>
          <a:lstStyle/>
          <a:p>
            <a:r>
              <a:rPr lang="en-US"/>
              <a:t>Click to edit Master title style</a:t>
            </a:r>
            <a:endParaRPr lang="en-AU"/>
          </a:p>
        </p:txBody>
      </p:sp>
      <p:sp>
        <p:nvSpPr>
          <p:cNvPr id="4" name="Footer Placeholder 4"/>
          <p:cNvSpPr>
            <a:spLocks noGrp="1"/>
          </p:cNvSpPr>
          <p:nvPr>
            <p:ph type="ftr" sz="quarter" idx="11"/>
          </p:nvPr>
        </p:nvSpPr>
        <p:spPr>
          <a:xfrm>
            <a:off x="5903979" y="6415201"/>
            <a:ext cx="5280587" cy="365125"/>
          </a:xfrm>
          <a:prstGeom prst="rect">
            <a:avLst/>
          </a:prstGeom>
        </p:spPr>
        <p:txBody>
          <a:bodyPr/>
          <a:lstStyle>
            <a:lvl1pPr algn="r">
              <a:defRPr>
                <a:solidFill>
                  <a:schemeClr val="tx2"/>
                </a:solidFill>
              </a:defRPr>
            </a:lvl1pPr>
          </a:lstStyle>
          <a:p>
            <a:endParaRPr lang="en-AU"/>
          </a:p>
        </p:txBody>
      </p:sp>
      <p:sp>
        <p:nvSpPr>
          <p:cNvPr id="5" name="Slide Number Placeholder 3"/>
          <p:cNvSpPr>
            <a:spLocks noGrp="1"/>
          </p:cNvSpPr>
          <p:nvPr>
            <p:ph type="sldNum" sz="quarter" idx="4"/>
          </p:nvPr>
        </p:nvSpPr>
        <p:spPr>
          <a:xfrm>
            <a:off x="11060608" y="404665"/>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Tree>
    <p:extLst>
      <p:ext uri="{BB962C8B-B14F-4D97-AF65-F5344CB8AC3E}">
        <p14:creationId xmlns:p14="http://schemas.microsoft.com/office/powerpoint/2010/main" val="17382106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Title and Content - Regular">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77312" y="0"/>
            <a:ext cx="3214687" cy="3476625"/>
          </a:xfrm>
          <a:prstGeom prst="rect">
            <a:avLst/>
          </a:prstGeom>
        </p:spPr>
      </p:pic>
      <p:sp>
        <p:nvSpPr>
          <p:cNvPr id="2" name="Title 1"/>
          <p:cNvSpPr>
            <a:spLocks noGrp="1"/>
          </p:cNvSpPr>
          <p:nvPr>
            <p:ph type="title"/>
          </p:nvPr>
        </p:nvSpPr>
        <p:spPr>
          <a:xfrm>
            <a:off x="385875" y="403200"/>
            <a:ext cx="7843725" cy="898062"/>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7843725"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90616" y="6416675"/>
            <a:ext cx="2010770" cy="365125"/>
          </a:xfrm>
          <a:prstGeom prst="rect">
            <a:avLst/>
          </a:prstGeom>
        </p:spPr>
        <p:txBody>
          <a:bodyPr lIns="0" tIns="25200" rIns="0" bIns="0"/>
          <a:lstStyle>
            <a:lvl1pPr algn="ctr">
              <a:defRPr sz="1200">
                <a:solidFill>
                  <a:schemeClr val="bg1">
                    <a:lumMod val="75000"/>
                  </a:schemeClr>
                </a:solidFill>
              </a:defRPr>
            </a:lvl1pPr>
          </a:lstStyle>
          <a:p>
            <a:endParaRPr lang="en-AU"/>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r>
              <a:rPr lang="en-US"/>
              <a:t>4/9/2024</a:t>
            </a:r>
          </a:p>
        </p:txBody>
      </p:sp>
    </p:spTree>
    <p:extLst>
      <p:ext uri="{BB962C8B-B14F-4D97-AF65-F5344CB8AC3E}">
        <p14:creationId xmlns:p14="http://schemas.microsoft.com/office/powerpoint/2010/main" val="42601840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5875" y="403200"/>
            <a:ext cx="11420858" cy="886338"/>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11420858"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9"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51947" y="6416675"/>
            <a:ext cx="2088107" cy="365125"/>
          </a:xfrm>
          <a:prstGeom prst="rect">
            <a:avLst/>
          </a:prstGeom>
        </p:spPr>
        <p:txBody>
          <a:bodyPr lIns="0" tIns="25200" rIns="0" bIns="0"/>
          <a:lstStyle>
            <a:lvl1pPr algn="ctr">
              <a:defRPr sz="1200">
                <a:solidFill>
                  <a:schemeClr val="bg1">
                    <a:lumMod val="75000"/>
                  </a:schemeClr>
                </a:solidFill>
              </a:defRPr>
            </a:lvl1pPr>
          </a:lstStyle>
          <a:p>
            <a:endParaRPr lang="en-AU"/>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r>
              <a:rPr lang="en-US"/>
              <a:t>4/9/2024</a:t>
            </a:r>
          </a:p>
        </p:txBody>
      </p:sp>
    </p:spTree>
    <p:extLst>
      <p:ext uri="{BB962C8B-B14F-4D97-AF65-F5344CB8AC3E}">
        <p14:creationId xmlns:p14="http://schemas.microsoft.com/office/powerpoint/2010/main" val="2006471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5948" y="157006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48927" y="157006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E27B688A-22F2-9A41-A462-FF124FBF06A7}"/>
              </a:ext>
            </a:extLst>
          </p:cNvPr>
          <p:cNvSpPr>
            <a:spLocks noGrp="1"/>
          </p:cNvSpPr>
          <p:nvPr>
            <p:ph type="title" hasCustomPrompt="1"/>
          </p:nvPr>
        </p:nvSpPr>
        <p:spPr>
          <a:xfrm>
            <a:off x="355949" y="162168"/>
            <a:ext cx="10674579" cy="1322147"/>
          </a:xfrm>
          <a:prstGeom prst="rect">
            <a:avLst/>
          </a:prstGeom>
        </p:spPr>
        <p:txBody>
          <a:bodyPr/>
          <a:lstStyle/>
          <a:p>
            <a:r>
              <a:rPr lang="en-GB" dirty="0"/>
              <a:t>Click to add title</a:t>
            </a:r>
            <a:endParaRPr lang="en-US" dirty="0"/>
          </a:p>
        </p:txBody>
      </p:sp>
      <p:sp>
        <p:nvSpPr>
          <p:cNvPr id="11" name="Slide Number Placeholder 5">
            <a:extLst>
              <a:ext uri="{FF2B5EF4-FFF2-40B4-BE49-F238E27FC236}">
                <a16:creationId xmlns:a16="http://schemas.microsoft.com/office/drawing/2014/main" id="{4FCE8C73-683E-C747-97F7-25D770ECD081}"/>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111636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643E-CECE-6AD2-94F9-C18028A8B6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E60CE79-B951-DB24-D8AA-35964F23DD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BF9AE95B-631C-1CD0-50EB-B5745DEFE416}"/>
              </a:ext>
            </a:extLst>
          </p:cNvPr>
          <p:cNvSpPr>
            <a:spLocks noGrp="1"/>
          </p:cNvSpPr>
          <p:nvPr>
            <p:ph type="dt" sz="half" idx="10"/>
          </p:nvPr>
        </p:nvSpPr>
        <p:spPr/>
        <p:txBody>
          <a:bodyPr/>
          <a:lstStyle/>
          <a:p>
            <a:fld id="{EBFE9B5F-DA4D-46CA-8656-EC84F1EBC0B2}" type="datetimeFigureOut">
              <a:rPr lang="en-AU" smtClean="0"/>
              <a:t>9/04/2026</a:t>
            </a:fld>
            <a:endParaRPr lang="en-AU"/>
          </a:p>
        </p:txBody>
      </p:sp>
      <p:sp>
        <p:nvSpPr>
          <p:cNvPr id="5" name="Footer Placeholder 4">
            <a:extLst>
              <a:ext uri="{FF2B5EF4-FFF2-40B4-BE49-F238E27FC236}">
                <a16:creationId xmlns:a16="http://schemas.microsoft.com/office/drawing/2014/main" id="{5132EDDA-F8A3-9623-A969-DE0589A3845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2CD8EA9-C9AD-8EEC-9C1E-AB501EE34207}"/>
              </a:ext>
            </a:extLst>
          </p:cNvPr>
          <p:cNvSpPr>
            <a:spLocks noGrp="1"/>
          </p:cNvSpPr>
          <p:nvPr>
            <p:ph type="sldNum" sz="quarter" idx="12"/>
          </p:nvPr>
        </p:nvSpPr>
        <p:spPr/>
        <p:txBody>
          <a:bodyPr/>
          <a:lstStyle/>
          <a:p>
            <a:fld id="{E2CE5DBD-9174-49EB-BEAD-0B43D0141D03}" type="slidenum">
              <a:rPr lang="en-AU" smtClean="0"/>
              <a:t>‹#›</a:t>
            </a:fld>
            <a:endParaRPr lang="en-AU"/>
          </a:p>
        </p:txBody>
      </p:sp>
    </p:spTree>
    <p:extLst>
      <p:ext uri="{BB962C8B-B14F-4D97-AF65-F5344CB8AC3E}">
        <p14:creationId xmlns:p14="http://schemas.microsoft.com/office/powerpoint/2010/main" val="1264842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CA0E3-A6E7-00C0-5E91-EDF77F8F9E5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0D4615C-5F6D-7701-F40B-DD18CCE9C1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AE05558-A572-5DF8-7C1B-52858A344F88}"/>
              </a:ext>
            </a:extLst>
          </p:cNvPr>
          <p:cNvSpPr>
            <a:spLocks noGrp="1"/>
          </p:cNvSpPr>
          <p:nvPr>
            <p:ph type="dt" sz="half" idx="10"/>
          </p:nvPr>
        </p:nvSpPr>
        <p:spPr/>
        <p:txBody>
          <a:bodyPr/>
          <a:lstStyle/>
          <a:p>
            <a:fld id="{EBFE9B5F-DA4D-46CA-8656-EC84F1EBC0B2}" type="datetimeFigureOut">
              <a:rPr lang="en-AU" smtClean="0"/>
              <a:t>9/04/2026</a:t>
            </a:fld>
            <a:endParaRPr lang="en-AU"/>
          </a:p>
        </p:txBody>
      </p:sp>
      <p:sp>
        <p:nvSpPr>
          <p:cNvPr id="5" name="Footer Placeholder 4">
            <a:extLst>
              <a:ext uri="{FF2B5EF4-FFF2-40B4-BE49-F238E27FC236}">
                <a16:creationId xmlns:a16="http://schemas.microsoft.com/office/drawing/2014/main" id="{72615351-ED5D-2219-3C01-516A2F3B7C2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EA3DF9D-972D-A543-7EB6-BFE27EBB38D2}"/>
              </a:ext>
            </a:extLst>
          </p:cNvPr>
          <p:cNvSpPr>
            <a:spLocks noGrp="1"/>
          </p:cNvSpPr>
          <p:nvPr>
            <p:ph type="sldNum" sz="quarter" idx="12"/>
          </p:nvPr>
        </p:nvSpPr>
        <p:spPr/>
        <p:txBody>
          <a:bodyPr/>
          <a:lstStyle/>
          <a:p>
            <a:fld id="{E2CE5DBD-9174-49EB-BEAD-0B43D0141D03}" type="slidenum">
              <a:rPr lang="en-AU" smtClean="0"/>
              <a:t>‹#›</a:t>
            </a:fld>
            <a:endParaRPr lang="en-AU"/>
          </a:p>
        </p:txBody>
      </p:sp>
    </p:spTree>
    <p:extLst>
      <p:ext uri="{BB962C8B-B14F-4D97-AF65-F5344CB8AC3E}">
        <p14:creationId xmlns:p14="http://schemas.microsoft.com/office/powerpoint/2010/main" val="17815198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FCA1-7407-04C7-2440-716B5BA5E3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352BE45-66C5-C9AA-5CF9-4B6E24AF2D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6ED753-1A60-5A5E-639D-34E985A42040}"/>
              </a:ext>
            </a:extLst>
          </p:cNvPr>
          <p:cNvSpPr>
            <a:spLocks noGrp="1"/>
          </p:cNvSpPr>
          <p:nvPr>
            <p:ph type="dt" sz="half" idx="10"/>
          </p:nvPr>
        </p:nvSpPr>
        <p:spPr/>
        <p:txBody>
          <a:bodyPr/>
          <a:lstStyle/>
          <a:p>
            <a:fld id="{EBFE9B5F-DA4D-46CA-8656-EC84F1EBC0B2}" type="datetimeFigureOut">
              <a:rPr lang="en-AU" smtClean="0"/>
              <a:t>9/04/2026</a:t>
            </a:fld>
            <a:endParaRPr lang="en-AU"/>
          </a:p>
        </p:txBody>
      </p:sp>
      <p:sp>
        <p:nvSpPr>
          <p:cNvPr id="5" name="Footer Placeholder 4">
            <a:extLst>
              <a:ext uri="{FF2B5EF4-FFF2-40B4-BE49-F238E27FC236}">
                <a16:creationId xmlns:a16="http://schemas.microsoft.com/office/drawing/2014/main" id="{B5C01994-3E48-8D99-22EF-35ED6A4DE9C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23178CD-F91B-6466-A6BC-6C260C836A8C}"/>
              </a:ext>
            </a:extLst>
          </p:cNvPr>
          <p:cNvSpPr>
            <a:spLocks noGrp="1"/>
          </p:cNvSpPr>
          <p:nvPr>
            <p:ph type="sldNum" sz="quarter" idx="12"/>
          </p:nvPr>
        </p:nvSpPr>
        <p:spPr/>
        <p:txBody>
          <a:bodyPr/>
          <a:lstStyle/>
          <a:p>
            <a:fld id="{E2CE5DBD-9174-49EB-BEAD-0B43D0141D03}" type="slidenum">
              <a:rPr lang="en-AU" smtClean="0"/>
              <a:t>‹#›</a:t>
            </a:fld>
            <a:endParaRPr lang="en-AU"/>
          </a:p>
        </p:txBody>
      </p:sp>
    </p:spTree>
    <p:extLst>
      <p:ext uri="{BB962C8B-B14F-4D97-AF65-F5344CB8AC3E}">
        <p14:creationId xmlns:p14="http://schemas.microsoft.com/office/powerpoint/2010/main" val="13034167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7E27-A28B-7F75-5DBF-B0232141C99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42C555A-5C0A-2AE7-D1C6-B172AF64D8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C89F286-DA9E-C037-1314-9879C489BC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3FB3072-0DDF-74AC-7380-34FCC78BDE2B}"/>
              </a:ext>
            </a:extLst>
          </p:cNvPr>
          <p:cNvSpPr>
            <a:spLocks noGrp="1"/>
          </p:cNvSpPr>
          <p:nvPr>
            <p:ph type="dt" sz="half" idx="10"/>
          </p:nvPr>
        </p:nvSpPr>
        <p:spPr/>
        <p:txBody>
          <a:bodyPr/>
          <a:lstStyle/>
          <a:p>
            <a:fld id="{EBFE9B5F-DA4D-46CA-8656-EC84F1EBC0B2}" type="datetimeFigureOut">
              <a:rPr lang="en-AU" smtClean="0"/>
              <a:t>9/04/2026</a:t>
            </a:fld>
            <a:endParaRPr lang="en-AU"/>
          </a:p>
        </p:txBody>
      </p:sp>
      <p:sp>
        <p:nvSpPr>
          <p:cNvPr id="6" name="Footer Placeholder 5">
            <a:extLst>
              <a:ext uri="{FF2B5EF4-FFF2-40B4-BE49-F238E27FC236}">
                <a16:creationId xmlns:a16="http://schemas.microsoft.com/office/drawing/2014/main" id="{C8051C66-EC3E-7ADF-5DE3-E7C20FFF5E1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44B039E-18EB-77F3-5A7E-DBC31D2B99FD}"/>
              </a:ext>
            </a:extLst>
          </p:cNvPr>
          <p:cNvSpPr>
            <a:spLocks noGrp="1"/>
          </p:cNvSpPr>
          <p:nvPr>
            <p:ph type="sldNum" sz="quarter" idx="12"/>
          </p:nvPr>
        </p:nvSpPr>
        <p:spPr/>
        <p:txBody>
          <a:bodyPr/>
          <a:lstStyle/>
          <a:p>
            <a:fld id="{E2CE5DBD-9174-49EB-BEAD-0B43D0141D03}" type="slidenum">
              <a:rPr lang="en-AU" smtClean="0"/>
              <a:t>‹#›</a:t>
            </a:fld>
            <a:endParaRPr lang="en-AU"/>
          </a:p>
        </p:txBody>
      </p:sp>
    </p:spTree>
    <p:extLst>
      <p:ext uri="{BB962C8B-B14F-4D97-AF65-F5344CB8AC3E}">
        <p14:creationId xmlns:p14="http://schemas.microsoft.com/office/powerpoint/2010/main" val="42586017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77BBC-4462-9C57-EB19-0E9D31AFFAD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4A35F95-AF38-FC58-7D44-3DEDBA37F5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53699F-6922-DA21-34BE-CECD2EA032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74FA462-3E36-DFAD-2BE0-63DC00637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AEC662-D98D-D726-8E96-37D8263E08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9400931-8021-F138-90BE-129DD73073C5}"/>
              </a:ext>
            </a:extLst>
          </p:cNvPr>
          <p:cNvSpPr>
            <a:spLocks noGrp="1"/>
          </p:cNvSpPr>
          <p:nvPr>
            <p:ph type="dt" sz="half" idx="10"/>
          </p:nvPr>
        </p:nvSpPr>
        <p:spPr/>
        <p:txBody>
          <a:bodyPr/>
          <a:lstStyle/>
          <a:p>
            <a:fld id="{EBFE9B5F-DA4D-46CA-8656-EC84F1EBC0B2}" type="datetimeFigureOut">
              <a:rPr lang="en-AU" smtClean="0"/>
              <a:t>9/04/2026</a:t>
            </a:fld>
            <a:endParaRPr lang="en-AU"/>
          </a:p>
        </p:txBody>
      </p:sp>
      <p:sp>
        <p:nvSpPr>
          <p:cNvPr id="8" name="Footer Placeholder 7">
            <a:extLst>
              <a:ext uri="{FF2B5EF4-FFF2-40B4-BE49-F238E27FC236}">
                <a16:creationId xmlns:a16="http://schemas.microsoft.com/office/drawing/2014/main" id="{61CC4680-2B1F-47D5-1C10-1D0D2CCEE37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6C4C4D4-CC9E-2E00-852F-58DE54AA8F83}"/>
              </a:ext>
            </a:extLst>
          </p:cNvPr>
          <p:cNvSpPr>
            <a:spLocks noGrp="1"/>
          </p:cNvSpPr>
          <p:nvPr>
            <p:ph type="sldNum" sz="quarter" idx="12"/>
          </p:nvPr>
        </p:nvSpPr>
        <p:spPr/>
        <p:txBody>
          <a:bodyPr/>
          <a:lstStyle/>
          <a:p>
            <a:fld id="{E2CE5DBD-9174-49EB-BEAD-0B43D0141D03}" type="slidenum">
              <a:rPr lang="en-AU" smtClean="0"/>
              <a:t>‹#›</a:t>
            </a:fld>
            <a:endParaRPr lang="en-AU"/>
          </a:p>
        </p:txBody>
      </p:sp>
    </p:spTree>
    <p:extLst>
      <p:ext uri="{BB962C8B-B14F-4D97-AF65-F5344CB8AC3E}">
        <p14:creationId xmlns:p14="http://schemas.microsoft.com/office/powerpoint/2010/main" val="8430464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A4AC2-EDF8-3E20-84E0-B3981F777B0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94F424C-EDA6-19AC-FA19-EC18E122C526}"/>
              </a:ext>
            </a:extLst>
          </p:cNvPr>
          <p:cNvSpPr>
            <a:spLocks noGrp="1"/>
          </p:cNvSpPr>
          <p:nvPr>
            <p:ph type="dt" sz="half" idx="10"/>
          </p:nvPr>
        </p:nvSpPr>
        <p:spPr/>
        <p:txBody>
          <a:bodyPr/>
          <a:lstStyle/>
          <a:p>
            <a:fld id="{EBFE9B5F-DA4D-46CA-8656-EC84F1EBC0B2}" type="datetimeFigureOut">
              <a:rPr lang="en-AU" smtClean="0"/>
              <a:t>9/04/2026</a:t>
            </a:fld>
            <a:endParaRPr lang="en-AU"/>
          </a:p>
        </p:txBody>
      </p:sp>
      <p:sp>
        <p:nvSpPr>
          <p:cNvPr id="4" name="Footer Placeholder 3">
            <a:extLst>
              <a:ext uri="{FF2B5EF4-FFF2-40B4-BE49-F238E27FC236}">
                <a16:creationId xmlns:a16="http://schemas.microsoft.com/office/drawing/2014/main" id="{61F0D207-CEAC-586D-2048-72C945F7C8E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2252FC0-1BCA-0FFA-C528-26374669A94A}"/>
              </a:ext>
            </a:extLst>
          </p:cNvPr>
          <p:cNvSpPr>
            <a:spLocks noGrp="1"/>
          </p:cNvSpPr>
          <p:nvPr>
            <p:ph type="sldNum" sz="quarter" idx="12"/>
          </p:nvPr>
        </p:nvSpPr>
        <p:spPr/>
        <p:txBody>
          <a:bodyPr/>
          <a:lstStyle/>
          <a:p>
            <a:fld id="{E2CE5DBD-9174-49EB-BEAD-0B43D0141D03}" type="slidenum">
              <a:rPr lang="en-AU" smtClean="0"/>
              <a:t>‹#›</a:t>
            </a:fld>
            <a:endParaRPr lang="en-AU"/>
          </a:p>
        </p:txBody>
      </p:sp>
    </p:spTree>
    <p:extLst>
      <p:ext uri="{BB962C8B-B14F-4D97-AF65-F5344CB8AC3E}">
        <p14:creationId xmlns:p14="http://schemas.microsoft.com/office/powerpoint/2010/main" val="25519329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1633B-6C3B-41F4-BAEE-1CF493E6E9E1}"/>
              </a:ext>
            </a:extLst>
          </p:cNvPr>
          <p:cNvSpPr>
            <a:spLocks noGrp="1"/>
          </p:cNvSpPr>
          <p:nvPr>
            <p:ph type="dt" sz="half" idx="10"/>
          </p:nvPr>
        </p:nvSpPr>
        <p:spPr/>
        <p:txBody>
          <a:bodyPr/>
          <a:lstStyle/>
          <a:p>
            <a:fld id="{EBFE9B5F-DA4D-46CA-8656-EC84F1EBC0B2}" type="datetimeFigureOut">
              <a:rPr lang="en-AU" smtClean="0"/>
              <a:t>9/04/2026</a:t>
            </a:fld>
            <a:endParaRPr lang="en-AU"/>
          </a:p>
        </p:txBody>
      </p:sp>
      <p:sp>
        <p:nvSpPr>
          <p:cNvPr id="3" name="Footer Placeholder 2">
            <a:extLst>
              <a:ext uri="{FF2B5EF4-FFF2-40B4-BE49-F238E27FC236}">
                <a16:creationId xmlns:a16="http://schemas.microsoft.com/office/drawing/2014/main" id="{40143778-DA20-E285-E850-92A817AE25F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6225CC1-BE5E-2B06-0405-AC215AC9CEDF}"/>
              </a:ext>
            </a:extLst>
          </p:cNvPr>
          <p:cNvSpPr>
            <a:spLocks noGrp="1"/>
          </p:cNvSpPr>
          <p:nvPr>
            <p:ph type="sldNum" sz="quarter" idx="12"/>
          </p:nvPr>
        </p:nvSpPr>
        <p:spPr/>
        <p:txBody>
          <a:bodyPr/>
          <a:lstStyle/>
          <a:p>
            <a:fld id="{E2CE5DBD-9174-49EB-BEAD-0B43D0141D03}" type="slidenum">
              <a:rPr lang="en-AU" smtClean="0"/>
              <a:t>‹#›</a:t>
            </a:fld>
            <a:endParaRPr lang="en-AU"/>
          </a:p>
        </p:txBody>
      </p:sp>
    </p:spTree>
    <p:extLst>
      <p:ext uri="{BB962C8B-B14F-4D97-AF65-F5344CB8AC3E}">
        <p14:creationId xmlns:p14="http://schemas.microsoft.com/office/powerpoint/2010/main" val="13933654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97684-E585-D167-F8A2-D1FC14F73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8AC8D1A-C9FC-DEF7-AA0D-2E34FE6D98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6EAFF4B-238F-A4A3-0044-D36915F885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A46E9C-CF83-50ED-09B6-FF351CFB4C46}"/>
              </a:ext>
            </a:extLst>
          </p:cNvPr>
          <p:cNvSpPr>
            <a:spLocks noGrp="1"/>
          </p:cNvSpPr>
          <p:nvPr>
            <p:ph type="dt" sz="half" idx="10"/>
          </p:nvPr>
        </p:nvSpPr>
        <p:spPr/>
        <p:txBody>
          <a:bodyPr/>
          <a:lstStyle/>
          <a:p>
            <a:fld id="{EBFE9B5F-DA4D-46CA-8656-EC84F1EBC0B2}" type="datetimeFigureOut">
              <a:rPr lang="en-AU" smtClean="0"/>
              <a:t>9/04/2026</a:t>
            </a:fld>
            <a:endParaRPr lang="en-AU"/>
          </a:p>
        </p:txBody>
      </p:sp>
      <p:sp>
        <p:nvSpPr>
          <p:cNvPr id="6" name="Footer Placeholder 5">
            <a:extLst>
              <a:ext uri="{FF2B5EF4-FFF2-40B4-BE49-F238E27FC236}">
                <a16:creationId xmlns:a16="http://schemas.microsoft.com/office/drawing/2014/main" id="{B7639F25-5DF7-37E0-C44C-A468A04FE6E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3F5DA92-D7BD-11A6-E631-6627D8F77D58}"/>
              </a:ext>
            </a:extLst>
          </p:cNvPr>
          <p:cNvSpPr>
            <a:spLocks noGrp="1"/>
          </p:cNvSpPr>
          <p:nvPr>
            <p:ph type="sldNum" sz="quarter" idx="12"/>
          </p:nvPr>
        </p:nvSpPr>
        <p:spPr/>
        <p:txBody>
          <a:bodyPr/>
          <a:lstStyle/>
          <a:p>
            <a:fld id="{E2CE5DBD-9174-49EB-BEAD-0B43D0141D03}" type="slidenum">
              <a:rPr lang="en-AU" smtClean="0"/>
              <a:t>‹#›</a:t>
            </a:fld>
            <a:endParaRPr lang="en-AU"/>
          </a:p>
        </p:txBody>
      </p:sp>
    </p:spTree>
    <p:extLst>
      <p:ext uri="{BB962C8B-B14F-4D97-AF65-F5344CB8AC3E}">
        <p14:creationId xmlns:p14="http://schemas.microsoft.com/office/powerpoint/2010/main" val="13134567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5AE7C-8976-D05F-09E1-D003ECC99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6445035-0CDF-5145-C481-1BC6D89B95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BF2E930-7C9A-4EB3-1912-967E7A4EF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09045-F5CD-ABBF-FBE2-1DC5CA6ADBE5}"/>
              </a:ext>
            </a:extLst>
          </p:cNvPr>
          <p:cNvSpPr>
            <a:spLocks noGrp="1"/>
          </p:cNvSpPr>
          <p:nvPr>
            <p:ph type="dt" sz="half" idx="10"/>
          </p:nvPr>
        </p:nvSpPr>
        <p:spPr/>
        <p:txBody>
          <a:bodyPr/>
          <a:lstStyle/>
          <a:p>
            <a:fld id="{EBFE9B5F-DA4D-46CA-8656-EC84F1EBC0B2}" type="datetimeFigureOut">
              <a:rPr lang="en-AU" smtClean="0"/>
              <a:t>9/04/2026</a:t>
            </a:fld>
            <a:endParaRPr lang="en-AU"/>
          </a:p>
        </p:txBody>
      </p:sp>
      <p:sp>
        <p:nvSpPr>
          <p:cNvPr id="6" name="Footer Placeholder 5">
            <a:extLst>
              <a:ext uri="{FF2B5EF4-FFF2-40B4-BE49-F238E27FC236}">
                <a16:creationId xmlns:a16="http://schemas.microsoft.com/office/drawing/2014/main" id="{694F209F-3616-FDAC-4766-CCEB1678276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458697-6B34-AFA9-8B71-C1BCEB85B35E}"/>
              </a:ext>
            </a:extLst>
          </p:cNvPr>
          <p:cNvSpPr>
            <a:spLocks noGrp="1"/>
          </p:cNvSpPr>
          <p:nvPr>
            <p:ph type="sldNum" sz="quarter" idx="12"/>
          </p:nvPr>
        </p:nvSpPr>
        <p:spPr/>
        <p:txBody>
          <a:bodyPr/>
          <a:lstStyle/>
          <a:p>
            <a:fld id="{E2CE5DBD-9174-49EB-BEAD-0B43D0141D03}" type="slidenum">
              <a:rPr lang="en-AU" smtClean="0"/>
              <a:t>‹#›</a:t>
            </a:fld>
            <a:endParaRPr lang="en-AU"/>
          </a:p>
        </p:txBody>
      </p:sp>
    </p:spTree>
    <p:extLst>
      <p:ext uri="{BB962C8B-B14F-4D97-AF65-F5344CB8AC3E}">
        <p14:creationId xmlns:p14="http://schemas.microsoft.com/office/powerpoint/2010/main" val="10827149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C56D-9CBC-1FC4-1AF4-F2DC27B95C7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CF51B49-D831-08BF-5E67-11AB3DB361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BAEB2F-3D99-615A-04C1-FEA181CAE618}"/>
              </a:ext>
            </a:extLst>
          </p:cNvPr>
          <p:cNvSpPr>
            <a:spLocks noGrp="1"/>
          </p:cNvSpPr>
          <p:nvPr>
            <p:ph type="dt" sz="half" idx="10"/>
          </p:nvPr>
        </p:nvSpPr>
        <p:spPr/>
        <p:txBody>
          <a:bodyPr/>
          <a:lstStyle/>
          <a:p>
            <a:fld id="{EBFE9B5F-DA4D-46CA-8656-EC84F1EBC0B2}" type="datetimeFigureOut">
              <a:rPr lang="en-AU" smtClean="0"/>
              <a:t>9/04/2026</a:t>
            </a:fld>
            <a:endParaRPr lang="en-AU"/>
          </a:p>
        </p:txBody>
      </p:sp>
      <p:sp>
        <p:nvSpPr>
          <p:cNvPr id="5" name="Footer Placeholder 4">
            <a:extLst>
              <a:ext uri="{FF2B5EF4-FFF2-40B4-BE49-F238E27FC236}">
                <a16:creationId xmlns:a16="http://schemas.microsoft.com/office/drawing/2014/main" id="{68C82524-3ACE-9471-16B9-3025A1DD546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FFDBC56-80C5-6702-B354-F36414E3F1DF}"/>
              </a:ext>
            </a:extLst>
          </p:cNvPr>
          <p:cNvSpPr>
            <a:spLocks noGrp="1"/>
          </p:cNvSpPr>
          <p:nvPr>
            <p:ph type="sldNum" sz="quarter" idx="12"/>
          </p:nvPr>
        </p:nvSpPr>
        <p:spPr/>
        <p:txBody>
          <a:bodyPr/>
          <a:lstStyle/>
          <a:p>
            <a:fld id="{E2CE5DBD-9174-49EB-BEAD-0B43D0141D03}" type="slidenum">
              <a:rPr lang="en-AU" smtClean="0"/>
              <a:t>‹#›</a:t>
            </a:fld>
            <a:endParaRPr lang="en-AU"/>
          </a:p>
        </p:txBody>
      </p:sp>
    </p:spTree>
    <p:extLst>
      <p:ext uri="{BB962C8B-B14F-4D97-AF65-F5344CB8AC3E}">
        <p14:creationId xmlns:p14="http://schemas.microsoft.com/office/powerpoint/2010/main" val="1281214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 2 colum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34433" y="155733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add subtitle</a:t>
            </a:r>
          </a:p>
        </p:txBody>
      </p:sp>
      <p:sp>
        <p:nvSpPr>
          <p:cNvPr id="4" name="Content Placeholder 3"/>
          <p:cNvSpPr>
            <a:spLocks noGrp="1"/>
          </p:cNvSpPr>
          <p:nvPr>
            <p:ph sz="half" idx="2" hasCustomPrompt="1"/>
          </p:nvPr>
        </p:nvSpPr>
        <p:spPr>
          <a:xfrm>
            <a:off x="334433" y="2397567"/>
            <a:ext cx="5157787" cy="3684588"/>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hasCustomPrompt="1"/>
          </p:nvPr>
        </p:nvSpPr>
        <p:spPr>
          <a:xfrm>
            <a:off x="5857346" y="155733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add subtitle</a:t>
            </a:r>
          </a:p>
        </p:txBody>
      </p:sp>
      <p:sp>
        <p:nvSpPr>
          <p:cNvPr id="6" name="Content Placeholder 5"/>
          <p:cNvSpPr>
            <a:spLocks noGrp="1"/>
          </p:cNvSpPr>
          <p:nvPr>
            <p:ph sz="quarter" idx="4" hasCustomPrompt="1"/>
          </p:nvPr>
        </p:nvSpPr>
        <p:spPr>
          <a:xfrm>
            <a:off x="5857343" y="2381250"/>
            <a:ext cx="5183188" cy="3684588"/>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itle 1">
            <a:extLst>
              <a:ext uri="{FF2B5EF4-FFF2-40B4-BE49-F238E27FC236}">
                <a16:creationId xmlns:a16="http://schemas.microsoft.com/office/drawing/2014/main" id="{F97E100D-08D2-0146-9D61-1F299A728253}"/>
              </a:ext>
            </a:extLst>
          </p:cNvPr>
          <p:cNvSpPr>
            <a:spLocks noGrp="1"/>
          </p:cNvSpPr>
          <p:nvPr>
            <p:ph type="title" hasCustomPrompt="1"/>
          </p:nvPr>
        </p:nvSpPr>
        <p:spPr>
          <a:xfrm>
            <a:off x="355949" y="162168"/>
            <a:ext cx="10674579" cy="1322147"/>
          </a:xfrm>
          <a:prstGeom prst="rect">
            <a:avLst/>
          </a:prstGeom>
        </p:spPr>
        <p:txBody>
          <a:bodyPr/>
          <a:lstStyle/>
          <a:p>
            <a:r>
              <a:rPr lang="en-GB" dirty="0"/>
              <a:t>Click to add title</a:t>
            </a:r>
            <a:endParaRPr lang="en-US" dirty="0"/>
          </a:p>
        </p:txBody>
      </p:sp>
      <p:sp>
        <p:nvSpPr>
          <p:cNvPr id="12" name="Slide Number Placeholder 5">
            <a:extLst>
              <a:ext uri="{FF2B5EF4-FFF2-40B4-BE49-F238E27FC236}">
                <a16:creationId xmlns:a16="http://schemas.microsoft.com/office/drawing/2014/main" id="{73EB45E6-1B22-A043-91AA-23D4B84039C8}"/>
              </a:ext>
            </a:extLst>
          </p:cNvPr>
          <p:cNvSpPr>
            <a:spLocks noGrp="1"/>
          </p:cNvSpPr>
          <p:nvPr>
            <p:ph type="sldNum" sz="quarter" idx="10"/>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35815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6EE99B-EB38-F674-D7D6-D2F79933C7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897D10F-F8EB-4BFD-18AB-D49E009C9E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3CF446E-954B-528A-4843-468119B08A2A}"/>
              </a:ext>
            </a:extLst>
          </p:cNvPr>
          <p:cNvSpPr>
            <a:spLocks noGrp="1"/>
          </p:cNvSpPr>
          <p:nvPr>
            <p:ph type="dt" sz="half" idx="10"/>
          </p:nvPr>
        </p:nvSpPr>
        <p:spPr/>
        <p:txBody>
          <a:bodyPr/>
          <a:lstStyle/>
          <a:p>
            <a:fld id="{EBFE9B5F-DA4D-46CA-8656-EC84F1EBC0B2}" type="datetimeFigureOut">
              <a:rPr lang="en-AU" smtClean="0"/>
              <a:t>9/04/2026</a:t>
            </a:fld>
            <a:endParaRPr lang="en-AU"/>
          </a:p>
        </p:txBody>
      </p:sp>
      <p:sp>
        <p:nvSpPr>
          <p:cNvPr id="5" name="Footer Placeholder 4">
            <a:extLst>
              <a:ext uri="{FF2B5EF4-FFF2-40B4-BE49-F238E27FC236}">
                <a16:creationId xmlns:a16="http://schemas.microsoft.com/office/drawing/2014/main" id="{4A5E5903-2978-E2B4-2A11-87C6DE227AC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A758942-72C8-178A-BF12-F1A4E62260A2}"/>
              </a:ext>
            </a:extLst>
          </p:cNvPr>
          <p:cNvSpPr>
            <a:spLocks noGrp="1"/>
          </p:cNvSpPr>
          <p:nvPr>
            <p:ph type="sldNum" sz="quarter" idx="12"/>
          </p:nvPr>
        </p:nvSpPr>
        <p:spPr/>
        <p:txBody>
          <a:bodyPr/>
          <a:lstStyle/>
          <a:p>
            <a:fld id="{E2CE5DBD-9174-49EB-BEAD-0B43D0141D03}" type="slidenum">
              <a:rPr lang="en-AU" smtClean="0"/>
              <a:t>‹#›</a:t>
            </a:fld>
            <a:endParaRPr lang="en-AU"/>
          </a:p>
        </p:txBody>
      </p:sp>
    </p:spTree>
    <p:extLst>
      <p:ext uri="{BB962C8B-B14F-4D97-AF65-F5344CB8AC3E}">
        <p14:creationId xmlns:p14="http://schemas.microsoft.com/office/powerpoint/2010/main" val="27684751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Colou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EEA15E-46C4-F231-1BC0-6CC3820D6A90}"/>
              </a:ext>
            </a:extLst>
          </p:cNvPr>
          <p:cNvSpPr/>
          <p:nvPr userDrawn="1"/>
        </p:nvSpPr>
        <p:spPr>
          <a:xfrm>
            <a:off x="6096000" y="501654"/>
            <a:ext cx="6096001" cy="6356347"/>
          </a:xfrm>
          <a:prstGeom prst="rect">
            <a:avLst/>
          </a:prstGeom>
          <a:solidFill>
            <a:srgbClr val="001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Rectangle 8">
            <a:extLst>
              <a:ext uri="{FF2B5EF4-FFF2-40B4-BE49-F238E27FC236}">
                <a16:creationId xmlns:a16="http://schemas.microsoft.com/office/drawing/2014/main" id="{D28D7260-8C06-C0BF-93E6-677EE2054670}"/>
              </a:ext>
            </a:extLst>
          </p:cNvPr>
          <p:cNvSpPr/>
          <p:nvPr userDrawn="1"/>
        </p:nvSpPr>
        <p:spPr>
          <a:xfrm>
            <a:off x="2" y="-2170"/>
            <a:ext cx="6095997" cy="6858000"/>
          </a:xfrm>
          <a:prstGeom prst="rect">
            <a:avLst/>
          </a:prstGeom>
          <a:solidFill>
            <a:srgbClr val="F7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a:extLst>
              <a:ext uri="{FF2B5EF4-FFF2-40B4-BE49-F238E27FC236}">
                <a16:creationId xmlns:a16="http://schemas.microsoft.com/office/drawing/2014/main" id="{64F0C67D-D28E-DD51-16C6-6835DB7544F9}"/>
              </a:ext>
            </a:extLst>
          </p:cNvPr>
          <p:cNvSpPr>
            <a:spLocks noGrp="1"/>
          </p:cNvSpPr>
          <p:nvPr>
            <p:ph type="title" hasCustomPrompt="1"/>
          </p:nvPr>
        </p:nvSpPr>
        <p:spPr>
          <a:xfrm>
            <a:off x="620013" y="685800"/>
            <a:ext cx="3591055" cy="1828800"/>
          </a:xfrm>
          <a:prstGeom prst="rect">
            <a:avLst/>
          </a:prstGeom>
        </p:spPr>
        <p:txBody>
          <a:bodyPr/>
          <a:lstStyle>
            <a:lvl1pPr>
              <a:defRPr sz="4000">
                <a:solidFill>
                  <a:schemeClr val="tx1"/>
                </a:solidFill>
              </a:defRPr>
            </a:lvl1pPr>
          </a:lstStyle>
          <a:p>
            <a:r>
              <a:rPr lang="en-US"/>
              <a:t>Click to edit </a:t>
            </a:r>
            <a:br>
              <a:rPr lang="en-US"/>
            </a:br>
            <a:r>
              <a:rPr lang="en-US"/>
              <a:t>heading</a:t>
            </a:r>
            <a:endParaRPr lang="en-AU"/>
          </a:p>
        </p:txBody>
      </p:sp>
      <p:sp>
        <p:nvSpPr>
          <p:cNvPr id="8" name="Rectangle 7">
            <a:extLst>
              <a:ext uri="{FF2B5EF4-FFF2-40B4-BE49-F238E27FC236}">
                <a16:creationId xmlns:a16="http://schemas.microsoft.com/office/drawing/2014/main" id="{24F6199F-EA16-F7CB-2DAE-797346794F7A}"/>
              </a:ext>
            </a:extLst>
          </p:cNvPr>
          <p:cNvSpPr/>
          <p:nvPr userDrawn="1"/>
        </p:nvSpPr>
        <p:spPr>
          <a:xfrm rot="16200000">
            <a:off x="8877301" y="-2795736"/>
            <a:ext cx="533400" cy="6096001"/>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a:p>
            <a:pPr algn="ctr"/>
            <a:endParaRPr lang="en-AU" sz="1800"/>
          </a:p>
          <a:p>
            <a:pPr algn="ctr"/>
            <a:endParaRPr lang="en-AU" sz="1800"/>
          </a:p>
          <a:p>
            <a:pPr algn="ctr"/>
            <a:endParaRPr lang="en-AU" sz="1800"/>
          </a:p>
          <a:p>
            <a:pPr algn="ctr"/>
            <a:endParaRPr lang="en-AU" sz="1800"/>
          </a:p>
          <a:p>
            <a:pPr algn="ctr"/>
            <a:endParaRPr lang="en-AU" sz="1800"/>
          </a:p>
          <a:p>
            <a:pPr algn="ctr"/>
            <a:endParaRPr lang="en-AU" sz="1800"/>
          </a:p>
        </p:txBody>
      </p:sp>
      <p:sp>
        <p:nvSpPr>
          <p:cNvPr id="18" name="Text Placeholder 17">
            <a:extLst>
              <a:ext uri="{FF2B5EF4-FFF2-40B4-BE49-F238E27FC236}">
                <a16:creationId xmlns:a16="http://schemas.microsoft.com/office/drawing/2014/main" id="{4E5A38A6-6469-F70E-DBDD-0D190620A070}"/>
              </a:ext>
            </a:extLst>
          </p:cNvPr>
          <p:cNvSpPr>
            <a:spLocks noGrp="1"/>
          </p:cNvSpPr>
          <p:nvPr>
            <p:ph type="body" sz="quarter" idx="13" hasCustomPrompt="1"/>
          </p:nvPr>
        </p:nvSpPr>
        <p:spPr>
          <a:xfrm>
            <a:off x="620013" y="2660905"/>
            <a:ext cx="3591056" cy="3337705"/>
          </a:xfrm>
          <a:prstGeom prst="rect">
            <a:avLst/>
          </a:prstGeom>
        </p:spPr>
        <p:txBody>
          <a:bodyPr/>
          <a:lstStyle>
            <a:lvl1pPr marL="0" indent="0">
              <a:buFontTx/>
              <a:buNone/>
              <a:defRPr sz="2800">
                <a:solidFill>
                  <a:schemeClr val="tx1"/>
                </a:solidFill>
                <a:latin typeface="+mj-lt"/>
              </a:defRPr>
            </a:lvl1pPr>
          </a:lstStyle>
          <a:p>
            <a:pPr lvl="0"/>
            <a:r>
              <a:rPr lang="en-US"/>
              <a:t>Click to edit subheading</a:t>
            </a:r>
            <a:endParaRPr lang="en-AU"/>
          </a:p>
        </p:txBody>
      </p:sp>
      <p:sp>
        <p:nvSpPr>
          <p:cNvPr id="20" name="Text Placeholder 19">
            <a:extLst>
              <a:ext uri="{FF2B5EF4-FFF2-40B4-BE49-F238E27FC236}">
                <a16:creationId xmlns:a16="http://schemas.microsoft.com/office/drawing/2014/main" id="{F4F153AB-B72B-EF44-B9BA-A7BED78F05CA}"/>
              </a:ext>
            </a:extLst>
          </p:cNvPr>
          <p:cNvSpPr>
            <a:spLocks noGrp="1"/>
          </p:cNvSpPr>
          <p:nvPr>
            <p:ph type="body" sz="quarter" idx="14" hasCustomPrompt="1"/>
          </p:nvPr>
        </p:nvSpPr>
        <p:spPr>
          <a:xfrm>
            <a:off x="620012" y="6418315"/>
            <a:ext cx="1905496" cy="244475"/>
          </a:xfrm>
          <a:prstGeom prst="rect">
            <a:avLst/>
          </a:prstGeom>
        </p:spPr>
        <p:txBody>
          <a:bodyPr/>
          <a:lstStyle>
            <a:lvl1pPr marL="0" indent="0">
              <a:buNone/>
              <a:defRPr sz="900">
                <a:solidFill>
                  <a:schemeClr val="tx1"/>
                </a:solidFill>
              </a:defRPr>
            </a:lvl1pPr>
            <a:lvl5pPr>
              <a:defRPr/>
            </a:lvl5pPr>
          </a:lstStyle>
          <a:p>
            <a:pPr lvl="0"/>
            <a:r>
              <a:rPr lang="en-US"/>
              <a:t>Presentation Title</a:t>
            </a:r>
            <a:endParaRPr lang="en-AU"/>
          </a:p>
        </p:txBody>
      </p:sp>
      <p:sp>
        <p:nvSpPr>
          <p:cNvPr id="3" name="Text Placeholder 5">
            <a:extLst>
              <a:ext uri="{FF2B5EF4-FFF2-40B4-BE49-F238E27FC236}">
                <a16:creationId xmlns:a16="http://schemas.microsoft.com/office/drawing/2014/main" id="{9302A676-7855-A0F0-4E56-777F7B91D395}"/>
              </a:ext>
            </a:extLst>
          </p:cNvPr>
          <p:cNvSpPr>
            <a:spLocks noGrp="1"/>
          </p:cNvSpPr>
          <p:nvPr>
            <p:ph type="body" sz="quarter" idx="17" hasCustomPrompt="1"/>
          </p:nvPr>
        </p:nvSpPr>
        <p:spPr>
          <a:xfrm>
            <a:off x="4905787" y="685801"/>
            <a:ext cx="7059142" cy="5312809"/>
          </a:xfrm>
          <a:prstGeom prst="rect">
            <a:avLst/>
          </a:prstGeom>
        </p:spPr>
        <p:txBody>
          <a:bodyPr/>
          <a:lstStyle>
            <a:lvl1pPr marL="0" indent="0">
              <a:buNone/>
              <a:defRPr sz="2000"/>
            </a:lvl1pPr>
            <a:lvl2pPr>
              <a:defRPr sz="2000"/>
            </a:lvl2pPr>
            <a:lvl3pPr>
              <a:defRPr sz="2000"/>
            </a:lvl3pPr>
            <a:lvl4pPr>
              <a:defRPr sz="2000"/>
            </a:lvl4pPr>
            <a:lvl5pPr>
              <a:defRPr sz="20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1032328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ull Width Colour V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0FC407-7872-67A8-6AB3-E75364784A66}"/>
              </a:ext>
            </a:extLst>
          </p:cNvPr>
          <p:cNvSpPr/>
          <p:nvPr userDrawn="1"/>
        </p:nvSpPr>
        <p:spPr>
          <a:xfrm>
            <a:off x="535590" y="-1"/>
            <a:ext cx="11656410" cy="6858001"/>
          </a:xfrm>
          <a:prstGeom prst="rect">
            <a:avLst/>
          </a:prstGeom>
          <a:solidFill>
            <a:srgbClr val="001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0" name="Picture 9">
            <a:extLst>
              <a:ext uri="{FF2B5EF4-FFF2-40B4-BE49-F238E27FC236}">
                <a16:creationId xmlns:a16="http://schemas.microsoft.com/office/drawing/2014/main" id="{F9753899-547D-85F5-67EC-32B282BBE5F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076" b="28774"/>
          <a:stretch/>
        </p:blipFill>
        <p:spPr>
          <a:xfrm>
            <a:off x="-1" y="6086618"/>
            <a:ext cx="12192000" cy="771383"/>
          </a:xfrm>
          <a:prstGeom prst="rect">
            <a:avLst/>
          </a:prstGeom>
        </p:spPr>
      </p:pic>
      <p:sp>
        <p:nvSpPr>
          <p:cNvPr id="8" name="Rectangle 7">
            <a:extLst>
              <a:ext uri="{FF2B5EF4-FFF2-40B4-BE49-F238E27FC236}">
                <a16:creationId xmlns:a16="http://schemas.microsoft.com/office/drawing/2014/main" id="{24F6199F-EA16-F7CB-2DAE-797346794F7A}"/>
              </a:ext>
            </a:extLst>
          </p:cNvPr>
          <p:cNvSpPr/>
          <p:nvPr userDrawn="1"/>
        </p:nvSpPr>
        <p:spPr>
          <a:xfrm rot="10800000">
            <a:off x="2051" y="-3"/>
            <a:ext cx="533539" cy="6868511"/>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
        <p:nvSpPr>
          <p:cNvPr id="9" name="Title 1">
            <a:extLst>
              <a:ext uri="{FF2B5EF4-FFF2-40B4-BE49-F238E27FC236}">
                <a16:creationId xmlns:a16="http://schemas.microsoft.com/office/drawing/2014/main" id="{E0B5F6B9-65F4-9E90-5169-1AA951EBFB1D}"/>
              </a:ext>
            </a:extLst>
          </p:cNvPr>
          <p:cNvSpPr>
            <a:spLocks noGrp="1"/>
          </p:cNvSpPr>
          <p:nvPr>
            <p:ph type="title" hasCustomPrompt="1"/>
          </p:nvPr>
        </p:nvSpPr>
        <p:spPr>
          <a:xfrm>
            <a:off x="670120" y="323259"/>
            <a:ext cx="10888438" cy="771894"/>
          </a:xfrm>
          <a:prstGeom prst="rect">
            <a:avLst/>
          </a:prstGeom>
        </p:spPr>
        <p:txBody>
          <a:bodyPr/>
          <a:lstStyle>
            <a:lvl1pPr>
              <a:defRPr sz="4000">
                <a:solidFill>
                  <a:schemeClr val="bg1"/>
                </a:solidFill>
              </a:defRPr>
            </a:lvl1pPr>
          </a:lstStyle>
          <a:p>
            <a:r>
              <a:rPr lang="en-US"/>
              <a:t>Click to edit heading</a:t>
            </a:r>
            <a:endParaRPr lang="en-AU"/>
          </a:p>
        </p:txBody>
      </p:sp>
      <p:sp>
        <p:nvSpPr>
          <p:cNvPr id="11" name="Text Placeholder 17">
            <a:extLst>
              <a:ext uri="{FF2B5EF4-FFF2-40B4-BE49-F238E27FC236}">
                <a16:creationId xmlns:a16="http://schemas.microsoft.com/office/drawing/2014/main" id="{87789BE9-583F-3520-1278-E9C873DCD786}"/>
              </a:ext>
            </a:extLst>
          </p:cNvPr>
          <p:cNvSpPr>
            <a:spLocks noGrp="1"/>
          </p:cNvSpPr>
          <p:nvPr>
            <p:ph type="body" sz="quarter" idx="13" hasCustomPrompt="1"/>
          </p:nvPr>
        </p:nvSpPr>
        <p:spPr>
          <a:xfrm>
            <a:off x="670121" y="1239023"/>
            <a:ext cx="10888438" cy="381000"/>
          </a:xfrm>
          <a:prstGeom prst="rect">
            <a:avLst/>
          </a:prstGeom>
        </p:spPr>
        <p:txBody>
          <a:bodyPr/>
          <a:lstStyle>
            <a:lvl1pPr marL="0" indent="0">
              <a:buFontTx/>
              <a:buNone/>
              <a:defRPr sz="2800">
                <a:solidFill>
                  <a:schemeClr val="bg1"/>
                </a:solidFill>
              </a:defRPr>
            </a:lvl1pPr>
          </a:lstStyle>
          <a:p>
            <a:pPr lvl="0"/>
            <a:r>
              <a:rPr lang="en-US"/>
              <a:t>Click to edit subheading</a:t>
            </a:r>
            <a:endParaRPr lang="en-AU"/>
          </a:p>
        </p:txBody>
      </p:sp>
      <p:sp>
        <p:nvSpPr>
          <p:cNvPr id="12" name="Text Placeholder 5">
            <a:extLst>
              <a:ext uri="{FF2B5EF4-FFF2-40B4-BE49-F238E27FC236}">
                <a16:creationId xmlns:a16="http://schemas.microsoft.com/office/drawing/2014/main" id="{1769AB42-26B4-8A87-B696-8B7578570D18}"/>
              </a:ext>
            </a:extLst>
          </p:cNvPr>
          <p:cNvSpPr>
            <a:spLocks noGrp="1"/>
          </p:cNvSpPr>
          <p:nvPr>
            <p:ph type="body" sz="quarter" idx="17" hasCustomPrompt="1"/>
          </p:nvPr>
        </p:nvSpPr>
        <p:spPr>
          <a:xfrm>
            <a:off x="670120" y="1763893"/>
            <a:ext cx="10888438" cy="4322724"/>
          </a:xfrm>
          <a:prstGeom prst="rect">
            <a:avLst/>
          </a:prstGeom>
        </p:spPr>
        <p:txBody>
          <a:bodyPr/>
          <a:lstStyle>
            <a:lvl1pPr marL="0" indent="0">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ext Placeholder 19">
            <a:extLst>
              <a:ext uri="{FF2B5EF4-FFF2-40B4-BE49-F238E27FC236}">
                <a16:creationId xmlns:a16="http://schemas.microsoft.com/office/drawing/2014/main" id="{A1921B75-71F9-3D91-B928-034D93C6954D}"/>
              </a:ext>
            </a:extLst>
          </p:cNvPr>
          <p:cNvSpPr>
            <a:spLocks noGrp="1"/>
          </p:cNvSpPr>
          <p:nvPr>
            <p:ph type="body" sz="quarter" idx="14" hasCustomPrompt="1"/>
          </p:nvPr>
        </p:nvSpPr>
        <p:spPr>
          <a:xfrm>
            <a:off x="633442" y="6420988"/>
            <a:ext cx="1914498" cy="244475"/>
          </a:xfrm>
          <a:prstGeom prst="rect">
            <a:avLst/>
          </a:prstGeom>
        </p:spPr>
        <p:txBody>
          <a:bodyPr/>
          <a:lstStyle>
            <a:lvl1pPr marL="0" indent="0">
              <a:buNone/>
              <a:defRPr sz="900">
                <a:solidFill>
                  <a:schemeClr val="bg1"/>
                </a:solidFill>
              </a:defRPr>
            </a:lvl1pPr>
            <a:lvl5pPr>
              <a:defRPr/>
            </a:lvl5pPr>
          </a:lstStyle>
          <a:p>
            <a:pPr lvl="0"/>
            <a:r>
              <a:rPr lang="en-US"/>
              <a:t>Presentation Title</a:t>
            </a:r>
            <a:endParaRPr lang="en-AU"/>
          </a:p>
        </p:txBody>
      </p:sp>
      <p:sp>
        <p:nvSpPr>
          <p:cNvPr id="4" name="Slide Number Placeholder 5">
            <a:extLst>
              <a:ext uri="{FF2B5EF4-FFF2-40B4-BE49-F238E27FC236}">
                <a16:creationId xmlns:a16="http://schemas.microsoft.com/office/drawing/2014/main" id="{AD7978D9-BE83-457A-5A2E-F254FC5342B0}"/>
              </a:ext>
            </a:extLst>
          </p:cNvPr>
          <p:cNvSpPr>
            <a:spLocks noGrp="1"/>
          </p:cNvSpPr>
          <p:nvPr>
            <p:ph type="sldNum" sz="quarter" idx="12"/>
          </p:nvPr>
        </p:nvSpPr>
        <p:spPr>
          <a:xfrm>
            <a:off x="9754552" y="6420988"/>
            <a:ext cx="1804006" cy="244475"/>
          </a:xfrm>
          <a:prstGeom prst="rect">
            <a:avLst/>
          </a:prstGeom>
        </p:spPr>
        <p:txBody>
          <a:bodyPr/>
          <a:lstStyle>
            <a:lvl1pPr>
              <a:defRPr sz="900">
                <a:solidFill>
                  <a:schemeClr val="bg1"/>
                </a:solidFill>
                <a:latin typeface="+mj-lt"/>
              </a:defRPr>
            </a:lvl1pPr>
          </a:lstStyle>
          <a:p>
            <a:pPr algn="r"/>
            <a:r>
              <a:rPr lang="en-US"/>
              <a:t>Powerlink Queensland |  </a:t>
            </a:r>
            <a:fld id="{3F0F6E2D-47C7-44F4-B28B-35A07495FA11}" type="slidenum">
              <a:rPr lang="en-AU" smtClean="0"/>
              <a:pPr algn="r"/>
              <a:t>‹#›</a:t>
            </a:fld>
            <a:endParaRPr lang="en-AU"/>
          </a:p>
          <a:p>
            <a:endParaRPr lang="en-AU"/>
          </a:p>
        </p:txBody>
      </p:sp>
    </p:spTree>
    <p:extLst>
      <p:ext uri="{BB962C8B-B14F-4D97-AF65-F5344CB8AC3E}">
        <p14:creationId xmlns:p14="http://schemas.microsoft.com/office/powerpoint/2010/main" val="252920503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Option 1">
    <p:spTree>
      <p:nvGrpSpPr>
        <p:cNvPr id="1" name=""/>
        <p:cNvGrpSpPr/>
        <p:nvPr/>
      </p:nvGrpSpPr>
      <p:grpSpPr>
        <a:xfrm>
          <a:off x="0" y="0"/>
          <a:ext cx="0" cy="0"/>
          <a:chOff x="0" y="0"/>
          <a:chExt cx="0" cy="0"/>
        </a:xfrm>
      </p:grpSpPr>
      <p:pic>
        <p:nvPicPr>
          <p:cNvPr id="15" name="Picture 14" descr="A power lines and wind turbines&#10;&#10;Description automatically generated">
            <a:extLst>
              <a:ext uri="{FF2B5EF4-FFF2-40B4-BE49-F238E27FC236}">
                <a16:creationId xmlns:a16="http://schemas.microsoft.com/office/drawing/2014/main" id="{5D9CEFDF-1451-B228-2FA9-AD988204F9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65686" y="-1589"/>
            <a:ext cx="7326315" cy="5638800"/>
          </a:xfrm>
          <a:prstGeom prst="rect">
            <a:avLst/>
          </a:prstGeom>
        </p:spPr>
      </p:pic>
      <p:sp>
        <p:nvSpPr>
          <p:cNvPr id="7" name="Rectangle 6">
            <a:extLst>
              <a:ext uri="{FF2B5EF4-FFF2-40B4-BE49-F238E27FC236}">
                <a16:creationId xmlns:a16="http://schemas.microsoft.com/office/drawing/2014/main" id="{AC88C75D-F3E3-0BF4-5208-C8018520DF10}"/>
              </a:ext>
            </a:extLst>
          </p:cNvPr>
          <p:cNvSpPr/>
          <p:nvPr userDrawn="1"/>
        </p:nvSpPr>
        <p:spPr>
          <a:xfrm>
            <a:off x="4342943" y="0"/>
            <a:ext cx="533539" cy="6858000"/>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Rectangle 7">
            <a:extLst>
              <a:ext uri="{FF2B5EF4-FFF2-40B4-BE49-F238E27FC236}">
                <a16:creationId xmlns:a16="http://schemas.microsoft.com/office/drawing/2014/main" id="{B5A8DA3E-F8B9-0C79-80B3-861DF55D4C61}"/>
              </a:ext>
            </a:extLst>
          </p:cNvPr>
          <p:cNvSpPr/>
          <p:nvPr userDrawn="1"/>
        </p:nvSpPr>
        <p:spPr>
          <a:xfrm>
            <a:off x="0" y="0"/>
            <a:ext cx="4342943" cy="6858000"/>
          </a:xfrm>
          <a:prstGeom prst="rect">
            <a:avLst/>
          </a:prstGeom>
          <a:solidFill>
            <a:srgbClr val="001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Title Placeholder 1">
            <a:extLst>
              <a:ext uri="{FF2B5EF4-FFF2-40B4-BE49-F238E27FC236}">
                <a16:creationId xmlns:a16="http://schemas.microsoft.com/office/drawing/2014/main" id="{915807AB-1675-5EB1-7980-FB6FD8619335}"/>
              </a:ext>
            </a:extLst>
          </p:cNvPr>
          <p:cNvSpPr>
            <a:spLocks noGrp="1"/>
          </p:cNvSpPr>
          <p:nvPr>
            <p:ph type="title"/>
          </p:nvPr>
        </p:nvSpPr>
        <p:spPr>
          <a:xfrm>
            <a:off x="571649" y="2537253"/>
            <a:ext cx="3199645" cy="1368425"/>
          </a:xfrm>
          <a:prstGeom prst="rect">
            <a:avLst/>
          </a:prstGeom>
        </p:spPr>
        <p:txBody>
          <a:bodyPr vert="horz" lIns="91440" tIns="45720" rIns="91440" bIns="45720" rtlCol="0" anchor="ctr">
            <a:normAutofit/>
          </a:bodyPr>
          <a:lstStyle>
            <a:lvl1pPr>
              <a:defRPr sz="4000">
                <a:solidFill>
                  <a:schemeClr val="bg1"/>
                </a:solidFill>
              </a:defRPr>
            </a:lvl1pPr>
          </a:lstStyle>
          <a:p>
            <a:r>
              <a:rPr lang="en-US"/>
              <a:t>Click to edit Master title style</a:t>
            </a:r>
            <a:endParaRPr lang="en-AU"/>
          </a:p>
        </p:txBody>
      </p:sp>
      <p:sp>
        <p:nvSpPr>
          <p:cNvPr id="12" name="Rectangle 11">
            <a:extLst>
              <a:ext uri="{FF2B5EF4-FFF2-40B4-BE49-F238E27FC236}">
                <a16:creationId xmlns:a16="http://schemas.microsoft.com/office/drawing/2014/main" id="{BC97AF2B-A244-077E-95D3-786DDE4F5219}"/>
              </a:ext>
            </a:extLst>
          </p:cNvPr>
          <p:cNvSpPr/>
          <p:nvPr userDrawn="1"/>
        </p:nvSpPr>
        <p:spPr>
          <a:xfrm>
            <a:off x="4876482" y="5595506"/>
            <a:ext cx="7315517" cy="1262495"/>
          </a:xfrm>
          <a:prstGeom prst="rect">
            <a:avLst/>
          </a:prstGeom>
          <a:solidFill>
            <a:srgbClr val="F7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1" name="Title Placeholder 1">
            <a:extLst>
              <a:ext uri="{FF2B5EF4-FFF2-40B4-BE49-F238E27FC236}">
                <a16:creationId xmlns:a16="http://schemas.microsoft.com/office/drawing/2014/main" id="{C043406B-FDB7-E6B2-70C4-5D6BE478B373}"/>
              </a:ext>
            </a:extLst>
          </p:cNvPr>
          <p:cNvSpPr txBox="1">
            <a:spLocks/>
          </p:cNvSpPr>
          <p:nvPr userDrawn="1"/>
        </p:nvSpPr>
        <p:spPr>
          <a:xfrm>
            <a:off x="533540" y="1579003"/>
            <a:ext cx="3199645" cy="4783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AU" sz="1600"/>
          </a:p>
        </p:txBody>
      </p:sp>
      <p:sp>
        <p:nvSpPr>
          <p:cNvPr id="3" name="Text Placeholder 2">
            <a:extLst>
              <a:ext uri="{FF2B5EF4-FFF2-40B4-BE49-F238E27FC236}">
                <a16:creationId xmlns:a16="http://schemas.microsoft.com/office/drawing/2014/main" id="{37579E4D-3E08-629D-FDD3-EE583B15AD1B}"/>
              </a:ext>
            </a:extLst>
          </p:cNvPr>
          <p:cNvSpPr>
            <a:spLocks noGrp="1"/>
          </p:cNvSpPr>
          <p:nvPr>
            <p:ph type="body" sz="quarter" idx="10"/>
          </p:nvPr>
        </p:nvSpPr>
        <p:spPr>
          <a:xfrm>
            <a:off x="522742" y="1542976"/>
            <a:ext cx="3389400" cy="478397"/>
          </a:xfrm>
          <a:prstGeom prst="rect">
            <a:avLst/>
          </a:prstGeom>
        </p:spPr>
        <p:txBody>
          <a:bodyPr/>
          <a:lstStyle>
            <a:lvl1pPr marL="0" indent="0">
              <a:buNone/>
              <a:defRPr lang="en-AU" sz="1400" dirty="0">
                <a:solidFill>
                  <a:schemeClr val="bg1"/>
                </a:solidFill>
              </a:defRPr>
            </a:lvl1pPr>
          </a:lstStyle>
          <a:p>
            <a:pPr lvl="0"/>
            <a:r>
              <a:rPr lang="en-US" sz="2800">
                <a:solidFill>
                  <a:schemeClr val="bg1"/>
                </a:solidFill>
              </a:rPr>
              <a:t>Click to edit Master text styles</a:t>
            </a:r>
          </a:p>
        </p:txBody>
      </p:sp>
      <p:sp>
        <p:nvSpPr>
          <p:cNvPr id="5" name="Text Placeholder 4">
            <a:extLst>
              <a:ext uri="{FF2B5EF4-FFF2-40B4-BE49-F238E27FC236}">
                <a16:creationId xmlns:a16="http://schemas.microsoft.com/office/drawing/2014/main" id="{3F1F3CEE-6647-564D-B306-49C1148F8D80}"/>
              </a:ext>
            </a:extLst>
          </p:cNvPr>
          <p:cNvSpPr>
            <a:spLocks noGrp="1"/>
          </p:cNvSpPr>
          <p:nvPr>
            <p:ph type="body" sz="quarter" idx="11" hasCustomPrompt="1"/>
          </p:nvPr>
        </p:nvSpPr>
        <p:spPr>
          <a:xfrm>
            <a:off x="546501" y="5815738"/>
            <a:ext cx="3193295" cy="765175"/>
          </a:xfrm>
          <a:prstGeom prst="rect">
            <a:avLst/>
          </a:prstGeom>
        </p:spPr>
        <p:txBody>
          <a:bodyPr/>
          <a:lstStyle>
            <a:lvl1pPr marL="0" indent="0">
              <a:lnSpc>
                <a:spcPct val="110000"/>
              </a:lnSpc>
              <a:spcBef>
                <a:spcPts val="0"/>
              </a:spcBef>
              <a:buNone/>
              <a:defRPr sz="1200">
                <a:solidFill>
                  <a:schemeClr val="bg1"/>
                </a:solidFill>
              </a:defRPr>
            </a:lvl1pPr>
          </a:lstStyle>
          <a:p>
            <a:pPr lvl="0"/>
            <a:r>
              <a:rPr lang="en-US"/>
              <a:t>Insert Name </a:t>
            </a:r>
          </a:p>
          <a:p>
            <a:pPr lvl="0"/>
            <a:r>
              <a:rPr lang="en-US"/>
              <a:t>Insert Role </a:t>
            </a:r>
          </a:p>
          <a:p>
            <a:pPr lvl="0"/>
            <a:r>
              <a:rPr lang="en-US"/>
              <a:t>Powerlink Queensland</a:t>
            </a:r>
            <a:endParaRPr lang="en-AU"/>
          </a:p>
        </p:txBody>
      </p:sp>
      <p:pic>
        <p:nvPicPr>
          <p:cNvPr id="2" name="Picture 1" descr="A black screen with a black background&#10;&#10;Description automatically generated">
            <a:extLst>
              <a:ext uri="{FF2B5EF4-FFF2-40B4-BE49-F238E27FC236}">
                <a16:creationId xmlns:a16="http://schemas.microsoft.com/office/drawing/2014/main" id="{D19B36D5-4659-931E-42E5-C97E18ECBB8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V="1">
            <a:off x="-211259" y="4542365"/>
            <a:ext cx="8745499" cy="2331157"/>
          </a:xfrm>
          <a:prstGeom prst="rect">
            <a:avLst/>
          </a:prstGeom>
        </p:spPr>
      </p:pic>
      <p:pic>
        <p:nvPicPr>
          <p:cNvPr id="4" name="Picture 3" descr="A blue and red logo&#10;&#10;Description automatically generated">
            <a:extLst>
              <a:ext uri="{FF2B5EF4-FFF2-40B4-BE49-F238E27FC236}">
                <a16:creationId xmlns:a16="http://schemas.microsoft.com/office/drawing/2014/main" id="{0E011149-4891-E919-F13F-44C16F5A550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77409" y="5873536"/>
            <a:ext cx="1860363" cy="729836"/>
          </a:xfrm>
          <a:prstGeom prst="rect">
            <a:avLst/>
          </a:prstGeom>
        </p:spPr>
      </p:pic>
    </p:spTree>
    <p:extLst>
      <p:ext uri="{BB962C8B-B14F-4D97-AF65-F5344CB8AC3E}">
        <p14:creationId xmlns:p14="http://schemas.microsoft.com/office/powerpoint/2010/main" val="381232559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ver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33CE0F-035D-1B5E-00CF-30A2571ADF5A}"/>
              </a:ext>
            </a:extLst>
          </p:cNvPr>
          <p:cNvPicPr>
            <a:picLocks noChangeAspect="1"/>
          </p:cNvPicPr>
          <p:nvPr userDrawn="1"/>
        </p:nvPicPr>
        <p:blipFill>
          <a:blip r:embed="rId2"/>
          <a:stretch>
            <a:fillRect/>
          </a:stretch>
        </p:blipFill>
        <p:spPr>
          <a:xfrm>
            <a:off x="4554202" y="-10248"/>
            <a:ext cx="7640940" cy="5614903"/>
          </a:xfrm>
          <a:prstGeom prst="rect">
            <a:avLst/>
          </a:prstGeom>
        </p:spPr>
      </p:pic>
      <p:sp>
        <p:nvSpPr>
          <p:cNvPr id="7" name="Rectangle 6">
            <a:extLst>
              <a:ext uri="{FF2B5EF4-FFF2-40B4-BE49-F238E27FC236}">
                <a16:creationId xmlns:a16="http://schemas.microsoft.com/office/drawing/2014/main" id="{AC88C75D-F3E3-0BF4-5208-C8018520DF10}"/>
              </a:ext>
            </a:extLst>
          </p:cNvPr>
          <p:cNvSpPr/>
          <p:nvPr userDrawn="1"/>
        </p:nvSpPr>
        <p:spPr>
          <a:xfrm>
            <a:off x="4342943" y="0"/>
            <a:ext cx="533539" cy="6858000"/>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Rectangle 7">
            <a:extLst>
              <a:ext uri="{FF2B5EF4-FFF2-40B4-BE49-F238E27FC236}">
                <a16:creationId xmlns:a16="http://schemas.microsoft.com/office/drawing/2014/main" id="{B5A8DA3E-F8B9-0C79-80B3-861DF55D4C61}"/>
              </a:ext>
            </a:extLst>
          </p:cNvPr>
          <p:cNvSpPr/>
          <p:nvPr userDrawn="1"/>
        </p:nvSpPr>
        <p:spPr>
          <a:xfrm>
            <a:off x="0" y="0"/>
            <a:ext cx="4342943" cy="6858000"/>
          </a:xfrm>
          <a:prstGeom prst="rect">
            <a:avLst/>
          </a:prstGeom>
          <a:solidFill>
            <a:srgbClr val="001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Title Placeholder 1">
            <a:extLst>
              <a:ext uri="{FF2B5EF4-FFF2-40B4-BE49-F238E27FC236}">
                <a16:creationId xmlns:a16="http://schemas.microsoft.com/office/drawing/2014/main" id="{915807AB-1675-5EB1-7980-FB6FD8619335}"/>
              </a:ext>
            </a:extLst>
          </p:cNvPr>
          <p:cNvSpPr>
            <a:spLocks noGrp="1"/>
          </p:cNvSpPr>
          <p:nvPr>
            <p:ph type="title"/>
          </p:nvPr>
        </p:nvSpPr>
        <p:spPr>
          <a:xfrm>
            <a:off x="571649" y="2579643"/>
            <a:ext cx="3199645" cy="1368425"/>
          </a:xfrm>
          <a:prstGeom prst="rect">
            <a:avLst/>
          </a:prstGeom>
        </p:spPr>
        <p:txBody>
          <a:bodyPr vert="horz" lIns="91440" tIns="45720" rIns="91440" bIns="45720" rtlCol="0" anchor="ctr">
            <a:noAutofit/>
          </a:bodyPr>
          <a:lstStyle>
            <a:lvl1pPr>
              <a:defRPr sz="4000">
                <a:solidFill>
                  <a:schemeClr val="bg1"/>
                </a:solidFill>
              </a:defRPr>
            </a:lvl1pPr>
          </a:lstStyle>
          <a:p>
            <a:r>
              <a:rPr lang="en-US"/>
              <a:t>Click to edit Master title style</a:t>
            </a:r>
            <a:endParaRPr lang="en-AU"/>
          </a:p>
        </p:txBody>
      </p:sp>
      <p:sp>
        <p:nvSpPr>
          <p:cNvPr id="12" name="Rectangle 11">
            <a:extLst>
              <a:ext uri="{FF2B5EF4-FFF2-40B4-BE49-F238E27FC236}">
                <a16:creationId xmlns:a16="http://schemas.microsoft.com/office/drawing/2014/main" id="{BC97AF2B-A244-077E-95D3-786DDE4F5219}"/>
              </a:ext>
            </a:extLst>
          </p:cNvPr>
          <p:cNvSpPr/>
          <p:nvPr userDrawn="1"/>
        </p:nvSpPr>
        <p:spPr>
          <a:xfrm>
            <a:off x="4876482" y="5604656"/>
            <a:ext cx="7315517" cy="1253345"/>
          </a:xfrm>
          <a:prstGeom prst="rect">
            <a:avLst/>
          </a:prstGeom>
          <a:solidFill>
            <a:srgbClr val="F7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1" name="Title Placeholder 1">
            <a:extLst>
              <a:ext uri="{FF2B5EF4-FFF2-40B4-BE49-F238E27FC236}">
                <a16:creationId xmlns:a16="http://schemas.microsoft.com/office/drawing/2014/main" id="{C043406B-FDB7-E6B2-70C4-5D6BE478B373}"/>
              </a:ext>
            </a:extLst>
          </p:cNvPr>
          <p:cNvSpPr txBox="1">
            <a:spLocks/>
          </p:cNvSpPr>
          <p:nvPr userDrawn="1"/>
        </p:nvSpPr>
        <p:spPr>
          <a:xfrm>
            <a:off x="533540" y="1579003"/>
            <a:ext cx="3199645" cy="4783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AU" sz="1600"/>
          </a:p>
        </p:txBody>
      </p:sp>
      <p:sp>
        <p:nvSpPr>
          <p:cNvPr id="3" name="Text Placeholder 2">
            <a:extLst>
              <a:ext uri="{FF2B5EF4-FFF2-40B4-BE49-F238E27FC236}">
                <a16:creationId xmlns:a16="http://schemas.microsoft.com/office/drawing/2014/main" id="{37579E4D-3E08-629D-FDD3-EE583B15AD1B}"/>
              </a:ext>
            </a:extLst>
          </p:cNvPr>
          <p:cNvSpPr>
            <a:spLocks noGrp="1"/>
          </p:cNvSpPr>
          <p:nvPr>
            <p:ph type="body" sz="quarter" idx="10"/>
          </p:nvPr>
        </p:nvSpPr>
        <p:spPr>
          <a:xfrm>
            <a:off x="522742" y="1542976"/>
            <a:ext cx="3389400" cy="478397"/>
          </a:xfrm>
          <a:prstGeom prst="rect">
            <a:avLst/>
          </a:prstGeom>
        </p:spPr>
        <p:txBody>
          <a:bodyPr/>
          <a:lstStyle>
            <a:lvl1pPr marL="0" indent="0">
              <a:buNone/>
              <a:defRPr lang="en-AU" sz="2400" dirty="0">
                <a:solidFill>
                  <a:schemeClr val="bg1"/>
                </a:solidFill>
              </a:defRPr>
            </a:lvl1pPr>
          </a:lstStyle>
          <a:p>
            <a:pPr lvl="0"/>
            <a:r>
              <a:rPr lang="en-US" sz="2800">
                <a:solidFill>
                  <a:schemeClr val="bg1"/>
                </a:solidFill>
              </a:rPr>
              <a:t>Click to edit Master text styles</a:t>
            </a:r>
          </a:p>
        </p:txBody>
      </p:sp>
      <p:sp>
        <p:nvSpPr>
          <p:cNvPr id="5" name="Text Placeholder 4">
            <a:extLst>
              <a:ext uri="{FF2B5EF4-FFF2-40B4-BE49-F238E27FC236}">
                <a16:creationId xmlns:a16="http://schemas.microsoft.com/office/drawing/2014/main" id="{3F1F3CEE-6647-564D-B306-49C1148F8D80}"/>
              </a:ext>
            </a:extLst>
          </p:cNvPr>
          <p:cNvSpPr>
            <a:spLocks noGrp="1"/>
          </p:cNvSpPr>
          <p:nvPr>
            <p:ph type="body" sz="quarter" idx="11" hasCustomPrompt="1"/>
          </p:nvPr>
        </p:nvSpPr>
        <p:spPr>
          <a:xfrm>
            <a:off x="546501" y="5815738"/>
            <a:ext cx="3193295" cy="765175"/>
          </a:xfrm>
          <a:prstGeom prst="rect">
            <a:avLst/>
          </a:prstGeom>
        </p:spPr>
        <p:txBody>
          <a:bodyPr/>
          <a:lstStyle>
            <a:lvl1pPr marL="0" indent="0">
              <a:lnSpc>
                <a:spcPct val="110000"/>
              </a:lnSpc>
              <a:spcBef>
                <a:spcPts val="0"/>
              </a:spcBef>
              <a:buNone/>
              <a:defRPr sz="1200">
                <a:solidFill>
                  <a:schemeClr val="bg1"/>
                </a:solidFill>
              </a:defRPr>
            </a:lvl1pPr>
          </a:lstStyle>
          <a:p>
            <a:pPr lvl="0"/>
            <a:r>
              <a:rPr lang="en-US"/>
              <a:t>Insert Name </a:t>
            </a:r>
          </a:p>
          <a:p>
            <a:pPr lvl="0"/>
            <a:r>
              <a:rPr lang="en-US"/>
              <a:t>Insert Role </a:t>
            </a:r>
          </a:p>
          <a:p>
            <a:pPr lvl="0"/>
            <a:r>
              <a:rPr lang="en-US"/>
              <a:t>Powerlink Queensland</a:t>
            </a:r>
            <a:endParaRPr lang="en-AU"/>
          </a:p>
        </p:txBody>
      </p:sp>
      <p:pic>
        <p:nvPicPr>
          <p:cNvPr id="2" name="Picture 1" descr="A black screen with a black background&#10;&#10;Description automatically generated">
            <a:extLst>
              <a:ext uri="{FF2B5EF4-FFF2-40B4-BE49-F238E27FC236}">
                <a16:creationId xmlns:a16="http://schemas.microsoft.com/office/drawing/2014/main" id="{66E068A6-8CC1-109C-51F5-672DDE4BEEE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V="1">
            <a:off x="-211259" y="4542365"/>
            <a:ext cx="8745499" cy="2331157"/>
          </a:xfrm>
          <a:prstGeom prst="rect">
            <a:avLst/>
          </a:prstGeom>
        </p:spPr>
      </p:pic>
      <p:pic>
        <p:nvPicPr>
          <p:cNvPr id="4" name="Picture 3" descr="A blue and red logo&#10;&#10;Description automatically generated">
            <a:extLst>
              <a:ext uri="{FF2B5EF4-FFF2-40B4-BE49-F238E27FC236}">
                <a16:creationId xmlns:a16="http://schemas.microsoft.com/office/drawing/2014/main" id="{5186FF76-1626-491E-E6AB-42B25296351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77409" y="5873536"/>
            <a:ext cx="1860363" cy="729836"/>
          </a:xfrm>
          <a:prstGeom prst="rect">
            <a:avLst/>
          </a:prstGeom>
        </p:spPr>
      </p:pic>
    </p:spTree>
    <p:extLst>
      <p:ext uri="{BB962C8B-B14F-4D97-AF65-F5344CB8AC3E}">
        <p14:creationId xmlns:p14="http://schemas.microsoft.com/office/powerpoint/2010/main" val="900212316"/>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Acknowled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224AA3-1A07-F3BF-FE35-8E6A2B79747A}"/>
              </a:ext>
            </a:extLst>
          </p:cNvPr>
          <p:cNvSpPr/>
          <p:nvPr userDrawn="1"/>
        </p:nvSpPr>
        <p:spPr>
          <a:xfrm>
            <a:off x="0" y="0"/>
            <a:ext cx="12217048"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highlight>
                <a:srgbClr val="FFFF00"/>
              </a:highlight>
            </a:endParaRPr>
          </a:p>
        </p:txBody>
      </p:sp>
      <p:sp>
        <p:nvSpPr>
          <p:cNvPr id="2" name="TextBox 1">
            <a:extLst>
              <a:ext uri="{FF2B5EF4-FFF2-40B4-BE49-F238E27FC236}">
                <a16:creationId xmlns:a16="http://schemas.microsoft.com/office/drawing/2014/main" id="{A2E8C9D8-9EBD-09C6-88FA-3E8CBC27732E}"/>
              </a:ext>
            </a:extLst>
          </p:cNvPr>
          <p:cNvSpPr txBox="1"/>
          <p:nvPr userDrawn="1"/>
        </p:nvSpPr>
        <p:spPr>
          <a:xfrm>
            <a:off x="269310" y="1305341"/>
            <a:ext cx="2525418" cy="3970318"/>
          </a:xfrm>
          <a:prstGeom prst="rect">
            <a:avLst/>
          </a:prstGeom>
          <a:noFill/>
        </p:spPr>
        <p:txBody>
          <a:bodyPr wrap="square" rtlCol="0">
            <a:spAutoFit/>
          </a:bodyPr>
          <a:lstStyle/>
          <a:p>
            <a:pPr marL="0" indent="0" algn="ctr"/>
            <a:r>
              <a:rPr lang="en-AU" sz="1800" b="0">
                <a:solidFill>
                  <a:schemeClr val="bg1"/>
                </a:solidFill>
                <a:latin typeface="+mn-lt"/>
                <a:cs typeface="Calibri bold" panose="020F0702030404030204" pitchFamily="34" charset="0"/>
              </a:rPr>
              <a:t>Powerlink acknowledges the Traditional Owners and their custodianship of the lands and waters of Queensland and in particular the lands on which we operate. </a:t>
            </a:r>
          </a:p>
          <a:p>
            <a:pPr marL="0" indent="0" algn="ctr"/>
            <a:endParaRPr lang="en-AU" sz="1800" b="0">
              <a:solidFill>
                <a:schemeClr val="bg1"/>
              </a:solidFill>
              <a:latin typeface="+mn-lt"/>
              <a:cs typeface="Calibri bold" panose="020F0702030404030204" pitchFamily="34" charset="0"/>
            </a:endParaRPr>
          </a:p>
          <a:p>
            <a:pPr marL="0" indent="0" algn="ctr"/>
            <a:r>
              <a:rPr lang="en-AU" sz="1800" b="0">
                <a:solidFill>
                  <a:schemeClr val="bg1"/>
                </a:solidFill>
                <a:latin typeface="+mn-lt"/>
                <a:cs typeface="Calibri bold" panose="020F0702030404030204" pitchFamily="34" charset="0"/>
              </a:rPr>
              <a:t>We pay our respect to their Ancestors, Elders and knowledge holders and recognise their deep history and ongoing connection to Country. </a:t>
            </a:r>
          </a:p>
        </p:txBody>
      </p:sp>
      <p:pic>
        <p:nvPicPr>
          <p:cNvPr id="8" name="Picture 7" descr="A colorful map of people&#10;&#10;Description automatically generated with medium confidence">
            <a:extLst>
              <a:ext uri="{FF2B5EF4-FFF2-40B4-BE49-F238E27FC236}">
                <a16:creationId xmlns:a16="http://schemas.microsoft.com/office/drawing/2014/main" id="{51E86D9D-B105-9CC5-3EB7-C0416D2AD8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7980" y="1144803"/>
            <a:ext cx="9219068" cy="4568394"/>
          </a:xfrm>
          <a:prstGeom prst="rect">
            <a:avLst/>
          </a:prstGeom>
        </p:spPr>
      </p:pic>
      <p:pic>
        <p:nvPicPr>
          <p:cNvPr id="6" name="Picture 5">
            <a:extLst>
              <a:ext uri="{FF2B5EF4-FFF2-40B4-BE49-F238E27FC236}">
                <a16:creationId xmlns:a16="http://schemas.microsoft.com/office/drawing/2014/main" id="{42F90F49-8F32-AE20-37EB-4A5A774DC1F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6378" b="28774"/>
          <a:stretch/>
        </p:blipFill>
        <p:spPr>
          <a:xfrm>
            <a:off x="535589" y="6086618"/>
            <a:ext cx="11656410" cy="771383"/>
          </a:xfrm>
          <a:prstGeom prst="rect">
            <a:avLst/>
          </a:prstGeom>
        </p:spPr>
      </p:pic>
      <p:sp>
        <p:nvSpPr>
          <p:cNvPr id="7" name="Rectangle 6">
            <a:extLst>
              <a:ext uri="{FF2B5EF4-FFF2-40B4-BE49-F238E27FC236}">
                <a16:creationId xmlns:a16="http://schemas.microsoft.com/office/drawing/2014/main" id="{8B4C5DEC-C7F0-0E64-BEDB-34E7997FEA4F}"/>
              </a:ext>
            </a:extLst>
          </p:cNvPr>
          <p:cNvSpPr/>
          <p:nvPr userDrawn="1"/>
        </p:nvSpPr>
        <p:spPr>
          <a:xfrm rot="16200000">
            <a:off x="5841824" y="-5841824"/>
            <a:ext cx="533400" cy="12217048"/>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37290275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A8DA3E-F8B9-0C79-80B3-861DF55D4C61}"/>
              </a:ext>
            </a:extLst>
          </p:cNvPr>
          <p:cNvSpPr/>
          <p:nvPr userDrawn="1"/>
        </p:nvSpPr>
        <p:spPr>
          <a:xfrm>
            <a:off x="0" y="0"/>
            <a:ext cx="4342943" cy="6858000"/>
          </a:xfrm>
          <a:prstGeom prst="rect">
            <a:avLst/>
          </a:prstGeom>
          <a:solidFill>
            <a:srgbClr val="001F40"/>
          </a:solidFill>
          <a:ln>
            <a:solidFill>
              <a:srgbClr val="383E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Rectangle 11">
            <a:extLst>
              <a:ext uri="{FF2B5EF4-FFF2-40B4-BE49-F238E27FC236}">
                <a16:creationId xmlns:a16="http://schemas.microsoft.com/office/drawing/2014/main" id="{BC97AF2B-A244-077E-95D3-786DDE4F5219}"/>
              </a:ext>
            </a:extLst>
          </p:cNvPr>
          <p:cNvSpPr/>
          <p:nvPr userDrawn="1"/>
        </p:nvSpPr>
        <p:spPr>
          <a:xfrm>
            <a:off x="4876482" y="-2"/>
            <a:ext cx="7315517" cy="6858002"/>
          </a:xfrm>
          <a:prstGeom prst="rect">
            <a:avLst/>
          </a:prstGeom>
          <a:solidFill>
            <a:srgbClr val="F7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Rectangle 6">
            <a:extLst>
              <a:ext uri="{FF2B5EF4-FFF2-40B4-BE49-F238E27FC236}">
                <a16:creationId xmlns:a16="http://schemas.microsoft.com/office/drawing/2014/main" id="{AC88C75D-F3E3-0BF4-5208-C8018520DF10}"/>
              </a:ext>
            </a:extLst>
          </p:cNvPr>
          <p:cNvSpPr/>
          <p:nvPr userDrawn="1"/>
        </p:nvSpPr>
        <p:spPr>
          <a:xfrm>
            <a:off x="4342942" y="0"/>
            <a:ext cx="533539" cy="6858000"/>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0" name="Slide Number Placeholder 5">
            <a:extLst>
              <a:ext uri="{FF2B5EF4-FFF2-40B4-BE49-F238E27FC236}">
                <a16:creationId xmlns:a16="http://schemas.microsoft.com/office/drawing/2014/main" id="{0444F092-D52A-2056-7A3F-3710F37A166C}"/>
              </a:ext>
            </a:extLst>
          </p:cNvPr>
          <p:cNvSpPr>
            <a:spLocks noGrp="1"/>
          </p:cNvSpPr>
          <p:nvPr>
            <p:ph type="sldNum" sz="quarter" idx="12"/>
          </p:nvPr>
        </p:nvSpPr>
        <p:spPr>
          <a:xfrm>
            <a:off x="9221135" y="6432788"/>
            <a:ext cx="2349990" cy="228601"/>
          </a:xfrm>
          <a:prstGeom prst="rect">
            <a:avLst/>
          </a:prstGeom>
        </p:spPr>
        <p:txBody>
          <a:bodyPr/>
          <a:lstStyle>
            <a:lvl1pPr algn="r">
              <a:defRPr sz="900">
                <a:latin typeface="+mj-lt"/>
              </a:defRPr>
            </a:lvl1pPr>
          </a:lstStyle>
          <a:p>
            <a:r>
              <a:rPr lang="en-US"/>
              <a:t>Powerlink Queensland |  </a:t>
            </a:r>
            <a:fld id="{3F0F6E2D-47C7-44F4-B28B-35A07495FA11}" type="slidenum">
              <a:rPr lang="en-AU" smtClean="0"/>
              <a:pPr/>
              <a:t>‹#›</a:t>
            </a:fld>
            <a:endParaRPr lang="en-AU"/>
          </a:p>
        </p:txBody>
      </p:sp>
      <p:sp>
        <p:nvSpPr>
          <p:cNvPr id="21" name="Text Placeholder 20">
            <a:extLst>
              <a:ext uri="{FF2B5EF4-FFF2-40B4-BE49-F238E27FC236}">
                <a16:creationId xmlns:a16="http://schemas.microsoft.com/office/drawing/2014/main" id="{35FB691B-6B64-19D9-F63F-0C9FE502BD3A}"/>
              </a:ext>
            </a:extLst>
          </p:cNvPr>
          <p:cNvSpPr>
            <a:spLocks noGrp="1"/>
          </p:cNvSpPr>
          <p:nvPr>
            <p:ph type="body" sz="quarter" idx="14" hasCustomPrompt="1"/>
          </p:nvPr>
        </p:nvSpPr>
        <p:spPr>
          <a:xfrm>
            <a:off x="620875" y="6400800"/>
            <a:ext cx="2197672" cy="228600"/>
          </a:xfrm>
          <a:prstGeom prst="rect">
            <a:avLst/>
          </a:prstGeom>
        </p:spPr>
        <p:txBody>
          <a:bodyPr/>
          <a:lstStyle>
            <a:lvl1pPr marL="0" indent="0">
              <a:buNone/>
              <a:defRPr sz="900">
                <a:solidFill>
                  <a:schemeClr val="bg1"/>
                </a:solidFill>
              </a:defRPr>
            </a:lvl1pPr>
            <a:lvl5pPr>
              <a:defRPr/>
            </a:lvl5pPr>
          </a:lstStyle>
          <a:p>
            <a:pPr lvl="0"/>
            <a:r>
              <a:rPr lang="en-US"/>
              <a:t>Presentation Title </a:t>
            </a:r>
            <a:endParaRPr lang="en-AU"/>
          </a:p>
        </p:txBody>
      </p:sp>
      <p:pic>
        <p:nvPicPr>
          <p:cNvPr id="3" name="Picture 2" descr="A black background with a black border&#10;&#10;Description automatically generated">
            <a:extLst>
              <a:ext uri="{FF2B5EF4-FFF2-40B4-BE49-F238E27FC236}">
                <a16:creationId xmlns:a16="http://schemas.microsoft.com/office/drawing/2014/main" id="{06E8A8A0-DF32-E476-909B-8ECFBA199C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970535" cy="1977608"/>
          </a:xfrm>
          <a:prstGeom prst="rect">
            <a:avLst/>
          </a:prstGeom>
        </p:spPr>
      </p:pic>
      <p:pic>
        <p:nvPicPr>
          <p:cNvPr id="11" name="Picture 10">
            <a:extLst>
              <a:ext uri="{FF2B5EF4-FFF2-40B4-BE49-F238E27FC236}">
                <a16:creationId xmlns:a16="http://schemas.microsoft.com/office/drawing/2014/main" id="{1F16B49F-8B2C-2174-51CF-39A9E6458C5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076" b="28774"/>
          <a:stretch/>
        </p:blipFill>
        <p:spPr>
          <a:xfrm>
            <a:off x="-1" y="6086618"/>
            <a:ext cx="12192000" cy="771383"/>
          </a:xfrm>
          <a:prstGeom prst="rect">
            <a:avLst/>
          </a:prstGeom>
        </p:spPr>
      </p:pic>
      <p:sp>
        <p:nvSpPr>
          <p:cNvPr id="2" name="Title 1">
            <a:extLst>
              <a:ext uri="{FF2B5EF4-FFF2-40B4-BE49-F238E27FC236}">
                <a16:creationId xmlns:a16="http://schemas.microsoft.com/office/drawing/2014/main" id="{2CAB7C78-9101-5496-3F1E-EDE1DECF1B41}"/>
              </a:ext>
            </a:extLst>
          </p:cNvPr>
          <p:cNvSpPr>
            <a:spLocks noGrp="1"/>
          </p:cNvSpPr>
          <p:nvPr>
            <p:ph type="title"/>
          </p:nvPr>
        </p:nvSpPr>
        <p:spPr>
          <a:xfrm>
            <a:off x="353776" y="685800"/>
            <a:ext cx="2614485" cy="668547"/>
          </a:xfrm>
          <a:prstGeom prst="rect">
            <a:avLst/>
          </a:prstGeom>
        </p:spPr>
        <p:txBody>
          <a:bodyPr/>
          <a:lstStyle>
            <a:lvl1pPr>
              <a:defRPr sz="4000">
                <a:solidFill>
                  <a:schemeClr val="bg1"/>
                </a:solidFill>
              </a:defRPr>
            </a:lvl1pPr>
          </a:lstStyle>
          <a:p>
            <a:endParaRPr lang="en-AU"/>
          </a:p>
        </p:txBody>
      </p:sp>
    </p:spTree>
    <p:extLst>
      <p:ext uri="{BB962C8B-B14F-4D97-AF65-F5344CB8AC3E}">
        <p14:creationId xmlns:p14="http://schemas.microsoft.com/office/powerpoint/2010/main" val="1995133702"/>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Full Width Title Line V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0FC407-7872-67A8-6AB3-E75364784A66}"/>
              </a:ext>
            </a:extLst>
          </p:cNvPr>
          <p:cNvSpPr/>
          <p:nvPr userDrawn="1"/>
        </p:nvSpPr>
        <p:spPr>
          <a:xfrm>
            <a:off x="535590" y="-17825"/>
            <a:ext cx="11656410" cy="6875825"/>
          </a:xfrm>
          <a:prstGeom prst="rect">
            <a:avLst/>
          </a:prstGeom>
          <a:solidFill>
            <a:srgbClr val="F7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Rectangle 7">
            <a:extLst>
              <a:ext uri="{FF2B5EF4-FFF2-40B4-BE49-F238E27FC236}">
                <a16:creationId xmlns:a16="http://schemas.microsoft.com/office/drawing/2014/main" id="{24F6199F-EA16-F7CB-2DAE-797346794F7A}"/>
              </a:ext>
            </a:extLst>
          </p:cNvPr>
          <p:cNvSpPr/>
          <p:nvPr userDrawn="1"/>
        </p:nvSpPr>
        <p:spPr>
          <a:xfrm rot="10800000">
            <a:off x="2051" y="-2"/>
            <a:ext cx="533539" cy="6875777"/>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
        <p:nvSpPr>
          <p:cNvPr id="4" name="Text Placeholder 19">
            <a:extLst>
              <a:ext uri="{FF2B5EF4-FFF2-40B4-BE49-F238E27FC236}">
                <a16:creationId xmlns:a16="http://schemas.microsoft.com/office/drawing/2014/main" id="{08276BFE-8508-6352-AF10-4B90F663C92F}"/>
              </a:ext>
            </a:extLst>
          </p:cNvPr>
          <p:cNvSpPr>
            <a:spLocks noGrp="1"/>
          </p:cNvSpPr>
          <p:nvPr>
            <p:ph type="body" sz="quarter" idx="14" hasCustomPrompt="1"/>
          </p:nvPr>
        </p:nvSpPr>
        <p:spPr>
          <a:xfrm>
            <a:off x="642443" y="6420988"/>
            <a:ext cx="1905496" cy="244475"/>
          </a:xfrm>
          <a:prstGeom prst="rect">
            <a:avLst/>
          </a:prstGeom>
        </p:spPr>
        <p:txBody>
          <a:bodyPr/>
          <a:lstStyle>
            <a:lvl1pPr marL="0" indent="0">
              <a:buNone/>
              <a:defRPr sz="900">
                <a:solidFill>
                  <a:srgbClr val="383E4D"/>
                </a:solidFill>
              </a:defRPr>
            </a:lvl1pPr>
            <a:lvl5pPr>
              <a:defRPr/>
            </a:lvl5pPr>
          </a:lstStyle>
          <a:p>
            <a:pPr lvl="0"/>
            <a:r>
              <a:rPr lang="en-US"/>
              <a:t>Presentation Title</a:t>
            </a:r>
            <a:endParaRPr lang="en-AU"/>
          </a:p>
        </p:txBody>
      </p:sp>
      <p:sp>
        <p:nvSpPr>
          <p:cNvPr id="5" name="Slide Number Placeholder 5">
            <a:extLst>
              <a:ext uri="{FF2B5EF4-FFF2-40B4-BE49-F238E27FC236}">
                <a16:creationId xmlns:a16="http://schemas.microsoft.com/office/drawing/2014/main" id="{37F22C9E-F84A-1CC4-F981-D8A053A10349}"/>
              </a:ext>
            </a:extLst>
          </p:cNvPr>
          <p:cNvSpPr>
            <a:spLocks noGrp="1"/>
          </p:cNvSpPr>
          <p:nvPr>
            <p:ph type="sldNum" sz="quarter" idx="12"/>
          </p:nvPr>
        </p:nvSpPr>
        <p:spPr>
          <a:xfrm>
            <a:off x="9754553" y="6420988"/>
            <a:ext cx="1795004" cy="244475"/>
          </a:xfrm>
          <a:prstGeom prst="rect">
            <a:avLst/>
          </a:prstGeom>
        </p:spPr>
        <p:txBody>
          <a:bodyPr/>
          <a:lstStyle>
            <a:lvl1pPr algn="r">
              <a:defRPr sz="900">
                <a:solidFill>
                  <a:srgbClr val="383E4D"/>
                </a:solidFill>
                <a:latin typeface="+mj-lt"/>
              </a:defRPr>
            </a:lvl1pPr>
          </a:lstStyle>
          <a:p>
            <a:r>
              <a:rPr lang="en-US"/>
              <a:t>Powerlink Queensland |  </a:t>
            </a:r>
            <a:fld id="{3F0F6E2D-47C7-44F4-B28B-35A07495FA11}" type="slidenum">
              <a:rPr lang="en-AU" smtClean="0"/>
              <a:pPr/>
              <a:t>‹#›</a:t>
            </a:fld>
            <a:endParaRPr lang="en-AU"/>
          </a:p>
          <a:p>
            <a:endParaRPr lang="en-AU"/>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2EFE425A-AB9D-F9E2-6657-978E13AF15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65855" y="18496"/>
            <a:ext cx="12025610" cy="1234232"/>
          </a:xfrm>
          <a:prstGeom prst="rect">
            <a:avLst/>
          </a:prstGeom>
        </p:spPr>
      </p:pic>
      <p:sp>
        <p:nvSpPr>
          <p:cNvPr id="2" name="Title 1">
            <a:extLst>
              <a:ext uri="{FF2B5EF4-FFF2-40B4-BE49-F238E27FC236}">
                <a16:creationId xmlns:a16="http://schemas.microsoft.com/office/drawing/2014/main" id="{13DDF12A-6502-AC02-A5E5-73559492B3F0}"/>
              </a:ext>
            </a:extLst>
          </p:cNvPr>
          <p:cNvSpPr>
            <a:spLocks noGrp="1"/>
          </p:cNvSpPr>
          <p:nvPr>
            <p:ph type="title" hasCustomPrompt="1"/>
          </p:nvPr>
        </p:nvSpPr>
        <p:spPr>
          <a:xfrm>
            <a:off x="642443" y="381584"/>
            <a:ext cx="9112109" cy="620754"/>
          </a:xfrm>
          <a:prstGeom prst="rect">
            <a:avLst/>
          </a:prstGeom>
        </p:spPr>
        <p:txBody>
          <a:bodyPr/>
          <a:lstStyle>
            <a:lvl1pPr algn="l">
              <a:defRPr sz="4000">
                <a:solidFill>
                  <a:srgbClr val="383E4D"/>
                </a:solidFill>
              </a:defRPr>
            </a:lvl1pPr>
          </a:lstStyle>
          <a:p>
            <a:r>
              <a:rPr lang="en-US"/>
              <a:t>Click to edit heading</a:t>
            </a:r>
            <a:endParaRPr lang="en-AU"/>
          </a:p>
        </p:txBody>
      </p:sp>
      <p:pic>
        <p:nvPicPr>
          <p:cNvPr id="6" name="Picture 5">
            <a:extLst>
              <a:ext uri="{FF2B5EF4-FFF2-40B4-BE49-F238E27FC236}">
                <a16:creationId xmlns:a16="http://schemas.microsoft.com/office/drawing/2014/main" id="{BF12F556-CB33-29A1-A6AE-6760E6693DF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6378" b="28774"/>
          <a:stretch/>
        </p:blipFill>
        <p:spPr>
          <a:xfrm>
            <a:off x="535589" y="6086618"/>
            <a:ext cx="11656410" cy="771383"/>
          </a:xfrm>
          <a:prstGeom prst="rect">
            <a:avLst/>
          </a:prstGeom>
        </p:spPr>
      </p:pic>
      <p:sp>
        <p:nvSpPr>
          <p:cNvPr id="12" name="Text Placeholder 5">
            <a:extLst>
              <a:ext uri="{FF2B5EF4-FFF2-40B4-BE49-F238E27FC236}">
                <a16:creationId xmlns:a16="http://schemas.microsoft.com/office/drawing/2014/main" id="{3D2C7CCA-AF1F-A56C-61F0-177D4902AE4A}"/>
              </a:ext>
            </a:extLst>
          </p:cNvPr>
          <p:cNvSpPr>
            <a:spLocks noGrp="1"/>
          </p:cNvSpPr>
          <p:nvPr>
            <p:ph type="body" sz="quarter" idx="18" hasCustomPrompt="1"/>
          </p:nvPr>
        </p:nvSpPr>
        <p:spPr>
          <a:xfrm>
            <a:off x="642444" y="1225882"/>
            <a:ext cx="11322486" cy="620754"/>
          </a:xfrm>
          <a:prstGeom prst="rect">
            <a:avLst/>
          </a:prstGeom>
        </p:spPr>
        <p:txBody>
          <a:bodyPr/>
          <a:lstStyle>
            <a:lvl1pPr marL="0" indent="0">
              <a:buNone/>
              <a:defRPr sz="2800"/>
            </a:lvl1pPr>
            <a:lvl2pPr>
              <a:defRPr sz="2000"/>
            </a:lvl2pPr>
            <a:lvl3pPr>
              <a:defRPr sz="2000"/>
            </a:lvl3pPr>
            <a:lvl4pPr>
              <a:defRPr sz="2000"/>
            </a:lvl4pPr>
            <a:lvl5pPr>
              <a:defRPr sz="2000"/>
            </a:lvl5pPr>
          </a:lstStyle>
          <a:p>
            <a:pPr lvl="0"/>
            <a:r>
              <a:rPr lang="en-US"/>
              <a:t>Click to edit subheading</a:t>
            </a:r>
          </a:p>
        </p:txBody>
      </p:sp>
      <p:sp>
        <p:nvSpPr>
          <p:cNvPr id="13" name="Text Placeholder 5">
            <a:extLst>
              <a:ext uri="{FF2B5EF4-FFF2-40B4-BE49-F238E27FC236}">
                <a16:creationId xmlns:a16="http://schemas.microsoft.com/office/drawing/2014/main" id="{05D4D17F-8311-CA67-0050-EF006E879ECF}"/>
              </a:ext>
            </a:extLst>
          </p:cNvPr>
          <p:cNvSpPr>
            <a:spLocks noGrp="1"/>
          </p:cNvSpPr>
          <p:nvPr>
            <p:ph type="body" sz="quarter" idx="17" hasCustomPrompt="1"/>
          </p:nvPr>
        </p:nvSpPr>
        <p:spPr>
          <a:xfrm>
            <a:off x="642444" y="2070181"/>
            <a:ext cx="11322486" cy="4043283"/>
          </a:xfrm>
          <a:prstGeom prst="rect">
            <a:avLst/>
          </a:prstGeom>
        </p:spPr>
        <p:txBody>
          <a:bodyPr/>
          <a:lstStyle>
            <a:lvl1pPr marL="0" indent="0">
              <a:buNone/>
              <a:defRPr sz="2000"/>
            </a:lvl1pPr>
            <a:lvl2pPr>
              <a:defRPr sz="2000"/>
            </a:lvl2pPr>
            <a:lvl3pPr>
              <a:defRPr sz="2000"/>
            </a:lvl3pPr>
            <a:lvl4pPr>
              <a:defRPr sz="2000"/>
            </a:lvl4pPr>
            <a:lvl5pPr>
              <a:defRPr sz="20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6248792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ull Width Title Line V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0FC407-7872-67A8-6AB3-E75364784A66}"/>
              </a:ext>
            </a:extLst>
          </p:cNvPr>
          <p:cNvSpPr/>
          <p:nvPr userDrawn="1"/>
        </p:nvSpPr>
        <p:spPr>
          <a:xfrm>
            <a:off x="535590" y="-17825"/>
            <a:ext cx="11656410" cy="6875825"/>
          </a:xfrm>
          <a:prstGeom prst="rect">
            <a:avLst/>
          </a:prstGeom>
          <a:solidFill>
            <a:srgbClr val="F7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4" name="Text Placeholder 19">
            <a:extLst>
              <a:ext uri="{FF2B5EF4-FFF2-40B4-BE49-F238E27FC236}">
                <a16:creationId xmlns:a16="http://schemas.microsoft.com/office/drawing/2014/main" id="{08276BFE-8508-6352-AF10-4B90F663C92F}"/>
              </a:ext>
            </a:extLst>
          </p:cNvPr>
          <p:cNvSpPr>
            <a:spLocks noGrp="1"/>
          </p:cNvSpPr>
          <p:nvPr>
            <p:ph type="body" sz="quarter" idx="14" hasCustomPrompt="1"/>
          </p:nvPr>
        </p:nvSpPr>
        <p:spPr>
          <a:xfrm>
            <a:off x="642443" y="6420988"/>
            <a:ext cx="1905496" cy="244475"/>
          </a:xfrm>
          <a:prstGeom prst="rect">
            <a:avLst/>
          </a:prstGeom>
        </p:spPr>
        <p:txBody>
          <a:bodyPr/>
          <a:lstStyle>
            <a:lvl1pPr marL="0" indent="0">
              <a:buNone/>
              <a:defRPr sz="900">
                <a:solidFill>
                  <a:srgbClr val="383E4D"/>
                </a:solidFill>
              </a:defRPr>
            </a:lvl1pPr>
            <a:lvl5pPr>
              <a:defRPr/>
            </a:lvl5pPr>
          </a:lstStyle>
          <a:p>
            <a:pPr lvl="0"/>
            <a:r>
              <a:rPr lang="en-US"/>
              <a:t>Presentation Title</a:t>
            </a:r>
            <a:endParaRPr lang="en-AU"/>
          </a:p>
        </p:txBody>
      </p:sp>
      <p:sp>
        <p:nvSpPr>
          <p:cNvPr id="5" name="Slide Number Placeholder 5">
            <a:extLst>
              <a:ext uri="{FF2B5EF4-FFF2-40B4-BE49-F238E27FC236}">
                <a16:creationId xmlns:a16="http://schemas.microsoft.com/office/drawing/2014/main" id="{37F22C9E-F84A-1CC4-F981-D8A053A10349}"/>
              </a:ext>
            </a:extLst>
          </p:cNvPr>
          <p:cNvSpPr>
            <a:spLocks noGrp="1"/>
          </p:cNvSpPr>
          <p:nvPr>
            <p:ph type="sldNum" sz="quarter" idx="12"/>
          </p:nvPr>
        </p:nvSpPr>
        <p:spPr>
          <a:xfrm>
            <a:off x="9754553" y="6420988"/>
            <a:ext cx="1795004" cy="244475"/>
          </a:xfrm>
          <a:prstGeom prst="rect">
            <a:avLst/>
          </a:prstGeom>
        </p:spPr>
        <p:txBody>
          <a:bodyPr/>
          <a:lstStyle>
            <a:lvl1pPr algn="r">
              <a:defRPr sz="900">
                <a:solidFill>
                  <a:srgbClr val="383E4D"/>
                </a:solidFill>
                <a:latin typeface="+mj-lt"/>
              </a:defRPr>
            </a:lvl1pPr>
          </a:lstStyle>
          <a:p>
            <a:r>
              <a:rPr lang="en-US"/>
              <a:t>Powerlink Queensland |  </a:t>
            </a:r>
            <a:fld id="{3F0F6E2D-47C7-44F4-B28B-35A07495FA11}" type="slidenum">
              <a:rPr lang="en-AU" smtClean="0"/>
              <a:pPr/>
              <a:t>‹#›</a:t>
            </a:fld>
            <a:endParaRPr lang="en-AU"/>
          </a:p>
          <a:p>
            <a:endParaRPr lang="en-AU"/>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2EFE425A-AB9D-F9E2-6657-978E13AF15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65855" y="18496"/>
            <a:ext cx="12025610" cy="1234232"/>
          </a:xfrm>
          <a:prstGeom prst="rect">
            <a:avLst/>
          </a:prstGeom>
        </p:spPr>
      </p:pic>
      <p:sp>
        <p:nvSpPr>
          <p:cNvPr id="2" name="Title 1">
            <a:extLst>
              <a:ext uri="{FF2B5EF4-FFF2-40B4-BE49-F238E27FC236}">
                <a16:creationId xmlns:a16="http://schemas.microsoft.com/office/drawing/2014/main" id="{13DDF12A-6502-AC02-A5E5-73559492B3F0}"/>
              </a:ext>
            </a:extLst>
          </p:cNvPr>
          <p:cNvSpPr>
            <a:spLocks noGrp="1"/>
          </p:cNvSpPr>
          <p:nvPr>
            <p:ph type="title" hasCustomPrompt="1"/>
          </p:nvPr>
        </p:nvSpPr>
        <p:spPr>
          <a:xfrm>
            <a:off x="642443" y="381584"/>
            <a:ext cx="9112109" cy="620754"/>
          </a:xfrm>
          <a:prstGeom prst="rect">
            <a:avLst/>
          </a:prstGeom>
        </p:spPr>
        <p:txBody>
          <a:bodyPr/>
          <a:lstStyle>
            <a:lvl1pPr algn="l">
              <a:defRPr sz="4000">
                <a:solidFill>
                  <a:srgbClr val="383E4D"/>
                </a:solidFill>
              </a:defRPr>
            </a:lvl1pPr>
          </a:lstStyle>
          <a:p>
            <a:r>
              <a:rPr lang="en-US"/>
              <a:t>Click to edit heading </a:t>
            </a:r>
            <a:br>
              <a:rPr lang="en-US"/>
            </a:br>
            <a:r>
              <a:rPr lang="en-US" sz="1200"/>
              <a:t> </a:t>
            </a:r>
            <a:endParaRPr lang="en-AU"/>
          </a:p>
        </p:txBody>
      </p:sp>
      <p:pic>
        <p:nvPicPr>
          <p:cNvPr id="6" name="Picture 5">
            <a:extLst>
              <a:ext uri="{FF2B5EF4-FFF2-40B4-BE49-F238E27FC236}">
                <a16:creationId xmlns:a16="http://schemas.microsoft.com/office/drawing/2014/main" id="{BF12F556-CB33-29A1-A6AE-6760E6693DF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6378" b="28774"/>
          <a:stretch/>
        </p:blipFill>
        <p:spPr>
          <a:xfrm>
            <a:off x="535589" y="6086618"/>
            <a:ext cx="11656410" cy="771383"/>
          </a:xfrm>
          <a:prstGeom prst="rect">
            <a:avLst/>
          </a:prstGeom>
        </p:spPr>
      </p:pic>
      <p:sp>
        <p:nvSpPr>
          <p:cNvPr id="7" name="Text Placeholder 5">
            <a:extLst>
              <a:ext uri="{FF2B5EF4-FFF2-40B4-BE49-F238E27FC236}">
                <a16:creationId xmlns:a16="http://schemas.microsoft.com/office/drawing/2014/main" id="{D4DD7799-4CC1-362E-404F-313FFD0F5B5E}"/>
              </a:ext>
            </a:extLst>
          </p:cNvPr>
          <p:cNvSpPr>
            <a:spLocks noGrp="1"/>
          </p:cNvSpPr>
          <p:nvPr>
            <p:ph type="body" sz="quarter" idx="17" hasCustomPrompt="1"/>
          </p:nvPr>
        </p:nvSpPr>
        <p:spPr>
          <a:xfrm>
            <a:off x="642444" y="2070181"/>
            <a:ext cx="11013966" cy="4043283"/>
          </a:xfrm>
          <a:prstGeom prst="rect">
            <a:avLst/>
          </a:prstGeom>
        </p:spPr>
        <p:txBody>
          <a:bodyPr/>
          <a:lstStyle>
            <a:lvl1pPr marL="0" indent="0">
              <a:buNone/>
              <a:defRPr sz="2000"/>
            </a:lvl1pPr>
            <a:lvl2pPr>
              <a:defRPr sz="2000"/>
            </a:lvl2pPr>
            <a:lvl3pPr>
              <a:defRPr sz="2000"/>
            </a:lvl3pPr>
            <a:lvl4pPr>
              <a:defRPr sz="2000"/>
            </a:lvl4pPr>
            <a:lvl5pPr>
              <a:defRPr sz="20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5">
            <a:extLst>
              <a:ext uri="{FF2B5EF4-FFF2-40B4-BE49-F238E27FC236}">
                <a16:creationId xmlns:a16="http://schemas.microsoft.com/office/drawing/2014/main" id="{5C6EA5C5-F64E-EA85-C38C-BF5824812EDB}"/>
              </a:ext>
            </a:extLst>
          </p:cNvPr>
          <p:cNvSpPr>
            <a:spLocks noGrp="1"/>
          </p:cNvSpPr>
          <p:nvPr>
            <p:ph type="body" sz="quarter" idx="18" hasCustomPrompt="1"/>
          </p:nvPr>
        </p:nvSpPr>
        <p:spPr>
          <a:xfrm>
            <a:off x="642444" y="1225882"/>
            <a:ext cx="11322486" cy="620754"/>
          </a:xfrm>
          <a:prstGeom prst="rect">
            <a:avLst/>
          </a:prstGeom>
        </p:spPr>
        <p:txBody>
          <a:bodyPr/>
          <a:lstStyle>
            <a:lvl1pPr marL="0" indent="0">
              <a:buNone/>
              <a:defRPr sz="2800"/>
            </a:lvl1pPr>
            <a:lvl2pPr>
              <a:defRPr sz="2000"/>
            </a:lvl2pPr>
            <a:lvl3pPr>
              <a:defRPr sz="2000"/>
            </a:lvl3pPr>
            <a:lvl4pPr>
              <a:defRPr sz="2000"/>
            </a:lvl4pPr>
            <a:lvl5pPr>
              <a:defRPr sz="2000"/>
            </a:lvl5pPr>
          </a:lstStyle>
          <a:p>
            <a:pPr lvl="0"/>
            <a:r>
              <a:rPr lang="en-US"/>
              <a:t>Click to edit subheading</a:t>
            </a:r>
          </a:p>
        </p:txBody>
      </p:sp>
      <p:sp>
        <p:nvSpPr>
          <p:cNvPr id="9" name="Rectangle 8">
            <a:extLst>
              <a:ext uri="{FF2B5EF4-FFF2-40B4-BE49-F238E27FC236}">
                <a16:creationId xmlns:a16="http://schemas.microsoft.com/office/drawing/2014/main" id="{24F6199F-EA16-F7CB-2DAE-797346794F7A}"/>
              </a:ext>
            </a:extLst>
          </p:cNvPr>
          <p:cNvSpPr/>
          <p:nvPr userDrawn="1"/>
        </p:nvSpPr>
        <p:spPr>
          <a:xfrm rot="10800000">
            <a:off x="2051" y="-2"/>
            <a:ext cx="533539" cy="68757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Tree>
    <p:extLst>
      <p:ext uri="{BB962C8B-B14F-4D97-AF65-F5344CB8AC3E}">
        <p14:creationId xmlns:p14="http://schemas.microsoft.com/office/powerpoint/2010/main" val="2726567652"/>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ull width Title 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891912-2466-B5AA-56DB-E52A767205B7}"/>
              </a:ext>
            </a:extLst>
          </p:cNvPr>
          <p:cNvSpPr/>
          <p:nvPr userDrawn="1"/>
        </p:nvSpPr>
        <p:spPr>
          <a:xfrm>
            <a:off x="447706" y="1283152"/>
            <a:ext cx="11744293" cy="5574848"/>
          </a:xfrm>
          <a:prstGeom prst="rect">
            <a:avLst/>
          </a:prstGeom>
          <a:solidFill>
            <a:srgbClr val="F7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 name="Rectangle 2">
            <a:extLst>
              <a:ext uri="{FF2B5EF4-FFF2-40B4-BE49-F238E27FC236}">
                <a16:creationId xmlns:a16="http://schemas.microsoft.com/office/drawing/2014/main" id="{9A0FC407-7872-67A8-6AB3-E75364784A66}"/>
              </a:ext>
            </a:extLst>
          </p:cNvPr>
          <p:cNvSpPr/>
          <p:nvPr userDrawn="1"/>
        </p:nvSpPr>
        <p:spPr>
          <a:xfrm>
            <a:off x="447707" y="-3814"/>
            <a:ext cx="11744293" cy="12831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Text Placeholder 11">
            <a:extLst>
              <a:ext uri="{FF2B5EF4-FFF2-40B4-BE49-F238E27FC236}">
                <a16:creationId xmlns:a16="http://schemas.microsoft.com/office/drawing/2014/main" id="{BD51BE52-205C-AD07-9AFA-01FBE490269F}"/>
              </a:ext>
            </a:extLst>
          </p:cNvPr>
          <p:cNvSpPr>
            <a:spLocks noGrp="1"/>
          </p:cNvSpPr>
          <p:nvPr>
            <p:ph type="body" sz="quarter" idx="16" hasCustomPrompt="1"/>
          </p:nvPr>
        </p:nvSpPr>
        <p:spPr>
          <a:xfrm>
            <a:off x="642443" y="348342"/>
            <a:ext cx="11322485" cy="652167"/>
          </a:xfrm>
          <a:prstGeom prst="rect">
            <a:avLst/>
          </a:prstGeom>
        </p:spPr>
        <p:txBody>
          <a:bodyPr/>
          <a:lstStyle>
            <a:lvl1pPr marL="0" indent="0">
              <a:buNone/>
              <a:defRPr sz="40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heading</a:t>
            </a:r>
            <a:endParaRPr lang="en-AU"/>
          </a:p>
        </p:txBody>
      </p:sp>
      <p:sp>
        <p:nvSpPr>
          <p:cNvPr id="13" name="Text Placeholder 19">
            <a:extLst>
              <a:ext uri="{FF2B5EF4-FFF2-40B4-BE49-F238E27FC236}">
                <a16:creationId xmlns:a16="http://schemas.microsoft.com/office/drawing/2014/main" id="{46B16E60-946B-448F-A475-A166CF6081EF}"/>
              </a:ext>
            </a:extLst>
          </p:cNvPr>
          <p:cNvSpPr>
            <a:spLocks noGrp="1"/>
          </p:cNvSpPr>
          <p:nvPr>
            <p:ph type="body" sz="quarter" idx="14" hasCustomPrompt="1"/>
          </p:nvPr>
        </p:nvSpPr>
        <p:spPr>
          <a:xfrm>
            <a:off x="642443" y="6420988"/>
            <a:ext cx="1905496" cy="244475"/>
          </a:xfrm>
          <a:prstGeom prst="rect">
            <a:avLst/>
          </a:prstGeom>
        </p:spPr>
        <p:txBody>
          <a:bodyPr/>
          <a:lstStyle>
            <a:lvl1pPr marL="0" indent="0">
              <a:buNone/>
              <a:defRPr sz="900">
                <a:solidFill>
                  <a:schemeClr val="tx1"/>
                </a:solidFill>
              </a:defRPr>
            </a:lvl1pPr>
            <a:lvl5pPr>
              <a:defRPr/>
            </a:lvl5pPr>
          </a:lstStyle>
          <a:p>
            <a:pPr lvl="0"/>
            <a:r>
              <a:rPr lang="en-US"/>
              <a:t>Presentation Title</a:t>
            </a:r>
            <a:endParaRPr lang="en-AU"/>
          </a:p>
        </p:txBody>
      </p:sp>
      <p:sp>
        <p:nvSpPr>
          <p:cNvPr id="14" name="Slide Number Placeholder 5">
            <a:extLst>
              <a:ext uri="{FF2B5EF4-FFF2-40B4-BE49-F238E27FC236}">
                <a16:creationId xmlns:a16="http://schemas.microsoft.com/office/drawing/2014/main" id="{86C5081D-6C3A-56E8-E203-CBE0B2A2B37F}"/>
              </a:ext>
            </a:extLst>
          </p:cNvPr>
          <p:cNvSpPr>
            <a:spLocks noGrp="1"/>
          </p:cNvSpPr>
          <p:nvPr>
            <p:ph type="sldNum" sz="quarter" idx="12"/>
          </p:nvPr>
        </p:nvSpPr>
        <p:spPr>
          <a:xfrm>
            <a:off x="9754553" y="6420988"/>
            <a:ext cx="1795004" cy="244475"/>
          </a:xfrm>
          <a:prstGeom prst="rect">
            <a:avLst/>
          </a:prstGeom>
        </p:spPr>
        <p:txBody>
          <a:bodyPr/>
          <a:lstStyle>
            <a:lvl1pPr>
              <a:defRPr sz="900">
                <a:solidFill>
                  <a:srgbClr val="383E4D"/>
                </a:solidFill>
                <a:latin typeface="+mj-lt"/>
              </a:defRPr>
            </a:lvl1pPr>
          </a:lstStyle>
          <a:p>
            <a:pPr algn="r"/>
            <a:r>
              <a:rPr lang="en-US"/>
              <a:t>Powerlink Queensland |  </a:t>
            </a:r>
            <a:fld id="{3F0F6E2D-47C7-44F4-B28B-35A07495FA11}" type="slidenum">
              <a:rPr lang="en-AU" smtClean="0"/>
              <a:pPr algn="r"/>
              <a:t>‹#›</a:t>
            </a:fld>
            <a:endParaRPr lang="en-AU"/>
          </a:p>
          <a:p>
            <a:endParaRPr lang="en-AU"/>
          </a:p>
        </p:txBody>
      </p:sp>
      <p:sp>
        <p:nvSpPr>
          <p:cNvPr id="6" name="Text Placeholder 5">
            <a:extLst>
              <a:ext uri="{FF2B5EF4-FFF2-40B4-BE49-F238E27FC236}">
                <a16:creationId xmlns:a16="http://schemas.microsoft.com/office/drawing/2014/main" id="{405EAE7B-5383-8A20-40B2-8C8665C95C0B}"/>
              </a:ext>
            </a:extLst>
          </p:cNvPr>
          <p:cNvSpPr>
            <a:spLocks noGrp="1"/>
          </p:cNvSpPr>
          <p:nvPr>
            <p:ph type="body" sz="quarter" idx="17" hasCustomPrompt="1"/>
          </p:nvPr>
        </p:nvSpPr>
        <p:spPr>
          <a:xfrm>
            <a:off x="642444" y="1437910"/>
            <a:ext cx="11322486" cy="4675553"/>
          </a:xfrm>
          <a:prstGeom prst="rect">
            <a:avLst/>
          </a:prstGeom>
        </p:spPr>
        <p:txBody>
          <a:bodyPr/>
          <a:lstStyle>
            <a:lvl1pPr marL="0" indent="0">
              <a:buNone/>
              <a:defRPr sz="2000"/>
            </a:lvl1pPr>
            <a:lvl2pPr>
              <a:defRPr sz="2000"/>
            </a:lvl2pPr>
            <a:lvl3pPr>
              <a:defRPr sz="2000"/>
            </a:lvl3pPr>
            <a:lvl4pPr>
              <a:defRPr sz="2000"/>
            </a:lvl4pPr>
            <a:lvl5pPr>
              <a:defRPr sz="20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6">
            <a:extLst>
              <a:ext uri="{FF2B5EF4-FFF2-40B4-BE49-F238E27FC236}">
                <a16:creationId xmlns:a16="http://schemas.microsoft.com/office/drawing/2014/main" id="{EF3E8D8A-8051-9380-91BE-DB8A827D014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076" b="28774"/>
          <a:stretch/>
        </p:blipFill>
        <p:spPr>
          <a:xfrm>
            <a:off x="-1" y="6086618"/>
            <a:ext cx="12192000" cy="771383"/>
          </a:xfrm>
          <a:prstGeom prst="rect">
            <a:avLst/>
          </a:prstGeom>
        </p:spPr>
      </p:pic>
      <p:sp>
        <p:nvSpPr>
          <p:cNvPr id="2" name="Rectangle 1">
            <a:extLst>
              <a:ext uri="{FF2B5EF4-FFF2-40B4-BE49-F238E27FC236}">
                <a16:creationId xmlns:a16="http://schemas.microsoft.com/office/drawing/2014/main" id="{EE48DE27-FF18-FE51-687F-BE8A50A67813}"/>
              </a:ext>
            </a:extLst>
          </p:cNvPr>
          <p:cNvSpPr/>
          <p:nvPr userDrawn="1"/>
        </p:nvSpPr>
        <p:spPr>
          <a:xfrm rot="10800000">
            <a:off x="2051" y="-2"/>
            <a:ext cx="533539" cy="6875777"/>
          </a:xfrm>
          <a:prstGeom prst="rect">
            <a:avLst/>
          </a:prstGeom>
          <a:solidFill>
            <a:srgbClr val="FAB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a:p>
            <a:pPr algn="ctr"/>
            <a:endParaRPr lang="en-AU" sz="1800">
              <a:solidFill>
                <a:srgbClr val="ED1B2F"/>
              </a:solidFill>
            </a:endParaRPr>
          </a:p>
        </p:txBody>
      </p:sp>
    </p:spTree>
    <p:extLst>
      <p:ext uri="{BB962C8B-B14F-4D97-AF65-F5344CB8AC3E}">
        <p14:creationId xmlns:p14="http://schemas.microsoft.com/office/powerpoint/2010/main" val="3000734916"/>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0.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4.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theme" Target="../theme/theme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9B33EB-E320-A345-B1D9-51B649760EC7}"/>
              </a:ext>
            </a:extLst>
          </p:cNvPr>
          <p:cNvSpPr/>
          <p:nvPr userDrawn="1"/>
        </p:nvSpPr>
        <p:spPr>
          <a:xfrm>
            <a:off x="0" y="6356354"/>
            <a:ext cx="12192000" cy="6169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334434" y="1436988"/>
            <a:ext cx="10684585" cy="4471688"/>
          </a:xfrm>
          <a:prstGeom prst="rect">
            <a:avLst/>
          </a:prstGeom>
        </p:spPr>
        <p:txBody>
          <a:bodyPr vert="horz" lIns="91440" tIns="45720" rIns="91440" bIns="45720" rtlCol="0">
            <a:normAutofit/>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
        <p:nvSpPr>
          <p:cNvPr id="16" name="Title Placeholder 15">
            <a:extLst>
              <a:ext uri="{FF2B5EF4-FFF2-40B4-BE49-F238E27FC236}">
                <a16:creationId xmlns:a16="http://schemas.microsoft.com/office/drawing/2014/main" id="{A1EE96B8-6E5C-864F-972C-AAB87CD03BC0}"/>
              </a:ext>
            </a:extLst>
          </p:cNvPr>
          <p:cNvSpPr>
            <a:spLocks noGrp="1"/>
          </p:cNvSpPr>
          <p:nvPr>
            <p:ph type="title"/>
          </p:nvPr>
        </p:nvSpPr>
        <p:spPr>
          <a:xfrm>
            <a:off x="334433" y="150816"/>
            <a:ext cx="10515600" cy="1111707"/>
          </a:xfrm>
          <a:prstGeom prst="rect">
            <a:avLst/>
          </a:prstGeom>
        </p:spPr>
        <p:txBody>
          <a:bodyPr vert="horz" lIns="91440" tIns="45720" rIns="91440" bIns="45720" rtlCol="0" anchor="b" anchorCtr="0">
            <a:normAutofit/>
          </a:bodyPr>
          <a:lstStyle/>
          <a:p>
            <a:r>
              <a:rPr lang="en-GB" dirty="0"/>
              <a:t>Click to add title</a:t>
            </a:r>
            <a:endParaRPr lang="en-US" dirty="0"/>
          </a:p>
        </p:txBody>
      </p:sp>
      <p:sp>
        <p:nvSpPr>
          <p:cNvPr id="23" name="Footer Placeholder 17">
            <a:extLst>
              <a:ext uri="{FF2B5EF4-FFF2-40B4-BE49-F238E27FC236}">
                <a16:creationId xmlns:a16="http://schemas.microsoft.com/office/drawing/2014/main" id="{F4F2B60D-EF94-1241-ADEE-BF5B88CEA6EF}"/>
              </a:ext>
            </a:extLst>
          </p:cNvPr>
          <p:cNvSpPr txBox="1">
            <a:spLocks/>
          </p:cNvSpPr>
          <p:nvPr userDrawn="1"/>
        </p:nvSpPr>
        <p:spPr>
          <a:xfrm>
            <a:off x="355951" y="6530820"/>
            <a:ext cx="1117693" cy="246221"/>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dirty="0">
                <a:solidFill>
                  <a:schemeClr val="accent2"/>
                </a:solidFill>
              </a:rPr>
              <a:t>aer.gov.au</a:t>
            </a:r>
            <a:endParaRPr lang="en-US" sz="1000" dirty="0">
              <a:solidFill>
                <a:schemeClr val="accent6"/>
              </a:solidFill>
            </a:endParaRPr>
          </a:p>
        </p:txBody>
      </p:sp>
    </p:spTree>
    <p:extLst>
      <p:ext uri="{BB962C8B-B14F-4D97-AF65-F5344CB8AC3E}">
        <p14:creationId xmlns:p14="http://schemas.microsoft.com/office/powerpoint/2010/main" val="160312213"/>
      </p:ext>
    </p:extLst>
  </p:cSld>
  <p:clrMap bg1="lt1" tx1="dk1" bg2="lt2" tx2="dk2" accent1="accent1" accent2="accent2" accent3="accent3" accent4="accent4" accent5="accent5" accent6="accent6" hlink="hlink" folHlink="folHlink"/>
  <p:sldLayoutIdLst>
    <p:sldLayoutId id="2147483670" r:id="rId1"/>
    <p:sldLayoutId id="2147483677" r:id="rId2"/>
    <p:sldLayoutId id="2147483661" r:id="rId3"/>
    <p:sldLayoutId id="2147483678" r:id="rId4"/>
    <p:sldLayoutId id="2147483671" r:id="rId5"/>
    <p:sldLayoutId id="2147483679" r:id="rId6"/>
    <p:sldLayoutId id="2147483662" r:id="rId7"/>
    <p:sldLayoutId id="2147483664" r:id="rId8"/>
    <p:sldLayoutId id="2147483665" r:id="rId9"/>
    <p:sldLayoutId id="2147483666" r:id="rId10"/>
    <p:sldLayoutId id="2147483667" r:id="rId11"/>
    <p:sldLayoutId id="2147483669" r:id="rId12"/>
    <p:sldLayoutId id="2147483674" r:id="rId13"/>
    <p:sldLayoutId id="2147483673" r:id="rId14"/>
    <p:sldLayoutId id="2147483675" r:id="rId15"/>
    <p:sldLayoutId id="2147483672"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400"/>
        </a:spcBef>
        <a:spcAft>
          <a:spcPts val="400"/>
        </a:spcAft>
        <a:buClr>
          <a:schemeClr val="accent2"/>
        </a:buClr>
        <a:buFont typeface="Arial" panose="020B0604020202020204" pitchFamily="34" charset="0"/>
        <a:buChar char="•"/>
        <a:defRPr sz="1800" kern="1200">
          <a:solidFill>
            <a:schemeClr val="accent1"/>
          </a:solidFill>
          <a:latin typeface="+mn-lt"/>
          <a:ea typeface="+mn-ea"/>
          <a:cs typeface="+mn-cs"/>
        </a:defRPr>
      </a:lvl1pPr>
      <a:lvl2pPr marL="490538" indent="-230188" algn="l" defTabSz="914400" rtl="0" eaLnBrk="1" latinLnBrk="0" hangingPunct="1">
        <a:lnSpc>
          <a:spcPct val="90000"/>
        </a:lnSpc>
        <a:spcBef>
          <a:spcPts val="400"/>
        </a:spcBef>
        <a:spcAft>
          <a:spcPts val="400"/>
        </a:spcAft>
        <a:buFont typeface="Arial" panose="020B0604020202020204" pitchFamily="34" charset="0"/>
        <a:buChar char="•"/>
        <a:tabLst/>
        <a:defRPr sz="1600" kern="1200">
          <a:solidFill>
            <a:schemeClr val="accent1"/>
          </a:solidFill>
          <a:latin typeface="+mn-lt"/>
          <a:ea typeface="+mn-ea"/>
          <a:cs typeface="+mn-cs"/>
        </a:defRPr>
      </a:lvl2pPr>
      <a:lvl3pPr marL="758825"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3pPr>
      <a:lvl4pPr marL="1027113" indent="-228600" algn="l" defTabSz="914400" rtl="0" eaLnBrk="1" latinLnBrk="0" hangingPunct="1">
        <a:lnSpc>
          <a:spcPct val="90000"/>
        </a:lnSpc>
        <a:spcBef>
          <a:spcPts val="400"/>
        </a:spcBef>
        <a:spcAft>
          <a:spcPts val="400"/>
        </a:spcAft>
        <a:buFont typeface="Arial" panose="020B0604020202020204" pitchFamily="34" charset="0"/>
        <a:buChar char="•"/>
        <a:tabLst/>
        <a:defRPr sz="1200" kern="1200">
          <a:solidFill>
            <a:schemeClr val="accent1"/>
          </a:solidFill>
          <a:latin typeface="+mn-lt"/>
          <a:ea typeface="+mn-ea"/>
          <a:cs typeface="+mn-cs"/>
        </a:defRPr>
      </a:lvl4pPr>
      <a:lvl5pPr marL="1249363" indent="-228600" algn="l" defTabSz="914400" rtl="0" eaLnBrk="1" latinLnBrk="0" hangingPunct="1">
        <a:lnSpc>
          <a:spcPct val="90000"/>
        </a:lnSpc>
        <a:spcBef>
          <a:spcPts val="400"/>
        </a:spcBef>
        <a:spcAft>
          <a:spcPts val="400"/>
        </a:spcAft>
        <a:buFont typeface="Arial" panose="020B0604020202020204" pitchFamily="34" charset="0"/>
        <a:buChar char="•"/>
        <a:tabLst/>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6" userDrawn="1">
          <p15:clr>
            <a:srgbClr val="F26B43"/>
          </p15:clr>
        </p15:guide>
        <p15:guide id="2" pos="7620" userDrawn="1">
          <p15:clr>
            <a:srgbClr val="F26B43"/>
          </p15:clr>
        </p15:guide>
        <p15:guide id="3" orient="horz" pos="4269" userDrawn="1">
          <p15:clr>
            <a:srgbClr val="F26B43"/>
          </p15:clr>
        </p15:guide>
        <p15:guide id="4" pos="60" userDrawn="1">
          <p15:clr>
            <a:srgbClr val="F26B43"/>
          </p15:clr>
        </p15:guide>
        <p15:guide id="5" orient="horz" pos="96" userDrawn="1">
          <p15:clr>
            <a:srgbClr val="F26B43"/>
          </p15:clr>
        </p15:guide>
        <p15:guide id="6" pos="6955" userDrawn="1">
          <p15:clr>
            <a:srgbClr val="F26B43"/>
          </p15:clr>
        </p15:guide>
        <p15:guide id="7" pos="211" userDrawn="1">
          <p15:clr>
            <a:srgbClr val="F26B43"/>
          </p15:clr>
        </p15:guide>
        <p15:guide id="8" orient="horz" pos="935" userDrawn="1">
          <p15:clr>
            <a:srgbClr val="F26B43"/>
          </p15:clr>
        </p15:guide>
        <p15:guide id="9" orient="horz" pos="981"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97A20C-A9D7-FCD9-93C9-9F80CD9DDCD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87C09D2-C9B7-2C78-2762-04975B875E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5D9160D-BB50-268B-6F78-00EDC5A05C1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5BCAD085-E8A6-8845-BD4E-CB4CCA059FC4}" type="datetimeFigureOut">
              <a:rPr lang="en-US" smtClean="0"/>
              <a:t>4/9/2026</a:t>
            </a:fld>
            <a:endParaRPr lang="en-US"/>
          </a:p>
        </p:txBody>
      </p:sp>
      <p:sp>
        <p:nvSpPr>
          <p:cNvPr id="5" name="Footer Placeholder 4">
            <a:extLst>
              <a:ext uri="{FF2B5EF4-FFF2-40B4-BE49-F238E27FC236}">
                <a16:creationId xmlns:a16="http://schemas.microsoft.com/office/drawing/2014/main" id="{DB8D910F-8EF3-3DAE-E25B-47ED716B12A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B1A33D8-74D2-12FB-F6FE-245419E8FE0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00008862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267" y="404664"/>
            <a:ext cx="1142146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5047397" y="6416675"/>
            <a:ext cx="2097206" cy="365125"/>
          </a:xfrm>
          <a:prstGeom prst="rect">
            <a:avLst/>
          </a:prstGeom>
        </p:spPr>
        <p:txBody>
          <a:bodyPr lIns="0" tIns="25200" rIns="0" bIns="0"/>
          <a:lstStyle>
            <a:lvl1pPr algn="ctr">
              <a:defRPr sz="1200">
                <a:solidFill>
                  <a:schemeClr val="bg1">
                    <a:lumMod val="75000"/>
                  </a:schemeClr>
                </a:solidFill>
              </a:defRPr>
            </a:lvl1pPr>
          </a:lstStyle>
          <a:p>
            <a:endParaRPr lang="en-AU"/>
          </a:p>
        </p:txBody>
      </p:sp>
      <p:sp>
        <p:nvSpPr>
          <p:cNvPr id="4" name="Date Placeholder 3"/>
          <p:cNvSpPr>
            <a:spLocks noGrp="1"/>
          </p:cNvSpPr>
          <p:nvPr>
            <p:ph type="dt" sz="half" idx="2"/>
          </p:nvPr>
        </p:nvSpPr>
        <p:spPr>
          <a:xfrm>
            <a:off x="385266" y="6416674"/>
            <a:ext cx="4527927" cy="365125"/>
          </a:xfrm>
          <a:prstGeom prst="rect">
            <a:avLst/>
          </a:prstGeom>
        </p:spPr>
        <p:txBody>
          <a:bodyPr vert="horz" lIns="0" tIns="25200" rIns="0" bIns="0" rtlCol="0" anchor="t" anchorCtr="0"/>
          <a:lstStyle>
            <a:lvl1pPr algn="l">
              <a:defRPr sz="1200">
                <a:solidFill>
                  <a:schemeClr val="bg1">
                    <a:lumMod val="75000"/>
                  </a:schemeClr>
                </a:solidFill>
              </a:defRPr>
            </a:lvl1pPr>
          </a:lstStyle>
          <a:p>
            <a:r>
              <a:rPr lang="en-US"/>
              <a:t>4/9/2024</a:t>
            </a:r>
          </a:p>
        </p:txBody>
      </p:sp>
    </p:spTree>
    <p:extLst>
      <p:ext uri="{BB962C8B-B14F-4D97-AF65-F5344CB8AC3E}">
        <p14:creationId xmlns:p14="http://schemas.microsoft.com/office/powerpoint/2010/main" val="5294139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hf sldNum="0" hdr="0" ftr="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4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267" y="404664"/>
            <a:ext cx="1142146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5047397" y="6416675"/>
            <a:ext cx="2097206" cy="365125"/>
          </a:xfrm>
          <a:prstGeom prst="rect">
            <a:avLst/>
          </a:prstGeom>
        </p:spPr>
        <p:txBody>
          <a:bodyPr lIns="0" tIns="25200" rIns="0" bIns="0"/>
          <a:lstStyle>
            <a:lvl1pPr algn="ctr">
              <a:defRPr sz="1200">
                <a:solidFill>
                  <a:schemeClr val="bg1">
                    <a:lumMod val="75000"/>
                  </a:schemeClr>
                </a:solidFill>
              </a:defRPr>
            </a:lvl1pPr>
          </a:lstStyle>
          <a:p>
            <a:endParaRPr lang="en-AU"/>
          </a:p>
        </p:txBody>
      </p:sp>
      <p:sp>
        <p:nvSpPr>
          <p:cNvPr id="4" name="Date Placeholder 3"/>
          <p:cNvSpPr>
            <a:spLocks noGrp="1"/>
          </p:cNvSpPr>
          <p:nvPr>
            <p:ph type="dt" sz="half" idx="2"/>
          </p:nvPr>
        </p:nvSpPr>
        <p:spPr>
          <a:xfrm>
            <a:off x="385266" y="6416674"/>
            <a:ext cx="4527927" cy="365125"/>
          </a:xfrm>
          <a:prstGeom prst="rect">
            <a:avLst/>
          </a:prstGeom>
        </p:spPr>
        <p:txBody>
          <a:bodyPr vert="horz" lIns="0" tIns="25200" rIns="0" bIns="0" rtlCol="0" anchor="t" anchorCtr="0"/>
          <a:lstStyle>
            <a:lvl1pPr algn="l">
              <a:defRPr sz="1200">
                <a:solidFill>
                  <a:schemeClr val="bg1">
                    <a:lumMod val="75000"/>
                  </a:schemeClr>
                </a:solidFill>
              </a:defRPr>
            </a:lvl1pPr>
          </a:lstStyle>
          <a:p>
            <a:r>
              <a:rPr lang="en-US"/>
              <a:t>4/9/2024</a:t>
            </a:r>
          </a:p>
        </p:txBody>
      </p:sp>
    </p:spTree>
    <p:extLst>
      <p:ext uri="{BB962C8B-B14F-4D97-AF65-F5344CB8AC3E}">
        <p14:creationId xmlns:p14="http://schemas.microsoft.com/office/powerpoint/2010/main" val="3720095205"/>
      </p:ext>
    </p:extLst>
  </p:cSld>
  <p:clrMap bg1="lt1" tx1="dk1" bg2="lt2" tx2="dk2" accent1="accent1" accent2="accent2" accent3="accent3" accent4="accent4" accent5="accent5" accent6="accent6" hlink="hlink" folHlink="folHlink"/>
  <p:sldLayoutIdLst>
    <p:sldLayoutId id="2147483688" r:id="rId1"/>
    <p:sldLayoutId id="2147483690" r:id="rId2"/>
    <p:sldLayoutId id="2147483692" r:id="rId3"/>
    <p:sldLayoutId id="2147483693" r:id="rId4"/>
    <p:sldLayoutId id="2147483694" r:id="rId5"/>
  </p:sldLayoutIdLst>
  <p:hf sldNum="0" hdr="0" ftr="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4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392" y="404664"/>
            <a:ext cx="1043721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623392" y="1123200"/>
            <a:ext cx="10945216" cy="504399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060608" y="395140"/>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6192011" y="6416675"/>
            <a:ext cx="5376597" cy="365125"/>
          </a:xfrm>
          <a:prstGeom prst="rect">
            <a:avLst/>
          </a:prstGeom>
        </p:spPr>
        <p:txBody>
          <a:bodyPr lIns="0" tIns="25200" rIns="0" bIns="0"/>
          <a:lstStyle>
            <a:lvl1pPr algn="r">
              <a:defRPr sz="1200">
                <a:solidFill>
                  <a:schemeClr val="tx2"/>
                </a:solidFill>
              </a:defRPr>
            </a:lvl1pPr>
          </a:lstStyle>
          <a:p>
            <a:endParaRPr lang="en-AU"/>
          </a:p>
        </p:txBody>
      </p:sp>
      <p:sp>
        <p:nvSpPr>
          <p:cNvPr id="4" name="Date Placeholder 3"/>
          <p:cNvSpPr>
            <a:spLocks noGrp="1"/>
          </p:cNvSpPr>
          <p:nvPr>
            <p:ph type="dt" sz="half" idx="2"/>
          </p:nvPr>
        </p:nvSpPr>
        <p:spPr>
          <a:xfrm>
            <a:off x="623392" y="6416674"/>
            <a:ext cx="2743200" cy="365125"/>
          </a:xfrm>
          <a:prstGeom prst="rect">
            <a:avLst/>
          </a:prstGeom>
        </p:spPr>
        <p:txBody>
          <a:bodyPr vert="horz" lIns="0" tIns="25200" rIns="0" bIns="0" rtlCol="0" anchor="t" anchorCtr="0"/>
          <a:lstStyle>
            <a:lvl1pPr algn="l">
              <a:defRPr sz="1200">
                <a:solidFill>
                  <a:schemeClr val="tx1"/>
                </a:solidFill>
              </a:defRPr>
            </a:lvl1pPr>
          </a:lstStyle>
          <a:p>
            <a:r>
              <a:rPr lang="en-US"/>
              <a:t>4/9/2024</a:t>
            </a:r>
          </a:p>
        </p:txBody>
      </p:sp>
    </p:spTree>
    <p:extLst>
      <p:ext uri="{BB962C8B-B14F-4D97-AF65-F5344CB8AC3E}">
        <p14:creationId xmlns:p14="http://schemas.microsoft.com/office/powerpoint/2010/main" val="53127190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2" r:id="rId6"/>
    <p:sldLayoutId id="2147483703" r:id="rId7"/>
    <p:sldLayoutId id="2147483704" r:id="rId8"/>
    <p:sldLayoutId id="2147483705" r:id="rId9"/>
    <p:sldLayoutId id="2147483706" r:id="rId10"/>
  </p:sldLayoutIdLst>
  <p:hf sldNum="0" hdr="0" ftr="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0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267" y="404664"/>
            <a:ext cx="1142146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5047397" y="6416675"/>
            <a:ext cx="2097206" cy="365125"/>
          </a:xfrm>
          <a:prstGeom prst="rect">
            <a:avLst/>
          </a:prstGeom>
        </p:spPr>
        <p:txBody>
          <a:bodyPr lIns="0" tIns="25200" rIns="0" bIns="0"/>
          <a:lstStyle>
            <a:lvl1pPr algn="ctr">
              <a:defRPr sz="1200">
                <a:solidFill>
                  <a:schemeClr val="bg1">
                    <a:lumMod val="75000"/>
                  </a:schemeClr>
                </a:solidFill>
              </a:defRPr>
            </a:lvl1pPr>
          </a:lstStyle>
          <a:p>
            <a:endParaRPr lang="en-AU"/>
          </a:p>
        </p:txBody>
      </p:sp>
      <p:sp>
        <p:nvSpPr>
          <p:cNvPr id="4" name="Date Placeholder 3"/>
          <p:cNvSpPr>
            <a:spLocks noGrp="1"/>
          </p:cNvSpPr>
          <p:nvPr>
            <p:ph type="dt" sz="half" idx="2"/>
          </p:nvPr>
        </p:nvSpPr>
        <p:spPr>
          <a:xfrm>
            <a:off x="385266" y="6416674"/>
            <a:ext cx="4527927" cy="365125"/>
          </a:xfrm>
          <a:prstGeom prst="rect">
            <a:avLst/>
          </a:prstGeom>
        </p:spPr>
        <p:txBody>
          <a:bodyPr vert="horz" lIns="0" tIns="25200" rIns="0" bIns="0" rtlCol="0" anchor="t" anchorCtr="0"/>
          <a:lstStyle>
            <a:lvl1pPr algn="l">
              <a:defRPr sz="1200">
                <a:solidFill>
                  <a:schemeClr val="bg1">
                    <a:lumMod val="75000"/>
                  </a:schemeClr>
                </a:solidFill>
              </a:defRPr>
            </a:lvl1pPr>
          </a:lstStyle>
          <a:p>
            <a:r>
              <a:rPr lang="en-US"/>
              <a:t>4/9/2024</a:t>
            </a:r>
          </a:p>
        </p:txBody>
      </p:sp>
    </p:spTree>
    <p:extLst>
      <p:ext uri="{BB962C8B-B14F-4D97-AF65-F5344CB8AC3E}">
        <p14:creationId xmlns:p14="http://schemas.microsoft.com/office/powerpoint/2010/main" val="3428515183"/>
      </p:ext>
    </p:extLst>
  </p:cSld>
  <p:clrMap bg1="lt1" tx1="dk1" bg2="lt2" tx2="dk2" accent1="accent1" accent2="accent2" accent3="accent3" accent4="accent4" accent5="accent5" accent6="accent6" hlink="hlink" folHlink="folHlink"/>
  <p:sldLayoutIdLst>
    <p:sldLayoutId id="2147483708" r:id="rId1"/>
    <p:sldLayoutId id="2147483710" r:id="rId2"/>
    <p:sldLayoutId id="2147483711" r:id="rId3"/>
    <p:sldLayoutId id="2147483712" r:id="rId4"/>
    <p:sldLayoutId id="2147483713" r:id="rId5"/>
    <p:sldLayoutId id="2147483714" r:id="rId6"/>
  </p:sldLayoutIdLst>
  <p:hf sldNum="0" hdr="0" ftr="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4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392" y="404664"/>
            <a:ext cx="1043721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623392" y="1123200"/>
            <a:ext cx="10945216" cy="504399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060608" y="395140"/>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6192011" y="6416675"/>
            <a:ext cx="5376597" cy="365125"/>
          </a:xfrm>
          <a:prstGeom prst="rect">
            <a:avLst/>
          </a:prstGeom>
        </p:spPr>
        <p:txBody>
          <a:bodyPr lIns="0" tIns="25200" rIns="0" bIns="0"/>
          <a:lstStyle>
            <a:lvl1pPr algn="r">
              <a:defRPr sz="1200">
                <a:solidFill>
                  <a:schemeClr val="tx2"/>
                </a:solidFill>
              </a:defRPr>
            </a:lvl1pPr>
          </a:lstStyle>
          <a:p>
            <a:endParaRPr lang="en-AU"/>
          </a:p>
        </p:txBody>
      </p:sp>
      <p:sp>
        <p:nvSpPr>
          <p:cNvPr id="4" name="Date Placeholder 3"/>
          <p:cNvSpPr>
            <a:spLocks noGrp="1"/>
          </p:cNvSpPr>
          <p:nvPr>
            <p:ph type="dt" sz="half" idx="2"/>
          </p:nvPr>
        </p:nvSpPr>
        <p:spPr>
          <a:xfrm>
            <a:off x="623392" y="6416674"/>
            <a:ext cx="2743200" cy="365125"/>
          </a:xfrm>
          <a:prstGeom prst="rect">
            <a:avLst/>
          </a:prstGeom>
        </p:spPr>
        <p:txBody>
          <a:bodyPr vert="horz" lIns="0" tIns="25200" rIns="0" bIns="0" rtlCol="0" anchor="t" anchorCtr="0"/>
          <a:lstStyle>
            <a:lvl1pPr algn="l">
              <a:defRPr sz="1200">
                <a:solidFill>
                  <a:schemeClr val="tx1"/>
                </a:solidFill>
              </a:defRPr>
            </a:lvl1pPr>
          </a:lstStyle>
          <a:p>
            <a:r>
              <a:rPr lang="en-US"/>
              <a:t>4/9/2024</a:t>
            </a:r>
          </a:p>
        </p:txBody>
      </p:sp>
    </p:spTree>
    <p:extLst>
      <p:ext uri="{BB962C8B-B14F-4D97-AF65-F5344CB8AC3E}">
        <p14:creationId xmlns:p14="http://schemas.microsoft.com/office/powerpoint/2010/main" val="420976371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2" r:id="rId6"/>
    <p:sldLayoutId id="2147483723" r:id="rId7"/>
    <p:sldLayoutId id="2147483724" r:id="rId8"/>
    <p:sldLayoutId id="2147483725" r:id="rId9"/>
    <p:sldLayoutId id="2147483726" r:id="rId10"/>
    <p:sldLayoutId id="2147483727" r:id="rId11"/>
  </p:sldLayoutIdLst>
  <p:hf sldNum="0" hdr="0" ftr="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0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267" y="404664"/>
            <a:ext cx="1142146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7" name="Rectangle 6">
            <a:extLst>
              <a:ext uri="{FF2B5EF4-FFF2-40B4-BE49-F238E27FC236}">
                <a16:creationId xmlns:a16="http://schemas.microsoft.com/office/drawing/2014/main" id="{ACE7ECC6-23A8-7778-F61F-7CA952745F67}"/>
              </a:ext>
            </a:extLst>
          </p:cNvPr>
          <p:cNvSpPr/>
          <p:nvPr userDrawn="1"/>
        </p:nvSpPr>
        <p:spPr>
          <a:xfrm>
            <a:off x="0" y="6813341"/>
            <a:ext cx="12192000" cy="45719"/>
          </a:xfrm>
          <a:prstGeom prst="rect">
            <a:avLst/>
          </a:prstGeom>
          <a:solidFill>
            <a:srgbClr val="36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120913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Lst>
  <p:hf sldNum="0" hdr="0" ftr="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0" marR="0" indent="0" algn="l" defTabSz="693738" rtl="0" eaLnBrk="1" fontAlgn="auto" latinLnBrk="0" hangingPunct="1">
        <a:lnSpc>
          <a:spcPct val="90000"/>
        </a:lnSpc>
        <a:spcBef>
          <a:spcPts val="750"/>
        </a:spcBef>
        <a:spcAft>
          <a:spcPts val="0"/>
        </a:spcAft>
        <a:buClrTx/>
        <a:buSzTx/>
        <a:buFont typeface="Arial" panose="020B0604020202020204" pitchFamily="34" charset="0"/>
        <a:buNone/>
        <a:tabLst/>
        <a:defRPr sz="2400" kern="1200">
          <a:solidFill>
            <a:schemeClr val="tx1"/>
          </a:solidFill>
          <a:latin typeface="+mn-lt"/>
          <a:ea typeface="+mn-ea"/>
          <a:cs typeface="+mn-cs"/>
        </a:defRPr>
      </a:lvl1pPr>
      <a:lvl2pPr marL="800100" marR="0" indent="-45720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2pPr>
      <a:lvl3pPr marL="1028700" marR="0" indent="-342900" algn="l" defTabSz="693738"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371600" marR="0" indent="-34290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4pPr>
      <a:lvl5pPr marL="1714500" marR="0" indent="-342900" algn="l" defTabSz="693738"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601913" indent="-342900" algn="l" defTabSz="69373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408363" indent="-228600" algn="l" defTabSz="69373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4D378-33A4-2BC8-9E45-20D8E11FE3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4893287-0007-9E51-110F-8F32949D04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3B3DED3-03FF-0EB2-5B14-92A8B16586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FE9B5F-DA4D-46CA-8656-EC84F1EBC0B2}" type="datetimeFigureOut">
              <a:rPr lang="en-AU" smtClean="0"/>
              <a:t>9/04/2026</a:t>
            </a:fld>
            <a:endParaRPr lang="en-AU"/>
          </a:p>
        </p:txBody>
      </p:sp>
      <p:sp>
        <p:nvSpPr>
          <p:cNvPr id="5" name="Footer Placeholder 4">
            <a:extLst>
              <a:ext uri="{FF2B5EF4-FFF2-40B4-BE49-F238E27FC236}">
                <a16:creationId xmlns:a16="http://schemas.microsoft.com/office/drawing/2014/main" id="{67EC04FF-80E8-96F7-D0E8-2872592B28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1C646260-823F-D7FE-2099-1E24FBDA43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CE5DBD-9174-49EB-BEAD-0B43D0141D03}" type="slidenum">
              <a:rPr lang="en-AU" smtClean="0"/>
              <a:t>‹#›</a:t>
            </a:fld>
            <a:endParaRPr lang="en-AU"/>
          </a:p>
        </p:txBody>
      </p:sp>
    </p:spTree>
    <p:extLst>
      <p:ext uri="{BB962C8B-B14F-4D97-AF65-F5344CB8AC3E}">
        <p14:creationId xmlns:p14="http://schemas.microsoft.com/office/powerpoint/2010/main" val="75267421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91174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Lst>
  <p:hf hdr="0" dt="0"/>
  <p:txStyles>
    <p:titleStyle>
      <a:lvl1pPr algn="l" defTabSz="914400" rtl="0" eaLnBrk="1" latinLnBrk="0" hangingPunct="1">
        <a:lnSpc>
          <a:spcPct val="90000"/>
        </a:lnSpc>
        <a:spcBef>
          <a:spcPct val="0"/>
        </a:spcBef>
        <a:buNone/>
        <a:defRPr sz="4400" kern="1200">
          <a:solidFill>
            <a:srgbClr val="F7F4E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4.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12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xml"/><Relationship Id="rId1" Type="http://schemas.openxmlformats.org/officeDocument/2006/relationships/slideLayout" Target="../slideLayouts/slideLayout1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xml"/><Relationship Id="rId1" Type="http://schemas.openxmlformats.org/officeDocument/2006/relationships/slideLayout" Target="../slideLayouts/slideLayout99.xml"/><Relationship Id="rId4" Type="http://schemas.openxmlformats.org/officeDocument/2006/relationships/image" Target="../media/image136.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25.svg"/><Relationship Id="rId4" Type="http://schemas.openxmlformats.org/officeDocument/2006/relationships/diagramQuickStyle" Target="../diagrams/quickStyle1.xml"/><Relationship Id="rId9" Type="http://schemas.openxmlformats.org/officeDocument/2006/relationships/image" Target="../media/image12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27.svg"/><Relationship Id="rId4" Type="http://schemas.openxmlformats.org/officeDocument/2006/relationships/image" Target="../media/image1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06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07CC7-C4EC-4D28-B3D9-D4E2BF4F17B3}"/>
              </a:ext>
            </a:extLst>
          </p:cNvPr>
          <p:cNvSpPr txBox="1">
            <a:spLocks/>
          </p:cNvSpPr>
          <p:nvPr/>
        </p:nvSpPr>
        <p:spPr>
          <a:xfrm>
            <a:off x="1595120" y="2307007"/>
            <a:ext cx="8851788" cy="3327056"/>
          </a:xfrm>
          <a:prstGeom prst="rect">
            <a:avLst/>
          </a:prstGeom>
        </p:spPr>
        <p:txBody>
          <a:bodyPr anchor="b"/>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endParaRPr lang="en-GB" dirty="0"/>
          </a:p>
          <a:p>
            <a:endParaRPr lang="en-GB" dirty="0"/>
          </a:p>
          <a:p>
            <a:r>
              <a:rPr lang="en-US" altLang="en-US" sz="4000" dirty="0">
                <a:cs typeface="Calibri" panose="020F0502020204030204" pitchFamily="34" charset="0"/>
              </a:rPr>
              <a:t>Powerlink 2027-32 Electricity Transmission Revenue Proposal</a:t>
            </a:r>
          </a:p>
          <a:p>
            <a:endParaRPr lang="en-US" altLang="en-US" sz="4000" dirty="0">
              <a:cs typeface="Calibri" panose="020F0502020204030204" pitchFamily="34" charset="0"/>
            </a:endParaRPr>
          </a:p>
          <a:p>
            <a:r>
              <a:rPr lang="en-US" sz="2800" dirty="0"/>
              <a:t>Public Forum</a:t>
            </a:r>
          </a:p>
          <a:p>
            <a:endParaRPr lang="en-AU" altLang="en-US" sz="5400" dirty="0">
              <a:cs typeface="Calibri" panose="020F0502020204030204" pitchFamily="34" charset="0"/>
            </a:endParaRPr>
          </a:p>
        </p:txBody>
      </p:sp>
      <p:sp>
        <p:nvSpPr>
          <p:cNvPr id="3" name="Subtitle 2">
            <a:extLst>
              <a:ext uri="{FF2B5EF4-FFF2-40B4-BE49-F238E27FC236}">
                <a16:creationId xmlns:a16="http://schemas.microsoft.com/office/drawing/2014/main" id="{C4332B98-C803-4E33-9DCA-62E2E823120D}"/>
              </a:ext>
            </a:extLst>
          </p:cNvPr>
          <p:cNvSpPr txBox="1">
            <a:spLocks/>
          </p:cNvSpPr>
          <p:nvPr/>
        </p:nvSpPr>
        <p:spPr>
          <a:xfrm>
            <a:off x="1745092" y="5083809"/>
            <a:ext cx="8361681" cy="866141"/>
          </a:xfrm>
          <a:prstGeom prst="rect">
            <a:avLst/>
          </a:prstGeom>
        </p:spPr>
        <p:txBody>
          <a:bodyPr/>
          <a:lstStyle>
            <a:lvl1pPr marL="0" indent="0" algn="ctr" defTabSz="914400" rtl="0" eaLnBrk="1" latinLnBrk="0" hangingPunct="1">
              <a:lnSpc>
                <a:spcPct val="90000"/>
              </a:lnSpc>
              <a:spcBef>
                <a:spcPts val="400"/>
              </a:spcBef>
              <a:spcAft>
                <a:spcPts val="400"/>
              </a:spcAft>
              <a:buClr>
                <a:schemeClr val="accent2"/>
              </a:buClr>
              <a:buFont typeface="Arial" panose="020B0604020202020204" pitchFamily="34" charset="0"/>
              <a:buNone/>
              <a:defRPr lang="en-AU" sz="2000" kern="1200" smtClean="0">
                <a:solidFill>
                  <a:schemeClr val="bg1"/>
                </a:solidFill>
                <a:effectLst/>
                <a:latin typeface="+mn-lt"/>
                <a:ea typeface="+mn-ea"/>
                <a:cs typeface="+mn-cs"/>
              </a:defRPr>
            </a:lvl1pPr>
            <a:lvl2pPr marL="457200" indent="0" algn="ctr" defTabSz="914400" rtl="0" eaLnBrk="1" latinLnBrk="0" hangingPunct="1">
              <a:lnSpc>
                <a:spcPct val="90000"/>
              </a:lnSpc>
              <a:spcBef>
                <a:spcPts val="400"/>
              </a:spcBef>
              <a:spcAft>
                <a:spcPts val="400"/>
              </a:spcAft>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400"/>
              </a:spcBef>
              <a:spcAft>
                <a:spcPts val="400"/>
              </a:spcAft>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mj-lt"/>
            </a:endParaRPr>
          </a:p>
          <a:p>
            <a:r>
              <a:rPr lang="en-US" dirty="0">
                <a:latin typeface="+mj-lt"/>
              </a:rPr>
              <a:t>9 April 2026</a:t>
            </a:r>
          </a:p>
        </p:txBody>
      </p:sp>
    </p:spTree>
    <p:extLst>
      <p:ext uri="{BB962C8B-B14F-4D97-AF65-F5344CB8AC3E}">
        <p14:creationId xmlns:p14="http://schemas.microsoft.com/office/powerpoint/2010/main" val="176307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F213C-E0E6-C2BE-B954-30E266A546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A7F9E-74A6-752A-B303-C00E52A47F8D}"/>
              </a:ext>
            </a:extLst>
          </p:cNvPr>
          <p:cNvSpPr txBox="1">
            <a:spLocks/>
          </p:cNvSpPr>
          <p:nvPr/>
        </p:nvSpPr>
        <p:spPr>
          <a:xfrm>
            <a:off x="355949" y="271355"/>
            <a:ext cx="10674579" cy="652877"/>
          </a:xfrm>
          <a:prstGeom prst="rect">
            <a:avLst/>
          </a:prstGeom>
        </p:spPr>
        <p:txBody>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AU" sz="2400" dirty="0"/>
              <a:t>Powerlink’s forecast and actual capital expenditure over time</a:t>
            </a:r>
            <a:br>
              <a:rPr lang="en-US" sz="2400" dirty="0"/>
            </a:br>
            <a:endParaRPr lang="en-AU" sz="2400" dirty="0"/>
          </a:p>
        </p:txBody>
      </p:sp>
      <p:sp>
        <p:nvSpPr>
          <p:cNvPr id="4" name="Slide Number Placeholder 1">
            <a:extLst>
              <a:ext uri="{FF2B5EF4-FFF2-40B4-BE49-F238E27FC236}">
                <a16:creationId xmlns:a16="http://schemas.microsoft.com/office/drawing/2014/main" id="{D9E2F2BF-3DE2-EEE3-10A1-0CD892DDDAF7}"/>
              </a:ext>
            </a:extLst>
          </p:cNvPr>
          <p:cNvSpPr>
            <a:spLocks noGrp="1"/>
          </p:cNvSpPr>
          <p:nvPr>
            <p:ph type="sldNum" sz="quarter" idx="4"/>
          </p:nvPr>
        </p:nvSpPr>
        <p:spPr>
          <a:xfrm>
            <a:off x="9836216" y="6532368"/>
            <a:ext cx="2260537" cy="244670"/>
          </a:xfrm>
        </p:spPr>
        <p:txBody>
          <a:bodyPr/>
          <a:lstStyle/>
          <a:p>
            <a:fld id="{59E0E5AC-4EB8-1344-86F9-1F2AD8323603}" type="slidenum">
              <a:rPr lang="en-US" smtClean="0"/>
              <a:pPr/>
              <a:t>10</a:t>
            </a:fld>
            <a:endParaRPr lang="en-US" dirty="0"/>
          </a:p>
        </p:txBody>
      </p:sp>
      <p:sp>
        <p:nvSpPr>
          <p:cNvPr id="5" name="TextBox 4">
            <a:extLst>
              <a:ext uri="{FF2B5EF4-FFF2-40B4-BE49-F238E27FC236}">
                <a16:creationId xmlns:a16="http://schemas.microsoft.com/office/drawing/2014/main" id="{7C95597D-0D39-A0EB-A7DF-66446D03AF97}"/>
              </a:ext>
            </a:extLst>
          </p:cNvPr>
          <p:cNvSpPr txBox="1"/>
          <p:nvPr/>
        </p:nvSpPr>
        <p:spPr>
          <a:xfrm>
            <a:off x="6833274" y="926185"/>
            <a:ext cx="3460376" cy="369332"/>
          </a:xfrm>
          <a:prstGeom prst="rect">
            <a:avLst/>
          </a:prstGeom>
          <a:noFill/>
        </p:spPr>
        <p:txBody>
          <a:bodyPr wrap="square" rtlCol="0">
            <a:spAutoFit/>
          </a:bodyPr>
          <a:lstStyle/>
          <a:p>
            <a:r>
              <a:rPr lang="en-AU" b="1" dirty="0">
                <a:solidFill>
                  <a:schemeClr val="tx2"/>
                </a:solidFill>
              </a:rPr>
              <a:t>Key capex figures ($2026–27)</a:t>
            </a:r>
          </a:p>
        </p:txBody>
      </p:sp>
      <p:sp>
        <p:nvSpPr>
          <p:cNvPr id="7" name="TextBox 6">
            <a:extLst>
              <a:ext uri="{FF2B5EF4-FFF2-40B4-BE49-F238E27FC236}">
                <a16:creationId xmlns:a16="http://schemas.microsoft.com/office/drawing/2014/main" id="{6EAB58CC-193F-A9C8-2753-47F6A1027EAD}"/>
              </a:ext>
            </a:extLst>
          </p:cNvPr>
          <p:cNvSpPr txBox="1"/>
          <p:nvPr/>
        </p:nvSpPr>
        <p:spPr>
          <a:xfrm>
            <a:off x="355949" y="926185"/>
            <a:ext cx="5935406" cy="584775"/>
          </a:xfrm>
          <a:prstGeom prst="rect">
            <a:avLst/>
          </a:prstGeom>
          <a:noFill/>
        </p:spPr>
        <p:txBody>
          <a:bodyPr wrap="square" rtlCol="0">
            <a:spAutoFit/>
          </a:bodyPr>
          <a:lstStyle/>
          <a:p>
            <a:r>
              <a:rPr lang="en-AU" sz="1600" b="1" dirty="0">
                <a:solidFill>
                  <a:schemeClr val="tx2"/>
                </a:solidFill>
              </a:rPr>
              <a:t>Trend in Powerlink’s forecast and actual capex over time </a:t>
            </a:r>
          </a:p>
          <a:p>
            <a:r>
              <a:rPr lang="en-AU" sz="1600" b="1" dirty="0">
                <a:solidFill>
                  <a:schemeClr val="tx2"/>
                </a:solidFill>
              </a:rPr>
              <a:t>($ million, 2026–27)</a:t>
            </a:r>
          </a:p>
        </p:txBody>
      </p:sp>
      <p:graphicFrame>
        <p:nvGraphicFramePr>
          <p:cNvPr id="6" name="Chart 5">
            <a:extLst>
              <a:ext uri="{FF2B5EF4-FFF2-40B4-BE49-F238E27FC236}">
                <a16:creationId xmlns:a16="http://schemas.microsoft.com/office/drawing/2014/main" id="{B495C593-7473-6918-4E7B-0BF345FCEF23}"/>
              </a:ext>
            </a:extLst>
          </p:cNvPr>
          <p:cNvGraphicFramePr/>
          <p:nvPr>
            <p:extLst>
              <p:ext uri="{D42A27DB-BD31-4B8C-83A1-F6EECF244321}">
                <p14:modId xmlns:p14="http://schemas.microsoft.com/office/powerpoint/2010/main" val="2259591425"/>
              </p:ext>
            </p:extLst>
          </p:nvPr>
        </p:nvGraphicFramePr>
        <p:xfrm>
          <a:off x="355949" y="1536918"/>
          <a:ext cx="6302545" cy="41035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9">
            <a:extLst>
              <a:ext uri="{FF2B5EF4-FFF2-40B4-BE49-F238E27FC236}">
                <a16:creationId xmlns:a16="http://schemas.microsoft.com/office/drawing/2014/main" id="{3A199EEB-BC49-E124-8089-B40C3AE06222}"/>
              </a:ext>
            </a:extLst>
          </p:cNvPr>
          <p:cNvGraphicFramePr>
            <a:graphicFrameLocks/>
          </p:cNvGraphicFramePr>
          <p:nvPr>
            <p:extLst>
              <p:ext uri="{D42A27DB-BD31-4B8C-83A1-F6EECF244321}">
                <p14:modId xmlns:p14="http://schemas.microsoft.com/office/powerpoint/2010/main" val="1259769772"/>
              </p:ext>
            </p:extLst>
          </p:nvPr>
        </p:nvGraphicFramePr>
        <p:xfrm>
          <a:off x="6850672" y="1536918"/>
          <a:ext cx="4985379" cy="3705472"/>
        </p:xfrm>
        <a:graphic>
          <a:graphicData uri="http://schemas.openxmlformats.org/drawingml/2006/table">
            <a:tbl>
              <a:tblPr firstRow="1" bandRow="1">
                <a:tableStyleId>{5C22544A-7EE6-4342-B048-85BDC9FD1C3A}</a:tableStyleId>
              </a:tblPr>
              <a:tblGrid>
                <a:gridCol w="1825968">
                  <a:extLst>
                    <a:ext uri="{9D8B030D-6E8A-4147-A177-3AD203B41FA5}">
                      <a16:colId xmlns:a16="http://schemas.microsoft.com/office/drawing/2014/main" val="2809916359"/>
                    </a:ext>
                  </a:extLst>
                </a:gridCol>
                <a:gridCol w="1449909">
                  <a:extLst>
                    <a:ext uri="{9D8B030D-6E8A-4147-A177-3AD203B41FA5}">
                      <a16:colId xmlns:a16="http://schemas.microsoft.com/office/drawing/2014/main" val="2710373492"/>
                    </a:ext>
                  </a:extLst>
                </a:gridCol>
                <a:gridCol w="1709502">
                  <a:extLst>
                    <a:ext uri="{9D8B030D-6E8A-4147-A177-3AD203B41FA5}">
                      <a16:colId xmlns:a16="http://schemas.microsoft.com/office/drawing/2014/main" val="2676974332"/>
                    </a:ext>
                  </a:extLst>
                </a:gridCol>
              </a:tblGrid>
              <a:tr h="7923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kern="1200" dirty="0">
                          <a:solidFill>
                            <a:schemeClr val="tx2"/>
                          </a:solidFill>
                          <a:effectLst/>
                          <a:latin typeface="+mn-lt"/>
                          <a:ea typeface="+mn-ea"/>
                          <a:cs typeface="+mn-cs"/>
                        </a:rPr>
                        <a:t>Category</a:t>
                      </a:r>
                      <a:endParaRPr lang="en-AU"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kern="1200" dirty="0">
                          <a:solidFill>
                            <a:schemeClr val="tx2"/>
                          </a:solidFill>
                          <a:effectLst/>
                          <a:latin typeface="+mn-lt"/>
                          <a:ea typeface="+mn-ea"/>
                          <a:cs typeface="+mn-cs"/>
                        </a:rPr>
                        <a:t>Forecast (2027-32)</a:t>
                      </a:r>
                      <a:endParaRPr lang="en-AU"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kern="1200" dirty="0">
                          <a:solidFill>
                            <a:schemeClr val="tx2"/>
                          </a:solidFill>
                          <a:effectLst/>
                          <a:latin typeface="+mn-lt"/>
                          <a:ea typeface="+mn-ea"/>
                          <a:cs typeface="+mn-cs"/>
                        </a:rPr>
                        <a:t>Difference from 2022-27*</a:t>
                      </a:r>
                      <a:endParaRPr lang="en-AU"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64137011"/>
                  </a:ext>
                </a:extLst>
              </a:tr>
              <a:tr h="396162">
                <a:tc>
                  <a:txBody>
                    <a:bodyPr/>
                    <a:lstStyle/>
                    <a:p>
                      <a:r>
                        <a:rPr lang="en-AU" sz="1400" b="1" dirty="0">
                          <a:solidFill>
                            <a:schemeClr val="accent1"/>
                          </a:solidFill>
                          <a:latin typeface="+mn-lt"/>
                        </a:rPr>
                        <a:t>Total capex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400" b="1" kern="1200" dirty="0">
                          <a:solidFill>
                            <a:schemeClr val="accent1"/>
                          </a:solidFill>
                          <a:effectLst/>
                          <a:latin typeface="+mn-lt"/>
                          <a:ea typeface="+mn-ea"/>
                          <a:cs typeface="+mn-cs"/>
                        </a:rPr>
                        <a:t>$2,499.5 million</a:t>
                      </a:r>
                      <a:endParaRPr lang="en-AU" sz="1400" dirty="0">
                        <a:solidFill>
                          <a:schemeClr val="accent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400" b="1" dirty="0">
                          <a:solidFill>
                            <a:schemeClr val="accent1"/>
                          </a:solidFill>
                        </a:rPr>
                        <a:t>↑ $995 million (66%)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739700"/>
                  </a:ext>
                </a:extLst>
              </a:tr>
              <a:tr h="693819">
                <a:tc>
                  <a:txBody>
                    <a:bodyPr/>
                    <a:lstStyle/>
                    <a:p>
                      <a:pPr algn="l"/>
                      <a:r>
                        <a:rPr lang="en-AU" sz="1400" b="0" dirty="0">
                          <a:solidFill>
                            <a:schemeClr val="accent1"/>
                          </a:solidFill>
                          <a:latin typeface="+mn-lt"/>
                        </a:rPr>
                        <a:t>Asset reinvestment (replacement)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AU" sz="1400" b="0" dirty="0">
                          <a:solidFill>
                            <a:schemeClr val="accent1"/>
                          </a:solidFill>
                          <a:latin typeface="+mn-lt"/>
                        </a:rPr>
                        <a:t>$1,674.3 million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400" b="0" dirty="0">
                          <a:solidFill>
                            <a:schemeClr val="accent1"/>
                          </a:solidFill>
                        </a:rPr>
                        <a:t>↑ 53.8%</a:t>
                      </a:r>
                      <a:endParaRPr lang="en-AU" sz="1400" b="0" dirty="0">
                        <a:solidFill>
                          <a:schemeClr val="accent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8059666"/>
                  </a:ext>
                </a:extLst>
              </a:tr>
              <a:tr h="567056">
                <a:tc>
                  <a:txBody>
                    <a:bodyPr/>
                    <a:lstStyle/>
                    <a:p>
                      <a:pPr algn="l"/>
                      <a:r>
                        <a:rPr lang="en-US" sz="1400" b="0" dirty="0">
                          <a:solidFill>
                            <a:schemeClr val="accent1"/>
                          </a:solidFill>
                          <a:latin typeface="+mn-lt"/>
                        </a:rPr>
                        <a:t>Easements</a:t>
                      </a:r>
                      <a:endParaRPr lang="en-AU" sz="1400" b="0" dirty="0">
                        <a:solidFill>
                          <a:schemeClr val="accent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dirty="0">
                          <a:solidFill>
                            <a:schemeClr val="accent1"/>
                          </a:solidFill>
                          <a:latin typeface="+mn-lt"/>
                        </a:rPr>
                        <a:t>$295.1 million</a:t>
                      </a:r>
                      <a:endParaRPr lang="en-AU" sz="1400" b="0" dirty="0">
                        <a:solidFill>
                          <a:schemeClr val="accent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dirty="0">
                          <a:solidFill>
                            <a:schemeClr val="accent1"/>
                          </a:solidFill>
                        </a:rPr>
                        <a:t>↑ 789.9%</a:t>
                      </a:r>
                      <a:endParaRPr lang="en-AU" sz="1400" b="0" dirty="0">
                        <a:solidFill>
                          <a:schemeClr val="accent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3620312"/>
                  </a:ext>
                </a:extLst>
              </a:tr>
              <a:tr h="567056">
                <a:tc>
                  <a:txBody>
                    <a:bodyPr/>
                    <a:lstStyle/>
                    <a:p>
                      <a:pPr algn="l"/>
                      <a:r>
                        <a:rPr lang="en-AU" sz="1400" b="0" dirty="0">
                          <a:solidFill>
                            <a:schemeClr val="accent1"/>
                          </a:solidFill>
                          <a:latin typeface="+mn-lt"/>
                        </a:rPr>
                        <a:t>Support the Business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AU" sz="1400" b="0" dirty="0">
                          <a:solidFill>
                            <a:schemeClr val="accent1"/>
                          </a:solidFill>
                          <a:latin typeface="+mn-lt"/>
                        </a:rPr>
                        <a:t>$231.9 million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dirty="0">
                          <a:solidFill>
                            <a:schemeClr val="accent1"/>
                          </a:solidFill>
                        </a:rPr>
                        <a:t>↑ </a:t>
                      </a:r>
                      <a:r>
                        <a:rPr lang="en-AU" sz="1400" b="0" kern="1200" dirty="0">
                          <a:solidFill>
                            <a:schemeClr val="accent1"/>
                          </a:solidFill>
                          <a:effectLst/>
                          <a:latin typeface="+mn-lt"/>
                          <a:ea typeface="+mn-ea"/>
                          <a:cs typeface="+mn-cs"/>
                        </a:rPr>
                        <a:t>178.1%</a:t>
                      </a:r>
                      <a:endParaRPr lang="en-AU" sz="1400" b="0" dirty="0">
                        <a:solidFill>
                          <a:schemeClr val="accent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4924403"/>
                  </a:ext>
                </a:extLst>
              </a:tr>
              <a:tr h="567056">
                <a:tc>
                  <a:txBody>
                    <a:bodyPr/>
                    <a:lstStyle/>
                    <a:p>
                      <a:pPr algn="l"/>
                      <a:r>
                        <a:rPr lang="en-AU" sz="1400" b="0" dirty="0">
                          <a:solidFill>
                            <a:schemeClr val="accent1"/>
                          </a:solidFill>
                          <a:latin typeface="+mn-lt"/>
                        </a:rPr>
                        <a:t>Security &amp; compliance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AU" sz="1400" b="0" dirty="0">
                          <a:solidFill>
                            <a:schemeClr val="accent1"/>
                          </a:solidFill>
                          <a:latin typeface="+mn-lt"/>
                        </a:rPr>
                        <a:t>$166.8 million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dirty="0">
                          <a:solidFill>
                            <a:schemeClr val="accent1"/>
                          </a:solidFill>
                        </a:rPr>
                        <a:t>↑ </a:t>
                      </a:r>
                      <a:r>
                        <a:rPr lang="en-AU" sz="1400" b="0" kern="1200" dirty="0">
                          <a:solidFill>
                            <a:schemeClr val="accent1"/>
                          </a:solidFill>
                          <a:effectLst/>
                          <a:latin typeface="+mn-lt"/>
                          <a:ea typeface="+mn-ea"/>
                          <a:cs typeface="+mn-cs"/>
                        </a:rPr>
                        <a:t>198.4%</a:t>
                      </a:r>
                      <a:endParaRPr lang="en-AU" sz="1400" b="0" dirty="0">
                        <a:solidFill>
                          <a:schemeClr val="accent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0009037"/>
                  </a:ext>
                </a:extLst>
              </a:tr>
            </a:tbl>
          </a:graphicData>
        </a:graphic>
      </p:graphicFrame>
      <p:sp>
        <p:nvSpPr>
          <p:cNvPr id="10" name="TextBox 9">
            <a:extLst>
              <a:ext uri="{FF2B5EF4-FFF2-40B4-BE49-F238E27FC236}">
                <a16:creationId xmlns:a16="http://schemas.microsoft.com/office/drawing/2014/main" id="{32F50D0B-7CA4-104D-54B0-E931E20E57E0}"/>
              </a:ext>
            </a:extLst>
          </p:cNvPr>
          <p:cNvSpPr txBox="1"/>
          <p:nvPr/>
        </p:nvSpPr>
        <p:spPr>
          <a:xfrm>
            <a:off x="6833274" y="5205666"/>
            <a:ext cx="4729315" cy="230832"/>
          </a:xfrm>
          <a:prstGeom prst="rect">
            <a:avLst/>
          </a:prstGeom>
          <a:noFill/>
        </p:spPr>
        <p:txBody>
          <a:bodyPr wrap="square" rtlCol="0">
            <a:spAutoFit/>
          </a:bodyPr>
          <a:lstStyle/>
          <a:p>
            <a:r>
              <a:rPr lang="en-AU" sz="900" dirty="0"/>
              <a:t>*actual/estimated expenditure</a:t>
            </a:r>
            <a:r>
              <a:rPr lang="en-AU" sz="900" dirty="0">
                <a:solidFill>
                  <a:schemeClr val="lt1"/>
                </a:solidFill>
              </a:rPr>
              <a:t>)</a:t>
            </a:r>
            <a:endParaRPr lang="en-AU" sz="900" dirty="0"/>
          </a:p>
        </p:txBody>
      </p:sp>
    </p:spTree>
    <p:extLst>
      <p:ext uri="{BB962C8B-B14F-4D97-AF65-F5344CB8AC3E}">
        <p14:creationId xmlns:p14="http://schemas.microsoft.com/office/powerpoint/2010/main" val="339135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5887B-2ABA-9388-B17B-D328B5F779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6CC010-5772-0A3A-0A40-CF2E56A7F3D4}"/>
              </a:ext>
            </a:extLst>
          </p:cNvPr>
          <p:cNvSpPr txBox="1">
            <a:spLocks/>
          </p:cNvSpPr>
          <p:nvPr/>
        </p:nvSpPr>
        <p:spPr>
          <a:xfrm>
            <a:off x="355949" y="271355"/>
            <a:ext cx="10674579" cy="652877"/>
          </a:xfrm>
          <a:prstGeom prst="rect">
            <a:avLst/>
          </a:prstGeom>
        </p:spPr>
        <p:txBody>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AU" sz="1600" dirty="0"/>
              <a:t>Powerlink’s probable capex over the next 10 years – includes ISP-related and Energy Roadmap capex</a:t>
            </a:r>
            <a:br>
              <a:rPr lang="en-US" sz="2400" dirty="0"/>
            </a:br>
            <a:endParaRPr lang="en-AU" sz="2400" dirty="0"/>
          </a:p>
        </p:txBody>
      </p:sp>
      <p:sp>
        <p:nvSpPr>
          <p:cNvPr id="4" name="Slide Number Placeholder 1">
            <a:extLst>
              <a:ext uri="{FF2B5EF4-FFF2-40B4-BE49-F238E27FC236}">
                <a16:creationId xmlns:a16="http://schemas.microsoft.com/office/drawing/2014/main" id="{6EB89D46-1C67-2E5F-0A0D-7422D68A619A}"/>
              </a:ext>
            </a:extLst>
          </p:cNvPr>
          <p:cNvSpPr>
            <a:spLocks noGrp="1"/>
          </p:cNvSpPr>
          <p:nvPr>
            <p:ph type="sldNum" sz="quarter" idx="4"/>
          </p:nvPr>
        </p:nvSpPr>
        <p:spPr>
          <a:xfrm>
            <a:off x="9836216" y="6532368"/>
            <a:ext cx="2260537" cy="244670"/>
          </a:xfrm>
        </p:spPr>
        <p:txBody>
          <a:bodyPr/>
          <a:lstStyle/>
          <a:p>
            <a:fld id="{59E0E5AC-4EB8-1344-86F9-1F2AD8323603}" type="slidenum">
              <a:rPr lang="en-US" smtClean="0"/>
              <a:pPr/>
              <a:t>11</a:t>
            </a:fld>
            <a:endParaRPr lang="en-US" dirty="0"/>
          </a:p>
        </p:txBody>
      </p:sp>
      <p:pic>
        <p:nvPicPr>
          <p:cNvPr id="8" name="Picture 7">
            <a:extLst>
              <a:ext uri="{FF2B5EF4-FFF2-40B4-BE49-F238E27FC236}">
                <a16:creationId xmlns:a16="http://schemas.microsoft.com/office/drawing/2014/main" id="{7F8009F2-0570-39D7-F28E-FEB9AC5C1605}"/>
              </a:ext>
            </a:extLst>
          </p:cNvPr>
          <p:cNvPicPr>
            <a:picLocks noChangeAspect="1"/>
          </p:cNvPicPr>
          <p:nvPr/>
        </p:nvPicPr>
        <p:blipFill>
          <a:blip r:embed="rId2"/>
          <a:stretch>
            <a:fillRect/>
          </a:stretch>
        </p:blipFill>
        <p:spPr>
          <a:xfrm>
            <a:off x="500328" y="596912"/>
            <a:ext cx="10748211" cy="5596070"/>
          </a:xfrm>
          <a:prstGeom prst="rect">
            <a:avLst/>
          </a:prstGeom>
        </p:spPr>
      </p:pic>
    </p:spTree>
    <p:extLst>
      <p:ext uri="{BB962C8B-B14F-4D97-AF65-F5344CB8AC3E}">
        <p14:creationId xmlns:p14="http://schemas.microsoft.com/office/powerpoint/2010/main" val="13911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F0545-7971-E87B-48E6-CCA81072CC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7CB972-055A-A3B8-81FF-140504636C12}"/>
              </a:ext>
            </a:extLst>
          </p:cNvPr>
          <p:cNvSpPr txBox="1">
            <a:spLocks/>
          </p:cNvSpPr>
          <p:nvPr/>
        </p:nvSpPr>
        <p:spPr>
          <a:xfrm>
            <a:off x="355949" y="271355"/>
            <a:ext cx="10674579" cy="652877"/>
          </a:xfrm>
          <a:prstGeom prst="rect">
            <a:avLst/>
          </a:prstGeom>
        </p:spPr>
        <p:txBody>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AU" sz="3200" dirty="0"/>
              <a:t>Powerlink’s operating expenditure</a:t>
            </a:r>
            <a:br>
              <a:rPr lang="en-US" dirty="0"/>
            </a:br>
            <a:endParaRPr lang="en-AU" dirty="0"/>
          </a:p>
        </p:txBody>
      </p:sp>
      <p:sp>
        <p:nvSpPr>
          <p:cNvPr id="4" name="Slide Number Placeholder 1">
            <a:extLst>
              <a:ext uri="{FF2B5EF4-FFF2-40B4-BE49-F238E27FC236}">
                <a16:creationId xmlns:a16="http://schemas.microsoft.com/office/drawing/2014/main" id="{C6C48488-18A2-8464-C096-41216C9FE0C9}"/>
              </a:ext>
            </a:extLst>
          </p:cNvPr>
          <p:cNvSpPr>
            <a:spLocks noGrp="1"/>
          </p:cNvSpPr>
          <p:nvPr>
            <p:ph type="sldNum" sz="quarter" idx="4"/>
          </p:nvPr>
        </p:nvSpPr>
        <p:spPr>
          <a:xfrm>
            <a:off x="9836216" y="6532368"/>
            <a:ext cx="2260537" cy="244670"/>
          </a:xfrm>
        </p:spPr>
        <p:txBody>
          <a:bodyPr/>
          <a:lstStyle/>
          <a:p>
            <a:fld id="{59E0E5AC-4EB8-1344-86F9-1F2AD8323603}" type="slidenum">
              <a:rPr lang="en-US" smtClean="0"/>
              <a:pPr/>
              <a:t>12</a:t>
            </a:fld>
            <a:endParaRPr lang="en-US" dirty="0"/>
          </a:p>
        </p:txBody>
      </p:sp>
      <p:sp>
        <p:nvSpPr>
          <p:cNvPr id="5" name="TextBox 4">
            <a:extLst>
              <a:ext uri="{FF2B5EF4-FFF2-40B4-BE49-F238E27FC236}">
                <a16:creationId xmlns:a16="http://schemas.microsoft.com/office/drawing/2014/main" id="{C3F0CE58-EBFF-CF4C-9BB6-88D84AE446FC}"/>
              </a:ext>
            </a:extLst>
          </p:cNvPr>
          <p:cNvSpPr txBox="1"/>
          <p:nvPr/>
        </p:nvSpPr>
        <p:spPr>
          <a:xfrm>
            <a:off x="6837650" y="1131220"/>
            <a:ext cx="3460376" cy="353943"/>
          </a:xfrm>
          <a:prstGeom prst="rect">
            <a:avLst/>
          </a:prstGeom>
          <a:noFill/>
        </p:spPr>
        <p:txBody>
          <a:bodyPr wrap="square" rtlCol="0">
            <a:spAutoFit/>
          </a:bodyPr>
          <a:lstStyle/>
          <a:p>
            <a:r>
              <a:rPr lang="en-AU" sz="1700" b="1" dirty="0">
                <a:solidFill>
                  <a:schemeClr val="tx2"/>
                </a:solidFill>
              </a:rPr>
              <a:t>Key </a:t>
            </a:r>
            <a:r>
              <a:rPr lang="en-AU" sz="1700" b="1" dirty="0" err="1">
                <a:solidFill>
                  <a:schemeClr val="tx2"/>
                </a:solidFill>
              </a:rPr>
              <a:t>opex</a:t>
            </a:r>
            <a:r>
              <a:rPr lang="en-AU" sz="1700" b="1" dirty="0">
                <a:solidFill>
                  <a:schemeClr val="tx2"/>
                </a:solidFill>
              </a:rPr>
              <a:t> figures</a:t>
            </a:r>
          </a:p>
        </p:txBody>
      </p:sp>
      <p:sp>
        <p:nvSpPr>
          <p:cNvPr id="7" name="TextBox 6">
            <a:extLst>
              <a:ext uri="{FF2B5EF4-FFF2-40B4-BE49-F238E27FC236}">
                <a16:creationId xmlns:a16="http://schemas.microsoft.com/office/drawing/2014/main" id="{93DDC651-94FC-B76E-0BEB-6D77DF471540}"/>
              </a:ext>
            </a:extLst>
          </p:cNvPr>
          <p:cNvSpPr txBox="1"/>
          <p:nvPr/>
        </p:nvSpPr>
        <p:spPr>
          <a:xfrm>
            <a:off x="216052" y="1137183"/>
            <a:ext cx="6757120" cy="353943"/>
          </a:xfrm>
          <a:prstGeom prst="rect">
            <a:avLst/>
          </a:prstGeom>
          <a:noFill/>
        </p:spPr>
        <p:txBody>
          <a:bodyPr wrap="square" rtlCol="0">
            <a:spAutoFit/>
          </a:bodyPr>
          <a:lstStyle/>
          <a:p>
            <a:r>
              <a:rPr lang="en-AU" sz="1650" b="1" dirty="0">
                <a:solidFill>
                  <a:schemeClr val="tx2"/>
                </a:solidFill>
              </a:rPr>
              <a:t>Comparison of Powerlink’s </a:t>
            </a:r>
            <a:r>
              <a:rPr lang="en-AU" sz="1650" b="1" dirty="0" err="1">
                <a:solidFill>
                  <a:schemeClr val="tx2"/>
                </a:solidFill>
              </a:rPr>
              <a:t>opex</a:t>
            </a:r>
            <a:r>
              <a:rPr lang="en-AU" sz="1650" b="1" dirty="0">
                <a:solidFill>
                  <a:schemeClr val="tx2"/>
                </a:solidFill>
              </a:rPr>
              <a:t> over time ($ million, 2026–27)</a:t>
            </a:r>
          </a:p>
        </p:txBody>
      </p:sp>
      <p:graphicFrame>
        <p:nvGraphicFramePr>
          <p:cNvPr id="6" name="Chart 5">
            <a:extLst>
              <a:ext uri="{FF2B5EF4-FFF2-40B4-BE49-F238E27FC236}">
                <a16:creationId xmlns:a16="http://schemas.microsoft.com/office/drawing/2014/main" id="{C760935E-9B09-4547-B493-10D36511A96D}"/>
              </a:ext>
            </a:extLst>
          </p:cNvPr>
          <p:cNvGraphicFramePr/>
          <p:nvPr>
            <p:extLst>
              <p:ext uri="{D42A27DB-BD31-4B8C-83A1-F6EECF244321}">
                <p14:modId xmlns:p14="http://schemas.microsoft.com/office/powerpoint/2010/main" val="1774258297"/>
              </p:ext>
            </p:extLst>
          </p:nvPr>
        </p:nvGraphicFramePr>
        <p:xfrm>
          <a:off x="355949" y="1510053"/>
          <a:ext cx="5935406" cy="40914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9">
            <a:extLst>
              <a:ext uri="{FF2B5EF4-FFF2-40B4-BE49-F238E27FC236}">
                <a16:creationId xmlns:a16="http://schemas.microsoft.com/office/drawing/2014/main" id="{9582F8FB-F806-6281-5897-5A806CE82E88}"/>
              </a:ext>
            </a:extLst>
          </p:cNvPr>
          <p:cNvGraphicFramePr>
            <a:graphicFrameLocks/>
          </p:cNvGraphicFramePr>
          <p:nvPr>
            <p:extLst>
              <p:ext uri="{D42A27DB-BD31-4B8C-83A1-F6EECF244321}">
                <p14:modId xmlns:p14="http://schemas.microsoft.com/office/powerpoint/2010/main" val="961483239"/>
              </p:ext>
            </p:extLst>
          </p:nvPr>
        </p:nvGraphicFramePr>
        <p:xfrm>
          <a:off x="6837650" y="1491126"/>
          <a:ext cx="5164729" cy="3953870"/>
        </p:xfrm>
        <a:graphic>
          <a:graphicData uri="http://schemas.openxmlformats.org/drawingml/2006/table">
            <a:tbl>
              <a:tblPr firstRow="1" bandRow="1">
                <a:tableStyleId>{5C22544A-7EE6-4342-B048-85BDC9FD1C3A}</a:tableStyleId>
              </a:tblPr>
              <a:tblGrid>
                <a:gridCol w="1790961">
                  <a:extLst>
                    <a:ext uri="{9D8B030D-6E8A-4147-A177-3AD203B41FA5}">
                      <a16:colId xmlns:a16="http://schemas.microsoft.com/office/drawing/2014/main" val="2809916359"/>
                    </a:ext>
                  </a:extLst>
                </a:gridCol>
                <a:gridCol w="950125">
                  <a:extLst>
                    <a:ext uri="{9D8B030D-6E8A-4147-A177-3AD203B41FA5}">
                      <a16:colId xmlns:a16="http://schemas.microsoft.com/office/drawing/2014/main" val="3359453838"/>
                    </a:ext>
                  </a:extLst>
                </a:gridCol>
                <a:gridCol w="2423643">
                  <a:extLst>
                    <a:ext uri="{9D8B030D-6E8A-4147-A177-3AD203B41FA5}">
                      <a16:colId xmlns:a16="http://schemas.microsoft.com/office/drawing/2014/main" val="328232870"/>
                    </a:ext>
                  </a:extLst>
                </a:gridCol>
              </a:tblGrid>
              <a:tr h="1141455">
                <a:tc>
                  <a:txBody>
                    <a:bodyPr/>
                    <a:lstStyle/>
                    <a:p>
                      <a:r>
                        <a:rPr lang="en-AU" sz="1400" b="1" dirty="0">
                          <a:solidFill>
                            <a:schemeClr val="accent1"/>
                          </a:solidFill>
                          <a:latin typeface="+mn-lt"/>
                        </a:rPr>
                        <a:t>Total </a:t>
                      </a:r>
                      <a:r>
                        <a:rPr lang="en-AU" sz="1400" b="1" dirty="0" err="1">
                          <a:solidFill>
                            <a:schemeClr val="accent1"/>
                          </a:solidFill>
                          <a:latin typeface="+mn-lt"/>
                        </a:rPr>
                        <a:t>opex</a:t>
                      </a:r>
                      <a:r>
                        <a:rPr lang="en-AU" sz="1400" b="1" dirty="0">
                          <a:solidFill>
                            <a:schemeClr val="accent1"/>
                          </a:solidFill>
                          <a:latin typeface="+mn-lt"/>
                        </a:rPr>
                        <a:t> forecast</a:t>
                      </a:r>
                    </a:p>
                    <a:p>
                      <a:r>
                        <a:rPr lang="en-AU" sz="1400" b="1" i="1" dirty="0">
                          <a:solidFill>
                            <a:schemeClr val="accent1"/>
                          </a:solidFill>
                          <a:latin typeface="+mn-lt"/>
                        </a:rPr>
                        <a:t>inc. debt raising costs</a:t>
                      </a:r>
                    </a:p>
                    <a:p>
                      <a:endParaRPr lang="en-AU" sz="1400" b="1" dirty="0">
                        <a:solidFill>
                          <a:schemeClr val="accent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AU" sz="1400" b="1" kern="1200" dirty="0">
                          <a:solidFill>
                            <a:schemeClr val="accent1"/>
                          </a:solidFill>
                          <a:effectLst/>
                          <a:latin typeface="+mn-lt"/>
                          <a:ea typeface="+mn-ea"/>
                          <a:cs typeface="+mn-cs"/>
                        </a:rPr>
                        <a:t>$1,832.2 million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300"/>
                        </a:spcAft>
                      </a:pPr>
                      <a:r>
                        <a:rPr lang="en-US" sz="1400" kern="1200" dirty="0">
                          <a:solidFill>
                            <a:schemeClr val="accent1"/>
                          </a:solidFill>
                          <a:effectLst/>
                          <a:latin typeface="+mn-lt"/>
                          <a:ea typeface="+mn-ea"/>
                          <a:cs typeface="+mn-cs"/>
                        </a:rPr>
                        <a:t>$307.7 million (20.2%) ↑  than actual/est.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739700"/>
                  </a:ext>
                </a:extLst>
              </a:tr>
              <a:tr h="635018">
                <a:tc rowSpan="2">
                  <a:txBody>
                    <a:bodyPr/>
                    <a:lstStyle/>
                    <a:p>
                      <a:pPr algn="l"/>
                      <a:r>
                        <a:rPr lang="en-US" sz="1400" b="1" dirty="0">
                          <a:solidFill>
                            <a:schemeClr val="accent1"/>
                          </a:solidFill>
                          <a:latin typeface="+mn-lt"/>
                        </a:rPr>
                        <a:t>Drivers of forecast </a:t>
                      </a:r>
                      <a:r>
                        <a:rPr lang="en-US" sz="1400" b="1" dirty="0" err="1">
                          <a:solidFill>
                            <a:schemeClr val="accent1"/>
                          </a:solidFill>
                          <a:latin typeface="+mn-lt"/>
                        </a:rPr>
                        <a:t>opex</a:t>
                      </a:r>
                      <a:r>
                        <a:rPr lang="en-US" sz="1400" b="1" dirty="0">
                          <a:solidFill>
                            <a:schemeClr val="accent1"/>
                          </a:solidFill>
                          <a:latin typeface="+mn-lt"/>
                        </a:rPr>
                        <a:t> increase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marL="0" indent="0" algn="l">
                        <a:buFont typeface="Arial" panose="020B0604020202020204" pitchFamily="34" charset="0"/>
                        <a:buNone/>
                      </a:pPr>
                      <a:r>
                        <a:rPr lang="en-US" sz="1400" b="1" dirty="0">
                          <a:solidFill>
                            <a:schemeClr val="accent1"/>
                          </a:solidFill>
                          <a:latin typeface="+mn-lt"/>
                        </a:rPr>
                        <a:t>Choice of base year (2025–26)</a:t>
                      </a:r>
                      <a:endParaRPr lang="en-US" sz="1400" kern="1200" dirty="0">
                        <a:solidFill>
                          <a:schemeClr val="accent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dirty="0">
                        <a:solidFill>
                          <a:schemeClr val="accent1"/>
                        </a:solidFill>
                        <a:latin typeface="+mn-lt"/>
                      </a:endParaRPr>
                    </a:p>
                  </a:txBody>
                  <a:tcPr/>
                </a:tc>
                <a:extLst>
                  <a:ext uri="{0D108BD9-81ED-4DB2-BD59-A6C34878D82A}">
                    <a16:rowId xmlns:a16="http://schemas.microsoft.com/office/drawing/2014/main" val="2964924403"/>
                  </a:ext>
                </a:extLst>
              </a:tr>
              <a:tr h="2160612">
                <a:tc vMerge="1">
                  <a:txBody>
                    <a:bodyPr/>
                    <a:lstStyle/>
                    <a:p>
                      <a:pPr algn="r"/>
                      <a:endParaRPr lang="en-AU" sz="1100" b="1" dirty="0">
                        <a:solidFill>
                          <a:schemeClr val="accent1"/>
                        </a:solidFill>
                        <a:latin typeface="+mn-lt"/>
                      </a:endParaRPr>
                    </a:p>
                  </a:txBody>
                  <a:tcPr/>
                </a:tc>
                <a:tc gridSpan="2">
                  <a:txBody>
                    <a:bodyPr/>
                    <a:lstStyle/>
                    <a:p>
                      <a:pPr algn="l">
                        <a:spcAft>
                          <a:spcPts val="300"/>
                        </a:spcAft>
                      </a:pPr>
                      <a:r>
                        <a:rPr lang="en-US" sz="1400" b="1" dirty="0">
                          <a:solidFill>
                            <a:schemeClr val="accent1"/>
                          </a:solidFill>
                          <a:latin typeface="+mn-lt"/>
                        </a:rPr>
                        <a:t>Step changes </a:t>
                      </a:r>
                      <a:r>
                        <a:rPr lang="en-US" sz="1400" b="0" dirty="0">
                          <a:solidFill>
                            <a:schemeClr val="accent1"/>
                          </a:solidFill>
                          <a:latin typeface="+mn-lt"/>
                        </a:rPr>
                        <a:t>(</a:t>
                      </a:r>
                      <a:r>
                        <a:rPr lang="en-US" sz="1400" b="1" dirty="0">
                          <a:solidFill>
                            <a:schemeClr val="accent1"/>
                          </a:solidFill>
                          <a:latin typeface="+mn-lt"/>
                        </a:rPr>
                        <a:t>$85.1 million)</a:t>
                      </a:r>
                      <a:r>
                        <a:rPr lang="en-US" sz="1400" b="0" dirty="0">
                          <a:solidFill>
                            <a:schemeClr val="accent1"/>
                          </a:solidFill>
                          <a:latin typeface="+mn-lt"/>
                        </a:rPr>
                        <a:t> (</a:t>
                      </a:r>
                      <a:r>
                        <a:rPr lang="en-US" sz="1400" b="1" dirty="0">
                          <a:solidFill>
                            <a:schemeClr val="accent1"/>
                          </a:solidFill>
                          <a:latin typeface="+mn-lt"/>
                        </a:rPr>
                        <a:t>4.6%</a:t>
                      </a:r>
                      <a:r>
                        <a:rPr lang="en-US" sz="1400" b="0" dirty="0">
                          <a:solidFill>
                            <a:schemeClr val="accent1"/>
                          </a:solidFill>
                          <a:latin typeface="+mn-lt"/>
                        </a:rPr>
                        <a:t> of total </a:t>
                      </a:r>
                      <a:r>
                        <a:rPr lang="en-US" sz="1400" b="0" dirty="0" err="1">
                          <a:solidFill>
                            <a:schemeClr val="accent1"/>
                          </a:solidFill>
                          <a:latin typeface="+mn-lt"/>
                        </a:rPr>
                        <a:t>opex</a:t>
                      </a:r>
                      <a:r>
                        <a:rPr lang="en-US" sz="1400" b="0" dirty="0">
                          <a:solidFill>
                            <a:schemeClr val="accent1"/>
                          </a:solidFill>
                          <a:latin typeface="+mn-lt"/>
                        </a:rPr>
                        <a:t>) </a:t>
                      </a:r>
                    </a:p>
                    <a:p>
                      <a:pPr marL="171450" indent="-171450" algn="l">
                        <a:spcAft>
                          <a:spcPts val="300"/>
                        </a:spcAft>
                        <a:buFont typeface="Wingdings" panose="05000000000000000000" pitchFamily="2" charset="2"/>
                        <a:buChar char="Ø"/>
                      </a:pPr>
                      <a:r>
                        <a:rPr lang="en-US" sz="1400" b="0" dirty="0">
                          <a:solidFill>
                            <a:schemeClr val="accent1"/>
                          </a:solidFill>
                          <a:latin typeface="+mn-lt"/>
                        </a:rPr>
                        <a:t>Transition to cloud-based solutions (</a:t>
                      </a:r>
                      <a:r>
                        <a:rPr lang="en-US" sz="1400" b="1" dirty="0">
                          <a:solidFill>
                            <a:schemeClr val="accent1"/>
                          </a:solidFill>
                          <a:latin typeface="+mn-lt"/>
                        </a:rPr>
                        <a:t>$60.0 million)</a:t>
                      </a: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lang="en-US" sz="1400" b="0" dirty="0">
                          <a:solidFill>
                            <a:schemeClr val="accent1"/>
                          </a:solidFill>
                          <a:latin typeface="+mn-lt"/>
                        </a:rPr>
                        <a:t>Physical security uplift </a:t>
                      </a:r>
                      <a:r>
                        <a:rPr lang="en-US" sz="1400" b="1" dirty="0">
                          <a:solidFill>
                            <a:schemeClr val="accent1"/>
                          </a:solidFill>
                          <a:latin typeface="+mn-lt"/>
                        </a:rPr>
                        <a:t>($16.4 million)</a:t>
                      </a:r>
                    </a:p>
                    <a:p>
                      <a:pPr marL="171450" indent="-171450" algn="l">
                        <a:spcAft>
                          <a:spcPts val="300"/>
                        </a:spcAft>
                        <a:buFont typeface="Wingdings" panose="05000000000000000000" pitchFamily="2" charset="2"/>
                        <a:buChar char="Ø"/>
                      </a:pPr>
                      <a:r>
                        <a:rPr lang="en-US" sz="1400" b="0" dirty="0">
                          <a:solidFill>
                            <a:schemeClr val="accent1"/>
                          </a:solidFill>
                          <a:latin typeface="+mn-lt"/>
                        </a:rPr>
                        <a:t>Overnight network monitoring </a:t>
                      </a:r>
                      <a:r>
                        <a:rPr lang="en-US" sz="1400" b="1" dirty="0">
                          <a:solidFill>
                            <a:schemeClr val="accent1"/>
                          </a:solidFill>
                          <a:latin typeface="+mn-lt"/>
                        </a:rPr>
                        <a:t>($8.7 million)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dirty="0">
                        <a:solidFill>
                          <a:schemeClr val="accent1"/>
                        </a:solidFill>
                        <a:latin typeface="+mn-lt"/>
                      </a:endParaRPr>
                    </a:p>
                  </a:txBody>
                  <a:tcPr/>
                </a:tc>
                <a:extLst>
                  <a:ext uri="{0D108BD9-81ED-4DB2-BD59-A6C34878D82A}">
                    <a16:rowId xmlns:a16="http://schemas.microsoft.com/office/drawing/2014/main" val="1620009037"/>
                  </a:ext>
                </a:extLst>
              </a:tr>
            </a:tbl>
          </a:graphicData>
        </a:graphic>
      </p:graphicFrame>
    </p:spTree>
    <p:extLst>
      <p:ext uri="{BB962C8B-B14F-4D97-AF65-F5344CB8AC3E}">
        <p14:creationId xmlns:p14="http://schemas.microsoft.com/office/powerpoint/2010/main" val="336617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BDCC-E6CF-6FFD-5893-96B524A8490B}"/>
              </a:ext>
            </a:extLst>
          </p:cNvPr>
          <p:cNvSpPr txBox="1">
            <a:spLocks/>
          </p:cNvSpPr>
          <p:nvPr/>
        </p:nvSpPr>
        <p:spPr>
          <a:xfrm>
            <a:off x="599635" y="841633"/>
            <a:ext cx="10674579" cy="652877"/>
          </a:xfrm>
          <a:prstGeom prst="rect">
            <a:avLst/>
          </a:prstGeom>
        </p:spPr>
        <p:txBody>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AU" sz="3200" dirty="0"/>
              <a:t>Preliminary issues </a:t>
            </a:r>
            <a:br>
              <a:rPr lang="en-US" dirty="0"/>
            </a:br>
            <a:endParaRPr lang="en-AU" dirty="0"/>
          </a:p>
        </p:txBody>
      </p:sp>
      <p:sp>
        <p:nvSpPr>
          <p:cNvPr id="3" name="Content Placeholder 2">
            <a:extLst>
              <a:ext uri="{FF2B5EF4-FFF2-40B4-BE49-F238E27FC236}">
                <a16:creationId xmlns:a16="http://schemas.microsoft.com/office/drawing/2014/main" id="{3D9769DE-05F1-52AE-2A00-DFB9B2162B37}"/>
              </a:ext>
            </a:extLst>
          </p:cNvPr>
          <p:cNvSpPr txBox="1">
            <a:spLocks/>
          </p:cNvSpPr>
          <p:nvPr/>
        </p:nvSpPr>
        <p:spPr>
          <a:xfrm>
            <a:off x="1034129" y="1851884"/>
            <a:ext cx="10684585" cy="3154232"/>
          </a:xfrm>
          <a:prstGeom prst="rect">
            <a:avLst/>
          </a:prstGeom>
        </p:spPr>
        <p:txBody>
          <a:bodyPr>
            <a:normAutofit/>
          </a:bodyPr>
          <a:lstStyle>
            <a:lvl1pPr marL="228600" indent="-228600" algn="l" defTabSz="914400" rtl="0" eaLnBrk="1" latinLnBrk="0" hangingPunct="1">
              <a:lnSpc>
                <a:spcPct val="90000"/>
              </a:lnSpc>
              <a:spcBef>
                <a:spcPts val="400"/>
              </a:spcBef>
              <a:spcAft>
                <a:spcPts val="400"/>
              </a:spcAft>
              <a:buClr>
                <a:schemeClr val="accent2"/>
              </a:buClr>
              <a:buFont typeface="Arial" panose="020B0604020202020204" pitchFamily="34" charset="0"/>
              <a:buChar char="•"/>
              <a:defRPr sz="1800" kern="1200">
                <a:solidFill>
                  <a:schemeClr val="accent1"/>
                </a:solidFill>
                <a:latin typeface="+mn-lt"/>
                <a:ea typeface="+mn-ea"/>
                <a:cs typeface="+mn-cs"/>
              </a:defRPr>
            </a:lvl1pPr>
            <a:lvl2pPr marL="490538" indent="-230188" algn="l" defTabSz="914400" rtl="0" eaLnBrk="1" latinLnBrk="0" hangingPunct="1">
              <a:lnSpc>
                <a:spcPct val="90000"/>
              </a:lnSpc>
              <a:spcBef>
                <a:spcPts val="400"/>
              </a:spcBef>
              <a:spcAft>
                <a:spcPts val="400"/>
              </a:spcAft>
              <a:buFont typeface="Arial" panose="020B0604020202020204" pitchFamily="34" charset="0"/>
              <a:buChar char="•"/>
              <a:tabLst/>
              <a:defRPr sz="1600" kern="1200">
                <a:solidFill>
                  <a:schemeClr val="accent1"/>
                </a:solidFill>
                <a:latin typeface="+mn-lt"/>
                <a:ea typeface="+mn-ea"/>
                <a:cs typeface="+mn-cs"/>
              </a:defRPr>
            </a:lvl2pPr>
            <a:lvl3pPr marL="758825"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3pPr>
            <a:lvl4pPr marL="1027113" indent="-228600" algn="l" defTabSz="914400" rtl="0" eaLnBrk="1" latinLnBrk="0" hangingPunct="1">
              <a:lnSpc>
                <a:spcPct val="90000"/>
              </a:lnSpc>
              <a:spcBef>
                <a:spcPts val="400"/>
              </a:spcBef>
              <a:spcAft>
                <a:spcPts val="400"/>
              </a:spcAft>
              <a:buFont typeface="Arial" panose="020B0604020202020204" pitchFamily="34" charset="0"/>
              <a:buChar char="•"/>
              <a:tabLst/>
              <a:defRPr sz="1200" kern="1200">
                <a:solidFill>
                  <a:schemeClr val="accent1"/>
                </a:solidFill>
                <a:latin typeface="+mn-lt"/>
                <a:ea typeface="+mn-ea"/>
                <a:cs typeface="+mn-cs"/>
              </a:defRPr>
            </a:lvl4pPr>
            <a:lvl5pPr marL="1249363" indent="-228600" algn="l" defTabSz="914400" rtl="0" eaLnBrk="1" latinLnBrk="0" hangingPunct="1">
              <a:lnSpc>
                <a:spcPct val="90000"/>
              </a:lnSpc>
              <a:spcBef>
                <a:spcPts val="400"/>
              </a:spcBef>
              <a:spcAft>
                <a:spcPts val="400"/>
              </a:spcAft>
              <a:buFont typeface="Arial" panose="020B0604020202020204" pitchFamily="34" charset="0"/>
              <a:buChar char="•"/>
              <a:tabLst/>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200" dirty="0"/>
              <a:t>Prudent and efficient replacement expenditure </a:t>
            </a:r>
          </a:p>
          <a:p>
            <a:endParaRPr lang="en-AU" sz="2200" dirty="0"/>
          </a:p>
          <a:p>
            <a:r>
              <a:rPr lang="en-AU" sz="2200" dirty="0"/>
              <a:t>Efficient operating expenditure</a:t>
            </a:r>
          </a:p>
          <a:p>
            <a:endParaRPr lang="en-AU" sz="2200" dirty="0"/>
          </a:p>
          <a:p>
            <a:r>
              <a:rPr lang="en-AU" sz="2200" dirty="0"/>
              <a:t>Current period capex and ex-post review</a:t>
            </a:r>
          </a:p>
          <a:p>
            <a:endParaRPr lang="en-AU" sz="2200" dirty="0"/>
          </a:p>
          <a:p>
            <a:r>
              <a:rPr lang="en-AU" sz="2200" dirty="0"/>
              <a:t>Contingent projects</a:t>
            </a:r>
          </a:p>
          <a:p>
            <a:endParaRPr lang="en-AU" dirty="0"/>
          </a:p>
        </p:txBody>
      </p:sp>
      <p:sp>
        <p:nvSpPr>
          <p:cNvPr id="4" name="Slide Number Placeholder 1">
            <a:extLst>
              <a:ext uri="{FF2B5EF4-FFF2-40B4-BE49-F238E27FC236}">
                <a16:creationId xmlns:a16="http://schemas.microsoft.com/office/drawing/2014/main" id="{D0FE612A-09EE-C1C4-D846-00D9CFF2B27E}"/>
              </a:ext>
            </a:extLst>
          </p:cNvPr>
          <p:cNvSpPr>
            <a:spLocks noGrp="1"/>
          </p:cNvSpPr>
          <p:nvPr>
            <p:ph type="sldNum" sz="quarter" idx="4"/>
          </p:nvPr>
        </p:nvSpPr>
        <p:spPr>
          <a:xfrm>
            <a:off x="9836216" y="6532368"/>
            <a:ext cx="2260537" cy="244670"/>
          </a:xfrm>
        </p:spPr>
        <p:txBody>
          <a:bodyPr/>
          <a:lstStyle/>
          <a:p>
            <a:fld id="{59E0E5AC-4EB8-1344-86F9-1F2AD8323603}" type="slidenum">
              <a:rPr lang="en-US" smtClean="0"/>
              <a:pPr/>
              <a:t>13</a:t>
            </a:fld>
            <a:endParaRPr lang="en-US" dirty="0"/>
          </a:p>
        </p:txBody>
      </p:sp>
    </p:spTree>
    <p:extLst>
      <p:ext uri="{BB962C8B-B14F-4D97-AF65-F5344CB8AC3E}">
        <p14:creationId xmlns:p14="http://schemas.microsoft.com/office/powerpoint/2010/main" val="218495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CFFE1-E303-6122-0A0F-38CBAB301C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6D49D3-A71C-29B8-99F5-53CFC844C40D}"/>
              </a:ext>
            </a:extLst>
          </p:cNvPr>
          <p:cNvSpPr txBox="1">
            <a:spLocks/>
          </p:cNvSpPr>
          <p:nvPr/>
        </p:nvSpPr>
        <p:spPr>
          <a:xfrm>
            <a:off x="593558" y="719814"/>
            <a:ext cx="8087894" cy="2387600"/>
          </a:xfrm>
          <a:prstGeom prst="rect">
            <a:avLst/>
          </a:prstGeom>
        </p:spPr>
        <p:txBody>
          <a:bodyPr anchor="b"/>
          <a:lstStyle>
            <a:lvl1pPr algn="l" defTabSz="914400" rtl="0" eaLnBrk="1" latinLnBrk="0" hangingPunct="1">
              <a:lnSpc>
                <a:spcPct val="90000"/>
              </a:lnSpc>
              <a:spcBef>
                <a:spcPct val="0"/>
              </a:spcBef>
              <a:buNone/>
              <a:defRPr sz="6000" b="1" kern="1200">
                <a:solidFill>
                  <a:schemeClr val="accent1"/>
                </a:solidFill>
                <a:latin typeface="+mj-lt"/>
                <a:ea typeface="+mj-ea"/>
                <a:cs typeface="+mj-cs"/>
              </a:defRPr>
            </a:lvl1pPr>
          </a:lstStyle>
          <a:p>
            <a:r>
              <a:rPr lang="en-US" sz="4000" dirty="0"/>
              <a:t>RPRG insights</a:t>
            </a:r>
          </a:p>
        </p:txBody>
      </p:sp>
      <p:sp>
        <p:nvSpPr>
          <p:cNvPr id="3" name="Subtitle 2">
            <a:extLst>
              <a:ext uri="{FF2B5EF4-FFF2-40B4-BE49-F238E27FC236}">
                <a16:creationId xmlns:a16="http://schemas.microsoft.com/office/drawing/2014/main" id="{6CC42BE7-CD27-FCE7-5D1F-EE8716846C26}"/>
              </a:ext>
            </a:extLst>
          </p:cNvPr>
          <p:cNvSpPr txBox="1">
            <a:spLocks/>
          </p:cNvSpPr>
          <p:nvPr/>
        </p:nvSpPr>
        <p:spPr>
          <a:xfrm>
            <a:off x="751306" y="3750586"/>
            <a:ext cx="7772399" cy="1026233"/>
          </a:xfrm>
          <a:prstGeom prst="rect">
            <a:avLst/>
          </a:prstGeom>
        </p:spPr>
        <p:txBody>
          <a:bodyPr/>
          <a:lstStyle>
            <a:lvl1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lang="en-AU" sz="1800" kern="1200" smtClean="0">
                <a:solidFill>
                  <a:schemeClr val="accent1"/>
                </a:solidFill>
                <a:effectLst/>
                <a:latin typeface="+mn-lt"/>
                <a:ea typeface="+mn-ea"/>
                <a:cs typeface="+mn-cs"/>
              </a:defRPr>
            </a:lvl1pPr>
            <a:lvl2pPr marL="457200" indent="0" algn="ctr" defTabSz="914400" rtl="0" eaLnBrk="1" latinLnBrk="0" hangingPunct="1">
              <a:lnSpc>
                <a:spcPct val="90000"/>
              </a:lnSpc>
              <a:spcBef>
                <a:spcPts val="400"/>
              </a:spcBef>
              <a:spcAft>
                <a:spcPts val="400"/>
              </a:spcAft>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400"/>
              </a:spcBef>
              <a:spcAft>
                <a:spcPts val="400"/>
              </a:spcAft>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Helvetica" pitchFamily="2" charset="0"/>
              </a:rPr>
              <a:t>Nardia Yeates</a:t>
            </a:r>
          </a:p>
          <a:p>
            <a:r>
              <a:rPr lang="en-US" dirty="0">
                <a:latin typeface="Helvetica" pitchFamily="2" charset="0"/>
              </a:rPr>
              <a:t>Revenue Proposal Reference Group (RPRG) </a:t>
            </a:r>
          </a:p>
        </p:txBody>
      </p:sp>
    </p:spTree>
    <p:extLst>
      <p:ext uri="{BB962C8B-B14F-4D97-AF65-F5344CB8AC3E}">
        <p14:creationId xmlns:p14="http://schemas.microsoft.com/office/powerpoint/2010/main" val="156718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016A-B9F8-AD91-530E-77C618FD0AD4}"/>
              </a:ext>
            </a:extLst>
          </p:cNvPr>
          <p:cNvSpPr>
            <a:spLocks noGrp="1"/>
          </p:cNvSpPr>
          <p:nvPr>
            <p:ph type="ctrTitle"/>
          </p:nvPr>
        </p:nvSpPr>
        <p:spPr>
          <a:xfrm>
            <a:off x="1099458" y="0"/>
            <a:ext cx="9144000" cy="2387600"/>
          </a:xfrm>
        </p:spPr>
        <p:txBody>
          <a:bodyPr>
            <a:normAutofit/>
          </a:bodyPr>
          <a:lstStyle/>
          <a:p>
            <a:r>
              <a:rPr lang="en-AU" sz="4400" dirty="0"/>
              <a:t>Comments to AER Public Forum on Powerlink 2027-32 Revenue Proposal</a:t>
            </a:r>
          </a:p>
        </p:txBody>
      </p:sp>
      <p:sp>
        <p:nvSpPr>
          <p:cNvPr id="3" name="Subtitle 2">
            <a:extLst>
              <a:ext uri="{FF2B5EF4-FFF2-40B4-BE49-F238E27FC236}">
                <a16:creationId xmlns:a16="http://schemas.microsoft.com/office/drawing/2014/main" id="{67E29B9C-BEFC-2F58-4293-CA96129EFFFD}"/>
              </a:ext>
            </a:extLst>
          </p:cNvPr>
          <p:cNvSpPr>
            <a:spLocks noGrp="1"/>
          </p:cNvSpPr>
          <p:nvPr>
            <p:ph type="subTitle" idx="1"/>
          </p:nvPr>
        </p:nvSpPr>
        <p:spPr>
          <a:xfrm>
            <a:off x="1524000" y="3124199"/>
            <a:ext cx="9144000" cy="3331030"/>
          </a:xfrm>
        </p:spPr>
        <p:txBody>
          <a:bodyPr>
            <a:normAutofit fontScale="92500" lnSpcReduction="10000"/>
          </a:bodyPr>
          <a:lstStyle/>
          <a:p>
            <a:pPr lvl="0" algn="l">
              <a:lnSpc>
                <a:spcPct val="80000"/>
              </a:lnSpc>
              <a:spcBef>
                <a:spcPts val="0"/>
              </a:spcBef>
              <a:buSzPts val="605"/>
            </a:pPr>
            <a:r>
              <a:rPr lang="en-GB" dirty="0"/>
              <a:t>9 April 2026 </a:t>
            </a:r>
          </a:p>
          <a:p>
            <a:pPr lvl="0" algn="l">
              <a:lnSpc>
                <a:spcPct val="80000"/>
              </a:lnSpc>
              <a:spcBef>
                <a:spcPts val="0"/>
              </a:spcBef>
              <a:buSzPts val="605"/>
            </a:pPr>
            <a:endParaRPr lang="en-GB" dirty="0"/>
          </a:p>
          <a:p>
            <a:pPr lvl="0" algn="l">
              <a:lnSpc>
                <a:spcPct val="80000"/>
              </a:lnSpc>
              <a:spcBef>
                <a:spcPts val="0"/>
              </a:spcBef>
              <a:buSzPts val="605"/>
            </a:pPr>
            <a:r>
              <a:rPr lang="en-GB" dirty="0"/>
              <a:t>Powerlink Revenue Proposal Reference Group (RPRG)</a:t>
            </a:r>
          </a:p>
          <a:p>
            <a:pPr lvl="0" algn="l">
              <a:lnSpc>
                <a:spcPct val="80000"/>
              </a:lnSpc>
              <a:spcBef>
                <a:spcPts val="0"/>
              </a:spcBef>
              <a:buSzPts val="605"/>
            </a:pPr>
            <a:endParaRPr lang="en-GB" dirty="0"/>
          </a:p>
          <a:p>
            <a:pPr marL="285750" indent="-285750" algn="l">
              <a:buFont typeface="Arial" panose="020B0604020202020204" pitchFamily="34" charset="0"/>
              <a:buChar char="•"/>
            </a:pPr>
            <a:r>
              <a:rPr lang="en-AU" sz="2000" dirty="0">
                <a:cs typeface="Arial" panose="020B0604020202020204" pitchFamily="34" charset="0"/>
              </a:rPr>
              <a:t>Mark Grenning (Independent Chair)</a:t>
            </a:r>
          </a:p>
          <a:p>
            <a:pPr marL="285750" indent="-285750" algn="l">
              <a:buFont typeface="Arial" panose="020B0604020202020204" pitchFamily="34" charset="0"/>
              <a:buChar char="•"/>
            </a:pPr>
            <a:r>
              <a:rPr lang="en-AU" sz="2000" dirty="0">
                <a:cs typeface="Arial" panose="020B0604020202020204" pitchFamily="34" charset="0"/>
              </a:rPr>
              <a:t>Robyn Robinson, Council on the Ageing </a:t>
            </a:r>
          </a:p>
          <a:p>
            <a:pPr marL="285750" indent="-285750" algn="l">
              <a:buFont typeface="Arial" panose="020B0604020202020204" pitchFamily="34" charset="0"/>
              <a:buChar char="•"/>
            </a:pPr>
            <a:r>
              <a:rPr lang="en-AU" sz="2000" dirty="0">
                <a:cs typeface="Arial" panose="020B0604020202020204" pitchFamily="34" charset="0"/>
              </a:rPr>
              <a:t>Chris Hazzard, St Vincent De Paul </a:t>
            </a:r>
          </a:p>
          <a:p>
            <a:pPr marL="285750" indent="-285750" algn="l">
              <a:buFont typeface="Arial" panose="020B0604020202020204" pitchFamily="34" charset="0"/>
              <a:buChar char="•"/>
            </a:pPr>
            <a:r>
              <a:rPr lang="en-AU" sz="2000" dirty="0">
                <a:cs typeface="Arial" panose="020B0604020202020204" pitchFamily="34" charset="0"/>
              </a:rPr>
              <a:t>Katie Anne Mulder, Queensland Renewable Energy Council </a:t>
            </a:r>
          </a:p>
          <a:p>
            <a:pPr marL="285750" indent="-285750" algn="l">
              <a:buFont typeface="Arial" panose="020B0604020202020204" pitchFamily="34" charset="0"/>
              <a:buChar char="•"/>
            </a:pPr>
            <a:r>
              <a:rPr lang="en-AU" sz="2000" dirty="0">
                <a:cs typeface="Arial" panose="020B0604020202020204" pitchFamily="34" charset="0"/>
              </a:rPr>
              <a:t>Stephanie McKechnie, Queensland Farmers’ Federation</a:t>
            </a:r>
          </a:p>
          <a:p>
            <a:pPr marL="285750" indent="-285750" algn="l">
              <a:buFont typeface="Arial" panose="020B0604020202020204" pitchFamily="34" charset="0"/>
              <a:buChar char="•"/>
            </a:pPr>
            <a:r>
              <a:rPr lang="en-AU" sz="2000" dirty="0">
                <a:cs typeface="Arial" panose="020B0604020202020204" pitchFamily="34" charset="0"/>
              </a:rPr>
              <a:t>Nardia Yeates, Aurizon </a:t>
            </a:r>
          </a:p>
          <a:p>
            <a:pPr lvl="0" algn="l">
              <a:lnSpc>
                <a:spcPct val="80000"/>
              </a:lnSpc>
              <a:spcBef>
                <a:spcPts val="0"/>
              </a:spcBef>
              <a:buSzPts val="605"/>
            </a:pPr>
            <a:endParaRPr lang="en-GB" sz="3200" dirty="0"/>
          </a:p>
          <a:p>
            <a:endParaRPr lang="en-AU" dirty="0"/>
          </a:p>
        </p:txBody>
      </p:sp>
    </p:spTree>
    <p:extLst>
      <p:ext uri="{BB962C8B-B14F-4D97-AF65-F5344CB8AC3E}">
        <p14:creationId xmlns:p14="http://schemas.microsoft.com/office/powerpoint/2010/main" val="2222704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15174-4DB6-4014-E1F0-3D97D8C68F66}"/>
              </a:ext>
            </a:extLst>
          </p:cNvPr>
          <p:cNvSpPr>
            <a:spLocks noGrp="1"/>
          </p:cNvSpPr>
          <p:nvPr>
            <p:ph type="title"/>
          </p:nvPr>
        </p:nvSpPr>
        <p:spPr>
          <a:xfrm>
            <a:off x="838200" y="-71501"/>
            <a:ext cx="10515600" cy="1325563"/>
          </a:xfrm>
        </p:spPr>
        <p:txBody>
          <a:bodyPr/>
          <a:lstStyle/>
          <a:p>
            <a:r>
              <a:rPr lang="en-US" dirty="0"/>
              <a:t>Revenue Proposal Reference Group (RPRG)</a:t>
            </a:r>
            <a:endParaRPr lang="en-AU" dirty="0"/>
          </a:p>
        </p:txBody>
      </p:sp>
      <p:graphicFrame>
        <p:nvGraphicFramePr>
          <p:cNvPr id="6" name="Table 5">
            <a:extLst>
              <a:ext uri="{FF2B5EF4-FFF2-40B4-BE49-F238E27FC236}">
                <a16:creationId xmlns:a16="http://schemas.microsoft.com/office/drawing/2014/main" id="{42905FBA-D81F-1C84-723E-9BE71599DC7B}"/>
              </a:ext>
            </a:extLst>
          </p:cNvPr>
          <p:cNvGraphicFramePr>
            <a:graphicFrameLocks noGrp="1"/>
          </p:cNvGraphicFramePr>
          <p:nvPr/>
        </p:nvGraphicFramePr>
        <p:xfrm>
          <a:off x="7001375" y="3429000"/>
          <a:ext cx="4932950" cy="3115740"/>
        </p:xfrm>
        <a:graphic>
          <a:graphicData uri="http://schemas.openxmlformats.org/drawingml/2006/table">
            <a:tbl>
              <a:tblPr firstRow="1" bandRow="1"/>
              <a:tblGrid>
                <a:gridCol w="2273968">
                  <a:extLst>
                    <a:ext uri="{9D8B030D-6E8A-4147-A177-3AD203B41FA5}">
                      <a16:colId xmlns:a16="http://schemas.microsoft.com/office/drawing/2014/main" val="156758541"/>
                    </a:ext>
                  </a:extLst>
                </a:gridCol>
                <a:gridCol w="1058779">
                  <a:extLst>
                    <a:ext uri="{9D8B030D-6E8A-4147-A177-3AD203B41FA5}">
                      <a16:colId xmlns:a16="http://schemas.microsoft.com/office/drawing/2014/main" val="1185566163"/>
                    </a:ext>
                  </a:extLst>
                </a:gridCol>
                <a:gridCol w="646018">
                  <a:extLst>
                    <a:ext uri="{9D8B030D-6E8A-4147-A177-3AD203B41FA5}">
                      <a16:colId xmlns:a16="http://schemas.microsoft.com/office/drawing/2014/main" val="3032949257"/>
                    </a:ext>
                  </a:extLst>
                </a:gridCol>
                <a:gridCol w="954185">
                  <a:extLst>
                    <a:ext uri="{9D8B030D-6E8A-4147-A177-3AD203B41FA5}">
                      <a16:colId xmlns:a16="http://schemas.microsoft.com/office/drawing/2014/main" val="606265865"/>
                    </a:ext>
                  </a:extLst>
                </a:gridCol>
              </a:tblGrid>
              <a:tr h="753181">
                <a:tc>
                  <a:txBody>
                    <a:bodyPr/>
                    <a:lstStyle/>
                    <a:p>
                      <a:pPr>
                        <a:spcBef>
                          <a:spcPts val="300"/>
                        </a:spcBef>
                        <a:spcAft>
                          <a:spcPts val="300"/>
                        </a:spcAft>
                        <a:buNone/>
                      </a:pPr>
                      <a:r>
                        <a:rPr lang="en-AU" sz="1600" b="0" kern="1200" dirty="0">
                          <a:solidFill>
                            <a:srgbClr val="FAB292"/>
                          </a:solidFill>
                          <a:effectLst/>
                          <a:latin typeface="Calibri" panose="020F0502020204030204" pitchFamily="34" charset="0"/>
                          <a:ea typeface="Times New Roman" panose="02020603050405020304" pitchFamily="18" charset="0"/>
                          <a:cs typeface="Calibri" panose="020F0502020204030204" pitchFamily="34" charset="0"/>
                        </a:rPr>
                        <a:t>Capable of Acceptance Criteria</a:t>
                      </a:r>
                      <a:endParaRPr lang="en-AU"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nchor="ctr">
                    <a:lnL>
                      <a:noFill/>
                    </a:lnL>
                    <a:lnR>
                      <a:noFill/>
                    </a:lnR>
                    <a:lnT w="12700" cap="flat" cmpd="sng" algn="ctr">
                      <a:solidFill>
                        <a:srgbClr val="004685"/>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1F40"/>
                    </a:solidFill>
                  </a:tcPr>
                </a:tc>
                <a:tc>
                  <a:txBody>
                    <a:bodyPr/>
                    <a:lstStyle/>
                    <a:p>
                      <a:pPr algn="ctr">
                        <a:spcBef>
                          <a:spcPts val="300"/>
                        </a:spcBef>
                        <a:spcAft>
                          <a:spcPts val="300"/>
                        </a:spcAft>
                        <a:buNone/>
                      </a:pPr>
                      <a:r>
                        <a:rPr lang="en-AU" sz="1600" b="0" kern="1200" dirty="0">
                          <a:solidFill>
                            <a:srgbClr val="FAB292"/>
                          </a:solidFill>
                          <a:effectLst/>
                          <a:latin typeface="Calibri" panose="020F0502020204030204" pitchFamily="34" charset="0"/>
                          <a:ea typeface="Times New Roman" panose="02020603050405020304" pitchFamily="18" charset="0"/>
                          <a:cs typeface="Calibri" panose="020F0502020204030204" pitchFamily="34" charset="0"/>
                        </a:rPr>
                        <a:t>Customer Panel</a:t>
                      </a:r>
                      <a:endParaRPr lang="en-AU"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nchor="ctr">
                    <a:lnL>
                      <a:noFill/>
                    </a:lnL>
                    <a:lnR>
                      <a:noFill/>
                    </a:lnR>
                    <a:lnT w="12700" cap="flat" cmpd="sng" algn="ctr">
                      <a:solidFill>
                        <a:srgbClr val="004685"/>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1F40"/>
                    </a:solidFill>
                  </a:tcPr>
                </a:tc>
                <a:tc>
                  <a:txBody>
                    <a:bodyPr/>
                    <a:lstStyle/>
                    <a:p>
                      <a:pPr algn="ctr">
                        <a:spcBef>
                          <a:spcPts val="300"/>
                        </a:spcBef>
                        <a:spcAft>
                          <a:spcPts val="300"/>
                        </a:spcAft>
                        <a:buNone/>
                      </a:pPr>
                      <a:r>
                        <a:rPr lang="en-AU" sz="1600" b="0" kern="1200">
                          <a:solidFill>
                            <a:srgbClr val="FAB292"/>
                          </a:solidFill>
                          <a:effectLst/>
                          <a:latin typeface="Calibri" panose="020F0502020204030204" pitchFamily="34" charset="0"/>
                          <a:ea typeface="Times New Roman" panose="02020603050405020304" pitchFamily="18" charset="0"/>
                          <a:cs typeface="Calibri" panose="020F0502020204030204" pitchFamily="34" charset="0"/>
                        </a:rPr>
                        <a:t>AER</a:t>
                      </a:r>
                      <a:endParaRPr lang="en-AU" sz="1600" b="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nchor="ctr">
                    <a:lnL>
                      <a:noFill/>
                    </a:lnL>
                    <a:lnR>
                      <a:noFill/>
                    </a:lnR>
                    <a:lnT w="12700" cap="flat" cmpd="sng" algn="ctr">
                      <a:solidFill>
                        <a:srgbClr val="004685"/>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1F40"/>
                    </a:solidFill>
                  </a:tcPr>
                </a:tc>
                <a:tc>
                  <a:txBody>
                    <a:bodyPr/>
                    <a:lstStyle/>
                    <a:p>
                      <a:pPr algn="ctr">
                        <a:spcBef>
                          <a:spcPts val="300"/>
                        </a:spcBef>
                        <a:spcAft>
                          <a:spcPts val="300"/>
                        </a:spcAft>
                        <a:buNone/>
                      </a:pPr>
                      <a:r>
                        <a:rPr lang="en-AU" sz="1600" b="0" kern="1200" dirty="0">
                          <a:solidFill>
                            <a:srgbClr val="FAB292"/>
                          </a:solidFill>
                          <a:effectLst/>
                          <a:latin typeface="Calibri" panose="020F0502020204030204" pitchFamily="34" charset="0"/>
                          <a:ea typeface="Times New Roman" panose="02020603050405020304" pitchFamily="18" charset="0"/>
                          <a:cs typeface="Calibri" panose="020F0502020204030204" pitchFamily="34" charset="0"/>
                        </a:rPr>
                        <a:t>Powerlink</a:t>
                      </a:r>
                      <a:endParaRPr lang="en-AU"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nchor="ctr">
                    <a:lnL>
                      <a:noFill/>
                    </a:lnL>
                    <a:lnR>
                      <a:noFill/>
                    </a:lnR>
                    <a:lnT w="12700" cap="flat" cmpd="sng" algn="ctr">
                      <a:solidFill>
                        <a:srgbClr val="004685"/>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1F40"/>
                    </a:solidFill>
                  </a:tcPr>
                </a:tc>
                <a:extLst>
                  <a:ext uri="{0D108BD9-81ED-4DB2-BD59-A6C34878D82A}">
                    <a16:rowId xmlns:a16="http://schemas.microsoft.com/office/drawing/2014/main" val="3886962099"/>
                  </a:ext>
                </a:extLst>
              </a:tr>
              <a:tr h="615365">
                <a:tc>
                  <a:txBody>
                    <a:bodyPr/>
                    <a:lstStyle/>
                    <a:p>
                      <a:pPr algn="l">
                        <a:spcBef>
                          <a:spcPts val="300"/>
                        </a:spcBef>
                        <a:spcAft>
                          <a:spcPts val="300"/>
                        </a:spcAft>
                        <a:buNone/>
                      </a:pPr>
                      <a:r>
                        <a:rPr lang="en-AU"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Nature of engagement</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4685"/>
                      </a:solidFill>
                      <a:prstDash val="solid"/>
                      <a:round/>
                      <a:headEnd type="none" w="med" len="med"/>
                      <a:tailEnd type="none" w="med" len="med"/>
                    </a:lnB>
                    <a:noFill/>
                  </a:tcPr>
                </a:tc>
                <a:tc>
                  <a:txBody>
                    <a:bodyPr/>
                    <a:lstStyle/>
                    <a:p>
                      <a:pPr algn="ctr">
                        <a:spcBef>
                          <a:spcPts val="300"/>
                        </a:spcBef>
                        <a:spcAft>
                          <a:spcPts val="300"/>
                        </a:spcAft>
                        <a:buNone/>
                      </a:pPr>
                      <a:r>
                        <a:rPr lang="en-AU" sz="16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Yes</a:t>
                      </a:r>
                    </a:p>
                  </a:txBody>
                  <a:tcPr marL="68562" marR="68562"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4685"/>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Yes</a:t>
                      </a:r>
                    </a:p>
                  </a:txBody>
                  <a:tcPr marL="68562" marR="68562"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4685"/>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Yes</a:t>
                      </a:r>
                    </a:p>
                  </a:txBody>
                  <a:tcPr marL="68562" marR="68562"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4685"/>
                      </a:solidFill>
                      <a:prstDash val="solid"/>
                      <a:round/>
                      <a:headEnd type="none" w="med" len="med"/>
                      <a:tailEnd type="none" w="med" len="med"/>
                    </a:lnB>
                    <a:noFill/>
                  </a:tcPr>
                </a:tc>
                <a:extLst>
                  <a:ext uri="{0D108BD9-81ED-4DB2-BD59-A6C34878D82A}">
                    <a16:rowId xmlns:a16="http://schemas.microsoft.com/office/drawing/2014/main" val="406974002"/>
                  </a:ext>
                </a:extLst>
              </a:tr>
              <a:tr h="516464">
                <a:tc>
                  <a:txBody>
                    <a:bodyPr/>
                    <a:lstStyle/>
                    <a:p>
                      <a:pPr algn="l">
                        <a:spcBef>
                          <a:spcPts val="300"/>
                        </a:spcBef>
                        <a:spcAft>
                          <a:spcPts val="300"/>
                        </a:spcAft>
                        <a:buNone/>
                      </a:pPr>
                      <a:r>
                        <a:rPr lang="en-AU"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Breadth and depth</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nchor="ctr">
                    <a:lnL>
                      <a:noFill/>
                    </a:lnL>
                    <a:lnR>
                      <a:noFill/>
                    </a:lnR>
                    <a:lnT w="12700" cap="flat" cmpd="sng" algn="ctr">
                      <a:solidFill>
                        <a:srgbClr val="004685"/>
                      </a:solidFill>
                      <a:prstDash val="solid"/>
                      <a:round/>
                      <a:headEnd type="none" w="med" len="med"/>
                      <a:tailEnd type="none" w="med" len="med"/>
                    </a:lnT>
                    <a:lnB w="12700" cap="flat" cmpd="sng" algn="ctr">
                      <a:solidFill>
                        <a:srgbClr val="004685"/>
                      </a:solidFill>
                      <a:prstDash val="solid"/>
                      <a:round/>
                      <a:headEnd type="none" w="med" len="med"/>
                      <a:tailEnd type="none" w="med" len="med"/>
                    </a:lnB>
                    <a:noFill/>
                  </a:tcPr>
                </a:tc>
                <a:tc>
                  <a:txBody>
                    <a:bodyPr/>
                    <a:lstStyle/>
                    <a:p>
                      <a:pPr algn="ctr">
                        <a:spcBef>
                          <a:spcPts val="300"/>
                        </a:spcBef>
                        <a:spcAft>
                          <a:spcPts val="300"/>
                        </a:spcAft>
                        <a:buNone/>
                      </a:pPr>
                      <a:r>
                        <a:rPr lang="en-AU" sz="16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Yes</a:t>
                      </a:r>
                    </a:p>
                  </a:txBody>
                  <a:tcPr marL="68562" marR="68562" marT="0" marB="0" anchor="ctr">
                    <a:lnL>
                      <a:noFill/>
                    </a:lnL>
                    <a:lnR>
                      <a:noFill/>
                    </a:lnR>
                    <a:lnT w="12700" cap="flat" cmpd="sng" algn="ctr">
                      <a:solidFill>
                        <a:srgbClr val="004685"/>
                      </a:solidFill>
                      <a:prstDash val="solid"/>
                      <a:round/>
                      <a:headEnd type="none" w="med" len="med"/>
                      <a:tailEnd type="none" w="med" len="med"/>
                    </a:lnT>
                    <a:lnB w="12700" cap="flat" cmpd="sng" algn="ctr">
                      <a:solidFill>
                        <a:srgbClr val="004685"/>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Yes</a:t>
                      </a:r>
                    </a:p>
                  </a:txBody>
                  <a:tcPr marL="68562" marR="68562" marT="0" marB="0" anchor="ctr">
                    <a:lnL>
                      <a:noFill/>
                    </a:lnL>
                    <a:lnR>
                      <a:noFill/>
                    </a:lnR>
                    <a:lnT w="12700" cap="flat" cmpd="sng" algn="ctr">
                      <a:solidFill>
                        <a:srgbClr val="004685"/>
                      </a:solidFill>
                      <a:prstDash val="solid"/>
                      <a:round/>
                      <a:headEnd type="none" w="med" len="med"/>
                      <a:tailEnd type="none" w="med" len="med"/>
                    </a:lnT>
                    <a:lnB w="12700" cap="flat" cmpd="sng" algn="ctr">
                      <a:solidFill>
                        <a:srgbClr val="004685"/>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Yes</a:t>
                      </a:r>
                    </a:p>
                  </a:txBody>
                  <a:tcPr marL="68562" marR="68562" marT="0" marB="0" anchor="ctr">
                    <a:lnL>
                      <a:noFill/>
                    </a:lnL>
                    <a:lnR>
                      <a:noFill/>
                    </a:lnR>
                    <a:lnT w="12700" cap="flat" cmpd="sng" algn="ctr">
                      <a:solidFill>
                        <a:srgbClr val="004685"/>
                      </a:solidFill>
                      <a:prstDash val="solid"/>
                      <a:round/>
                      <a:headEnd type="none" w="med" len="med"/>
                      <a:tailEnd type="none" w="med" len="med"/>
                    </a:lnT>
                    <a:lnB w="12700" cap="flat" cmpd="sng" algn="ctr">
                      <a:solidFill>
                        <a:srgbClr val="004685"/>
                      </a:solidFill>
                      <a:prstDash val="solid"/>
                      <a:round/>
                      <a:headEnd type="none" w="med" len="med"/>
                      <a:tailEnd type="none" w="med" len="med"/>
                    </a:lnB>
                    <a:noFill/>
                  </a:tcPr>
                </a:tc>
                <a:extLst>
                  <a:ext uri="{0D108BD9-81ED-4DB2-BD59-A6C34878D82A}">
                    <a16:rowId xmlns:a16="http://schemas.microsoft.com/office/drawing/2014/main" val="457490616"/>
                  </a:ext>
                </a:extLst>
              </a:tr>
              <a:tr h="615365">
                <a:tc>
                  <a:txBody>
                    <a:bodyPr/>
                    <a:lstStyle/>
                    <a:p>
                      <a:pPr algn="l">
                        <a:spcBef>
                          <a:spcPts val="300"/>
                        </a:spcBef>
                        <a:spcAft>
                          <a:spcPts val="300"/>
                        </a:spcAft>
                        <a:buNone/>
                      </a:pPr>
                      <a:r>
                        <a:rPr lang="en-AU"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Clearly evidenced impact</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nchor="ctr">
                    <a:lnL>
                      <a:noFill/>
                    </a:lnL>
                    <a:lnR>
                      <a:noFill/>
                    </a:lnR>
                    <a:lnT w="12700" cap="flat" cmpd="sng" algn="ctr">
                      <a:solidFill>
                        <a:srgbClr val="004685"/>
                      </a:solidFill>
                      <a:prstDash val="solid"/>
                      <a:round/>
                      <a:headEnd type="none" w="med" len="med"/>
                      <a:tailEnd type="none" w="med" len="med"/>
                    </a:lnT>
                    <a:lnB w="12700" cap="flat" cmpd="sng" algn="ctr">
                      <a:solidFill>
                        <a:srgbClr val="004685"/>
                      </a:solidFill>
                      <a:prstDash val="solid"/>
                      <a:round/>
                      <a:headEnd type="none" w="med" len="med"/>
                      <a:tailEnd type="none" w="med" len="med"/>
                    </a:lnB>
                    <a:noFill/>
                  </a:tcPr>
                </a:tc>
                <a:tc>
                  <a:txBody>
                    <a:bodyPr/>
                    <a:lstStyle/>
                    <a:p>
                      <a:pPr algn="ctr">
                        <a:spcBef>
                          <a:spcPts val="300"/>
                        </a:spcBef>
                        <a:spcAft>
                          <a:spcPts val="300"/>
                        </a:spcAft>
                        <a:buNone/>
                      </a:pPr>
                      <a:r>
                        <a:rPr lang="en-AU" sz="16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Yes</a:t>
                      </a:r>
                    </a:p>
                  </a:txBody>
                  <a:tcPr marL="68562" marR="68562" marT="0" marB="0" anchor="ctr">
                    <a:lnL>
                      <a:noFill/>
                    </a:lnL>
                    <a:lnR>
                      <a:noFill/>
                    </a:lnR>
                    <a:lnT w="12700" cap="flat" cmpd="sng" algn="ctr">
                      <a:solidFill>
                        <a:srgbClr val="004685"/>
                      </a:solidFill>
                      <a:prstDash val="solid"/>
                      <a:round/>
                      <a:headEnd type="none" w="med" len="med"/>
                      <a:tailEnd type="none" w="med" len="med"/>
                    </a:lnT>
                    <a:lnB w="12700" cap="flat" cmpd="sng" algn="ctr">
                      <a:solidFill>
                        <a:srgbClr val="004685"/>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Yes</a:t>
                      </a:r>
                    </a:p>
                  </a:txBody>
                  <a:tcPr marL="68562" marR="68562" marT="0" marB="0" anchor="ctr">
                    <a:lnL>
                      <a:noFill/>
                    </a:lnL>
                    <a:lnR>
                      <a:noFill/>
                    </a:lnR>
                    <a:lnT w="12700" cap="flat" cmpd="sng" algn="ctr">
                      <a:solidFill>
                        <a:srgbClr val="004685"/>
                      </a:solidFill>
                      <a:prstDash val="solid"/>
                      <a:round/>
                      <a:headEnd type="none" w="med" len="med"/>
                      <a:tailEnd type="none" w="med" len="med"/>
                    </a:lnT>
                    <a:lnB w="12700" cap="flat" cmpd="sng" algn="ctr">
                      <a:solidFill>
                        <a:srgbClr val="004685"/>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Yes</a:t>
                      </a:r>
                    </a:p>
                  </a:txBody>
                  <a:tcPr marL="68562" marR="68562" marT="0" marB="0" anchor="ctr">
                    <a:lnL>
                      <a:noFill/>
                    </a:lnL>
                    <a:lnR>
                      <a:noFill/>
                    </a:lnR>
                    <a:lnT w="12700" cap="flat" cmpd="sng" algn="ctr">
                      <a:solidFill>
                        <a:srgbClr val="004685"/>
                      </a:solidFill>
                      <a:prstDash val="solid"/>
                      <a:round/>
                      <a:headEnd type="none" w="med" len="med"/>
                      <a:tailEnd type="none" w="med" len="med"/>
                    </a:lnT>
                    <a:lnB w="12700" cap="flat" cmpd="sng" algn="ctr">
                      <a:solidFill>
                        <a:srgbClr val="004685"/>
                      </a:solidFill>
                      <a:prstDash val="solid"/>
                      <a:round/>
                      <a:headEnd type="none" w="med" len="med"/>
                      <a:tailEnd type="none" w="med" len="med"/>
                    </a:lnB>
                    <a:noFill/>
                  </a:tcPr>
                </a:tc>
                <a:extLst>
                  <a:ext uri="{0D108BD9-81ED-4DB2-BD59-A6C34878D82A}">
                    <a16:rowId xmlns:a16="http://schemas.microsoft.com/office/drawing/2014/main" val="2689880354"/>
                  </a:ext>
                </a:extLst>
              </a:tr>
              <a:tr h="615365">
                <a:tc>
                  <a:txBody>
                    <a:bodyPr/>
                    <a:lstStyle/>
                    <a:p>
                      <a:pPr algn="l">
                        <a:spcBef>
                          <a:spcPts val="300"/>
                        </a:spcBef>
                        <a:spcAft>
                          <a:spcPts val="300"/>
                        </a:spcAft>
                        <a:buNone/>
                      </a:pPr>
                      <a:r>
                        <a:rPr lang="en-AU"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Proof point</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nchor="ctr">
                    <a:lnL>
                      <a:noFill/>
                    </a:lnL>
                    <a:lnR>
                      <a:noFill/>
                    </a:lnR>
                    <a:lnT w="12700" cap="flat" cmpd="sng" algn="ctr">
                      <a:solidFill>
                        <a:srgbClr val="004685"/>
                      </a:solidFill>
                      <a:prstDash val="solid"/>
                      <a:round/>
                      <a:headEnd type="none" w="med" len="med"/>
                      <a:tailEnd type="none" w="med" len="med"/>
                    </a:lnT>
                    <a:lnB w="12700" cap="flat" cmpd="sng" algn="ctr">
                      <a:solidFill>
                        <a:srgbClr val="004685"/>
                      </a:solidFill>
                      <a:prstDash val="solid"/>
                      <a:round/>
                      <a:headEnd type="none" w="med" len="med"/>
                      <a:tailEnd type="none" w="med" len="med"/>
                    </a:lnB>
                    <a:noFill/>
                  </a:tcPr>
                </a:tc>
                <a:tc>
                  <a:txBody>
                    <a:bodyPr/>
                    <a:lstStyle/>
                    <a:p>
                      <a:pPr algn="ctr">
                        <a:spcBef>
                          <a:spcPts val="300"/>
                        </a:spcBef>
                        <a:spcAft>
                          <a:spcPts val="300"/>
                        </a:spcAft>
                        <a:buNone/>
                      </a:pPr>
                      <a:r>
                        <a:rPr lang="en-AU" sz="16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Optional</a:t>
                      </a:r>
                      <a:endParaRPr lang="en-AU" sz="16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nchor="ctr">
                    <a:lnL>
                      <a:noFill/>
                    </a:lnL>
                    <a:lnR>
                      <a:noFill/>
                    </a:lnR>
                    <a:lnT w="12700" cap="flat" cmpd="sng" algn="ctr">
                      <a:solidFill>
                        <a:srgbClr val="004685"/>
                      </a:solidFill>
                      <a:prstDash val="solid"/>
                      <a:round/>
                      <a:headEnd type="none" w="med" len="med"/>
                      <a:tailEnd type="none" w="med" len="med"/>
                    </a:lnT>
                    <a:lnB w="12700" cap="flat" cmpd="sng" algn="ctr">
                      <a:solidFill>
                        <a:srgbClr val="004685"/>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Yes</a:t>
                      </a:r>
                    </a:p>
                  </a:txBody>
                  <a:tcPr marL="68562" marR="68562" marT="0" marB="0" anchor="ctr">
                    <a:lnL>
                      <a:noFill/>
                    </a:lnL>
                    <a:lnR>
                      <a:noFill/>
                    </a:lnR>
                    <a:lnT w="12700" cap="flat" cmpd="sng" algn="ctr">
                      <a:solidFill>
                        <a:srgbClr val="004685"/>
                      </a:solidFill>
                      <a:prstDash val="solid"/>
                      <a:round/>
                      <a:headEnd type="none" w="med" len="med"/>
                      <a:tailEnd type="none" w="med" len="med"/>
                    </a:lnT>
                    <a:lnB w="12700" cap="flat" cmpd="sng" algn="ctr">
                      <a:solidFill>
                        <a:srgbClr val="004685"/>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Yes</a:t>
                      </a:r>
                    </a:p>
                  </a:txBody>
                  <a:tcPr marL="68562" marR="68562" marT="0" marB="0" anchor="ctr">
                    <a:lnL>
                      <a:noFill/>
                    </a:lnL>
                    <a:lnR>
                      <a:noFill/>
                    </a:lnR>
                    <a:lnT w="12700" cap="flat" cmpd="sng" algn="ctr">
                      <a:solidFill>
                        <a:srgbClr val="004685"/>
                      </a:solidFill>
                      <a:prstDash val="solid"/>
                      <a:round/>
                      <a:headEnd type="none" w="med" len="med"/>
                      <a:tailEnd type="none" w="med" len="med"/>
                    </a:lnT>
                    <a:lnB w="12700" cap="flat" cmpd="sng" algn="ctr">
                      <a:solidFill>
                        <a:srgbClr val="004685"/>
                      </a:solidFill>
                      <a:prstDash val="solid"/>
                      <a:round/>
                      <a:headEnd type="none" w="med" len="med"/>
                      <a:tailEnd type="none" w="med" len="med"/>
                    </a:lnB>
                    <a:noFill/>
                  </a:tcPr>
                </a:tc>
                <a:extLst>
                  <a:ext uri="{0D108BD9-81ED-4DB2-BD59-A6C34878D82A}">
                    <a16:rowId xmlns:a16="http://schemas.microsoft.com/office/drawing/2014/main" val="522711619"/>
                  </a:ext>
                </a:extLst>
              </a:tr>
            </a:tbl>
          </a:graphicData>
        </a:graphic>
      </p:graphicFrame>
      <p:grpSp>
        <p:nvGrpSpPr>
          <p:cNvPr id="7" name="Group 6">
            <a:extLst>
              <a:ext uri="{FF2B5EF4-FFF2-40B4-BE49-F238E27FC236}">
                <a16:creationId xmlns:a16="http://schemas.microsoft.com/office/drawing/2014/main" id="{91514EA0-D4A1-16D9-5E0C-D4F2E0CCB1DA}"/>
              </a:ext>
            </a:extLst>
          </p:cNvPr>
          <p:cNvGrpSpPr/>
          <p:nvPr/>
        </p:nvGrpSpPr>
        <p:grpSpPr>
          <a:xfrm>
            <a:off x="5109315" y="4292965"/>
            <a:ext cx="2444566" cy="1431161"/>
            <a:chOff x="5241098" y="3862137"/>
            <a:chExt cx="2444566" cy="1431161"/>
          </a:xfrm>
        </p:grpSpPr>
        <p:sp>
          <p:nvSpPr>
            <p:cNvPr id="8" name="TextBox 7">
              <a:extLst>
                <a:ext uri="{FF2B5EF4-FFF2-40B4-BE49-F238E27FC236}">
                  <a16:creationId xmlns:a16="http://schemas.microsoft.com/office/drawing/2014/main" id="{F7E1432C-F300-BA41-F392-6AE7F2A11141}"/>
                </a:ext>
              </a:extLst>
            </p:cNvPr>
            <p:cNvSpPr txBox="1"/>
            <p:nvPr/>
          </p:nvSpPr>
          <p:spPr>
            <a:xfrm>
              <a:off x="5241098" y="4394328"/>
              <a:ext cx="1644905" cy="457305"/>
            </a:xfrm>
            <a:prstGeom prst="rect">
              <a:avLst/>
            </a:prstGeom>
            <a:noFill/>
          </p:spPr>
          <p:txBody>
            <a:bodyPr wrap="square" rtlCol="0" anchor="ctr">
              <a:spAutoFit/>
            </a:bodyPr>
            <a:lstStyle/>
            <a:p>
              <a:pPr marL="0" marR="0" lvl="0" indent="0" algn="r" defTabSz="914400" rtl="0" eaLnBrk="1" fontAlgn="auto" latinLnBrk="0" hangingPunct="1">
                <a:lnSpc>
                  <a:spcPts val="1400"/>
                </a:lnSpc>
                <a:spcBef>
                  <a:spcPts val="0"/>
                </a:spcBef>
                <a:spcAft>
                  <a:spcPts val="600"/>
                </a:spcAft>
                <a:buClrTx/>
                <a:buSzTx/>
                <a:buFontTx/>
                <a:buNone/>
                <a:tabLst/>
                <a:defRPr/>
              </a:pPr>
              <a:r>
                <a:rPr kumimoji="0" lang="en-AU" sz="1500" b="1" i="0" u="none" strike="noStrike" kern="1200" cap="none" spc="0" normalizeH="0" baseline="0" noProof="0" dirty="0">
                  <a:ln>
                    <a:noFill/>
                  </a:ln>
                  <a:solidFill>
                    <a:prstClr val="black"/>
                  </a:solidFill>
                  <a:effectLst/>
                  <a:uLnTx/>
                  <a:uFillTx/>
                  <a:latin typeface="Aptos" panose="02110004020202020204"/>
                  <a:ea typeface="+mn-ea"/>
                  <a:cs typeface="+mn-cs"/>
                </a:rPr>
                <a:t>Better Resets Handbook</a:t>
              </a:r>
            </a:p>
          </p:txBody>
        </p:sp>
        <p:sp>
          <p:nvSpPr>
            <p:cNvPr id="9" name="TextBox 8">
              <a:extLst>
                <a:ext uri="{FF2B5EF4-FFF2-40B4-BE49-F238E27FC236}">
                  <a16:creationId xmlns:a16="http://schemas.microsoft.com/office/drawing/2014/main" id="{368E7976-3650-42BF-2B78-002630423422}"/>
                </a:ext>
              </a:extLst>
            </p:cNvPr>
            <p:cNvSpPr txBox="1"/>
            <p:nvPr/>
          </p:nvSpPr>
          <p:spPr>
            <a:xfrm>
              <a:off x="6687347" y="3862137"/>
              <a:ext cx="998317" cy="1431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700" b="0" i="0" u="none" strike="noStrike" kern="1200" cap="none" spc="0" normalizeH="0" baseline="0" noProof="0" dirty="0">
                  <a:ln>
                    <a:noFill/>
                  </a:ln>
                  <a:solidFill>
                    <a:srgbClr val="156082"/>
                  </a:solidFill>
                  <a:effectLst/>
                  <a:uLnTx/>
                  <a:uFillTx/>
                  <a:latin typeface="Aptos" panose="02110004020202020204"/>
                  <a:ea typeface="+mn-ea"/>
                  <a:cs typeface="+mn-cs"/>
                </a:rPr>
                <a:t>{ </a:t>
              </a:r>
            </a:p>
          </p:txBody>
        </p:sp>
      </p:grpSp>
      <p:grpSp>
        <p:nvGrpSpPr>
          <p:cNvPr id="10" name="Group 9">
            <a:extLst>
              <a:ext uri="{FF2B5EF4-FFF2-40B4-BE49-F238E27FC236}">
                <a16:creationId xmlns:a16="http://schemas.microsoft.com/office/drawing/2014/main" id="{DDA30CBD-C080-F515-A5F0-69932220FF8B}"/>
              </a:ext>
            </a:extLst>
          </p:cNvPr>
          <p:cNvGrpSpPr/>
          <p:nvPr/>
        </p:nvGrpSpPr>
        <p:grpSpPr>
          <a:xfrm>
            <a:off x="5290535" y="5820875"/>
            <a:ext cx="2419596" cy="816377"/>
            <a:chOff x="5409546" y="5049461"/>
            <a:chExt cx="2419596" cy="816377"/>
          </a:xfrm>
        </p:grpSpPr>
        <p:sp>
          <p:nvSpPr>
            <p:cNvPr id="11" name="TextBox 10">
              <a:extLst>
                <a:ext uri="{FF2B5EF4-FFF2-40B4-BE49-F238E27FC236}">
                  <a16:creationId xmlns:a16="http://schemas.microsoft.com/office/drawing/2014/main" id="{E97E821E-4376-63F0-415F-FA4C658395BA}"/>
                </a:ext>
              </a:extLst>
            </p:cNvPr>
            <p:cNvSpPr txBox="1"/>
            <p:nvPr/>
          </p:nvSpPr>
          <p:spPr>
            <a:xfrm>
              <a:off x="6830825" y="5132467"/>
              <a:ext cx="998317"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300" b="0" i="0" u="none" strike="noStrike" kern="1200" cap="none" spc="0" normalizeH="0" baseline="0" noProof="0" dirty="0">
                  <a:ln>
                    <a:noFill/>
                  </a:ln>
                  <a:solidFill>
                    <a:srgbClr val="156082"/>
                  </a:solidFill>
                  <a:effectLst/>
                  <a:uLnTx/>
                  <a:uFillTx/>
                  <a:latin typeface="Bernard MT Condensed" panose="02050806060905020404" pitchFamily="18" charset="0"/>
                  <a:ea typeface="+mn-ea"/>
                  <a:cs typeface="+mn-cs"/>
                </a:rPr>
                <a:t>{ </a:t>
              </a:r>
            </a:p>
          </p:txBody>
        </p:sp>
        <p:sp>
          <p:nvSpPr>
            <p:cNvPr id="12" name="TextBox 11">
              <a:extLst>
                <a:ext uri="{FF2B5EF4-FFF2-40B4-BE49-F238E27FC236}">
                  <a16:creationId xmlns:a16="http://schemas.microsoft.com/office/drawing/2014/main" id="{9C1624BF-2B1F-A332-4BB7-D0E53F9A5EEA}"/>
                </a:ext>
              </a:extLst>
            </p:cNvPr>
            <p:cNvSpPr txBox="1"/>
            <p:nvPr/>
          </p:nvSpPr>
          <p:spPr>
            <a:xfrm>
              <a:off x="5409546" y="5049461"/>
              <a:ext cx="1553631" cy="816377"/>
            </a:xfrm>
            <a:prstGeom prst="rect">
              <a:avLst/>
            </a:prstGeom>
            <a:noFill/>
          </p:spPr>
          <p:txBody>
            <a:bodyPr wrap="square" rtlCol="0" anchor="ctr">
              <a:spAutoFit/>
            </a:bodyPr>
            <a:lstStyle/>
            <a:p>
              <a:pPr marL="0" marR="0" lvl="0" indent="0" algn="r" defTabSz="914400" rtl="0" eaLnBrk="1" fontAlgn="auto" latinLnBrk="0" hangingPunct="1">
                <a:lnSpc>
                  <a:spcPts val="1400"/>
                </a:lnSpc>
                <a:spcBef>
                  <a:spcPts val="0"/>
                </a:spcBef>
                <a:spcAft>
                  <a:spcPts val="600"/>
                </a:spcAft>
                <a:buClrTx/>
                <a:buSzTx/>
                <a:buFontTx/>
                <a:buNone/>
                <a:tabLst/>
                <a:defRPr/>
              </a:pPr>
              <a:r>
                <a:rPr kumimoji="0" lang="en-AU" sz="1500" b="1" i="0" u="none" strike="noStrike" kern="1200" cap="none" spc="0" normalizeH="0" baseline="0" noProof="0" dirty="0">
                  <a:ln>
                    <a:noFill/>
                  </a:ln>
                  <a:solidFill>
                    <a:prstClr val="black"/>
                  </a:solidFill>
                  <a:effectLst/>
                  <a:uLnTx/>
                  <a:uFillTx/>
                  <a:latin typeface="Aptos" panose="02110004020202020204"/>
                  <a:ea typeface="+mn-ea"/>
                  <a:cs typeface="+mn-cs"/>
                </a:rPr>
                <a:t>Build consumer  understanding of expenditure forecast  </a:t>
              </a:r>
            </a:p>
          </p:txBody>
        </p:sp>
      </p:grpSp>
      <p:sp>
        <p:nvSpPr>
          <p:cNvPr id="13" name="TextBox 12">
            <a:extLst>
              <a:ext uri="{FF2B5EF4-FFF2-40B4-BE49-F238E27FC236}">
                <a16:creationId xmlns:a16="http://schemas.microsoft.com/office/drawing/2014/main" id="{C44F64B6-971F-2326-54D9-E42DF3F936BC}"/>
              </a:ext>
            </a:extLst>
          </p:cNvPr>
          <p:cNvSpPr txBox="1"/>
          <p:nvPr/>
        </p:nvSpPr>
        <p:spPr>
          <a:xfrm>
            <a:off x="255200" y="3662901"/>
            <a:ext cx="4812430" cy="2785378"/>
          </a:xfrm>
          <a:prstGeom prst="rect">
            <a:avLst/>
          </a:prstGeom>
          <a:noFill/>
          <a:ln>
            <a:solidFill>
              <a:schemeClr val="accent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ptos" panose="02110004020202020204"/>
                <a:ea typeface="+mn-ea"/>
                <a:cs typeface="+mn-cs"/>
              </a:rPr>
              <a:t>The role of the RPRG is to…</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ptos" panose="02110004020202020204"/>
                <a:ea typeface="+mn-ea"/>
                <a:cs typeface="+mn-cs"/>
              </a:rPr>
              <a:t>Assess Powerlink’s proposal against the co-designed Capable of Acceptance criteria.</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ptos" panose="02110004020202020204"/>
                <a:ea typeface="+mn-ea"/>
                <a:cs typeface="+mn-cs"/>
              </a:rPr>
              <a:t>Prepare a submission on the draft Revenue Proposal.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ptos" panose="02110004020202020204"/>
                <a:ea typeface="+mn-ea"/>
                <a:cs typeface="+mn-cs"/>
              </a:rPr>
              <a:t>Prepare  a submission on the Revenue Proposal.</a:t>
            </a:r>
          </a:p>
        </p:txBody>
      </p:sp>
      <p:sp>
        <p:nvSpPr>
          <p:cNvPr id="3" name="TextBox 2">
            <a:extLst>
              <a:ext uri="{FF2B5EF4-FFF2-40B4-BE49-F238E27FC236}">
                <a16:creationId xmlns:a16="http://schemas.microsoft.com/office/drawing/2014/main" id="{865E2D8C-5F38-0B62-10C0-5788098C36A8}"/>
              </a:ext>
            </a:extLst>
          </p:cNvPr>
          <p:cNvSpPr txBox="1"/>
          <p:nvPr/>
        </p:nvSpPr>
        <p:spPr>
          <a:xfrm>
            <a:off x="255200" y="1040816"/>
            <a:ext cx="11679125" cy="2123658"/>
          </a:xfrm>
          <a:prstGeom prst="rect">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Appointed from the Customer Panel members to provide ‘customer centric’ input to the 2027-32 revenue proposal, designed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srgbClr val="E97132"/>
                </a:solidFill>
                <a:effectLst/>
                <a:uLnTx/>
                <a:uFillTx/>
                <a:latin typeface="Aptos" panose="02110004020202020204"/>
                <a:ea typeface="+mn-ea"/>
                <a:cs typeface="+mn-cs"/>
              </a:rPr>
              <a:t>“Deliver a Revenue Proposal that is capable of acceptance by our customers, the AER and Powerlink.”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1" i="1" u="none" strike="noStrike" kern="1200" cap="none" spc="0" normalizeH="0" baseline="0" noProof="0" dirty="0">
              <a:ln>
                <a:noFill/>
              </a:ln>
              <a:solidFill>
                <a:srgbClr val="E97132"/>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0624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F4A35-C964-1A07-A923-A14AA691C4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ECD1AE-752A-7461-BB4E-4B08073A417E}"/>
              </a:ext>
            </a:extLst>
          </p:cNvPr>
          <p:cNvSpPr>
            <a:spLocks noGrp="1"/>
          </p:cNvSpPr>
          <p:nvPr>
            <p:ph type="title"/>
          </p:nvPr>
        </p:nvSpPr>
        <p:spPr>
          <a:xfrm>
            <a:off x="838200" y="-226819"/>
            <a:ext cx="10515600" cy="1325563"/>
          </a:xfrm>
        </p:spPr>
        <p:txBody>
          <a:bodyPr/>
          <a:lstStyle/>
          <a:p>
            <a:pPr algn="ctr"/>
            <a:r>
              <a:rPr lang="en-US" dirty="0"/>
              <a:t>Impact of Challenging Times</a:t>
            </a:r>
            <a:endParaRPr lang="en-AU" dirty="0"/>
          </a:p>
        </p:txBody>
      </p:sp>
      <p:grpSp>
        <p:nvGrpSpPr>
          <p:cNvPr id="9" name="Group 8">
            <a:extLst>
              <a:ext uri="{FF2B5EF4-FFF2-40B4-BE49-F238E27FC236}">
                <a16:creationId xmlns:a16="http://schemas.microsoft.com/office/drawing/2014/main" id="{190E4BE5-CC1C-404D-0B2C-EB3F2190D50B}"/>
              </a:ext>
            </a:extLst>
          </p:cNvPr>
          <p:cNvGrpSpPr/>
          <p:nvPr/>
        </p:nvGrpSpPr>
        <p:grpSpPr>
          <a:xfrm>
            <a:off x="522456" y="790562"/>
            <a:ext cx="3401842" cy="6003937"/>
            <a:chOff x="609599" y="1471448"/>
            <a:chExt cx="2112577" cy="4604125"/>
          </a:xfrm>
        </p:grpSpPr>
        <p:grpSp>
          <p:nvGrpSpPr>
            <p:cNvPr id="10" name="Group 9">
              <a:extLst>
                <a:ext uri="{FF2B5EF4-FFF2-40B4-BE49-F238E27FC236}">
                  <a16:creationId xmlns:a16="http://schemas.microsoft.com/office/drawing/2014/main" id="{EB62FEB4-7AD2-17C1-90D7-3726A66F318A}"/>
                </a:ext>
              </a:extLst>
            </p:cNvPr>
            <p:cNvGrpSpPr/>
            <p:nvPr/>
          </p:nvGrpSpPr>
          <p:grpSpPr>
            <a:xfrm>
              <a:off x="693680" y="1471448"/>
              <a:ext cx="2028496" cy="4604125"/>
              <a:chOff x="693680" y="1471448"/>
              <a:chExt cx="2028496" cy="4604125"/>
            </a:xfrm>
          </p:grpSpPr>
          <p:sp>
            <p:nvSpPr>
              <p:cNvPr id="13" name="Rectangle 12">
                <a:extLst>
                  <a:ext uri="{FF2B5EF4-FFF2-40B4-BE49-F238E27FC236}">
                    <a16:creationId xmlns:a16="http://schemas.microsoft.com/office/drawing/2014/main" id="{E5DBC226-57C9-0C3D-FC8B-55EC2A5018FB}"/>
                  </a:ext>
                </a:extLst>
              </p:cNvPr>
              <p:cNvSpPr/>
              <p:nvPr/>
            </p:nvSpPr>
            <p:spPr>
              <a:xfrm>
                <a:off x="693680" y="1471448"/>
                <a:ext cx="2028496" cy="38079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F734E264-06FD-B834-BB92-60B977B9131B}"/>
                  </a:ext>
                </a:extLst>
              </p:cNvPr>
              <p:cNvSpPr/>
              <p:nvPr/>
            </p:nvSpPr>
            <p:spPr>
              <a:xfrm flipV="1">
                <a:off x="693680" y="5279414"/>
                <a:ext cx="2028496" cy="796159"/>
              </a:xfrm>
              <a:custGeom>
                <a:avLst/>
                <a:gdLst>
                  <a:gd name="connsiteX0" fmla="*/ 0 w 2028496"/>
                  <a:gd name="connsiteY0" fmla="*/ 1592317 h 1592317"/>
                  <a:gd name="connsiteX1" fmla="*/ 1014248 w 2028496"/>
                  <a:gd name="connsiteY1" fmla="*/ 832945 h 1592317"/>
                  <a:gd name="connsiteX2" fmla="*/ 2028496 w 2028496"/>
                  <a:gd name="connsiteY2" fmla="*/ 1592317 h 1592317"/>
                  <a:gd name="connsiteX3" fmla="*/ 2028496 w 2028496"/>
                  <a:gd name="connsiteY3" fmla="*/ 0 h 1592317"/>
                  <a:gd name="connsiteX4" fmla="*/ 0 w 2028496"/>
                  <a:gd name="connsiteY4" fmla="*/ 0 h 1592317"/>
                  <a:gd name="connsiteX5" fmla="*/ 0 w 2028496"/>
                  <a:gd name="connsiteY5" fmla="*/ 1592317 h 159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8496" h="1592317">
                    <a:moveTo>
                      <a:pt x="0" y="1592317"/>
                    </a:moveTo>
                    <a:lnTo>
                      <a:pt x="1014248" y="832945"/>
                    </a:lnTo>
                    <a:lnTo>
                      <a:pt x="2028496" y="1592317"/>
                    </a:lnTo>
                    <a:lnTo>
                      <a:pt x="2028496" y="0"/>
                    </a:lnTo>
                    <a:lnTo>
                      <a:pt x="0" y="0"/>
                    </a:lnTo>
                    <a:lnTo>
                      <a:pt x="0" y="1592317"/>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D16EBAA8-CD96-70F4-5B5E-58B5054965D3}"/>
                  </a:ext>
                </a:extLst>
              </p:cNvPr>
              <p:cNvSpPr txBox="1"/>
              <p:nvPr/>
            </p:nvSpPr>
            <p:spPr>
              <a:xfrm flipH="1">
                <a:off x="753239" y="2333690"/>
                <a:ext cx="1909378" cy="28322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Cost pressures on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labour</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and materials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Increased system complexity with renewal integration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Balancing system reliability and increased renewables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Balancing resilience with significant weather events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Customer focus on affordability and social licensing.</a:t>
                </a:r>
              </a:p>
            </p:txBody>
          </p:sp>
        </p:grpSp>
        <p:sp>
          <p:nvSpPr>
            <p:cNvPr id="11" name="Arrow: Pentagon 10">
              <a:extLst>
                <a:ext uri="{FF2B5EF4-FFF2-40B4-BE49-F238E27FC236}">
                  <a16:creationId xmlns:a16="http://schemas.microsoft.com/office/drawing/2014/main" id="{F46A4776-8246-5AEC-97F3-269D6C076FBD}"/>
                </a:ext>
              </a:extLst>
            </p:cNvPr>
            <p:cNvSpPr/>
            <p:nvPr/>
          </p:nvSpPr>
          <p:spPr>
            <a:xfrm>
              <a:off x="609599" y="1504079"/>
              <a:ext cx="1993350" cy="549761"/>
            </a:xfrm>
            <a:prstGeom prst="homePlat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Aptos" panose="02110004020202020204"/>
                  <a:ea typeface="+mn-ea"/>
                  <a:cs typeface="+mn-cs"/>
                </a:rPr>
                <a:t>CHALLENGES…</a:t>
              </a:r>
            </a:p>
          </p:txBody>
        </p:sp>
      </p:grpSp>
      <p:grpSp>
        <p:nvGrpSpPr>
          <p:cNvPr id="20" name="Group 19">
            <a:extLst>
              <a:ext uri="{FF2B5EF4-FFF2-40B4-BE49-F238E27FC236}">
                <a16:creationId xmlns:a16="http://schemas.microsoft.com/office/drawing/2014/main" id="{E7803483-17A2-4307-A8DE-A5E98717C2A1}"/>
              </a:ext>
            </a:extLst>
          </p:cNvPr>
          <p:cNvGrpSpPr/>
          <p:nvPr/>
        </p:nvGrpSpPr>
        <p:grpSpPr>
          <a:xfrm>
            <a:off x="4274078" y="790562"/>
            <a:ext cx="3622939" cy="6003937"/>
            <a:chOff x="581024" y="1471448"/>
            <a:chExt cx="2213967" cy="4604125"/>
          </a:xfrm>
        </p:grpSpPr>
        <p:grpSp>
          <p:nvGrpSpPr>
            <p:cNvPr id="21" name="Group 20">
              <a:extLst>
                <a:ext uri="{FF2B5EF4-FFF2-40B4-BE49-F238E27FC236}">
                  <a16:creationId xmlns:a16="http://schemas.microsoft.com/office/drawing/2014/main" id="{59B06B72-33ED-0B48-F5DB-CED425F4D013}"/>
                </a:ext>
              </a:extLst>
            </p:cNvPr>
            <p:cNvGrpSpPr/>
            <p:nvPr/>
          </p:nvGrpSpPr>
          <p:grpSpPr>
            <a:xfrm>
              <a:off x="581024" y="1471448"/>
              <a:ext cx="2213967" cy="4604125"/>
              <a:chOff x="581024" y="1471448"/>
              <a:chExt cx="2213967" cy="4604125"/>
            </a:xfrm>
          </p:grpSpPr>
          <p:sp>
            <p:nvSpPr>
              <p:cNvPr id="24" name="Rectangle 23">
                <a:extLst>
                  <a:ext uri="{FF2B5EF4-FFF2-40B4-BE49-F238E27FC236}">
                    <a16:creationId xmlns:a16="http://schemas.microsoft.com/office/drawing/2014/main" id="{26043454-FC44-9429-3C80-1C59705061D3}"/>
                  </a:ext>
                </a:extLst>
              </p:cNvPr>
              <p:cNvSpPr/>
              <p:nvPr/>
            </p:nvSpPr>
            <p:spPr>
              <a:xfrm>
                <a:off x="693680" y="1471448"/>
                <a:ext cx="2028496" cy="38079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DB0F845B-A0C0-A2BF-1689-EF0390B50746}"/>
                  </a:ext>
                </a:extLst>
              </p:cNvPr>
              <p:cNvSpPr/>
              <p:nvPr/>
            </p:nvSpPr>
            <p:spPr>
              <a:xfrm flipV="1">
                <a:off x="693680" y="5279412"/>
                <a:ext cx="2028496" cy="796161"/>
              </a:xfrm>
              <a:custGeom>
                <a:avLst/>
                <a:gdLst>
                  <a:gd name="connsiteX0" fmla="*/ 0 w 2028496"/>
                  <a:gd name="connsiteY0" fmla="*/ 1592317 h 1592317"/>
                  <a:gd name="connsiteX1" fmla="*/ 1014248 w 2028496"/>
                  <a:gd name="connsiteY1" fmla="*/ 832945 h 1592317"/>
                  <a:gd name="connsiteX2" fmla="*/ 2028496 w 2028496"/>
                  <a:gd name="connsiteY2" fmla="*/ 1592317 h 1592317"/>
                  <a:gd name="connsiteX3" fmla="*/ 2028496 w 2028496"/>
                  <a:gd name="connsiteY3" fmla="*/ 0 h 1592317"/>
                  <a:gd name="connsiteX4" fmla="*/ 0 w 2028496"/>
                  <a:gd name="connsiteY4" fmla="*/ 0 h 1592317"/>
                  <a:gd name="connsiteX5" fmla="*/ 0 w 2028496"/>
                  <a:gd name="connsiteY5" fmla="*/ 1592317 h 159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8496" h="1592317">
                    <a:moveTo>
                      <a:pt x="0" y="1592317"/>
                    </a:moveTo>
                    <a:lnTo>
                      <a:pt x="1014248" y="832945"/>
                    </a:lnTo>
                    <a:lnTo>
                      <a:pt x="2028496" y="1592317"/>
                    </a:lnTo>
                    <a:lnTo>
                      <a:pt x="2028496" y="0"/>
                    </a:lnTo>
                    <a:lnTo>
                      <a:pt x="0" y="0"/>
                    </a:lnTo>
                    <a:lnTo>
                      <a:pt x="0" y="1592317"/>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7312255D-8712-90FA-7C6F-6F2B34225439}"/>
                  </a:ext>
                </a:extLst>
              </p:cNvPr>
              <p:cNvSpPr txBox="1"/>
              <p:nvPr/>
            </p:nvSpPr>
            <p:spPr>
              <a:xfrm flipH="1">
                <a:off x="581024" y="2032652"/>
                <a:ext cx="2213967" cy="2360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FORECAST REAL 2022-27 EXPENDITURE</a:t>
                </a:r>
                <a:endParaRPr kumimoji="0" lang="en-AU" sz="1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2" name="Arrow: Pentagon 21">
              <a:extLst>
                <a:ext uri="{FF2B5EF4-FFF2-40B4-BE49-F238E27FC236}">
                  <a16:creationId xmlns:a16="http://schemas.microsoft.com/office/drawing/2014/main" id="{4E7983E6-6403-AFBE-4AA7-EA56614A4F5A}"/>
                </a:ext>
              </a:extLst>
            </p:cNvPr>
            <p:cNvSpPr/>
            <p:nvPr/>
          </p:nvSpPr>
          <p:spPr>
            <a:xfrm>
              <a:off x="609600" y="1484601"/>
              <a:ext cx="1986138" cy="549761"/>
            </a:xfrm>
            <a:prstGeom prst="homePlat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Aptos" panose="02110004020202020204"/>
                  <a:ea typeface="+mn-ea"/>
                  <a:cs typeface="+mn-cs"/>
                </a:rPr>
                <a:t>RESULTED IN…</a:t>
              </a:r>
            </a:p>
          </p:txBody>
        </p:sp>
      </p:grpSp>
      <p:grpSp>
        <p:nvGrpSpPr>
          <p:cNvPr id="29" name="Group 28">
            <a:extLst>
              <a:ext uri="{FF2B5EF4-FFF2-40B4-BE49-F238E27FC236}">
                <a16:creationId xmlns:a16="http://schemas.microsoft.com/office/drawing/2014/main" id="{4AC93B02-477D-B1A1-05E7-120A7C66F06B}"/>
              </a:ext>
            </a:extLst>
          </p:cNvPr>
          <p:cNvGrpSpPr/>
          <p:nvPr/>
        </p:nvGrpSpPr>
        <p:grpSpPr>
          <a:xfrm>
            <a:off x="8127646" y="800101"/>
            <a:ext cx="3552213" cy="5994397"/>
            <a:chOff x="609600" y="1471448"/>
            <a:chExt cx="2112576" cy="4604126"/>
          </a:xfrm>
        </p:grpSpPr>
        <p:grpSp>
          <p:nvGrpSpPr>
            <p:cNvPr id="30" name="Group 29">
              <a:extLst>
                <a:ext uri="{FF2B5EF4-FFF2-40B4-BE49-F238E27FC236}">
                  <a16:creationId xmlns:a16="http://schemas.microsoft.com/office/drawing/2014/main" id="{E9308B89-07DE-CE53-B1A9-6C7844982229}"/>
                </a:ext>
              </a:extLst>
            </p:cNvPr>
            <p:cNvGrpSpPr/>
            <p:nvPr/>
          </p:nvGrpSpPr>
          <p:grpSpPr>
            <a:xfrm>
              <a:off x="693680" y="1471448"/>
              <a:ext cx="2028496" cy="4604126"/>
              <a:chOff x="693680" y="1471448"/>
              <a:chExt cx="2028496" cy="4604126"/>
            </a:xfrm>
          </p:grpSpPr>
          <p:sp>
            <p:nvSpPr>
              <p:cNvPr id="33" name="Rectangle 32">
                <a:extLst>
                  <a:ext uri="{FF2B5EF4-FFF2-40B4-BE49-F238E27FC236}">
                    <a16:creationId xmlns:a16="http://schemas.microsoft.com/office/drawing/2014/main" id="{C239842F-F627-70F3-5A74-2D20427BF0EA}"/>
                  </a:ext>
                </a:extLst>
              </p:cNvPr>
              <p:cNvSpPr/>
              <p:nvPr/>
            </p:nvSpPr>
            <p:spPr>
              <a:xfrm>
                <a:off x="693680" y="1471448"/>
                <a:ext cx="2028496" cy="38079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Freeform: Shape 33">
                <a:extLst>
                  <a:ext uri="{FF2B5EF4-FFF2-40B4-BE49-F238E27FC236}">
                    <a16:creationId xmlns:a16="http://schemas.microsoft.com/office/drawing/2014/main" id="{D8E62404-471C-5502-E7CD-96B27CD16CA3}"/>
                  </a:ext>
                </a:extLst>
              </p:cNvPr>
              <p:cNvSpPr/>
              <p:nvPr/>
            </p:nvSpPr>
            <p:spPr>
              <a:xfrm flipV="1">
                <a:off x="693680" y="5278146"/>
                <a:ext cx="2028496" cy="797428"/>
              </a:xfrm>
              <a:custGeom>
                <a:avLst/>
                <a:gdLst>
                  <a:gd name="connsiteX0" fmla="*/ 0 w 2028496"/>
                  <a:gd name="connsiteY0" fmla="*/ 1592317 h 1592317"/>
                  <a:gd name="connsiteX1" fmla="*/ 1014248 w 2028496"/>
                  <a:gd name="connsiteY1" fmla="*/ 832945 h 1592317"/>
                  <a:gd name="connsiteX2" fmla="*/ 2028496 w 2028496"/>
                  <a:gd name="connsiteY2" fmla="*/ 1592317 h 1592317"/>
                  <a:gd name="connsiteX3" fmla="*/ 2028496 w 2028496"/>
                  <a:gd name="connsiteY3" fmla="*/ 0 h 1592317"/>
                  <a:gd name="connsiteX4" fmla="*/ 0 w 2028496"/>
                  <a:gd name="connsiteY4" fmla="*/ 0 h 1592317"/>
                  <a:gd name="connsiteX5" fmla="*/ 0 w 2028496"/>
                  <a:gd name="connsiteY5" fmla="*/ 1592317 h 159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8496" h="1592317">
                    <a:moveTo>
                      <a:pt x="0" y="1592317"/>
                    </a:moveTo>
                    <a:lnTo>
                      <a:pt x="1014248" y="832945"/>
                    </a:lnTo>
                    <a:lnTo>
                      <a:pt x="2028496" y="1592317"/>
                    </a:lnTo>
                    <a:lnTo>
                      <a:pt x="2028496" y="0"/>
                    </a:lnTo>
                    <a:lnTo>
                      <a:pt x="0" y="0"/>
                    </a:lnTo>
                    <a:lnTo>
                      <a:pt x="0" y="1592317"/>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1" name="Arrow: Pentagon 30">
              <a:extLst>
                <a:ext uri="{FF2B5EF4-FFF2-40B4-BE49-F238E27FC236}">
                  <a16:creationId xmlns:a16="http://schemas.microsoft.com/office/drawing/2014/main" id="{BC1A95EB-0B82-2C29-69FC-D9FA6A0B8CFB}"/>
                </a:ext>
              </a:extLst>
            </p:cNvPr>
            <p:cNvSpPr/>
            <p:nvPr/>
          </p:nvSpPr>
          <p:spPr>
            <a:xfrm>
              <a:off x="609600" y="1512843"/>
              <a:ext cx="1982982" cy="549761"/>
            </a:xfrm>
            <a:prstGeom prst="homePlat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L</a:t>
              </a:r>
              <a:r>
                <a:rPr kumimoji="0" lang="en-AU" sz="1800" b="0" i="0" u="none" strike="noStrike" kern="1200" cap="none" spc="0" normalizeH="0" baseline="0" noProof="0" dirty="0">
                  <a:ln>
                    <a:noFill/>
                  </a:ln>
                  <a:solidFill>
                    <a:prstClr val="white"/>
                  </a:solidFill>
                  <a:effectLst/>
                  <a:uLnTx/>
                  <a:uFillTx/>
                  <a:latin typeface="Aptos" panose="02110004020202020204"/>
                  <a:ea typeface="+mn-ea"/>
                  <a:cs typeface="+mn-cs"/>
                </a:rPr>
                <a:t>ED TO…</a:t>
              </a:r>
            </a:p>
          </p:txBody>
        </p:sp>
      </p:grpSp>
      <p:sp>
        <p:nvSpPr>
          <p:cNvPr id="65" name="TextBox 64">
            <a:extLst>
              <a:ext uri="{FF2B5EF4-FFF2-40B4-BE49-F238E27FC236}">
                <a16:creationId xmlns:a16="http://schemas.microsoft.com/office/drawing/2014/main" id="{BB280B71-CDBD-5112-6B0E-738E89063ABB}"/>
              </a:ext>
            </a:extLst>
          </p:cNvPr>
          <p:cNvSpPr txBox="1"/>
          <p:nvPr/>
        </p:nvSpPr>
        <p:spPr>
          <a:xfrm flipH="1">
            <a:off x="4458423" y="1751948"/>
            <a:ext cx="3319432" cy="10156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rPr>
              <a:t>Significantly above AER allowances.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prstClr val="black"/>
                </a:solidFill>
                <a:effectLst/>
                <a:uLnTx/>
                <a:uFillTx/>
                <a:latin typeface="Aptos" panose="02110004020202020204"/>
                <a:ea typeface="+mn-ea"/>
                <a:cs typeface="+mn-cs"/>
              </a:rPr>
              <a:t>Opex</a:t>
            </a:r>
            <a:r>
              <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rPr>
              <a:t> increase by 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rPr>
              <a:t>Capex increase by 39%</a:t>
            </a:r>
          </a:p>
        </p:txBody>
      </p:sp>
      <p:sp>
        <p:nvSpPr>
          <p:cNvPr id="66" name="TextBox 65">
            <a:extLst>
              <a:ext uri="{FF2B5EF4-FFF2-40B4-BE49-F238E27FC236}">
                <a16:creationId xmlns:a16="http://schemas.microsoft.com/office/drawing/2014/main" id="{EC84CF40-556D-1CF2-A074-FF6377727403}"/>
              </a:ext>
            </a:extLst>
          </p:cNvPr>
          <p:cNvSpPr txBox="1"/>
          <p:nvPr/>
        </p:nvSpPr>
        <p:spPr>
          <a:xfrm flipH="1">
            <a:off x="4350277" y="2882127"/>
            <a:ext cx="348579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FORECAST REAL 2027-32 EXPENDITURE</a:t>
            </a:r>
            <a:endParaRPr kumimoji="0" lang="en-AU" sz="1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7" name="TextBox 66">
            <a:extLst>
              <a:ext uri="{FF2B5EF4-FFF2-40B4-BE49-F238E27FC236}">
                <a16:creationId xmlns:a16="http://schemas.microsoft.com/office/drawing/2014/main" id="{8BA68042-B403-CB9B-AFA6-D4E8FCD94FC0}"/>
              </a:ext>
            </a:extLst>
          </p:cNvPr>
          <p:cNvSpPr txBox="1"/>
          <p:nvPr/>
        </p:nvSpPr>
        <p:spPr>
          <a:xfrm flipH="1">
            <a:off x="4458423" y="3120342"/>
            <a:ext cx="3301450"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rPr>
              <a:t>Significantly above 2022-27 forecast.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prstClr val="black"/>
                </a:solidFill>
                <a:effectLst/>
                <a:uLnTx/>
                <a:uFillTx/>
                <a:latin typeface="Aptos" panose="02110004020202020204"/>
                <a:ea typeface="+mn-ea"/>
                <a:cs typeface="+mn-cs"/>
              </a:rPr>
              <a:t>Opex</a:t>
            </a:r>
            <a:r>
              <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rPr>
              <a:t> increase by 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rPr>
              <a:t>Capex increase by 66%  and significant Regulatory Asset Base (RAB) increase.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rPr>
              <a:t>Proposed revenue increase by 25% over 2022-27 approval – half due to increased capex/</a:t>
            </a:r>
            <a:r>
              <a:rPr kumimoji="0" lang="en-US" sz="1500" b="0" i="0" u="none" strike="noStrike" kern="1200" cap="none" spc="0" normalizeH="0" baseline="0" noProof="0" dirty="0" err="1">
                <a:ln>
                  <a:noFill/>
                </a:ln>
                <a:solidFill>
                  <a:prstClr val="black"/>
                </a:solidFill>
                <a:effectLst/>
                <a:uLnTx/>
                <a:uFillTx/>
                <a:latin typeface="Aptos" panose="02110004020202020204"/>
                <a:ea typeface="+mn-ea"/>
                <a:cs typeface="+mn-cs"/>
              </a:rPr>
              <a:t>opex</a:t>
            </a:r>
            <a:r>
              <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rPr>
              <a:t>, half due to higher inflation/WACC.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500" b="0" i="0" u="none" strike="noStrike" kern="1200" cap="none" spc="0" normalizeH="0" baseline="0" noProof="0" dirty="0">
                <a:ln>
                  <a:noFill/>
                </a:ln>
                <a:solidFill>
                  <a:prstClr val="black"/>
                </a:solidFill>
                <a:effectLst/>
                <a:uLnTx/>
                <a:uFillTx/>
                <a:latin typeface="Aptos" panose="02110004020202020204"/>
                <a:ea typeface="+mn-ea"/>
                <a:cs typeface="+mn-cs"/>
              </a:rPr>
              <a:t>Increase in price for residential and small businesses.</a:t>
            </a:r>
          </a:p>
        </p:txBody>
      </p:sp>
      <p:sp>
        <p:nvSpPr>
          <p:cNvPr id="68" name="TextBox 67">
            <a:extLst>
              <a:ext uri="{FF2B5EF4-FFF2-40B4-BE49-F238E27FC236}">
                <a16:creationId xmlns:a16="http://schemas.microsoft.com/office/drawing/2014/main" id="{8F662F0E-EC24-A088-C3DB-CDD325128F62}"/>
              </a:ext>
            </a:extLst>
          </p:cNvPr>
          <p:cNvSpPr txBox="1"/>
          <p:nvPr/>
        </p:nvSpPr>
        <p:spPr>
          <a:xfrm flipH="1">
            <a:off x="8437123" y="2969055"/>
            <a:ext cx="3074635"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Strong RPRG focus on deliverability.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rPr>
              <a:t>‘On time’/’on budget’ as key issue that the AER highlights.   </a:t>
            </a:r>
          </a:p>
        </p:txBody>
      </p:sp>
    </p:spTree>
    <p:extLst>
      <p:ext uri="{BB962C8B-B14F-4D97-AF65-F5344CB8AC3E}">
        <p14:creationId xmlns:p14="http://schemas.microsoft.com/office/powerpoint/2010/main" val="3236204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8B84C-4F8E-9708-8626-7EE05600AAEB}"/>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6F7018C4-743E-FABE-E74C-20C3839BD781}"/>
              </a:ext>
            </a:extLst>
          </p:cNvPr>
          <p:cNvGraphicFramePr>
            <a:graphicFrameLocks noGrp="1"/>
          </p:cNvGraphicFramePr>
          <p:nvPr/>
        </p:nvGraphicFramePr>
        <p:xfrm>
          <a:off x="8438" y="707364"/>
          <a:ext cx="12183562" cy="6131560"/>
        </p:xfrm>
        <a:graphic>
          <a:graphicData uri="http://schemas.openxmlformats.org/drawingml/2006/table">
            <a:tbl>
              <a:tblPr firstRow="1" bandRow="1">
                <a:tableStyleId>{5C22544A-7EE6-4342-B048-85BDC9FD1C3A}</a:tableStyleId>
              </a:tblPr>
              <a:tblGrid>
                <a:gridCol w="1723882">
                  <a:extLst>
                    <a:ext uri="{9D8B030D-6E8A-4147-A177-3AD203B41FA5}">
                      <a16:colId xmlns:a16="http://schemas.microsoft.com/office/drawing/2014/main" val="816773655"/>
                    </a:ext>
                  </a:extLst>
                </a:gridCol>
                <a:gridCol w="821694">
                  <a:extLst>
                    <a:ext uri="{9D8B030D-6E8A-4147-A177-3AD203B41FA5}">
                      <a16:colId xmlns:a16="http://schemas.microsoft.com/office/drawing/2014/main" val="652584468"/>
                    </a:ext>
                  </a:extLst>
                </a:gridCol>
                <a:gridCol w="9637986">
                  <a:extLst>
                    <a:ext uri="{9D8B030D-6E8A-4147-A177-3AD203B41FA5}">
                      <a16:colId xmlns:a16="http://schemas.microsoft.com/office/drawing/2014/main" val="4077347700"/>
                    </a:ext>
                  </a:extLst>
                </a:gridCol>
              </a:tblGrid>
              <a:tr h="370840">
                <a:tc>
                  <a:txBody>
                    <a:bodyPr/>
                    <a:lstStyle/>
                    <a:p>
                      <a:r>
                        <a:rPr lang="en-US" sz="1600" dirty="0"/>
                        <a:t>Theme</a:t>
                      </a:r>
                      <a:endParaRPr lang="en-AU" sz="1600" dirty="0"/>
                    </a:p>
                  </a:txBody>
                  <a:tcPr/>
                </a:tc>
                <a:tc>
                  <a:txBody>
                    <a:bodyPr/>
                    <a:lstStyle/>
                    <a:p>
                      <a:r>
                        <a:rPr lang="en-US" sz="1600" dirty="0"/>
                        <a:t>R-A-G</a:t>
                      </a:r>
                      <a:endParaRPr lang="en-AU" sz="1600" dirty="0"/>
                    </a:p>
                  </a:txBody>
                  <a:tcPr/>
                </a:tc>
                <a:tc>
                  <a:txBody>
                    <a:bodyPr/>
                    <a:lstStyle/>
                    <a:p>
                      <a:r>
                        <a:rPr lang="en-US" sz="1600" dirty="0"/>
                        <a:t>Notes</a:t>
                      </a:r>
                      <a:endParaRPr lang="en-AU" sz="1600" dirty="0"/>
                    </a:p>
                  </a:txBody>
                  <a:tcPr/>
                </a:tc>
                <a:extLst>
                  <a:ext uri="{0D108BD9-81ED-4DB2-BD59-A6C34878D82A}">
                    <a16:rowId xmlns:a16="http://schemas.microsoft.com/office/drawing/2014/main" val="3584266734"/>
                  </a:ext>
                </a:extLst>
              </a:tr>
              <a:tr h="370840">
                <a:tc>
                  <a:txBody>
                    <a:bodyPr/>
                    <a:lstStyle/>
                    <a:p>
                      <a:r>
                        <a:rPr lang="en-US" sz="1600" dirty="0"/>
                        <a:t>Business Environment</a:t>
                      </a:r>
                      <a:endParaRPr lang="en-AU" sz="1600" dirty="0"/>
                    </a:p>
                  </a:txBody>
                  <a:tcPr/>
                </a:tc>
                <a:tc>
                  <a:txBody>
                    <a:bodyPr/>
                    <a:lstStyle/>
                    <a:p>
                      <a:endParaRPr lang="en-AU" sz="1600" dirty="0"/>
                    </a:p>
                  </a:txBody>
                  <a:tcPr/>
                </a:tc>
                <a:tc>
                  <a:txBody>
                    <a:bodyPr/>
                    <a:lstStyle/>
                    <a:p>
                      <a:pPr marL="285750" indent="-285750">
                        <a:buFont typeface="Arial" panose="020B0604020202020204" pitchFamily="34" charset="0"/>
                        <a:buChar char="•"/>
                      </a:pPr>
                      <a:r>
                        <a:rPr lang="en-AU" sz="1600" kern="1200" dirty="0">
                          <a:solidFill>
                            <a:schemeClr val="dk1"/>
                          </a:solidFill>
                          <a:effectLst/>
                          <a:latin typeface="+mn-lt"/>
                          <a:ea typeface="+mn-ea"/>
                          <a:cs typeface="+mn-cs"/>
                        </a:rPr>
                        <a:t>Informative and well considered analysis of the operating environment challenges.</a:t>
                      </a:r>
                    </a:p>
                    <a:p>
                      <a:pPr marL="285750" indent="-285750">
                        <a:buFont typeface="Arial" panose="020B0604020202020204" pitchFamily="34" charset="0"/>
                        <a:buChar char="•"/>
                      </a:pPr>
                      <a:r>
                        <a:rPr lang="en-AU" sz="1600" kern="1200" dirty="0">
                          <a:solidFill>
                            <a:schemeClr val="dk1"/>
                          </a:solidFill>
                          <a:effectLst/>
                          <a:latin typeface="+mn-lt"/>
                          <a:ea typeface="+mn-ea"/>
                          <a:cs typeface="+mn-cs"/>
                        </a:rPr>
                        <a:t>Recommend AER focus on productivity and labour cost pressures.</a:t>
                      </a:r>
                      <a:endParaRPr lang="en-AU" sz="1600" dirty="0"/>
                    </a:p>
                  </a:txBody>
                  <a:tcPr/>
                </a:tc>
                <a:extLst>
                  <a:ext uri="{0D108BD9-81ED-4DB2-BD59-A6C34878D82A}">
                    <a16:rowId xmlns:a16="http://schemas.microsoft.com/office/drawing/2014/main" val="3835974559"/>
                  </a:ext>
                </a:extLst>
              </a:tr>
              <a:tr h="370840">
                <a:tc>
                  <a:txBody>
                    <a:bodyPr/>
                    <a:lstStyle/>
                    <a:p>
                      <a:r>
                        <a:rPr lang="en-US" sz="1600" dirty="0"/>
                        <a:t>Customer Engagement</a:t>
                      </a:r>
                      <a:endParaRPr lang="en-AU" sz="1600" dirty="0"/>
                    </a:p>
                  </a:txBody>
                  <a:tcPr/>
                </a:tc>
                <a:tc>
                  <a:txBody>
                    <a:bodyPr/>
                    <a:lstStyle/>
                    <a:p>
                      <a:endParaRPr lang="en-AU" sz="1600" dirty="0"/>
                    </a:p>
                  </a:txBody>
                  <a:tcPr/>
                </a:tc>
                <a:tc>
                  <a:txBody>
                    <a:bodyPr/>
                    <a:lstStyle/>
                    <a:p>
                      <a:pPr marL="285750" indent="-285750">
                        <a:buFont typeface="Arial" panose="020B0604020202020204" pitchFamily="34" charset="0"/>
                        <a:buChar char="•"/>
                      </a:pPr>
                      <a:r>
                        <a:rPr lang="en-US" sz="1600" dirty="0"/>
                        <a:t>Collaborative and in some cases exceeds principles set out in the Better Resets Handbook.</a:t>
                      </a:r>
                    </a:p>
                    <a:p>
                      <a:pPr marL="285750" indent="-285750">
                        <a:buFont typeface="Arial" panose="020B0604020202020204" pitchFamily="34" charset="0"/>
                        <a:buChar char="•"/>
                      </a:pPr>
                      <a:r>
                        <a:rPr lang="en-US" sz="1600" dirty="0"/>
                        <a:t>Recommend RPRG membership and the role of an independent chair in future revenue resets.</a:t>
                      </a:r>
                    </a:p>
                    <a:p>
                      <a:pPr marL="285750" indent="-285750">
                        <a:buFont typeface="Arial" panose="020B0604020202020204" pitchFamily="34" charset="0"/>
                        <a:buChar char="•"/>
                      </a:pPr>
                      <a:r>
                        <a:rPr lang="en-US" sz="1600" dirty="0"/>
                        <a:t>Recommend transparency on reporting to Customer Panel.</a:t>
                      </a:r>
                      <a:endParaRPr lang="en-AU" sz="1600" dirty="0"/>
                    </a:p>
                  </a:txBody>
                  <a:tcPr/>
                </a:tc>
                <a:extLst>
                  <a:ext uri="{0D108BD9-81ED-4DB2-BD59-A6C34878D82A}">
                    <a16:rowId xmlns:a16="http://schemas.microsoft.com/office/drawing/2014/main" val="997373686"/>
                  </a:ext>
                </a:extLst>
              </a:tr>
              <a:tr h="370840">
                <a:tc>
                  <a:txBody>
                    <a:bodyPr/>
                    <a:lstStyle/>
                    <a:p>
                      <a:r>
                        <a:rPr lang="en-US" sz="1600" dirty="0"/>
                        <a:t>Capex</a:t>
                      </a:r>
                      <a:endParaRPr lang="en-AU" sz="1600" dirty="0"/>
                    </a:p>
                  </a:txBody>
                  <a:tcPr/>
                </a:tc>
                <a:tc>
                  <a:txBody>
                    <a:bodyPr/>
                    <a:lstStyle/>
                    <a:p>
                      <a:endParaRPr lang="en-AU" sz="1600" dirty="0"/>
                    </a:p>
                  </a:txBody>
                  <a:tcPr/>
                </a:tc>
                <a:tc>
                  <a:txBody>
                    <a:bodyPr/>
                    <a:lstStyle/>
                    <a:p>
                      <a:pPr marL="285750" indent="-285750">
                        <a:buFont typeface="Arial" panose="020B0604020202020204" pitchFamily="34" charset="0"/>
                        <a:buChar char="•"/>
                      </a:pPr>
                      <a:r>
                        <a:rPr lang="en-US" sz="1600" dirty="0"/>
                        <a:t>Recommend review of capex forecasts and estimations.</a:t>
                      </a:r>
                    </a:p>
                    <a:p>
                      <a:pPr marL="285750" indent="-285750">
                        <a:buFont typeface="Arial" panose="020B0604020202020204" pitchFamily="34" charset="0"/>
                        <a:buChar char="•"/>
                      </a:pPr>
                      <a:r>
                        <a:rPr lang="en-US" sz="1600" dirty="0"/>
                        <a:t>Recommend monitoring of projects outside ex-ante capex.</a:t>
                      </a:r>
                    </a:p>
                    <a:p>
                      <a:pPr marL="285750" indent="-285750">
                        <a:buFont typeface="Arial" panose="020B0604020202020204" pitchFamily="34" charset="0"/>
                        <a:buChar char="•"/>
                      </a:pPr>
                      <a:r>
                        <a:rPr lang="en-US" sz="1600" dirty="0"/>
                        <a:t>Recommend ongoing monitoring of stranded asset risk.</a:t>
                      </a:r>
                      <a:endParaRPr lang="en-AU" sz="1600" dirty="0"/>
                    </a:p>
                  </a:txBody>
                  <a:tcPr/>
                </a:tc>
                <a:extLst>
                  <a:ext uri="{0D108BD9-81ED-4DB2-BD59-A6C34878D82A}">
                    <a16:rowId xmlns:a16="http://schemas.microsoft.com/office/drawing/2014/main" val="1845849385"/>
                  </a:ext>
                </a:extLst>
              </a:tr>
              <a:tr h="370840">
                <a:tc>
                  <a:txBody>
                    <a:bodyPr/>
                    <a:lstStyle/>
                    <a:p>
                      <a:r>
                        <a:rPr lang="en-US" sz="1600" dirty="0" err="1"/>
                        <a:t>Opex</a:t>
                      </a:r>
                      <a:endParaRPr lang="en-AU" sz="1600" dirty="0"/>
                    </a:p>
                  </a:txBody>
                  <a:tcPr/>
                </a:tc>
                <a:tc>
                  <a:txBody>
                    <a:bodyPr/>
                    <a:lstStyle/>
                    <a:p>
                      <a:endParaRPr lang="en-AU" sz="16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dirty="0">
                          <a:solidFill>
                            <a:schemeClr val="dk1"/>
                          </a:solidFill>
                          <a:effectLst/>
                          <a:latin typeface="+mn-lt"/>
                          <a:ea typeface="+mn-ea"/>
                          <a:cs typeface="+mn-cs"/>
                        </a:rPr>
                        <a:t>Credible case for a review of the methodology for calculating output measures in the </a:t>
                      </a:r>
                      <a:r>
                        <a:rPr lang="en-AU" sz="1600" kern="1200" dirty="0" err="1">
                          <a:solidFill>
                            <a:schemeClr val="dk1"/>
                          </a:solidFill>
                          <a:effectLst/>
                          <a:latin typeface="+mn-lt"/>
                          <a:ea typeface="+mn-ea"/>
                          <a:cs typeface="+mn-cs"/>
                        </a:rPr>
                        <a:t>opex</a:t>
                      </a:r>
                      <a:r>
                        <a:rPr lang="en-AU" sz="1600" kern="1200" dirty="0">
                          <a:solidFill>
                            <a:schemeClr val="dk1"/>
                          </a:solidFill>
                          <a:effectLst/>
                          <a:latin typeface="+mn-lt"/>
                          <a:ea typeface="+mn-ea"/>
                          <a:cs typeface="+mn-cs"/>
                        </a:rPr>
                        <a:t> trend component.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dirty="0">
                          <a:solidFill>
                            <a:schemeClr val="dk1"/>
                          </a:solidFill>
                          <a:effectLst/>
                          <a:latin typeface="+mn-lt"/>
                          <a:ea typeface="+mn-ea"/>
                          <a:cs typeface="+mn-cs"/>
                        </a:rPr>
                        <a:t>Recommend review of base year efficiency assessment.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dirty="0">
                          <a:solidFill>
                            <a:schemeClr val="dk1"/>
                          </a:solidFill>
                          <a:effectLst/>
                          <a:latin typeface="+mn-lt"/>
                          <a:ea typeface="+mn-ea"/>
                          <a:cs typeface="+mn-cs"/>
                        </a:rPr>
                        <a:t>Recommend sector wide review on output measures.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dirty="0">
                          <a:solidFill>
                            <a:schemeClr val="dk1"/>
                          </a:solidFill>
                          <a:effectLst/>
                          <a:latin typeface="+mn-lt"/>
                          <a:ea typeface="+mn-ea"/>
                          <a:cs typeface="+mn-cs"/>
                        </a:rPr>
                        <a:t>Recommend monitoring of labour cost assumptions.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dirty="0">
                          <a:solidFill>
                            <a:schemeClr val="dk1"/>
                          </a:solidFill>
                          <a:effectLst/>
                          <a:latin typeface="+mn-lt"/>
                          <a:ea typeface="+mn-ea"/>
                          <a:cs typeface="+mn-cs"/>
                        </a:rPr>
                        <a:t>Recommend clarification of step change materiality thresholds.</a:t>
                      </a:r>
                    </a:p>
                  </a:txBody>
                  <a:tcPr/>
                </a:tc>
                <a:extLst>
                  <a:ext uri="{0D108BD9-81ED-4DB2-BD59-A6C34878D82A}">
                    <a16:rowId xmlns:a16="http://schemas.microsoft.com/office/drawing/2014/main" val="3576385305"/>
                  </a:ext>
                </a:extLst>
              </a:tr>
              <a:tr h="370840">
                <a:tc>
                  <a:txBody>
                    <a:bodyPr/>
                    <a:lstStyle/>
                    <a:p>
                      <a:r>
                        <a:rPr lang="en-US" sz="1600" dirty="0"/>
                        <a:t>Price Path</a:t>
                      </a:r>
                      <a:endParaRPr lang="en-AU" sz="1600" dirty="0"/>
                    </a:p>
                  </a:txBody>
                  <a:tcPr/>
                </a:tc>
                <a:tc>
                  <a:txBody>
                    <a:bodyPr/>
                    <a:lstStyle/>
                    <a:p>
                      <a:endParaRPr lang="en-AU" sz="1600" dirty="0"/>
                    </a:p>
                  </a:txBody>
                  <a:tcPr/>
                </a:tc>
                <a:tc>
                  <a:txBody>
                    <a:bodyPr/>
                    <a:lstStyle/>
                    <a:p>
                      <a:pPr marL="285750" indent="-285750">
                        <a:buFont typeface="Arial" panose="020B0604020202020204" pitchFamily="34" charset="0"/>
                        <a:buChar char="•"/>
                      </a:pPr>
                      <a:r>
                        <a:rPr lang="en-AU" sz="1600" kern="1200" dirty="0">
                          <a:solidFill>
                            <a:schemeClr val="dk1"/>
                          </a:solidFill>
                          <a:effectLst/>
                          <a:latin typeface="+mn-lt"/>
                          <a:ea typeface="+mn-ea"/>
                          <a:cs typeface="+mn-cs"/>
                        </a:rPr>
                        <a:t>Commendable for transparent price path information. </a:t>
                      </a:r>
                      <a:r>
                        <a:rPr lang="en-US" sz="1600" dirty="0"/>
                        <a:t>Recommend support for a stable and predictable price path.</a:t>
                      </a:r>
                    </a:p>
                    <a:p>
                      <a:pPr marL="285750" indent="-285750">
                        <a:buFont typeface="Arial" panose="020B0604020202020204" pitchFamily="34" charset="0"/>
                        <a:buChar char="•"/>
                      </a:pPr>
                      <a:r>
                        <a:rPr lang="en-US" sz="1600" dirty="0"/>
                        <a:t>Recommend transparency for future price scenarios.</a:t>
                      </a:r>
                      <a:endParaRPr lang="en-AU" sz="1600" dirty="0"/>
                    </a:p>
                  </a:txBody>
                  <a:tcPr/>
                </a:tc>
                <a:extLst>
                  <a:ext uri="{0D108BD9-81ED-4DB2-BD59-A6C34878D82A}">
                    <a16:rowId xmlns:a16="http://schemas.microsoft.com/office/drawing/2014/main" val="851903704"/>
                  </a:ext>
                </a:extLst>
              </a:tr>
              <a:tr h="370840">
                <a:tc>
                  <a:txBody>
                    <a:bodyPr/>
                    <a:lstStyle/>
                    <a:p>
                      <a:r>
                        <a:rPr lang="en-US" sz="1600" dirty="0"/>
                        <a:t>Deliverability</a:t>
                      </a:r>
                      <a:endParaRPr lang="en-AU" sz="1600" dirty="0"/>
                    </a:p>
                  </a:txBody>
                  <a:tcPr/>
                </a:tc>
                <a:tc>
                  <a:txBody>
                    <a:bodyPr/>
                    <a:lstStyle/>
                    <a:p>
                      <a:endParaRPr lang="en-AU" sz="1600" dirty="0"/>
                    </a:p>
                  </a:txBody>
                  <a:tcPr/>
                </a:tc>
                <a:tc>
                  <a:txBody>
                    <a:bodyPr/>
                    <a:lstStyle/>
                    <a:p>
                      <a:pPr marL="285750" indent="-285750">
                        <a:buFont typeface="Arial" panose="020B0604020202020204" pitchFamily="34" charset="0"/>
                        <a:buChar char="•"/>
                      </a:pPr>
                      <a:r>
                        <a:rPr lang="en-US" sz="1600" dirty="0"/>
                        <a:t>Powerlink provided extensive information to support their capability of delivering their capex plan.</a:t>
                      </a:r>
                    </a:p>
                    <a:p>
                      <a:pPr marL="285750" indent="-285750">
                        <a:buFont typeface="Arial" panose="020B0604020202020204" pitchFamily="34" charset="0"/>
                        <a:buChar char="•"/>
                      </a:pPr>
                      <a:r>
                        <a:rPr lang="en-US" sz="1600" dirty="0"/>
                        <a:t>Recommend AER scrutiny of </a:t>
                      </a:r>
                      <a:r>
                        <a:rPr lang="en-US" sz="1600" dirty="0" err="1"/>
                        <a:t>opex</a:t>
                      </a:r>
                      <a:r>
                        <a:rPr lang="en-US" sz="1600" dirty="0"/>
                        <a:t> and capex programs.</a:t>
                      </a:r>
                      <a:endParaRPr lang="en-AU" sz="1600" dirty="0"/>
                    </a:p>
                  </a:txBody>
                  <a:tcPr/>
                </a:tc>
                <a:extLst>
                  <a:ext uri="{0D108BD9-81ED-4DB2-BD59-A6C34878D82A}">
                    <a16:rowId xmlns:a16="http://schemas.microsoft.com/office/drawing/2014/main" val="899948001"/>
                  </a:ext>
                </a:extLst>
              </a:tr>
              <a:tr h="370840">
                <a:tc>
                  <a:txBody>
                    <a:bodyPr/>
                    <a:lstStyle/>
                    <a:p>
                      <a:r>
                        <a:rPr lang="en-US" sz="1600" dirty="0"/>
                        <a:t>Capable of Acceptance</a:t>
                      </a:r>
                      <a:endParaRPr lang="en-AU" sz="1600" dirty="0"/>
                    </a:p>
                  </a:txBody>
                  <a:tcPr/>
                </a:tc>
                <a:tc>
                  <a:txBody>
                    <a:bodyPr/>
                    <a:lstStyle/>
                    <a:p>
                      <a:endParaRPr lang="en-AU" sz="1600" dirty="0"/>
                    </a:p>
                  </a:txBody>
                  <a:tcPr/>
                </a:tc>
                <a:tc>
                  <a:txBody>
                    <a:bodyPr/>
                    <a:lstStyle/>
                    <a:p>
                      <a:pPr marL="285750" indent="-285750">
                        <a:buFont typeface="Arial" panose="020B0604020202020204" pitchFamily="34" charset="0"/>
                        <a:buChar char="•"/>
                      </a:pPr>
                      <a:r>
                        <a:rPr lang="en-AU" sz="1600" kern="1200" dirty="0">
                          <a:solidFill>
                            <a:schemeClr val="dk1"/>
                          </a:solidFill>
                          <a:effectLst/>
                          <a:latin typeface="+mn-lt"/>
                          <a:ea typeface="+mn-ea"/>
                          <a:cs typeface="+mn-cs"/>
                        </a:rPr>
                        <a:t>Preliminary conclusion is ‘capable of acceptance’. Evaluation of the proposal continues until final submission. </a:t>
                      </a:r>
                      <a:endParaRPr lang="en-AU" sz="1600" dirty="0"/>
                    </a:p>
                  </a:txBody>
                  <a:tcPr/>
                </a:tc>
                <a:extLst>
                  <a:ext uri="{0D108BD9-81ED-4DB2-BD59-A6C34878D82A}">
                    <a16:rowId xmlns:a16="http://schemas.microsoft.com/office/drawing/2014/main" val="3401736654"/>
                  </a:ext>
                </a:extLst>
              </a:tr>
            </a:tbl>
          </a:graphicData>
        </a:graphic>
      </p:graphicFrame>
      <p:sp>
        <p:nvSpPr>
          <p:cNvPr id="2" name="Title 1">
            <a:extLst>
              <a:ext uri="{FF2B5EF4-FFF2-40B4-BE49-F238E27FC236}">
                <a16:creationId xmlns:a16="http://schemas.microsoft.com/office/drawing/2014/main" id="{507A400F-8CEF-5821-64E7-99B487032576}"/>
              </a:ext>
            </a:extLst>
          </p:cNvPr>
          <p:cNvSpPr>
            <a:spLocks noGrp="1"/>
          </p:cNvSpPr>
          <p:nvPr>
            <p:ph type="title"/>
          </p:nvPr>
        </p:nvSpPr>
        <p:spPr>
          <a:xfrm>
            <a:off x="837162" y="34574"/>
            <a:ext cx="10515600" cy="858095"/>
          </a:xfrm>
        </p:spPr>
        <p:txBody>
          <a:bodyPr/>
          <a:lstStyle/>
          <a:p>
            <a:r>
              <a:rPr lang="en-US" dirty="0"/>
              <a:t>RPRG Recommendations and Conclusions</a:t>
            </a:r>
            <a:endParaRPr lang="en-AU" dirty="0"/>
          </a:p>
        </p:txBody>
      </p:sp>
      <p:sp>
        <p:nvSpPr>
          <p:cNvPr id="4" name="Oval 3">
            <a:extLst>
              <a:ext uri="{FF2B5EF4-FFF2-40B4-BE49-F238E27FC236}">
                <a16:creationId xmlns:a16="http://schemas.microsoft.com/office/drawing/2014/main" id="{F69F12B6-1932-75C5-01E2-C9D5761FB6BC}"/>
              </a:ext>
            </a:extLst>
          </p:cNvPr>
          <p:cNvSpPr/>
          <p:nvPr/>
        </p:nvSpPr>
        <p:spPr>
          <a:xfrm>
            <a:off x="1943230" y="6316828"/>
            <a:ext cx="409904" cy="42041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87718CC2-66B0-AA03-0680-AB6498BCD3C2}"/>
              </a:ext>
            </a:extLst>
          </p:cNvPr>
          <p:cNvSpPr/>
          <p:nvPr/>
        </p:nvSpPr>
        <p:spPr>
          <a:xfrm>
            <a:off x="1949981" y="1129547"/>
            <a:ext cx="409904" cy="420414"/>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Oval 5">
            <a:extLst>
              <a:ext uri="{FF2B5EF4-FFF2-40B4-BE49-F238E27FC236}">
                <a16:creationId xmlns:a16="http://schemas.microsoft.com/office/drawing/2014/main" id="{A14B5A39-5FA9-839E-5BB3-21C24F43EFC6}"/>
              </a:ext>
            </a:extLst>
          </p:cNvPr>
          <p:cNvSpPr/>
          <p:nvPr/>
        </p:nvSpPr>
        <p:spPr>
          <a:xfrm>
            <a:off x="1949981" y="1798006"/>
            <a:ext cx="409904" cy="420414"/>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Oval 6">
            <a:extLst>
              <a:ext uri="{FF2B5EF4-FFF2-40B4-BE49-F238E27FC236}">
                <a16:creationId xmlns:a16="http://schemas.microsoft.com/office/drawing/2014/main" id="{AFB6F647-B559-AAE4-046C-8D37EBF9C2B0}"/>
              </a:ext>
            </a:extLst>
          </p:cNvPr>
          <p:cNvSpPr/>
          <p:nvPr/>
        </p:nvSpPr>
        <p:spPr>
          <a:xfrm>
            <a:off x="1949981" y="2665505"/>
            <a:ext cx="409904" cy="42041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Oval 7">
            <a:extLst>
              <a:ext uri="{FF2B5EF4-FFF2-40B4-BE49-F238E27FC236}">
                <a16:creationId xmlns:a16="http://schemas.microsoft.com/office/drawing/2014/main" id="{0FE00569-79C7-05AE-B8DE-9A0DBABD9FE8}"/>
              </a:ext>
            </a:extLst>
          </p:cNvPr>
          <p:cNvSpPr/>
          <p:nvPr/>
        </p:nvSpPr>
        <p:spPr>
          <a:xfrm>
            <a:off x="1949981" y="3776788"/>
            <a:ext cx="409904" cy="42041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70A6FF42-A1F3-F35E-A51E-0846694B9090}"/>
              </a:ext>
            </a:extLst>
          </p:cNvPr>
          <p:cNvSpPr/>
          <p:nvPr/>
        </p:nvSpPr>
        <p:spPr>
          <a:xfrm>
            <a:off x="1949981" y="5022827"/>
            <a:ext cx="409904" cy="420414"/>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4EF5CCAC-7A84-41C7-2C32-1CAB24F49686}"/>
              </a:ext>
            </a:extLst>
          </p:cNvPr>
          <p:cNvSpPr/>
          <p:nvPr/>
        </p:nvSpPr>
        <p:spPr>
          <a:xfrm>
            <a:off x="1943230" y="5745720"/>
            <a:ext cx="409904" cy="420414"/>
          </a:xfrm>
          <a:prstGeom prst="ellipse">
            <a:avLst/>
          </a:prstGeom>
          <a:gradFill flip="none" rotWithShape="1">
            <a:gsLst>
              <a:gs pos="0">
                <a:srgbClr val="CC3300"/>
              </a:gs>
              <a:gs pos="53000">
                <a:srgbClr val="FF9900"/>
              </a:gs>
              <a:gs pos="100000">
                <a:srgbClr val="FFC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1737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0243F-8C1B-E1DE-B54F-E63F949C6C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5F95BE-B509-3F8E-2FE9-94B66EFBEA15}"/>
              </a:ext>
            </a:extLst>
          </p:cNvPr>
          <p:cNvSpPr txBox="1">
            <a:spLocks/>
          </p:cNvSpPr>
          <p:nvPr/>
        </p:nvSpPr>
        <p:spPr>
          <a:xfrm>
            <a:off x="568426" y="797561"/>
            <a:ext cx="7772398" cy="2387600"/>
          </a:xfrm>
          <a:prstGeom prst="rect">
            <a:avLst/>
          </a:prstGeom>
        </p:spPr>
        <p:txBody>
          <a:bodyPr anchor="b"/>
          <a:lstStyle>
            <a:lvl1pPr algn="l" defTabSz="914400" rtl="0" eaLnBrk="1" latinLnBrk="0" hangingPunct="1">
              <a:lnSpc>
                <a:spcPct val="90000"/>
              </a:lnSpc>
              <a:spcBef>
                <a:spcPct val="0"/>
              </a:spcBef>
              <a:buNone/>
              <a:defRPr sz="6000" b="1" kern="1200">
                <a:solidFill>
                  <a:schemeClr val="accent1"/>
                </a:solidFill>
                <a:latin typeface="+mj-lt"/>
                <a:ea typeface="+mj-ea"/>
                <a:cs typeface="+mj-cs"/>
              </a:defRPr>
            </a:lvl1pPr>
          </a:lstStyle>
          <a:p>
            <a:r>
              <a:rPr lang="en-US" sz="4000" dirty="0"/>
              <a:t>CCP Insights</a:t>
            </a:r>
          </a:p>
        </p:txBody>
      </p:sp>
      <p:sp>
        <p:nvSpPr>
          <p:cNvPr id="3" name="Subtitle 2">
            <a:extLst>
              <a:ext uri="{FF2B5EF4-FFF2-40B4-BE49-F238E27FC236}">
                <a16:creationId xmlns:a16="http://schemas.microsoft.com/office/drawing/2014/main" id="{43676574-A6D6-0F8A-23D6-06ED35282EDF}"/>
              </a:ext>
            </a:extLst>
          </p:cNvPr>
          <p:cNvSpPr txBox="1">
            <a:spLocks/>
          </p:cNvSpPr>
          <p:nvPr/>
        </p:nvSpPr>
        <p:spPr>
          <a:xfrm>
            <a:off x="751306" y="3750586"/>
            <a:ext cx="7772399" cy="1026233"/>
          </a:xfrm>
          <a:prstGeom prst="rect">
            <a:avLst/>
          </a:prstGeom>
        </p:spPr>
        <p:txBody>
          <a:bodyPr/>
          <a:lstStyle>
            <a:lvl1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lang="en-AU" sz="1800" kern="1200" smtClean="0">
                <a:solidFill>
                  <a:schemeClr val="accent1"/>
                </a:solidFill>
                <a:effectLst/>
                <a:latin typeface="+mn-lt"/>
                <a:ea typeface="+mn-ea"/>
                <a:cs typeface="+mn-cs"/>
              </a:defRPr>
            </a:lvl1pPr>
            <a:lvl2pPr marL="457200" indent="0" algn="ctr" defTabSz="914400" rtl="0" eaLnBrk="1" latinLnBrk="0" hangingPunct="1">
              <a:lnSpc>
                <a:spcPct val="90000"/>
              </a:lnSpc>
              <a:spcBef>
                <a:spcPts val="400"/>
              </a:spcBef>
              <a:spcAft>
                <a:spcPts val="400"/>
              </a:spcAft>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400"/>
              </a:spcBef>
              <a:spcAft>
                <a:spcPts val="400"/>
              </a:spcAft>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Helvetica" pitchFamily="2" charset="0"/>
              </a:rPr>
              <a:t>Mike Swanston</a:t>
            </a:r>
          </a:p>
          <a:p>
            <a:r>
              <a:rPr lang="en-US" dirty="0">
                <a:latin typeface="Helvetica" pitchFamily="2" charset="0"/>
              </a:rPr>
              <a:t>Consumer Challenge Panel 34 (CCP34)</a:t>
            </a:r>
          </a:p>
        </p:txBody>
      </p:sp>
    </p:spTree>
    <p:extLst>
      <p:ext uri="{BB962C8B-B14F-4D97-AF65-F5344CB8AC3E}">
        <p14:creationId xmlns:p14="http://schemas.microsoft.com/office/powerpoint/2010/main" val="264266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2B9B1-CE89-4304-A763-0A7C74BBAF0A}"/>
              </a:ext>
            </a:extLst>
          </p:cNvPr>
          <p:cNvSpPr txBox="1">
            <a:spLocks/>
          </p:cNvSpPr>
          <p:nvPr/>
        </p:nvSpPr>
        <p:spPr>
          <a:xfrm>
            <a:off x="751306" y="1052263"/>
            <a:ext cx="7310514" cy="2387600"/>
          </a:xfrm>
          <a:prstGeom prst="rect">
            <a:avLst/>
          </a:prstGeom>
        </p:spPr>
        <p:txBody>
          <a:bodyPr anchor="b"/>
          <a:lstStyle>
            <a:lvl1pPr algn="l" defTabSz="914400" rtl="0" eaLnBrk="1" latinLnBrk="0" hangingPunct="1">
              <a:lnSpc>
                <a:spcPct val="90000"/>
              </a:lnSpc>
              <a:spcBef>
                <a:spcPct val="0"/>
              </a:spcBef>
              <a:buNone/>
              <a:defRPr sz="6000" b="1" kern="1200">
                <a:solidFill>
                  <a:schemeClr val="accent1"/>
                </a:solidFill>
                <a:latin typeface="+mj-lt"/>
                <a:ea typeface="+mj-ea"/>
                <a:cs typeface="+mj-cs"/>
              </a:defRPr>
            </a:lvl1pPr>
          </a:lstStyle>
          <a:p>
            <a:r>
              <a:rPr lang="en-GB" sz="4000" dirty="0"/>
              <a:t>Acknowledgement of Country</a:t>
            </a:r>
            <a:endParaRPr lang="en-US" sz="4000" dirty="0"/>
          </a:p>
        </p:txBody>
      </p:sp>
      <p:sp>
        <p:nvSpPr>
          <p:cNvPr id="3" name="Subtitle 2">
            <a:extLst>
              <a:ext uri="{FF2B5EF4-FFF2-40B4-BE49-F238E27FC236}">
                <a16:creationId xmlns:a16="http://schemas.microsoft.com/office/drawing/2014/main" id="{26013426-E419-4C5F-9A90-8DC580F05E9B}"/>
              </a:ext>
            </a:extLst>
          </p:cNvPr>
          <p:cNvSpPr txBox="1">
            <a:spLocks/>
          </p:cNvSpPr>
          <p:nvPr/>
        </p:nvSpPr>
        <p:spPr>
          <a:xfrm>
            <a:off x="751306" y="3750586"/>
            <a:ext cx="7772399" cy="1026233"/>
          </a:xfrm>
          <a:prstGeom prst="rect">
            <a:avLst/>
          </a:prstGeom>
        </p:spPr>
        <p:txBody>
          <a:bodyPr/>
          <a:lstStyle>
            <a:lvl1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lang="en-AU" sz="1800" kern="1200" smtClean="0">
                <a:solidFill>
                  <a:schemeClr val="accent1"/>
                </a:solidFill>
                <a:effectLst/>
                <a:latin typeface="+mn-lt"/>
                <a:ea typeface="+mn-ea"/>
                <a:cs typeface="+mn-cs"/>
              </a:defRPr>
            </a:lvl1pPr>
            <a:lvl2pPr marL="457200" indent="0" algn="ctr" defTabSz="914400" rtl="0" eaLnBrk="1" latinLnBrk="0" hangingPunct="1">
              <a:lnSpc>
                <a:spcPct val="90000"/>
              </a:lnSpc>
              <a:spcBef>
                <a:spcPts val="400"/>
              </a:spcBef>
              <a:spcAft>
                <a:spcPts val="400"/>
              </a:spcAft>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400"/>
              </a:spcBef>
              <a:spcAft>
                <a:spcPts val="400"/>
              </a:spcAft>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Helvetica" pitchFamily="2" charset="0"/>
              </a:rPr>
              <a:t>Lynne Gallagher</a:t>
            </a:r>
          </a:p>
          <a:p>
            <a:r>
              <a:rPr lang="en-US" dirty="0">
                <a:latin typeface="Helvetica" pitchFamily="2" charset="0"/>
              </a:rPr>
              <a:t>AER Board Member</a:t>
            </a:r>
          </a:p>
        </p:txBody>
      </p:sp>
    </p:spTree>
    <p:extLst>
      <p:ext uri="{BB962C8B-B14F-4D97-AF65-F5344CB8AC3E}">
        <p14:creationId xmlns:p14="http://schemas.microsoft.com/office/powerpoint/2010/main" val="76312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182880" cy="6858000"/>
          </a:xfrm>
          <a:prstGeom prst="rect">
            <a:avLst/>
          </a:prstGeom>
          <a:solidFill>
            <a:srgbClr val="2F55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a:solidFill>
                <a:prstClr val="white"/>
              </a:solidFill>
              <a:latin typeface="Aptos" panose="02110004020202020204"/>
            </a:endParaRPr>
          </a:p>
        </p:txBody>
      </p:sp>
      <p:sp>
        <p:nvSpPr>
          <p:cNvPr id="3" name="TextBox 2"/>
          <p:cNvSpPr txBox="1"/>
          <p:nvPr/>
        </p:nvSpPr>
        <p:spPr>
          <a:xfrm>
            <a:off x="2072641" y="417836"/>
            <a:ext cx="5325689" cy="461665"/>
          </a:xfrm>
          <a:prstGeom prst="rect">
            <a:avLst/>
          </a:prstGeom>
          <a:noFill/>
        </p:spPr>
        <p:txBody>
          <a:bodyPr wrap="none">
            <a:spAutoFit/>
          </a:bodyPr>
          <a:lstStyle/>
          <a:p>
            <a:pPr defTabSz="914400">
              <a:defRPr sz="4000" b="1"/>
            </a:pPr>
            <a:r>
              <a:rPr lang="en-US" sz="2400" b="1" dirty="0">
                <a:solidFill>
                  <a:prstClr val="black"/>
                </a:solidFill>
                <a:latin typeface="Aptos" panose="02110004020202020204"/>
              </a:rPr>
              <a:t>Powerlink Qld revenue reset 2027-32 </a:t>
            </a:r>
            <a:endParaRPr sz="2400" b="1" dirty="0">
              <a:solidFill>
                <a:prstClr val="black"/>
              </a:solidFill>
              <a:latin typeface="Aptos" panose="02110004020202020204"/>
            </a:endParaRPr>
          </a:p>
        </p:txBody>
      </p:sp>
      <p:sp>
        <p:nvSpPr>
          <p:cNvPr id="4" name="TextBox 3"/>
          <p:cNvSpPr txBox="1"/>
          <p:nvPr/>
        </p:nvSpPr>
        <p:spPr>
          <a:xfrm>
            <a:off x="2072641" y="793113"/>
            <a:ext cx="2782621" cy="400110"/>
          </a:xfrm>
          <a:prstGeom prst="rect">
            <a:avLst/>
          </a:prstGeom>
          <a:noFill/>
        </p:spPr>
        <p:txBody>
          <a:bodyPr wrap="none">
            <a:spAutoFit/>
          </a:bodyPr>
          <a:lstStyle/>
          <a:p>
            <a:pPr defTabSz="914400">
              <a:defRPr sz="2600"/>
            </a:pPr>
            <a:r>
              <a:rPr lang="en-US" sz="2000" dirty="0">
                <a:solidFill>
                  <a:srgbClr val="0F9ED5">
                    <a:lumMod val="75000"/>
                  </a:srgbClr>
                </a:solidFill>
                <a:latin typeface="Aptos" panose="02110004020202020204"/>
              </a:rPr>
              <a:t>Consumer Engagement</a:t>
            </a:r>
            <a:endParaRPr sz="2000" dirty="0">
              <a:solidFill>
                <a:srgbClr val="0F9ED5">
                  <a:lumMod val="75000"/>
                </a:srgbClr>
              </a:solidFill>
              <a:latin typeface="Aptos" panose="02110004020202020204"/>
            </a:endParaRPr>
          </a:p>
        </p:txBody>
      </p:sp>
      <p:sp>
        <p:nvSpPr>
          <p:cNvPr id="7" name="TextBox 6"/>
          <p:cNvSpPr txBox="1"/>
          <p:nvPr/>
        </p:nvSpPr>
        <p:spPr>
          <a:xfrm>
            <a:off x="8382001" y="6178555"/>
            <a:ext cx="2037737" cy="261610"/>
          </a:xfrm>
          <a:prstGeom prst="rect">
            <a:avLst/>
          </a:prstGeom>
          <a:noFill/>
        </p:spPr>
        <p:txBody>
          <a:bodyPr wrap="none">
            <a:spAutoFit/>
          </a:bodyPr>
          <a:lstStyle/>
          <a:p>
            <a:pPr defTabSz="914400">
              <a:defRPr sz="1400"/>
            </a:pPr>
            <a:r>
              <a:rPr sz="1100" i="1" dirty="0">
                <a:solidFill>
                  <a:srgbClr val="0E2841"/>
                </a:solidFill>
                <a:latin typeface="Aptos" panose="02110004020202020204"/>
              </a:rPr>
              <a:t>Consumer Challenge Panel 34</a:t>
            </a:r>
          </a:p>
        </p:txBody>
      </p:sp>
      <p:graphicFrame>
        <p:nvGraphicFramePr>
          <p:cNvPr id="9" name="TextBox 5">
            <a:extLst>
              <a:ext uri="{FF2B5EF4-FFF2-40B4-BE49-F238E27FC236}">
                <a16:creationId xmlns:a16="http://schemas.microsoft.com/office/drawing/2014/main" id="{0D50CB5F-26E1-00F7-09D0-8AB57B9B2453}"/>
              </a:ext>
            </a:extLst>
          </p:cNvPr>
          <p:cNvGraphicFramePr/>
          <p:nvPr/>
        </p:nvGraphicFramePr>
        <p:xfrm>
          <a:off x="2028016" y="1821873"/>
          <a:ext cx="8229600" cy="4243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E9A2185E-E500-5303-A5ED-13583E7CEA06}"/>
              </a:ext>
            </a:extLst>
          </p:cNvPr>
          <p:cNvPicPr>
            <a:picLocks noChangeAspect="1"/>
          </p:cNvPicPr>
          <p:nvPr/>
        </p:nvPicPr>
        <p:blipFill>
          <a:blip r:embed="rId8"/>
          <a:stretch>
            <a:fillRect/>
          </a:stretch>
        </p:blipFill>
        <p:spPr>
          <a:xfrm>
            <a:off x="8880763" y="471056"/>
            <a:ext cx="1480029" cy="698615"/>
          </a:xfrm>
          <a:prstGeom prst="rect">
            <a:avLst/>
          </a:prstGeom>
        </p:spPr>
      </p:pic>
      <p:sp>
        <p:nvSpPr>
          <p:cNvPr id="6" name="TextBox 5">
            <a:extLst>
              <a:ext uri="{FF2B5EF4-FFF2-40B4-BE49-F238E27FC236}">
                <a16:creationId xmlns:a16="http://schemas.microsoft.com/office/drawing/2014/main" id="{1CF2F9C9-0FC3-63A7-45D3-6DFCF54DB193}"/>
              </a:ext>
            </a:extLst>
          </p:cNvPr>
          <p:cNvSpPr txBox="1"/>
          <p:nvPr/>
        </p:nvSpPr>
        <p:spPr>
          <a:xfrm>
            <a:off x="2126673" y="1330037"/>
            <a:ext cx="8077200" cy="276999"/>
          </a:xfrm>
          <a:prstGeom prst="rect">
            <a:avLst/>
          </a:prstGeom>
          <a:noFill/>
        </p:spPr>
        <p:txBody>
          <a:bodyPr wrap="square" rtlCol="0">
            <a:spAutoFit/>
          </a:bodyPr>
          <a:lstStyle/>
          <a:p>
            <a:pPr defTabSz="914400"/>
            <a:r>
              <a:rPr lang="en-US" sz="1200" dirty="0">
                <a:solidFill>
                  <a:prstClr val="black"/>
                </a:solidFill>
                <a:latin typeface="Aptos" panose="02110004020202020204"/>
              </a:rPr>
              <a:t>Engagement is now occurring in a context of heightened uncertainty. Real cost pressures already being experienced.</a:t>
            </a:r>
            <a:endParaRPr lang="en-AU" sz="1200" dirty="0">
              <a:solidFill>
                <a:prstClr val="black"/>
              </a:solidFill>
              <a:latin typeface="Aptos" panose="0211000402020202020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6715E-4B24-485A-C835-72BD9AE3EA2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A1B1A58-0319-6349-0A60-9717F2766DE9}"/>
              </a:ext>
            </a:extLst>
          </p:cNvPr>
          <p:cNvSpPr/>
          <p:nvPr/>
        </p:nvSpPr>
        <p:spPr>
          <a:xfrm>
            <a:off x="1524000" y="0"/>
            <a:ext cx="182880" cy="6858000"/>
          </a:xfrm>
          <a:prstGeom prst="rect">
            <a:avLst/>
          </a:prstGeom>
          <a:solidFill>
            <a:srgbClr val="2F55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a:solidFill>
                <a:prstClr val="white"/>
              </a:solidFill>
              <a:latin typeface="Aptos" panose="02110004020202020204"/>
            </a:endParaRPr>
          </a:p>
        </p:txBody>
      </p:sp>
      <p:sp>
        <p:nvSpPr>
          <p:cNvPr id="3" name="TextBox 2">
            <a:extLst>
              <a:ext uri="{FF2B5EF4-FFF2-40B4-BE49-F238E27FC236}">
                <a16:creationId xmlns:a16="http://schemas.microsoft.com/office/drawing/2014/main" id="{A7823B6A-44CC-0C1A-36DA-CA888EA075A0}"/>
              </a:ext>
            </a:extLst>
          </p:cNvPr>
          <p:cNvSpPr txBox="1"/>
          <p:nvPr/>
        </p:nvSpPr>
        <p:spPr>
          <a:xfrm>
            <a:off x="2072641" y="417836"/>
            <a:ext cx="5325689" cy="461665"/>
          </a:xfrm>
          <a:prstGeom prst="rect">
            <a:avLst/>
          </a:prstGeom>
          <a:noFill/>
        </p:spPr>
        <p:txBody>
          <a:bodyPr wrap="none">
            <a:spAutoFit/>
          </a:bodyPr>
          <a:lstStyle/>
          <a:p>
            <a:pPr defTabSz="914400">
              <a:defRPr sz="4000" b="1"/>
            </a:pPr>
            <a:r>
              <a:rPr lang="en-US" sz="2400" b="1" dirty="0">
                <a:solidFill>
                  <a:prstClr val="black"/>
                </a:solidFill>
                <a:latin typeface="Aptos" panose="02110004020202020204"/>
              </a:rPr>
              <a:t>Powerlink Qld revenue reset 2027-32 </a:t>
            </a:r>
            <a:endParaRPr sz="2400" b="1" dirty="0">
              <a:solidFill>
                <a:prstClr val="black"/>
              </a:solidFill>
              <a:latin typeface="Aptos" panose="02110004020202020204"/>
            </a:endParaRPr>
          </a:p>
        </p:txBody>
      </p:sp>
      <p:sp>
        <p:nvSpPr>
          <p:cNvPr id="4" name="TextBox 3">
            <a:extLst>
              <a:ext uri="{FF2B5EF4-FFF2-40B4-BE49-F238E27FC236}">
                <a16:creationId xmlns:a16="http://schemas.microsoft.com/office/drawing/2014/main" id="{2F314FAE-3C7B-137C-196F-266F15ABB194}"/>
              </a:ext>
            </a:extLst>
          </p:cNvPr>
          <p:cNvSpPr txBox="1"/>
          <p:nvPr/>
        </p:nvSpPr>
        <p:spPr>
          <a:xfrm>
            <a:off x="2072640" y="793113"/>
            <a:ext cx="2218300" cy="400110"/>
          </a:xfrm>
          <a:prstGeom prst="rect">
            <a:avLst/>
          </a:prstGeom>
          <a:noFill/>
        </p:spPr>
        <p:txBody>
          <a:bodyPr wrap="none">
            <a:spAutoFit/>
          </a:bodyPr>
          <a:lstStyle/>
          <a:p>
            <a:pPr defTabSz="914400">
              <a:defRPr sz="2600"/>
            </a:pPr>
            <a:r>
              <a:rPr lang="en-US" sz="2000" dirty="0">
                <a:solidFill>
                  <a:srgbClr val="0F9ED5">
                    <a:lumMod val="75000"/>
                  </a:srgbClr>
                </a:solidFill>
                <a:latin typeface="Aptos" panose="02110004020202020204"/>
              </a:rPr>
              <a:t>Areas of challenge</a:t>
            </a:r>
            <a:endParaRPr sz="2000" dirty="0">
              <a:solidFill>
                <a:srgbClr val="0F9ED5">
                  <a:lumMod val="75000"/>
                </a:srgbClr>
              </a:solidFill>
              <a:latin typeface="Aptos" panose="02110004020202020204"/>
            </a:endParaRPr>
          </a:p>
        </p:txBody>
      </p:sp>
      <p:sp>
        <p:nvSpPr>
          <p:cNvPr id="7" name="TextBox 6">
            <a:extLst>
              <a:ext uri="{FF2B5EF4-FFF2-40B4-BE49-F238E27FC236}">
                <a16:creationId xmlns:a16="http://schemas.microsoft.com/office/drawing/2014/main" id="{0D37A498-593E-E8D8-C074-69B1A13FF8DB}"/>
              </a:ext>
            </a:extLst>
          </p:cNvPr>
          <p:cNvSpPr txBox="1"/>
          <p:nvPr/>
        </p:nvSpPr>
        <p:spPr>
          <a:xfrm>
            <a:off x="8382001" y="6178555"/>
            <a:ext cx="2037737" cy="261610"/>
          </a:xfrm>
          <a:prstGeom prst="rect">
            <a:avLst/>
          </a:prstGeom>
          <a:noFill/>
        </p:spPr>
        <p:txBody>
          <a:bodyPr wrap="none">
            <a:spAutoFit/>
          </a:bodyPr>
          <a:lstStyle/>
          <a:p>
            <a:pPr defTabSz="914400">
              <a:defRPr sz="1400"/>
            </a:pPr>
            <a:r>
              <a:rPr sz="1100" i="1" dirty="0">
                <a:solidFill>
                  <a:srgbClr val="0E2841"/>
                </a:solidFill>
                <a:latin typeface="Aptos" panose="02110004020202020204"/>
              </a:rPr>
              <a:t>Consumer Challenge Panel 34</a:t>
            </a:r>
          </a:p>
        </p:txBody>
      </p:sp>
      <p:pic>
        <p:nvPicPr>
          <p:cNvPr id="10" name="Picture 9">
            <a:extLst>
              <a:ext uri="{FF2B5EF4-FFF2-40B4-BE49-F238E27FC236}">
                <a16:creationId xmlns:a16="http://schemas.microsoft.com/office/drawing/2014/main" id="{F8CD466C-5B90-AE8D-20E5-24579236B079}"/>
              </a:ext>
            </a:extLst>
          </p:cNvPr>
          <p:cNvPicPr>
            <a:picLocks noChangeAspect="1"/>
          </p:cNvPicPr>
          <p:nvPr/>
        </p:nvPicPr>
        <p:blipFill>
          <a:blip r:embed="rId3"/>
          <a:stretch>
            <a:fillRect/>
          </a:stretch>
        </p:blipFill>
        <p:spPr>
          <a:xfrm>
            <a:off x="8880763" y="471056"/>
            <a:ext cx="1480029" cy="698615"/>
          </a:xfrm>
          <a:prstGeom prst="rect">
            <a:avLst/>
          </a:prstGeom>
        </p:spPr>
      </p:pic>
      <p:graphicFrame>
        <p:nvGraphicFramePr>
          <p:cNvPr id="5" name="TextBox 5">
            <a:extLst>
              <a:ext uri="{FF2B5EF4-FFF2-40B4-BE49-F238E27FC236}">
                <a16:creationId xmlns:a16="http://schemas.microsoft.com/office/drawing/2014/main" id="{B011BB32-F87E-7E32-B5C6-BD42224B551D}"/>
              </a:ext>
            </a:extLst>
          </p:cNvPr>
          <p:cNvGraphicFramePr/>
          <p:nvPr/>
        </p:nvGraphicFramePr>
        <p:xfrm>
          <a:off x="2028016" y="1655619"/>
          <a:ext cx="8229600" cy="44092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08680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07E90-E571-9AD2-3CF4-68564EF22BA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9B79AD9-AC2F-5C80-13D4-B264E9AF0038}"/>
              </a:ext>
            </a:extLst>
          </p:cNvPr>
          <p:cNvSpPr/>
          <p:nvPr/>
        </p:nvSpPr>
        <p:spPr>
          <a:xfrm>
            <a:off x="1524000" y="0"/>
            <a:ext cx="182880" cy="6858000"/>
          </a:xfrm>
          <a:prstGeom prst="rect">
            <a:avLst/>
          </a:prstGeom>
          <a:solidFill>
            <a:srgbClr val="2F55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a:solidFill>
                <a:prstClr val="white"/>
              </a:solidFill>
              <a:latin typeface="Aptos" panose="02110004020202020204"/>
            </a:endParaRPr>
          </a:p>
        </p:txBody>
      </p:sp>
      <p:sp>
        <p:nvSpPr>
          <p:cNvPr id="3" name="TextBox 2">
            <a:extLst>
              <a:ext uri="{FF2B5EF4-FFF2-40B4-BE49-F238E27FC236}">
                <a16:creationId xmlns:a16="http://schemas.microsoft.com/office/drawing/2014/main" id="{8670C98A-1195-9EC7-35DD-BF1A025EF466}"/>
              </a:ext>
            </a:extLst>
          </p:cNvPr>
          <p:cNvSpPr txBox="1"/>
          <p:nvPr/>
        </p:nvSpPr>
        <p:spPr>
          <a:xfrm>
            <a:off x="2072641" y="417836"/>
            <a:ext cx="5325689" cy="461665"/>
          </a:xfrm>
          <a:prstGeom prst="rect">
            <a:avLst/>
          </a:prstGeom>
          <a:noFill/>
        </p:spPr>
        <p:txBody>
          <a:bodyPr wrap="none">
            <a:spAutoFit/>
          </a:bodyPr>
          <a:lstStyle/>
          <a:p>
            <a:pPr defTabSz="914400">
              <a:defRPr sz="4000" b="1"/>
            </a:pPr>
            <a:r>
              <a:rPr lang="en-US" sz="2400" b="1" dirty="0">
                <a:solidFill>
                  <a:prstClr val="black"/>
                </a:solidFill>
                <a:latin typeface="Aptos" panose="02110004020202020204"/>
              </a:rPr>
              <a:t>Powerlink Qld revenue reset 2027-32 </a:t>
            </a:r>
            <a:endParaRPr sz="2400" b="1" dirty="0">
              <a:solidFill>
                <a:prstClr val="black"/>
              </a:solidFill>
              <a:latin typeface="Aptos" panose="02110004020202020204"/>
            </a:endParaRPr>
          </a:p>
        </p:txBody>
      </p:sp>
      <p:sp>
        <p:nvSpPr>
          <p:cNvPr id="4" name="TextBox 3">
            <a:extLst>
              <a:ext uri="{FF2B5EF4-FFF2-40B4-BE49-F238E27FC236}">
                <a16:creationId xmlns:a16="http://schemas.microsoft.com/office/drawing/2014/main" id="{7C0B04D3-E170-9E17-4E61-05414F803442}"/>
              </a:ext>
            </a:extLst>
          </p:cNvPr>
          <p:cNvSpPr txBox="1"/>
          <p:nvPr/>
        </p:nvSpPr>
        <p:spPr>
          <a:xfrm>
            <a:off x="2072641" y="793113"/>
            <a:ext cx="2736327" cy="400110"/>
          </a:xfrm>
          <a:prstGeom prst="rect">
            <a:avLst/>
          </a:prstGeom>
          <a:noFill/>
        </p:spPr>
        <p:txBody>
          <a:bodyPr wrap="none">
            <a:spAutoFit/>
          </a:bodyPr>
          <a:lstStyle/>
          <a:p>
            <a:pPr defTabSz="914400">
              <a:defRPr sz="2600"/>
            </a:pPr>
            <a:r>
              <a:rPr lang="en-US" sz="2000" dirty="0">
                <a:solidFill>
                  <a:srgbClr val="0F9ED5">
                    <a:lumMod val="75000"/>
                  </a:srgbClr>
                </a:solidFill>
                <a:latin typeface="Aptos" panose="02110004020202020204"/>
              </a:rPr>
              <a:t>A challenge for the AER</a:t>
            </a:r>
            <a:endParaRPr sz="2000" dirty="0">
              <a:solidFill>
                <a:srgbClr val="0F9ED5">
                  <a:lumMod val="75000"/>
                </a:srgbClr>
              </a:solidFill>
              <a:latin typeface="Aptos" panose="02110004020202020204"/>
            </a:endParaRPr>
          </a:p>
        </p:txBody>
      </p:sp>
      <p:sp>
        <p:nvSpPr>
          <p:cNvPr id="7" name="TextBox 6">
            <a:extLst>
              <a:ext uri="{FF2B5EF4-FFF2-40B4-BE49-F238E27FC236}">
                <a16:creationId xmlns:a16="http://schemas.microsoft.com/office/drawing/2014/main" id="{DBD31B95-90F7-01D7-0306-BA41F81ABFD5}"/>
              </a:ext>
            </a:extLst>
          </p:cNvPr>
          <p:cNvSpPr txBox="1"/>
          <p:nvPr/>
        </p:nvSpPr>
        <p:spPr>
          <a:xfrm>
            <a:off x="8382001" y="6178555"/>
            <a:ext cx="2037737" cy="261610"/>
          </a:xfrm>
          <a:prstGeom prst="rect">
            <a:avLst/>
          </a:prstGeom>
          <a:noFill/>
        </p:spPr>
        <p:txBody>
          <a:bodyPr wrap="none">
            <a:spAutoFit/>
          </a:bodyPr>
          <a:lstStyle/>
          <a:p>
            <a:pPr defTabSz="914400">
              <a:defRPr sz="1400"/>
            </a:pPr>
            <a:r>
              <a:rPr sz="1100" i="1" dirty="0">
                <a:solidFill>
                  <a:srgbClr val="0E2841"/>
                </a:solidFill>
                <a:latin typeface="Aptos" panose="02110004020202020204"/>
              </a:rPr>
              <a:t>Consumer Challenge Panel 34</a:t>
            </a:r>
          </a:p>
        </p:txBody>
      </p:sp>
      <p:pic>
        <p:nvPicPr>
          <p:cNvPr id="10" name="Picture 9">
            <a:extLst>
              <a:ext uri="{FF2B5EF4-FFF2-40B4-BE49-F238E27FC236}">
                <a16:creationId xmlns:a16="http://schemas.microsoft.com/office/drawing/2014/main" id="{4563B82A-71C6-E14C-4BF3-98DA1F16C5B0}"/>
              </a:ext>
            </a:extLst>
          </p:cNvPr>
          <p:cNvPicPr>
            <a:picLocks noChangeAspect="1"/>
          </p:cNvPicPr>
          <p:nvPr/>
        </p:nvPicPr>
        <p:blipFill>
          <a:blip r:embed="rId3"/>
          <a:stretch>
            <a:fillRect/>
          </a:stretch>
        </p:blipFill>
        <p:spPr>
          <a:xfrm>
            <a:off x="8880763" y="471056"/>
            <a:ext cx="1480029" cy="698615"/>
          </a:xfrm>
          <a:prstGeom prst="rect">
            <a:avLst/>
          </a:prstGeom>
        </p:spPr>
      </p:pic>
      <p:sp>
        <p:nvSpPr>
          <p:cNvPr id="8" name="TextBox 7">
            <a:extLst>
              <a:ext uri="{FF2B5EF4-FFF2-40B4-BE49-F238E27FC236}">
                <a16:creationId xmlns:a16="http://schemas.microsoft.com/office/drawing/2014/main" id="{DFC90743-819F-B4C2-E7EA-B39BB72CF525}"/>
              </a:ext>
            </a:extLst>
          </p:cNvPr>
          <p:cNvSpPr txBox="1"/>
          <p:nvPr/>
        </p:nvSpPr>
        <p:spPr>
          <a:xfrm>
            <a:off x="2490356" y="2764683"/>
            <a:ext cx="7585363" cy="32778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defTabSz="914400">
              <a:spcBef>
                <a:spcPts val="600"/>
              </a:spcBef>
            </a:pPr>
            <a:r>
              <a:rPr lang="en-US" sz="1400" dirty="0">
                <a:solidFill>
                  <a:prstClr val="white"/>
                </a:solidFill>
                <a:latin typeface="Aptos" panose="02110004020202020204"/>
              </a:rPr>
              <a:t>In the previous determination, Powerlink responded to strong engagement signals in the last reset and took genuine steps to constrain costs.</a:t>
            </a:r>
          </a:p>
          <a:p>
            <a:pPr defTabSz="914400">
              <a:spcBef>
                <a:spcPts val="600"/>
              </a:spcBef>
            </a:pPr>
            <a:r>
              <a:rPr lang="en-US" sz="1400" dirty="0">
                <a:solidFill>
                  <a:prstClr val="white"/>
                </a:solidFill>
                <a:latin typeface="Aptos" panose="02110004020202020204"/>
              </a:rPr>
              <a:t>The AER explicitly endorsed the quality of Powerlink’s engagement and importantly, that it drove real outcomes.</a:t>
            </a:r>
          </a:p>
          <a:p>
            <a:pPr defTabSz="914400">
              <a:spcBef>
                <a:spcPts val="600"/>
              </a:spcBef>
            </a:pPr>
            <a:r>
              <a:rPr lang="en-US" sz="1400" dirty="0">
                <a:solidFill>
                  <a:prstClr val="white"/>
                </a:solidFill>
                <a:latin typeface="Aptos" panose="02110004020202020204"/>
              </a:rPr>
              <a:t>Powerlink embraced that engagement- they didn’t just listen; they tightened forecasts and made difficult calls to keep prices down. </a:t>
            </a:r>
          </a:p>
          <a:p>
            <a:pPr defTabSz="914400">
              <a:spcBef>
                <a:spcPts val="600"/>
              </a:spcBef>
            </a:pPr>
            <a:r>
              <a:rPr lang="en-US" sz="1400" dirty="0">
                <a:solidFill>
                  <a:prstClr val="white"/>
                </a:solidFill>
                <a:latin typeface="Aptos" panose="02110004020202020204"/>
              </a:rPr>
              <a:t>With hindsight, that position proved optimistic given cost escalation, and we now see overspend relative to allowance. </a:t>
            </a:r>
          </a:p>
          <a:p>
            <a:pPr defTabSz="914400">
              <a:spcBef>
                <a:spcPts val="600"/>
              </a:spcBef>
            </a:pPr>
            <a:r>
              <a:rPr lang="en-US" sz="1400" dirty="0">
                <a:solidFill>
                  <a:prstClr val="white"/>
                </a:solidFill>
                <a:latin typeface="Aptos" panose="02110004020202020204"/>
              </a:rPr>
              <a:t>The risk now is regulatory - if the AER applies strict ex-post penalties (CESS / opex efficiency carryover) it effectively says, “you should have forecast higher costs.” </a:t>
            </a:r>
          </a:p>
          <a:p>
            <a:pPr defTabSz="914400">
              <a:spcBef>
                <a:spcPts val="600"/>
              </a:spcBef>
            </a:pPr>
            <a:r>
              <a:rPr lang="en-US" sz="1400" dirty="0">
                <a:solidFill>
                  <a:prstClr val="white"/>
                </a:solidFill>
                <a:latin typeface="Aptos" panose="02110004020202020204"/>
              </a:rPr>
              <a:t>That creates a perverse incentive - next reset → businesses pad forecasts, and less ambition to find efficiencies, leading to a more combative regulatory environment and a weaker engagement outcome.</a:t>
            </a:r>
            <a:endParaRPr lang="en-AU" sz="1400" dirty="0">
              <a:solidFill>
                <a:prstClr val="white"/>
              </a:solidFill>
              <a:latin typeface="Aptos" panose="02110004020202020204"/>
            </a:endParaRPr>
          </a:p>
        </p:txBody>
      </p:sp>
      <p:sp>
        <p:nvSpPr>
          <p:cNvPr id="11" name="TextBox 10">
            <a:extLst>
              <a:ext uri="{FF2B5EF4-FFF2-40B4-BE49-F238E27FC236}">
                <a16:creationId xmlns:a16="http://schemas.microsoft.com/office/drawing/2014/main" id="{AE291AFF-AB7D-7331-2359-E6943383E3AA}"/>
              </a:ext>
            </a:extLst>
          </p:cNvPr>
          <p:cNvSpPr txBox="1"/>
          <p:nvPr/>
        </p:nvSpPr>
        <p:spPr>
          <a:xfrm>
            <a:off x="2490355" y="1830674"/>
            <a:ext cx="7585362"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914400"/>
            <a:r>
              <a:rPr lang="en-US" sz="1600" dirty="0">
                <a:solidFill>
                  <a:prstClr val="black"/>
                </a:solidFill>
                <a:latin typeface="Aptos" panose="02110004020202020204"/>
              </a:rPr>
              <a:t>Powerlink deliberately created “constructive discomfort” in its previous proposal to drive cost discipline and deliver lower prices — a strategy welcomed by consumers but also exposed it to downside risk when conditions changed.</a:t>
            </a:r>
            <a:endParaRPr lang="en-AU" sz="1600" i="1" dirty="0">
              <a:solidFill>
                <a:prstClr val="black"/>
              </a:solidFill>
              <a:latin typeface="Aptos" panose="02110004020202020204"/>
            </a:endParaRPr>
          </a:p>
        </p:txBody>
      </p:sp>
    </p:spTree>
    <p:extLst>
      <p:ext uri="{BB962C8B-B14F-4D97-AF65-F5344CB8AC3E}">
        <p14:creationId xmlns:p14="http://schemas.microsoft.com/office/powerpoint/2010/main" val="3235676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248D6-734D-EE52-61CE-289BBB15EB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D582F5-422D-9FD6-3248-2A7A13B18C5F}"/>
              </a:ext>
            </a:extLst>
          </p:cNvPr>
          <p:cNvSpPr txBox="1">
            <a:spLocks/>
          </p:cNvSpPr>
          <p:nvPr/>
        </p:nvSpPr>
        <p:spPr>
          <a:xfrm>
            <a:off x="680186" y="1000761"/>
            <a:ext cx="8941334" cy="2387600"/>
          </a:xfrm>
          <a:prstGeom prst="rect">
            <a:avLst/>
          </a:prstGeom>
        </p:spPr>
        <p:txBody>
          <a:bodyPr anchor="b"/>
          <a:lstStyle>
            <a:lvl1pPr algn="l" defTabSz="914400" rtl="0" eaLnBrk="1" latinLnBrk="0" hangingPunct="1">
              <a:lnSpc>
                <a:spcPct val="90000"/>
              </a:lnSpc>
              <a:spcBef>
                <a:spcPct val="0"/>
              </a:spcBef>
              <a:buNone/>
              <a:defRPr sz="6000" b="1" kern="1200">
                <a:solidFill>
                  <a:schemeClr val="accent1"/>
                </a:solidFill>
                <a:latin typeface="+mj-lt"/>
                <a:ea typeface="+mj-ea"/>
                <a:cs typeface="+mj-cs"/>
              </a:defRPr>
            </a:lvl1pPr>
          </a:lstStyle>
          <a:p>
            <a:r>
              <a:rPr lang="en-US" sz="4000" dirty="0"/>
              <a:t>Next steps in consumer engagement</a:t>
            </a:r>
          </a:p>
        </p:txBody>
      </p:sp>
      <p:sp>
        <p:nvSpPr>
          <p:cNvPr id="3" name="Subtitle 2">
            <a:extLst>
              <a:ext uri="{FF2B5EF4-FFF2-40B4-BE49-F238E27FC236}">
                <a16:creationId xmlns:a16="http://schemas.microsoft.com/office/drawing/2014/main" id="{5D5F9CB9-63D2-DE06-5FC3-85AAE1C68436}"/>
              </a:ext>
            </a:extLst>
          </p:cNvPr>
          <p:cNvSpPr txBox="1">
            <a:spLocks/>
          </p:cNvSpPr>
          <p:nvPr/>
        </p:nvSpPr>
        <p:spPr>
          <a:xfrm>
            <a:off x="751306" y="3750586"/>
            <a:ext cx="7772399" cy="1026233"/>
          </a:xfrm>
          <a:prstGeom prst="rect">
            <a:avLst/>
          </a:prstGeom>
        </p:spPr>
        <p:txBody>
          <a:bodyPr/>
          <a:lstStyle>
            <a:lvl1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lang="en-AU" sz="1800" kern="1200" smtClean="0">
                <a:solidFill>
                  <a:schemeClr val="accent1"/>
                </a:solidFill>
                <a:effectLst/>
                <a:latin typeface="+mn-lt"/>
                <a:ea typeface="+mn-ea"/>
                <a:cs typeface="+mn-cs"/>
              </a:defRPr>
            </a:lvl1pPr>
            <a:lvl2pPr marL="457200" indent="0" algn="ctr" defTabSz="914400" rtl="0" eaLnBrk="1" latinLnBrk="0" hangingPunct="1">
              <a:lnSpc>
                <a:spcPct val="90000"/>
              </a:lnSpc>
              <a:spcBef>
                <a:spcPts val="400"/>
              </a:spcBef>
              <a:spcAft>
                <a:spcPts val="400"/>
              </a:spcAft>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400"/>
              </a:spcBef>
              <a:spcAft>
                <a:spcPts val="400"/>
              </a:spcAft>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Helvetica" pitchFamily="2" charset="0"/>
              </a:rPr>
              <a:t>Darryl Rowell</a:t>
            </a:r>
          </a:p>
          <a:p>
            <a:r>
              <a:rPr lang="en-US" dirty="0">
                <a:latin typeface="Helvetica" pitchFamily="2" charset="0"/>
              </a:rPr>
              <a:t>Interim Chief Executive, Powerlink</a:t>
            </a:r>
          </a:p>
        </p:txBody>
      </p:sp>
    </p:spTree>
    <p:extLst>
      <p:ext uri="{BB962C8B-B14F-4D97-AF65-F5344CB8AC3E}">
        <p14:creationId xmlns:p14="http://schemas.microsoft.com/office/powerpoint/2010/main" val="242588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029B-ECCC-4DC3-09B4-EBC1193A1D88}"/>
              </a:ext>
            </a:extLst>
          </p:cNvPr>
          <p:cNvSpPr>
            <a:spLocks noGrp="1"/>
          </p:cNvSpPr>
          <p:nvPr>
            <p:ph type="title"/>
          </p:nvPr>
        </p:nvSpPr>
        <p:spPr/>
        <p:txBody>
          <a:bodyPr/>
          <a:lstStyle/>
          <a:p>
            <a:r>
              <a:rPr lang="en-AU"/>
              <a:t>Revenue Proposal 2027-32</a:t>
            </a:r>
          </a:p>
        </p:txBody>
      </p:sp>
      <p:sp>
        <p:nvSpPr>
          <p:cNvPr id="3" name="Text Placeholder 2">
            <a:extLst>
              <a:ext uri="{FF2B5EF4-FFF2-40B4-BE49-F238E27FC236}">
                <a16:creationId xmlns:a16="http://schemas.microsoft.com/office/drawing/2014/main" id="{B6F073BE-F8BC-1D22-622F-CFA61FA8EE73}"/>
              </a:ext>
            </a:extLst>
          </p:cNvPr>
          <p:cNvSpPr>
            <a:spLocks noGrp="1"/>
          </p:cNvSpPr>
          <p:nvPr>
            <p:ph type="body" sz="quarter" idx="10"/>
          </p:nvPr>
        </p:nvSpPr>
        <p:spPr>
          <a:xfrm>
            <a:off x="573089" y="1542976"/>
            <a:ext cx="3339623" cy="478397"/>
          </a:xfrm>
        </p:spPr>
        <p:txBody>
          <a:bodyPr/>
          <a:lstStyle/>
          <a:p>
            <a:r>
              <a:rPr lang="en-AU"/>
              <a:t>AER Public Forum</a:t>
            </a:r>
          </a:p>
        </p:txBody>
      </p:sp>
      <p:sp>
        <p:nvSpPr>
          <p:cNvPr id="4" name="Text Placeholder 3">
            <a:extLst>
              <a:ext uri="{FF2B5EF4-FFF2-40B4-BE49-F238E27FC236}">
                <a16:creationId xmlns:a16="http://schemas.microsoft.com/office/drawing/2014/main" id="{5F95F4EA-B0C9-657E-49A2-A62C85BC00F0}"/>
              </a:ext>
            </a:extLst>
          </p:cNvPr>
          <p:cNvSpPr>
            <a:spLocks noGrp="1"/>
          </p:cNvSpPr>
          <p:nvPr>
            <p:ph type="body" sz="quarter" idx="11"/>
          </p:nvPr>
        </p:nvSpPr>
        <p:spPr/>
        <p:txBody>
          <a:bodyPr/>
          <a:lstStyle/>
          <a:p>
            <a:r>
              <a:rPr lang="en-AU"/>
              <a:t>April 2026</a:t>
            </a:r>
          </a:p>
        </p:txBody>
      </p:sp>
    </p:spTree>
    <p:extLst>
      <p:ext uri="{BB962C8B-B14F-4D97-AF65-F5344CB8AC3E}">
        <p14:creationId xmlns:p14="http://schemas.microsoft.com/office/powerpoint/2010/main" val="4209285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30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B4C7AF-E831-EAE7-B2D4-5F9F2BB8E2AE}"/>
              </a:ext>
            </a:extLst>
          </p:cNvPr>
          <p:cNvSpPr>
            <a:spLocks noGrp="1"/>
          </p:cNvSpPr>
          <p:nvPr>
            <p:ph type="body" sz="quarter" idx="16"/>
          </p:nvPr>
        </p:nvSpPr>
        <p:spPr/>
        <p:txBody>
          <a:bodyPr/>
          <a:lstStyle/>
          <a:p>
            <a:r>
              <a:rPr lang="en-AU"/>
              <a:t>Operating environment</a:t>
            </a:r>
          </a:p>
        </p:txBody>
      </p:sp>
      <p:sp>
        <p:nvSpPr>
          <p:cNvPr id="3" name="Text Placeholder 2">
            <a:extLst>
              <a:ext uri="{FF2B5EF4-FFF2-40B4-BE49-F238E27FC236}">
                <a16:creationId xmlns:a16="http://schemas.microsoft.com/office/drawing/2014/main" id="{AA41D6E1-1872-B9EB-33E0-4B2A094584C0}"/>
              </a:ext>
            </a:extLst>
          </p:cNvPr>
          <p:cNvSpPr>
            <a:spLocks noGrp="1"/>
          </p:cNvSpPr>
          <p:nvPr>
            <p:ph type="body" sz="quarter" idx="14"/>
          </p:nvPr>
        </p:nvSpPr>
        <p:spPr/>
        <p:txBody>
          <a:bodyPr/>
          <a:lstStyle/>
          <a:p>
            <a:r>
              <a:rPr lang="en-AU"/>
              <a:t>AER Public Forum – April 2026</a:t>
            </a:r>
          </a:p>
        </p:txBody>
      </p:sp>
      <p:sp>
        <p:nvSpPr>
          <p:cNvPr id="4" name="Slide Number Placeholder 3">
            <a:extLst>
              <a:ext uri="{FF2B5EF4-FFF2-40B4-BE49-F238E27FC236}">
                <a16:creationId xmlns:a16="http://schemas.microsoft.com/office/drawing/2014/main" id="{1D317FAC-736C-A68F-D151-14718DB9CA7E}"/>
              </a:ext>
            </a:extLst>
          </p:cNvPr>
          <p:cNvSpPr>
            <a:spLocks noGrp="1"/>
          </p:cNvSpPr>
          <p:nvPr>
            <p:ph type="sldNum" sz="quarter" idx="12"/>
          </p:nvPr>
        </p:nvSpPr>
        <p:spPr/>
        <p:txBody>
          <a:bodyPr/>
          <a:lstStyle/>
          <a:p>
            <a:pPr algn="r" defTabSz="1218987"/>
            <a:r>
              <a:rPr lang="en-US">
                <a:latin typeface="Calibri Light"/>
              </a:rPr>
              <a:t>Powerlink Queensland |  </a:t>
            </a:r>
            <a:fld id="{3F0F6E2D-47C7-44F4-B28B-35A07495FA11}" type="slidenum">
              <a:rPr lang="en-AU">
                <a:latin typeface="Calibri Light"/>
              </a:rPr>
              <a:pPr algn="r" defTabSz="1218987"/>
              <a:t>26</a:t>
            </a:fld>
            <a:endParaRPr lang="en-AU">
              <a:latin typeface="Calibri Light"/>
            </a:endParaRPr>
          </a:p>
          <a:p>
            <a:pPr defTabSz="1218987"/>
            <a:endParaRPr lang="en-AU">
              <a:latin typeface="Calibri Light"/>
            </a:endParaRPr>
          </a:p>
        </p:txBody>
      </p:sp>
      <p:sp>
        <p:nvSpPr>
          <p:cNvPr id="5" name="Text Placeholder 4">
            <a:extLst>
              <a:ext uri="{FF2B5EF4-FFF2-40B4-BE49-F238E27FC236}">
                <a16:creationId xmlns:a16="http://schemas.microsoft.com/office/drawing/2014/main" id="{B1274C21-7530-C40A-7D9B-D3B67F29F319}"/>
              </a:ext>
            </a:extLst>
          </p:cNvPr>
          <p:cNvSpPr>
            <a:spLocks noGrp="1"/>
          </p:cNvSpPr>
          <p:nvPr>
            <p:ph type="body" sz="quarter" idx="17"/>
          </p:nvPr>
        </p:nvSpPr>
        <p:spPr/>
        <p:txBody>
          <a:bodyPr/>
          <a:lstStyle/>
          <a:p>
            <a:pPr marL="342900" indent="-342900">
              <a:buFont typeface="Arial" panose="020B0604020202020204" pitchFamily="34" charset="0"/>
              <a:buChar char="•"/>
            </a:pPr>
            <a:r>
              <a:rPr lang="en-AU" sz="3200" dirty="0"/>
              <a:t>Powerlink serves five million Queenslanders, for which the cost of electricity remains a key issue</a:t>
            </a:r>
          </a:p>
          <a:p>
            <a:pPr marL="342900" indent="-342900">
              <a:buFont typeface="Arial" panose="020B0604020202020204" pitchFamily="34" charset="0"/>
              <a:buChar char="•"/>
            </a:pPr>
            <a:r>
              <a:rPr lang="en-AU" sz="3200" dirty="0"/>
              <a:t>Never been more important to get the balance right between appropriate investment and minimising price impacts to customers</a:t>
            </a:r>
          </a:p>
          <a:p>
            <a:pPr marL="342900" indent="-342900">
              <a:buFont typeface="Arial" panose="020B0604020202020204" pitchFamily="34" charset="0"/>
              <a:buChar char="•"/>
            </a:pPr>
            <a:r>
              <a:rPr lang="en-AU" sz="3200" dirty="0"/>
              <a:t>Operating conditions have changed materially, complexity rising</a:t>
            </a:r>
          </a:p>
          <a:p>
            <a:pPr marL="342900" indent="-342900">
              <a:buFont typeface="Arial" panose="020B0604020202020204" pitchFamily="34" charset="0"/>
              <a:buChar char="•"/>
            </a:pPr>
            <a:r>
              <a:rPr lang="en-AU" sz="3200" dirty="0"/>
              <a:t>Workforce and supply chains are under pressure </a:t>
            </a:r>
          </a:p>
          <a:p>
            <a:pPr marL="342900" indent="-342900">
              <a:buFont typeface="Arial" panose="020B0604020202020204" pitchFamily="34" charset="0"/>
              <a:buChar char="•"/>
            </a:pPr>
            <a:r>
              <a:rPr lang="en-AU" sz="3200" dirty="0"/>
              <a:t>Expectations for reliability, resilience, security and social licence have increased</a:t>
            </a:r>
          </a:p>
        </p:txBody>
      </p:sp>
    </p:spTree>
    <p:extLst>
      <p:ext uri="{BB962C8B-B14F-4D97-AF65-F5344CB8AC3E}">
        <p14:creationId xmlns:p14="http://schemas.microsoft.com/office/powerpoint/2010/main" val="982977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14CB8D-4191-46B6-D36F-D569F16BB8AB}"/>
              </a:ext>
            </a:extLst>
          </p:cNvPr>
          <p:cNvSpPr>
            <a:spLocks noGrp="1"/>
          </p:cNvSpPr>
          <p:nvPr>
            <p:ph type="body" sz="quarter" idx="16"/>
          </p:nvPr>
        </p:nvSpPr>
        <p:spPr/>
        <p:txBody>
          <a:bodyPr/>
          <a:lstStyle/>
          <a:p>
            <a:r>
              <a:rPr lang="en-AU"/>
              <a:t>Ongoing Engagement</a:t>
            </a:r>
          </a:p>
        </p:txBody>
      </p:sp>
      <p:sp>
        <p:nvSpPr>
          <p:cNvPr id="3" name="Text Placeholder 2">
            <a:extLst>
              <a:ext uri="{FF2B5EF4-FFF2-40B4-BE49-F238E27FC236}">
                <a16:creationId xmlns:a16="http://schemas.microsoft.com/office/drawing/2014/main" id="{C1D7298B-73AF-C596-5130-A15A00018936}"/>
              </a:ext>
            </a:extLst>
          </p:cNvPr>
          <p:cNvSpPr>
            <a:spLocks noGrp="1"/>
          </p:cNvSpPr>
          <p:nvPr>
            <p:ph type="body" sz="quarter" idx="14"/>
          </p:nvPr>
        </p:nvSpPr>
        <p:spPr/>
        <p:txBody>
          <a:bodyPr/>
          <a:lstStyle/>
          <a:p>
            <a:r>
              <a:rPr lang="en-AU"/>
              <a:t>AER Public Forum – April 2026</a:t>
            </a:r>
          </a:p>
        </p:txBody>
      </p:sp>
      <p:sp>
        <p:nvSpPr>
          <p:cNvPr id="4" name="Slide Number Placeholder 3">
            <a:extLst>
              <a:ext uri="{FF2B5EF4-FFF2-40B4-BE49-F238E27FC236}">
                <a16:creationId xmlns:a16="http://schemas.microsoft.com/office/drawing/2014/main" id="{C7B4DDC1-3C45-7249-7493-FA3AAFE8E99B}"/>
              </a:ext>
            </a:extLst>
          </p:cNvPr>
          <p:cNvSpPr>
            <a:spLocks noGrp="1"/>
          </p:cNvSpPr>
          <p:nvPr>
            <p:ph type="sldNum" sz="quarter" idx="12"/>
          </p:nvPr>
        </p:nvSpPr>
        <p:spPr/>
        <p:txBody>
          <a:bodyPr/>
          <a:lstStyle/>
          <a:p>
            <a:pPr algn="r" defTabSz="1218987"/>
            <a:r>
              <a:rPr lang="en-US">
                <a:latin typeface="Calibri Light"/>
              </a:rPr>
              <a:t>Powerlink Queensland |  </a:t>
            </a:r>
            <a:fld id="{3F0F6E2D-47C7-44F4-B28B-35A07495FA11}" type="slidenum">
              <a:rPr lang="en-AU">
                <a:latin typeface="Calibri Light"/>
              </a:rPr>
              <a:pPr algn="r" defTabSz="1218987"/>
              <a:t>27</a:t>
            </a:fld>
            <a:endParaRPr lang="en-AU">
              <a:latin typeface="Calibri Light"/>
            </a:endParaRPr>
          </a:p>
          <a:p>
            <a:pPr defTabSz="1218987"/>
            <a:endParaRPr lang="en-AU">
              <a:latin typeface="Calibri Light"/>
            </a:endParaRPr>
          </a:p>
        </p:txBody>
      </p:sp>
      <p:sp>
        <p:nvSpPr>
          <p:cNvPr id="5" name="Text Placeholder 4">
            <a:extLst>
              <a:ext uri="{FF2B5EF4-FFF2-40B4-BE49-F238E27FC236}">
                <a16:creationId xmlns:a16="http://schemas.microsoft.com/office/drawing/2014/main" id="{722C153F-136E-C389-1682-2DA3DEDAD86E}"/>
              </a:ext>
            </a:extLst>
          </p:cNvPr>
          <p:cNvSpPr>
            <a:spLocks noGrp="1"/>
          </p:cNvSpPr>
          <p:nvPr>
            <p:ph type="body" sz="quarter" idx="17"/>
          </p:nvPr>
        </p:nvSpPr>
        <p:spPr>
          <a:xfrm>
            <a:off x="654025" y="1437910"/>
            <a:ext cx="11319537" cy="1549130"/>
          </a:xfrm>
        </p:spPr>
        <p:txBody>
          <a:bodyPr/>
          <a:lstStyle/>
          <a:p>
            <a:pPr marL="342900" indent="-342900">
              <a:buFont typeface="Arial" panose="020B0604020202020204" pitchFamily="34" charset="0"/>
              <a:buChar char="•"/>
            </a:pPr>
            <a:r>
              <a:rPr lang="en-AU" sz="2400" dirty="0"/>
              <a:t>Co-designed approach with clear engagement scope and evidence of influence on proposal</a:t>
            </a:r>
          </a:p>
          <a:p>
            <a:pPr marL="342900" indent="-342900">
              <a:buFont typeface="Arial" panose="020B0604020202020204" pitchFamily="34" charset="0"/>
              <a:buChar char="•"/>
            </a:pPr>
            <a:r>
              <a:rPr lang="en-AU" sz="2400" dirty="0"/>
              <a:t>Prior to lodgement: 12 meetings with Revenue Proposal Reference Group (RPRG)</a:t>
            </a:r>
          </a:p>
          <a:p>
            <a:pPr marL="1028700" lvl="1" indent="-342900">
              <a:buFont typeface="Calibri Light" panose="020F0302020204030204" pitchFamily="34" charset="0"/>
              <a:buChar char="─"/>
              <a:tabLst>
                <a:tab pos="358775" algn="l"/>
              </a:tabLst>
            </a:pPr>
            <a:r>
              <a:rPr lang="en-AU" i="1" dirty="0"/>
              <a:t>12 of 35 topics engaged at Involve or above on IAP2 public participation spectrum</a:t>
            </a:r>
          </a:p>
          <a:p>
            <a:r>
              <a:rPr lang="en-AU" sz="2400" b="1" dirty="0"/>
              <a:t>Post lodgement:</a:t>
            </a:r>
          </a:p>
        </p:txBody>
      </p:sp>
      <p:grpSp>
        <p:nvGrpSpPr>
          <p:cNvPr id="6" name="Group 5">
            <a:extLst>
              <a:ext uri="{FF2B5EF4-FFF2-40B4-BE49-F238E27FC236}">
                <a16:creationId xmlns:a16="http://schemas.microsoft.com/office/drawing/2014/main" id="{23DE590E-88A4-722E-D969-43BBB08F9E59}"/>
              </a:ext>
            </a:extLst>
          </p:cNvPr>
          <p:cNvGrpSpPr/>
          <p:nvPr/>
        </p:nvGrpSpPr>
        <p:grpSpPr>
          <a:xfrm>
            <a:off x="1535193" y="3496734"/>
            <a:ext cx="1419224" cy="1419224"/>
            <a:chOff x="7791450" y="4702359"/>
            <a:chExt cx="1419224" cy="1419224"/>
          </a:xfrm>
        </p:grpSpPr>
        <p:pic>
          <p:nvPicPr>
            <p:cNvPr id="7" name="Graphic 6" descr="Flip calendar with solid fill">
              <a:extLst>
                <a:ext uri="{FF2B5EF4-FFF2-40B4-BE49-F238E27FC236}">
                  <a16:creationId xmlns:a16="http://schemas.microsoft.com/office/drawing/2014/main" id="{04C7B39C-B7B2-5EB6-50AC-40E2DF9FD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91450" y="4702359"/>
              <a:ext cx="1419224" cy="1419224"/>
            </a:xfrm>
            <a:prstGeom prst="rect">
              <a:avLst/>
            </a:prstGeom>
          </p:spPr>
        </p:pic>
        <p:sp>
          <p:nvSpPr>
            <p:cNvPr id="8" name="TextBox 7">
              <a:extLst>
                <a:ext uri="{FF2B5EF4-FFF2-40B4-BE49-F238E27FC236}">
                  <a16:creationId xmlns:a16="http://schemas.microsoft.com/office/drawing/2014/main" id="{CD48C1A1-F6BF-3DC8-2437-EA239F9BE090}"/>
                </a:ext>
              </a:extLst>
            </p:cNvPr>
            <p:cNvSpPr txBox="1"/>
            <p:nvPr/>
          </p:nvSpPr>
          <p:spPr>
            <a:xfrm>
              <a:off x="7991474" y="5300165"/>
              <a:ext cx="976973" cy="584775"/>
            </a:xfrm>
            <a:prstGeom prst="rect">
              <a:avLst/>
            </a:prstGeom>
            <a:noFill/>
          </p:spPr>
          <p:txBody>
            <a:bodyPr wrap="square" rtlCol="0">
              <a:spAutoFit/>
            </a:bodyPr>
            <a:lstStyle/>
            <a:p>
              <a:pPr algn="ctr" defTabSz="1218987"/>
              <a:r>
                <a:rPr lang="en-AU" sz="3200" b="1" dirty="0">
                  <a:solidFill>
                    <a:srgbClr val="383E4D"/>
                  </a:solidFill>
                  <a:latin typeface="Calibri Light"/>
                </a:rPr>
                <a:t>FEB</a:t>
              </a:r>
            </a:p>
          </p:txBody>
        </p:sp>
      </p:grpSp>
      <p:grpSp>
        <p:nvGrpSpPr>
          <p:cNvPr id="9" name="Group 8">
            <a:extLst>
              <a:ext uri="{FF2B5EF4-FFF2-40B4-BE49-F238E27FC236}">
                <a16:creationId xmlns:a16="http://schemas.microsoft.com/office/drawing/2014/main" id="{E30831CD-78D9-83E7-0443-F1A63088713C}"/>
              </a:ext>
            </a:extLst>
          </p:cNvPr>
          <p:cNvGrpSpPr/>
          <p:nvPr/>
        </p:nvGrpSpPr>
        <p:grpSpPr>
          <a:xfrm>
            <a:off x="5191317" y="3496734"/>
            <a:ext cx="1419224" cy="1419224"/>
            <a:chOff x="7791450" y="4702359"/>
            <a:chExt cx="1419224" cy="1419224"/>
          </a:xfrm>
        </p:grpSpPr>
        <p:pic>
          <p:nvPicPr>
            <p:cNvPr id="10" name="Graphic 9" descr="Flip calendar with solid fill">
              <a:extLst>
                <a:ext uri="{FF2B5EF4-FFF2-40B4-BE49-F238E27FC236}">
                  <a16:creationId xmlns:a16="http://schemas.microsoft.com/office/drawing/2014/main" id="{5EB26FF6-894E-3680-1A6C-2909919FB5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91450" y="4702359"/>
              <a:ext cx="1419224" cy="1419224"/>
            </a:xfrm>
            <a:prstGeom prst="rect">
              <a:avLst/>
            </a:prstGeom>
          </p:spPr>
        </p:pic>
        <p:sp>
          <p:nvSpPr>
            <p:cNvPr id="11" name="TextBox 10">
              <a:extLst>
                <a:ext uri="{FF2B5EF4-FFF2-40B4-BE49-F238E27FC236}">
                  <a16:creationId xmlns:a16="http://schemas.microsoft.com/office/drawing/2014/main" id="{49680804-2813-CC00-326D-4D9139CD154E}"/>
                </a:ext>
              </a:extLst>
            </p:cNvPr>
            <p:cNvSpPr txBox="1"/>
            <p:nvPr/>
          </p:nvSpPr>
          <p:spPr>
            <a:xfrm>
              <a:off x="7991474" y="5300165"/>
              <a:ext cx="976973" cy="584775"/>
            </a:xfrm>
            <a:prstGeom prst="rect">
              <a:avLst/>
            </a:prstGeom>
            <a:noFill/>
          </p:spPr>
          <p:txBody>
            <a:bodyPr wrap="square" rtlCol="0">
              <a:spAutoFit/>
            </a:bodyPr>
            <a:lstStyle/>
            <a:p>
              <a:pPr algn="ctr" defTabSz="1218987"/>
              <a:r>
                <a:rPr lang="en-AU" sz="3200" b="1">
                  <a:solidFill>
                    <a:srgbClr val="383E4D"/>
                  </a:solidFill>
                  <a:latin typeface="Calibri Light"/>
                </a:rPr>
                <a:t>MAR</a:t>
              </a:r>
            </a:p>
          </p:txBody>
        </p:sp>
      </p:grpSp>
      <p:grpSp>
        <p:nvGrpSpPr>
          <p:cNvPr id="12" name="Group 11">
            <a:extLst>
              <a:ext uri="{FF2B5EF4-FFF2-40B4-BE49-F238E27FC236}">
                <a16:creationId xmlns:a16="http://schemas.microsoft.com/office/drawing/2014/main" id="{0D8FB97F-D684-1BF5-B765-A83A2647A4BF}"/>
              </a:ext>
            </a:extLst>
          </p:cNvPr>
          <p:cNvGrpSpPr/>
          <p:nvPr/>
        </p:nvGrpSpPr>
        <p:grpSpPr>
          <a:xfrm>
            <a:off x="8848916" y="3496734"/>
            <a:ext cx="1419224" cy="1419224"/>
            <a:chOff x="7791450" y="4702359"/>
            <a:chExt cx="1419224" cy="1419224"/>
          </a:xfrm>
        </p:grpSpPr>
        <p:pic>
          <p:nvPicPr>
            <p:cNvPr id="13" name="Graphic 12" descr="Flip calendar with solid fill">
              <a:extLst>
                <a:ext uri="{FF2B5EF4-FFF2-40B4-BE49-F238E27FC236}">
                  <a16:creationId xmlns:a16="http://schemas.microsoft.com/office/drawing/2014/main" id="{3565C246-3A20-1405-7A84-7D5688787F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91450" y="4702359"/>
              <a:ext cx="1419224" cy="1419224"/>
            </a:xfrm>
            <a:prstGeom prst="rect">
              <a:avLst/>
            </a:prstGeom>
          </p:spPr>
        </p:pic>
        <p:sp>
          <p:nvSpPr>
            <p:cNvPr id="14" name="TextBox 13">
              <a:extLst>
                <a:ext uri="{FF2B5EF4-FFF2-40B4-BE49-F238E27FC236}">
                  <a16:creationId xmlns:a16="http://schemas.microsoft.com/office/drawing/2014/main" id="{0886DFFB-B717-73BF-7C2C-BE76C822F673}"/>
                </a:ext>
              </a:extLst>
            </p:cNvPr>
            <p:cNvSpPr txBox="1"/>
            <p:nvPr/>
          </p:nvSpPr>
          <p:spPr>
            <a:xfrm>
              <a:off x="7991474" y="5300165"/>
              <a:ext cx="976973" cy="584775"/>
            </a:xfrm>
            <a:prstGeom prst="rect">
              <a:avLst/>
            </a:prstGeom>
            <a:noFill/>
          </p:spPr>
          <p:txBody>
            <a:bodyPr wrap="square" rtlCol="0">
              <a:spAutoFit/>
            </a:bodyPr>
            <a:lstStyle/>
            <a:p>
              <a:pPr algn="ctr" defTabSz="1218987"/>
              <a:r>
                <a:rPr lang="en-AU" sz="3200" b="1" dirty="0">
                  <a:solidFill>
                    <a:srgbClr val="383E4D"/>
                  </a:solidFill>
                  <a:latin typeface="Calibri Light"/>
                </a:rPr>
                <a:t>MAY</a:t>
              </a:r>
            </a:p>
          </p:txBody>
        </p:sp>
      </p:grpSp>
      <p:sp>
        <p:nvSpPr>
          <p:cNvPr id="15" name="TextBox 14">
            <a:extLst>
              <a:ext uri="{FF2B5EF4-FFF2-40B4-BE49-F238E27FC236}">
                <a16:creationId xmlns:a16="http://schemas.microsoft.com/office/drawing/2014/main" id="{441F5E86-533E-C086-C019-89CE378AFF18}"/>
              </a:ext>
            </a:extLst>
          </p:cNvPr>
          <p:cNvSpPr txBox="1"/>
          <p:nvPr/>
        </p:nvSpPr>
        <p:spPr>
          <a:xfrm>
            <a:off x="984805" y="4767824"/>
            <a:ext cx="2520000" cy="892552"/>
          </a:xfrm>
          <a:prstGeom prst="rect">
            <a:avLst/>
          </a:prstGeom>
          <a:noFill/>
        </p:spPr>
        <p:txBody>
          <a:bodyPr wrap="square" rtlCol="0">
            <a:spAutoFit/>
          </a:bodyPr>
          <a:lstStyle/>
          <a:p>
            <a:pPr algn="ctr" defTabSz="1218987"/>
            <a:r>
              <a:rPr lang="en-AU" sz="2000" u="sng" dirty="0">
                <a:solidFill>
                  <a:srgbClr val="383E4D"/>
                </a:solidFill>
                <a:latin typeface="Calibri Light"/>
              </a:rPr>
              <a:t>RPRG meeting</a:t>
            </a:r>
            <a:endParaRPr lang="en-AU" sz="2000" dirty="0">
              <a:solidFill>
                <a:srgbClr val="383E4D"/>
              </a:solidFill>
              <a:latin typeface="Calibri Light"/>
            </a:endParaRPr>
          </a:p>
          <a:p>
            <a:pPr algn="ctr" defTabSz="1218987"/>
            <a:r>
              <a:rPr lang="en-AU" sz="1600" i="1" dirty="0">
                <a:solidFill>
                  <a:srgbClr val="383E4D"/>
                </a:solidFill>
                <a:latin typeface="Calibri Light"/>
              </a:rPr>
              <a:t>Powerlink outlines Revenue Proposal positions</a:t>
            </a:r>
            <a:endParaRPr lang="en-AU" sz="1600" dirty="0">
              <a:solidFill>
                <a:srgbClr val="383E4D"/>
              </a:solidFill>
              <a:latin typeface="Calibri Light"/>
            </a:endParaRPr>
          </a:p>
        </p:txBody>
      </p:sp>
      <p:sp>
        <p:nvSpPr>
          <p:cNvPr id="16" name="TextBox 15">
            <a:extLst>
              <a:ext uri="{FF2B5EF4-FFF2-40B4-BE49-F238E27FC236}">
                <a16:creationId xmlns:a16="http://schemas.microsoft.com/office/drawing/2014/main" id="{82F75249-1DCB-188E-0649-71F365568C5F}"/>
              </a:ext>
            </a:extLst>
          </p:cNvPr>
          <p:cNvSpPr txBox="1"/>
          <p:nvPr/>
        </p:nvSpPr>
        <p:spPr>
          <a:xfrm>
            <a:off x="4461781" y="4767823"/>
            <a:ext cx="2880000" cy="1138773"/>
          </a:xfrm>
          <a:prstGeom prst="rect">
            <a:avLst/>
          </a:prstGeom>
          <a:noFill/>
        </p:spPr>
        <p:txBody>
          <a:bodyPr wrap="square" rtlCol="0">
            <a:spAutoFit/>
          </a:bodyPr>
          <a:lstStyle/>
          <a:p>
            <a:pPr algn="ctr" defTabSz="1218987"/>
            <a:r>
              <a:rPr lang="en-AU" sz="2000" u="sng" dirty="0">
                <a:solidFill>
                  <a:srgbClr val="383E4D"/>
                </a:solidFill>
                <a:latin typeface="Calibri Light"/>
              </a:rPr>
              <a:t>Customer Panel meeting</a:t>
            </a:r>
          </a:p>
          <a:p>
            <a:pPr algn="ctr" defTabSz="1218987"/>
            <a:r>
              <a:rPr lang="en-AU" sz="1600" i="1" dirty="0">
                <a:solidFill>
                  <a:srgbClr val="383E4D"/>
                </a:solidFill>
                <a:latin typeface="Calibri Light"/>
              </a:rPr>
              <a:t>RPRG has indicated the proposal is capable of acceptance subject to wider Customer Panel input</a:t>
            </a:r>
          </a:p>
        </p:txBody>
      </p:sp>
      <p:sp>
        <p:nvSpPr>
          <p:cNvPr id="17" name="TextBox 16">
            <a:extLst>
              <a:ext uri="{FF2B5EF4-FFF2-40B4-BE49-F238E27FC236}">
                <a16:creationId xmlns:a16="http://schemas.microsoft.com/office/drawing/2014/main" id="{9BEE2F15-823D-03EF-9A54-B9B4558C4A58}"/>
              </a:ext>
            </a:extLst>
          </p:cNvPr>
          <p:cNvSpPr txBox="1"/>
          <p:nvPr/>
        </p:nvSpPr>
        <p:spPr>
          <a:xfrm>
            <a:off x="8028216" y="4767823"/>
            <a:ext cx="3060000" cy="1384995"/>
          </a:xfrm>
          <a:prstGeom prst="rect">
            <a:avLst/>
          </a:prstGeom>
          <a:noFill/>
        </p:spPr>
        <p:txBody>
          <a:bodyPr wrap="square" rtlCol="0">
            <a:spAutoFit/>
          </a:bodyPr>
          <a:lstStyle/>
          <a:p>
            <a:pPr algn="ctr" defTabSz="1218987"/>
            <a:r>
              <a:rPr lang="en-AU" sz="2000" u="sng" dirty="0">
                <a:solidFill>
                  <a:srgbClr val="383E4D"/>
                </a:solidFill>
                <a:latin typeface="Calibri Light"/>
              </a:rPr>
              <a:t>RPRG meeting</a:t>
            </a:r>
          </a:p>
          <a:p>
            <a:pPr algn="ctr" defTabSz="1218987"/>
            <a:r>
              <a:rPr lang="en-AU" sz="1600" i="1" dirty="0">
                <a:solidFill>
                  <a:srgbClr val="383E4D"/>
                </a:solidFill>
                <a:latin typeface="Calibri Light"/>
              </a:rPr>
              <a:t>Identify future engagement, e.g. deliverability, base year efficiency, priority transmission investments and system strength projects.</a:t>
            </a:r>
          </a:p>
        </p:txBody>
      </p:sp>
    </p:spTree>
    <p:extLst>
      <p:ext uri="{BB962C8B-B14F-4D97-AF65-F5344CB8AC3E}">
        <p14:creationId xmlns:p14="http://schemas.microsoft.com/office/powerpoint/2010/main" val="464498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2B9B1-CE89-4304-A763-0A7C74BBAF0A}"/>
              </a:ext>
            </a:extLst>
          </p:cNvPr>
          <p:cNvSpPr txBox="1">
            <a:spLocks/>
          </p:cNvSpPr>
          <p:nvPr/>
        </p:nvSpPr>
        <p:spPr>
          <a:xfrm>
            <a:off x="345440" y="1470212"/>
            <a:ext cx="8812580" cy="1813305"/>
          </a:xfrm>
          <a:prstGeom prst="rect">
            <a:avLst/>
          </a:prstGeom>
        </p:spPr>
        <p:txBody>
          <a:bodyPr anchor="b"/>
          <a:lstStyle>
            <a:lvl1pPr algn="l" defTabSz="914400" rtl="0" eaLnBrk="1" latinLnBrk="0" hangingPunct="1">
              <a:lnSpc>
                <a:spcPct val="90000"/>
              </a:lnSpc>
              <a:spcBef>
                <a:spcPct val="0"/>
              </a:spcBef>
              <a:buNone/>
              <a:defRPr sz="6000" b="1" kern="1200">
                <a:solidFill>
                  <a:schemeClr val="accent1"/>
                </a:solidFill>
                <a:latin typeface="+mj-lt"/>
                <a:ea typeface="+mj-ea"/>
                <a:cs typeface="+mj-cs"/>
              </a:defRPr>
            </a:lvl1pPr>
          </a:lstStyle>
          <a:p>
            <a:r>
              <a:rPr lang="en-GB" sz="4000" dirty="0"/>
              <a:t>Facilitated Discussion</a:t>
            </a:r>
          </a:p>
        </p:txBody>
      </p:sp>
      <p:sp>
        <p:nvSpPr>
          <p:cNvPr id="3" name="Subtitle 2">
            <a:extLst>
              <a:ext uri="{FF2B5EF4-FFF2-40B4-BE49-F238E27FC236}">
                <a16:creationId xmlns:a16="http://schemas.microsoft.com/office/drawing/2014/main" id="{3BAFB372-5BD7-E7A3-F43C-6E280E709C3A}"/>
              </a:ext>
            </a:extLst>
          </p:cNvPr>
          <p:cNvSpPr txBox="1">
            <a:spLocks/>
          </p:cNvSpPr>
          <p:nvPr/>
        </p:nvSpPr>
        <p:spPr>
          <a:xfrm>
            <a:off x="456666" y="3750586"/>
            <a:ext cx="7772399" cy="1026233"/>
          </a:xfrm>
          <a:prstGeom prst="rect">
            <a:avLst/>
          </a:prstGeom>
        </p:spPr>
        <p:txBody>
          <a:bodyPr/>
          <a:lstStyle>
            <a:lvl1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lang="en-AU" sz="1800" kern="1200" smtClean="0">
                <a:solidFill>
                  <a:schemeClr val="accent1"/>
                </a:solidFill>
                <a:effectLst/>
                <a:latin typeface="+mn-lt"/>
                <a:ea typeface="+mn-ea"/>
                <a:cs typeface="+mn-cs"/>
              </a:defRPr>
            </a:lvl1pPr>
            <a:lvl2pPr marL="457200" indent="0" algn="ctr" defTabSz="914400" rtl="0" eaLnBrk="1" latinLnBrk="0" hangingPunct="1">
              <a:lnSpc>
                <a:spcPct val="90000"/>
              </a:lnSpc>
              <a:spcBef>
                <a:spcPts val="400"/>
              </a:spcBef>
              <a:spcAft>
                <a:spcPts val="400"/>
              </a:spcAft>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400"/>
              </a:spcBef>
              <a:spcAft>
                <a:spcPts val="400"/>
              </a:spcAft>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Helvetica" pitchFamily="2" charset="0"/>
              </a:rPr>
              <a:t>Lynne Gallagher</a:t>
            </a:r>
          </a:p>
          <a:p>
            <a:r>
              <a:rPr lang="en-US" dirty="0">
                <a:latin typeface="Helvetica" pitchFamily="2" charset="0"/>
              </a:rPr>
              <a:t>AER Board Member</a:t>
            </a:r>
          </a:p>
        </p:txBody>
      </p:sp>
    </p:spTree>
    <p:extLst>
      <p:ext uri="{BB962C8B-B14F-4D97-AF65-F5344CB8AC3E}">
        <p14:creationId xmlns:p14="http://schemas.microsoft.com/office/powerpoint/2010/main" val="291719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Right 3">
            <a:extLst>
              <a:ext uri="{FF2B5EF4-FFF2-40B4-BE49-F238E27FC236}">
                <a16:creationId xmlns:a16="http://schemas.microsoft.com/office/drawing/2014/main" id="{0B226B72-2755-4EB5-BEBA-DAD26682736D}"/>
              </a:ext>
            </a:extLst>
          </p:cNvPr>
          <p:cNvSpPr/>
          <p:nvPr/>
        </p:nvSpPr>
        <p:spPr>
          <a:xfrm>
            <a:off x="125412" y="3133005"/>
            <a:ext cx="628650"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0000"/>
              </a:solidFill>
            </a:endParaRPr>
          </a:p>
        </p:txBody>
      </p:sp>
      <p:sp>
        <p:nvSpPr>
          <p:cNvPr id="5" name="Title 1">
            <a:extLst>
              <a:ext uri="{FF2B5EF4-FFF2-40B4-BE49-F238E27FC236}">
                <a16:creationId xmlns:a16="http://schemas.microsoft.com/office/drawing/2014/main" id="{9A08FBCC-53CD-B079-8C69-631756AE7479}"/>
              </a:ext>
            </a:extLst>
          </p:cNvPr>
          <p:cNvSpPr>
            <a:spLocks noGrp="1"/>
          </p:cNvSpPr>
          <p:nvPr>
            <p:ph type="title"/>
          </p:nvPr>
        </p:nvSpPr>
        <p:spPr>
          <a:xfrm>
            <a:off x="420756" y="588953"/>
            <a:ext cx="10674579" cy="698987"/>
          </a:xfrm>
        </p:spPr>
        <p:txBody>
          <a:bodyPr/>
          <a:lstStyle/>
          <a:p>
            <a:pPr algn="ctr"/>
            <a:r>
              <a:rPr lang="en-AU" dirty="0"/>
              <a:t>Next Steps</a:t>
            </a:r>
          </a:p>
        </p:txBody>
      </p:sp>
      <p:graphicFrame>
        <p:nvGraphicFramePr>
          <p:cNvPr id="2" name="Table 1">
            <a:extLst>
              <a:ext uri="{FF2B5EF4-FFF2-40B4-BE49-F238E27FC236}">
                <a16:creationId xmlns:a16="http://schemas.microsoft.com/office/drawing/2014/main" id="{70A0FF8B-9BAE-D197-3336-16E1CE25D2D7}"/>
              </a:ext>
            </a:extLst>
          </p:cNvPr>
          <p:cNvGraphicFramePr>
            <a:graphicFrameLocks noGrp="1"/>
          </p:cNvGraphicFramePr>
          <p:nvPr>
            <p:extLst>
              <p:ext uri="{D42A27DB-BD31-4B8C-83A1-F6EECF244321}">
                <p14:modId xmlns:p14="http://schemas.microsoft.com/office/powerpoint/2010/main" val="415767027"/>
              </p:ext>
            </p:extLst>
          </p:nvPr>
        </p:nvGraphicFramePr>
        <p:xfrm>
          <a:off x="754062" y="1716344"/>
          <a:ext cx="10683875" cy="3823966"/>
        </p:xfrm>
        <a:graphic>
          <a:graphicData uri="http://schemas.openxmlformats.org/drawingml/2006/table">
            <a:tbl>
              <a:tblPr firstRow="1" bandRow="1">
                <a:tableStyleId>{5C22544A-7EE6-4342-B048-85BDC9FD1C3A}</a:tableStyleId>
              </a:tblPr>
              <a:tblGrid>
                <a:gridCol w="7523332">
                  <a:extLst>
                    <a:ext uri="{9D8B030D-6E8A-4147-A177-3AD203B41FA5}">
                      <a16:colId xmlns:a16="http://schemas.microsoft.com/office/drawing/2014/main" val="3060145170"/>
                    </a:ext>
                  </a:extLst>
                </a:gridCol>
                <a:gridCol w="3160543">
                  <a:extLst>
                    <a:ext uri="{9D8B030D-6E8A-4147-A177-3AD203B41FA5}">
                      <a16:colId xmlns:a16="http://schemas.microsoft.com/office/drawing/2014/main" val="1727953029"/>
                    </a:ext>
                  </a:extLst>
                </a:gridCol>
              </a:tblGrid>
              <a:tr h="418441">
                <a:tc>
                  <a:txBody>
                    <a:bodyPr/>
                    <a:lstStyle/>
                    <a:p>
                      <a:pPr>
                        <a:spcBef>
                          <a:spcPts val="1000"/>
                        </a:spcBef>
                      </a:pPr>
                      <a:r>
                        <a:rPr lang="en-AU" sz="1800" kern="1200" dirty="0">
                          <a:effectLst/>
                        </a:rPr>
                        <a:t>Milestone</a:t>
                      </a:r>
                      <a:endParaRPr lang="en-AU" sz="1100" dirty="0">
                        <a:effectLst/>
                        <a:latin typeface="Roboto" panose="02000000000000000000" pitchFamily="2" charset="0"/>
                        <a:ea typeface="Roboto" panose="02000000000000000000" pitchFamily="2" charset="0"/>
                        <a:cs typeface="Times New Roman" panose="02020603050405020304" pitchFamily="18" charset="0"/>
                      </a:endParaRPr>
                    </a:p>
                  </a:txBody>
                  <a:tcPr marL="89135" marR="89135" marT="44568" marB="44568"/>
                </a:tc>
                <a:tc>
                  <a:txBody>
                    <a:bodyPr/>
                    <a:lstStyle/>
                    <a:p>
                      <a:pPr>
                        <a:spcBef>
                          <a:spcPts val="1000"/>
                        </a:spcBef>
                      </a:pPr>
                      <a:r>
                        <a:rPr lang="en-AU" sz="1800" kern="1200">
                          <a:effectLst/>
                        </a:rPr>
                        <a:t>Date</a:t>
                      </a:r>
                      <a:endParaRPr lang="en-AU" sz="1100">
                        <a:effectLst/>
                        <a:latin typeface="Roboto" panose="02000000000000000000" pitchFamily="2" charset="0"/>
                        <a:ea typeface="Roboto" panose="02000000000000000000" pitchFamily="2" charset="0"/>
                        <a:cs typeface="Times New Roman" panose="02020603050405020304" pitchFamily="18" charset="0"/>
                      </a:endParaRPr>
                    </a:p>
                  </a:txBody>
                  <a:tcPr marL="89135" marR="89135" marT="44568" marB="44568"/>
                </a:tc>
                <a:extLst>
                  <a:ext uri="{0D108BD9-81ED-4DB2-BD59-A6C34878D82A}">
                    <a16:rowId xmlns:a16="http://schemas.microsoft.com/office/drawing/2014/main" val="552432599"/>
                  </a:ext>
                </a:extLst>
              </a:tr>
              <a:tr h="487769">
                <a:tc>
                  <a:txBody>
                    <a:bodyPr/>
                    <a:lstStyle/>
                    <a:p>
                      <a:pPr fontAlgn="t">
                        <a:spcBef>
                          <a:spcPts val="1000"/>
                        </a:spcBef>
                      </a:pPr>
                      <a:r>
                        <a:rPr lang="en-US" sz="1800" kern="1200" dirty="0">
                          <a:effectLst/>
                        </a:rPr>
                        <a:t>Regulatory proposal submitted to the AER </a:t>
                      </a:r>
                      <a:endParaRPr lang="en-AU" sz="1100" dirty="0">
                        <a:effectLst/>
                        <a:latin typeface="Roboto" panose="02000000000000000000" pitchFamily="2" charset="0"/>
                        <a:ea typeface="Roboto" panose="02000000000000000000" pitchFamily="2" charset="0"/>
                        <a:cs typeface="Times New Roman" panose="02020603050405020304" pitchFamily="18" charset="0"/>
                      </a:endParaRPr>
                    </a:p>
                  </a:txBody>
                  <a:tcPr marL="74280" marR="74280" marT="74280" marB="74280"/>
                </a:tc>
                <a:tc>
                  <a:txBody>
                    <a:bodyPr/>
                    <a:lstStyle/>
                    <a:p>
                      <a:pPr fontAlgn="t">
                        <a:spcBef>
                          <a:spcPts val="1000"/>
                        </a:spcBef>
                      </a:pPr>
                      <a:r>
                        <a:rPr lang="en-AU" sz="1800" kern="1200" dirty="0">
                          <a:effectLst/>
                        </a:rPr>
                        <a:t>30 January 2026</a:t>
                      </a:r>
                      <a:endParaRPr lang="en-AU" sz="1100" dirty="0">
                        <a:effectLst/>
                        <a:latin typeface="Roboto" panose="02000000000000000000" pitchFamily="2" charset="0"/>
                        <a:ea typeface="Roboto" panose="02000000000000000000" pitchFamily="2" charset="0"/>
                        <a:cs typeface="Times New Roman" panose="02020603050405020304" pitchFamily="18" charset="0"/>
                      </a:endParaRPr>
                    </a:p>
                  </a:txBody>
                  <a:tcPr marL="74280" marR="74280" marT="74280" marB="74280"/>
                </a:tc>
                <a:extLst>
                  <a:ext uri="{0D108BD9-81ED-4DB2-BD59-A6C34878D82A}">
                    <a16:rowId xmlns:a16="http://schemas.microsoft.com/office/drawing/2014/main" val="4259020253"/>
                  </a:ext>
                </a:extLst>
              </a:tr>
              <a:tr h="487769">
                <a:tc>
                  <a:txBody>
                    <a:bodyPr/>
                    <a:lstStyle/>
                    <a:p>
                      <a:pPr fontAlgn="t">
                        <a:spcBef>
                          <a:spcPts val="1000"/>
                        </a:spcBef>
                      </a:pPr>
                      <a:r>
                        <a:rPr lang="en-US" sz="1800" kern="1200">
                          <a:effectLst/>
                        </a:rPr>
                        <a:t>AER published an issues paper</a:t>
                      </a:r>
                      <a:endParaRPr lang="en-AU" sz="1100">
                        <a:effectLst/>
                        <a:latin typeface="Roboto" panose="02000000000000000000" pitchFamily="2" charset="0"/>
                        <a:ea typeface="Roboto" panose="02000000000000000000" pitchFamily="2" charset="0"/>
                        <a:cs typeface="Times New Roman" panose="02020603050405020304" pitchFamily="18" charset="0"/>
                      </a:endParaRPr>
                    </a:p>
                  </a:txBody>
                  <a:tcPr marL="74280" marR="74280" marT="74280" marB="74280"/>
                </a:tc>
                <a:tc>
                  <a:txBody>
                    <a:bodyPr/>
                    <a:lstStyle/>
                    <a:p>
                      <a:pPr>
                        <a:spcBef>
                          <a:spcPts val="1000"/>
                        </a:spcBef>
                      </a:pPr>
                      <a:r>
                        <a:rPr lang="en-AU" sz="1800" kern="1200" dirty="0">
                          <a:effectLst/>
                        </a:rPr>
                        <a:t>30 March 2026</a:t>
                      </a:r>
                      <a:endParaRPr lang="en-AU" sz="1100" dirty="0">
                        <a:effectLst/>
                        <a:latin typeface="Roboto" panose="02000000000000000000" pitchFamily="2" charset="0"/>
                        <a:ea typeface="Roboto" panose="02000000000000000000" pitchFamily="2" charset="0"/>
                        <a:cs typeface="Times New Roman" panose="02020603050405020304" pitchFamily="18" charset="0"/>
                      </a:endParaRPr>
                    </a:p>
                  </a:txBody>
                  <a:tcPr marL="74280" marR="74280" marT="74280" marB="74280"/>
                </a:tc>
                <a:extLst>
                  <a:ext uri="{0D108BD9-81ED-4DB2-BD59-A6C34878D82A}">
                    <a16:rowId xmlns:a16="http://schemas.microsoft.com/office/drawing/2014/main" val="702587201"/>
                  </a:ext>
                </a:extLst>
              </a:tr>
              <a:tr h="478911">
                <a:tc>
                  <a:txBody>
                    <a:bodyPr/>
                    <a:lstStyle/>
                    <a:p>
                      <a:pPr fontAlgn="t">
                        <a:spcBef>
                          <a:spcPts val="1000"/>
                        </a:spcBef>
                      </a:pPr>
                      <a:r>
                        <a:rPr lang="en-US" sz="1800" kern="1200" dirty="0">
                          <a:effectLst/>
                        </a:rPr>
                        <a:t>AER holds a public forum</a:t>
                      </a:r>
                      <a:endParaRPr lang="en-AU" sz="1100" dirty="0">
                        <a:effectLst/>
                        <a:latin typeface="Roboto" panose="02000000000000000000" pitchFamily="2" charset="0"/>
                        <a:ea typeface="Roboto" panose="02000000000000000000" pitchFamily="2" charset="0"/>
                        <a:cs typeface="Times New Roman" panose="02020603050405020304" pitchFamily="18" charset="0"/>
                      </a:endParaRPr>
                    </a:p>
                  </a:txBody>
                  <a:tcPr marL="74280" marR="74280" marT="74280" marB="74280"/>
                </a:tc>
                <a:tc>
                  <a:txBody>
                    <a:bodyPr/>
                    <a:lstStyle/>
                    <a:p>
                      <a:pPr>
                        <a:spcBef>
                          <a:spcPts val="1000"/>
                        </a:spcBef>
                      </a:pPr>
                      <a:r>
                        <a:rPr lang="en-AU" sz="1800" kern="1200" dirty="0">
                          <a:effectLst/>
                        </a:rPr>
                        <a:t>9 April 2026</a:t>
                      </a:r>
                      <a:endParaRPr lang="en-AU" sz="1100" dirty="0">
                        <a:effectLst/>
                        <a:latin typeface="Roboto" panose="02000000000000000000" pitchFamily="2" charset="0"/>
                        <a:ea typeface="Roboto" panose="02000000000000000000" pitchFamily="2" charset="0"/>
                        <a:cs typeface="Times New Roman" panose="02020603050405020304" pitchFamily="18" charset="0"/>
                      </a:endParaRPr>
                    </a:p>
                  </a:txBody>
                  <a:tcPr marL="74280" marR="74280" marT="74280" marB="74280"/>
                </a:tc>
                <a:extLst>
                  <a:ext uri="{0D108BD9-81ED-4DB2-BD59-A6C34878D82A}">
                    <a16:rowId xmlns:a16="http://schemas.microsoft.com/office/drawing/2014/main" val="1420768512"/>
                  </a:ext>
                </a:extLst>
              </a:tr>
              <a:tr h="487769">
                <a:tc>
                  <a:txBody>
                    <a:bodyPr/>
                    <a:lstStyle/>
                    <a:p>
                      <a:pPr fontAlgn="t">
                        <a:spcBef>
                          <a:spcPts val="1000"/>
                        </a:spcBef>
                      </a:pPr>
                      <a:r>
                        <a:rPr lang="en-US" sz="1800" kern="1200">
                          <a:effectLst/>
                        </a:rPr>
                        <a:t>Submissions on regulatory proposals close</a:t>
                      </a:r>
                      <a:endParaRPr lang="en-AU" sz="1100">
                        <a:effectLst/>
                        <a:latin typeface="Roboto" panose="02000000000000000000" pitchFamily="2" charset="0"/>
                        <a:ea typeface="Roboto" panose="02000000000000000000" pitchFamily="2" charset="0"/>
                        <a:cs typeface="Times New Roman" panose="02020603050405020304" pitchFamily="18" charset="0"/>
                      </a:endParaRPr>
                    </a:p>
                  </a:txBody>
                  <a:tcPr marL="74280" marR="74280" marT="74280" marB="74280"/>
                </a:tc>
                <a:tc>
                  <a:txBody>
                    <a:bodyPr/>
                    <a:lstStyle/>
                    <a:p>
                      <a:pPr fontAlgn="t">
                        <a:spcBef>
                          <a:spcPts val="1000"/>
                        </a:spcBef>
                      </a:pPr>
                      <a:r>
                        <a:rPr lang="en-AU" sz="1800" kern="1200" dirty="0">
                          <a:effectLst/>
                        </a:rPr>
                        <a:t>13 May 2026</a:t>
                      </a:r>
                      <a:endParaRPr lang="en-AU" sz="1100" dirty="0">
                        <a:effectLst/>
                        <a:latin typeface="Roboto" panose="02000000000000000000" pitchFamily="2" charset="0"/>
                        <a:ea typeface="Roboto" panose="02000000000000000000" pitchFamily="2" charset="0"/>
                        <a:cs typeface="Times New Roman" panose="02020603050405020304" pitchFamily="18" charset="0"/>
                      </a:endParaRPr>
                    </a:p>
                  </a:txBody>
                  <a:tcPr marL="74280" marR="74280" marT="74280" marB="74280"/>
                </a:tc>
                <a:extLst>
                  <a:ext uri="{0D108BD9-81ED-4DB2-BD59-A6C34878D82A}">
                    <a16:rowId xmlns:a16="http://schemas.microsoft.com/office/drawing/2014/main" val="2381082441"/>
                  </a:ext>
                </a:extLst>
              </a:tr>
              <a:tr h="487769">
                <a:tc>
                  <a:txBody>
                    <a:bodyPr/>
                    <a:lstStyle/>
                    <a:p>
                      <a:pPr fontAlgn="t">
                        <a:spcBef>
                          <a:spcPts val="1000"/>
                        </a:spcBef>
                      </a:pPr>
                      <a:r>
                        <a:rPr lang="en-US" sz="1800" kern="1200" dirty="0">
                          <a:effectLst/>
                        </a:rPr>
                        <a:t>AER publishes draft determination decision</a:t>
                      </a:r>
                      <a:endParaRPr lang="en-AU" sz="1100" dirty="0">
                        <a:effectLst/>
                        <a:latin typeface="Roboto" panose="02000000000000000000" pitchFamily="2" charset="0"/>
                        <a:ea typeface="Roboto" panose="02000000000000000000" pitchFamily="2" charset="0"/>
                        <a:cs typeface="Times New Roman" panose="02020603050405020304" pitchFamily="18" charset="0"/>
                      </a:endParaRPr>
                    </a:p>
                  </a:txBody>
                  <a:tcPr marL="74280" marR="74280" marT="74280" marB="74280"/>
                </a:tc>
                <a:tc>
                  <a:txBody>
                    <a:bodyPr/>
                    <a:lstStyle/>
                    <a:p>
                      <a:pPr fontAlgn="t">
                        <a:spcBef>
                          <a:spcPts val="1000"/>
                        </a:spcBef>
                      </a:pPr>
                      <a:r>
                        <a:rPr lang="en-AU" sz="1800" kern="1200" dirty="0">
                          <a:effectLst/>
                        </a:rPr>
                        <a:t>30 September 2026*</a:t>
                      </a:r>
                      <a:endParaRPr lang="en-AU" sz="1100" dirty="0">
                        <a:effectLst/>
                        <a:latin typeface="Roboto" panose="02000000000000000000" pitchFamily="2" charset="0"/>
                        <a:ea typeface="Roboto" panose="02000000000000000000" pitchFamily="2" charset="0"/>
                        <a:cs typeface="Times New Roman" panose="02020603050405020304" pitchFamily="18" charset="0"/>
                      </a:endParaRPr>
                    </a:p>
                  </a:txBody>
                  <a:tcPr marL="74280" marR="74280" marT="74280" marB="74280"/>
                </a:tc>
                <a:extLst>
                  <a:ext uri="{0D108BD9-81ED-4DB2-BD59-A6C34878D82A}">
                    <a16:rowId xmlns:a16="http://schemas.microsoft.com/office/drawing/2014/main" val="1388472726"/>
                  </a:ext>
                </a:extLst>
              </a:tr>
              <a:tr h="487769">
                <a:tc>
                  <a:txBody>
                    <a:bodyPr/>
                    <a:lstStyle/>
                    <a:p>
                      <a:pPr fontAlgn="t">
                        <a:spcBef>
                          <a:spcPts val="1000"/>
                        </a:spcBef>
                      </a:pPr>
                      <a:r>
                        <a:rPr lang="en-US" sz="1800" kern="1200">
                          <a:effectLst/>
                        </a:rPr>
                        <a:t>AER holds a pre-determination conference</a:t>
                      </a:r>
                      <a:endParaRPr lang="en-AU" sz="1100">
                        <a:effectLst/>
                        <a:latin typeface="Roboto" panose="02000000000000000000" pitchFamily="2" charset="0"/>
                        <a:ea typeface="Roboto" panose="02000000000000000000" pitchFamily="2" charset="0"/>
                        <a:cs typeface="Times New Roman" panose="02020603050405020304" pitchFamily="18" charset="0"/>
                      </a:endParaRPr>
                    </a:p>
                  </a:txBody>
                  <a:tcPr marL="74280" marR="74280" marT="74280" marB="74280"/>
                </a:tc>
                <a:tc>
                  <a:txBody>
                    <a:bodyPr/>
                    <a:lstStyle/>
                    <a:p>
                      <a:pPr fontAlgn="t">
                        <a:spcBef>
                          <a:spcPts val="1000"/>
                        </a:spcBef>
                      </a:pPr>
                      <a:r>
                        <a:rPr lang="en-AU" sz="1800" kern="1200" dirty="0">
                          <a:effectLst/>
                        </a:rPr>
                        <a:t>October 2026*</a:t>
                      </a:r>
                      <a:endParaRPr lang="en-AU" sz="1100" dirty="0">
                        <a:effectLst/>
                        <a:latin typeface="Roboto" panose="02000000000000000000" pitchFamily="2" charset="0"/>
                        <a:ea typeface="Roboto" panose="02000000000000000000" pitchFamily="2" charset="0"/>
                        <a:cs typeface="Times New Roman" panose="02020603050405020304" pitchFamily="18" charset="0"/>
                      </a:endParaRPr>
                    </a:p>
                  </a:txBody>
                  <a:tcPr marL="74280" marR="74280" marT="74280" marB="74280"/>
                </a:tc>
                <a:extLst>
                  <a:ext uri="{0D108BD9-81ED-4DB2-BD59-A6C34878D82A}">
                    <a16:rowId xmlns:a16="http://schemas.microsoft.com/office/drawing/2014/main" val="3995640586"/>
                  </a:ext>
                </a:extLst>
              </a:tr>
              <a:tr h="487769">
                <a:tc>
                  <a:txBody>
                    <a:bodyPr/>
                    <a:lstStyle/>
                    <a:p>
                      <a:pPr fontAlgn="t">
                        <a:spcBef>
                          <a:spcPts val="1000"/>
                        </a:spcBef>
                      </a:pPr>
                      <a:r>
                        <a:rPr lang="en-US" sz="1800" kern="1200" dirty="0">
                          <a:effectLst/>
                        </a:rPr>
                        <a:t>Revised regulatory proposal submitted to AER</a:t>
                      </a:r>
                      <a:endParaRPr lang="en-AU" sz="1100" dirty="0">
                        <a:effectLst/>
                        <a:latin typeface="Roboto" panose="02000000000000000000" pitchFamily="2" charset="0"/>
                        <a:ea typeface="Roboto" panose="02000000000000000000" pitchFamily="2" charset="0"/>
                        <a:cs typeface="Times New Roman" panose="02020603050405020304" pitchFamily="18" charset="0"/>
                      </a:endParaRPr>
                    </a:p>
                  </a:txBody>
                  <a:tcPr marL="74280" marR="74280" marT="74280" marB="74280"/>
                </a:tc>
                <a:tc>
                  <a:txBody>
                    <a:bodyPr/>
                    <a:lstStyle/>
                    <a:p>
                      <a:pPr fontAlgn="t">
                        <a:spcBef>
                          <a:spcPts val="1000"/>
                        </a:spcBef>
                      </a:pPr>
                      <a:r>
                        <a:rPr lang="en-AU" sz="1800" kern="1200" dirty="0">
                          <a:effectLst/>
                        </a:rPr>
                        <a:t>2 December 2026*</a:t>
                      </a:r>
                      <a:endParaRPr lang="en-AU" sz="1100" dirty="0">
                        <a:effectLst/>
                        <a:latin typeface="Roboto" panose="02000000000000000000" pitchFamily="2" charset="0"/>
                        <a:ea typeface="Roboto" panose="02000000000000000000" pitchFamily="2" charset="0"/>
                        <a:cs typeface="Times New Roman" panose="02020603050405020304" pitchFamily="18" charset="0"/>
                      </a:endParaRPr>
                    </a:p>
                  </a:txBody>
                  <a:tcPr marL="74280" marR="74280" marT="74280" marB="74280"/>
                </a:tc>
                <a:extLst>
                  <a:ext uri="{0D108BD9-81ED-4DB2-BD59-A6C34878D82A}">
                    <a16:rowId xmlns:a16="http://schemas.microsoft.com/office/drawing/2014/main" val="4011852048"/>
                  </a:ext>
                </a:extLst>
              </a:tr>
            </a:tbl>
          </a:graphicData>
        </a:graphic>
      </p:graphicFrame>
      <p:sp>
        <p:nvSpPr>
          <p:cNvPr id="3" name="TextBox 2">
            <a:extLst>
              <a:ext uri="{FF2B5EF4-FFF2-40B4-BE49-F238E27FC236}">
                <a16:creationId xmlns:a16="http://schemas.microsoft.com/office/drawing/2014/main" id="{C47CB5BD-6495-83BD-EA62-C2655447331F}"/>
              </a:ext>
            </a:extLst>
          </p:cNvPr>
          <p:cNvSpPr txBox="1"/>
          <p:nvPr/>
        </p:nvSpPr>
        <p:spPr>
          <a:xfrm>
            <a:off x="754062" y="5737881"/>
            <a:ext cx="10683875" cy="369332"/>
          </a:xfrm>
          <a:prstGeom prst="rect">
            <a:avLst/>
          </a:prstGeom>
          <a:noFill/>
        </p:spPr>
        <p:txBody>
          <a:bodyPr wrap="square" rtlCol="0">
            <a:spAutoFit/>
          </a:bodyPr>
          <a:lstStyle/>
          <a:p>
            <a:r>
              <a:rPr lang="en-AU" dirty="0"/>
              <a:t>*Timings are indicative</a:t>
            </a:r>
            <a:r>
              <a:rPr lang="en-AU" dirty="0">
                <a:solidFill>
                  <a:schemeClr val="lt1"/>
                </a:solidFill>
              </a:rPr>
              <a:t>)</a:t>
            </a:r>
            <a:endParaRPr lang="en-AU" dirty="0"/>
          </a:p>
        </p:txBody>
      </p:sp>
    </p:spTree>
    <p:extLst>
      <p:ext uri="{BB962C8B-B14F-4D97-AF65-F5344CB8AC3E}">
        <p14:creationId xmlns:p14="http://schemas.microsoft.com/office/powerpoint/2010/main" val="341471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2B9B1-CE89-4304-A763-0A7C74BBAF0A}"/>
              </a:ext>
            </a:extLst>
          </p:cNvPr>
          <p:cNvSpPr txBox="1">
            <a:spLocks/>
          </p:cNvSpPr>
          <p:nvPr/>
        </p:nvSpPr>
        <p:spPr>
          <a:xfrm>
            <a:off x="676644" y="1041400"/>
            <a:ext cx="7772400" cy="2387600"/>
          </a:xfrm>
          <a:prstGeom prst="rect">
            <a:avLst/>
          </a:prstGeom>
        </p:spPr>
        <p:txBody>
          <a:bodyPr anchor="b"/>
          <a:lstStyle>
            <a:lvl1pPr algn="l" defTabSz="914400" rtl="0" eaLnBrk="1" latinLnBrk="0" hangingPunct="1">
              <a:lnSpc>
                <a:spcPct val="90000"/>
              </a:lnSpc>
              <a:spcBef>
                <a:spcPct val="0"/>
              </a:spcBef>
              <a:buNone/>
              <a:defRPr sz="6000" b="1" kern="1200">
                <a:solidFill>
                  <a:schemeClr val="accent1"/>
                </a:solidFill>
                <a:latin typeface="+mj-lt"/>
                <a:ea typeface="+mj-ea"/>
                <a:cs typeface="+mj-cs"/>
              </a:defRPr>
            </a:lvl1pPr>
          </a:lstStyle>
          <a:p>
            <a:r>
              <a:rPr lang="en-GB" sz="4000" dirty="0"/>
              <a:t>AER welcome and introductions</a:t>
            </a:r>
            <a:endParaRPr lang="en-US" sz="4000" dirty="0"/>
          </a:p>
        </p:txBody>
      </p:sp>
      <p:sp>
        <p:nvSpPr>
          <p:cNvPr id="3" name="Subtitle 2">
            <a:extLst>
              <a:ext uri="{FF2B5EF4-FFF2-40B4-BE49-F238E27FC236}">
                <a16:creationId xmlns:a16="http://schemas.microsoft.com/office/drawing/2014/main" id="{26013426-E419-4C5F-9A90-8DC580F05E9B}"/>
              </a:ext>
            </a:extLst>
          </p:cNvPr>
          <p:cNvSpPr txBox="1">
            <a:spLocks/>
          </p:cNvSpPr>
          <p:nvPr/>
        </p:nvSpPr>
        <p:spPr>
          <a:xfrm>
            <a:off x="768084" y="3761428"/>
            <a:ext cx="7772399" cy="1026233"/>
          </a:xfrm>
          <a:prstGeom prst="rect">
            <a:avLst/>
          </a:prstGeom>
        </p:spPr>
        <p:txBody>
          <a:bodyPr/>
          <a:lstStyle>
            <a:lvl1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lang="en-AU" sz="1800" kern="1200" smtClean="0">
                <a:solidFill>
                  <a:schemeClr val="accent1"/>
                </a:solidFill>
                <a:effectLst/>
                <a:latin typeface="+mn-lt"/>
                <a:ea typeface="+mn-ea"/>
                <a:cs typeface="+mn-cs"/>
              </a:defRPr>
            </a:lvl1pPr>
            <a:lvl2pPr marL="457200" indent="0" algn="ctr" defTabSz="914400" rtl="0" eaLnBrk="1" latinLnBrk="0" hangingPunct="1">
              <a:lnSpc>
                <a:spcPct val="90000"/>
              </a:lnSpc>
              <a:spcBef>
                <a:spcPts val="400"/>
              </a:spcBef>
              <a:spcAft>
                <a:spcPts val="400"/>
              </a:spcAft>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400"/>
              </a:spcBef>
              <a:spcAft>
                <a:spcPts val="400"/>
              </a:spcAft>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Helvetica" pitchFamily="2" charset="0"/>
              </a:rPr>
              <a:t>Lynne Gallagher</a:t>
            </a:r>
          </a:p>
          <a:p>
            <a:r>
              <a:rPr lang="en-US" dirty="0">
                <a:latin typeface="Helvetica" pitchFamily="2" charset="0"/>
              </a:rPr>
              <a:t>AER Board Member</a:t>
            </a:r>
          </a:p>
        </p:txBody>
      </p:sp>
    </p:spTree>
    <p:extLst>
      <p:ext uri="{BB962C8B-B14F-4D97-AF65-F5344CB8AC3E}">
        <p14:creationId xmlns:p14="http://schemas.microsoft.com/office/powerpoint/2010/main" val="206712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7C7193-16FF-8EC5-1810-966C9009C7C4}"/>
              </a:ext>
            </a:extLst>
          </p:cNvPr>
          <p:cNvSpPr>
            <a:spLocks noGrp="1"/>
          </p:cNvSpPr>
          <p:nvPr>
            <p:ph type="title"/>
          </p:nvPr>
        </p:nvSpPr>
        <p:spPr>
          <a:xfrm>
            <a:off x="220910" y="162168"/>
            <a:ext cx="10674579" cy="1322147"/>
          </a:xfrm>
        </p:spPr>
        <p:txBody>
          <a:bodyPr/>
          <a:lstStyle/>
          <a:p>
            <a:r>
              <a:rPr lang="en-AU" dirty="0"/>
              <a:t>Submission details</a:t>
            </a:r>
          </a:p>
        </p:txBody>
      </p:sp>
      <p:sp>
        <p:nvSpPr>
          <p:cNvPr id="3" name="Content Placeholder 2">
            <a:extLst>
              <a:ext uri="{FF2B5EF4-FFF2-40B4-BE49-F238E27FC236}">
                <a16:creationId xmlns:a16="http://schemas.microsoft.com/office/drawing/2014/main" id="{4B12C380-44D4-FA18-11AF-8054B7EEEA10}"/>
              </a:ext>
            </a:extLst>
          </p:cNvPr>
          <p:cNvSpPr>
            <a:spLocks noGrp="1"/>
          </p:cNvSpPr>
          <p:nvPr>
            <p:ph idx="1"/>
          </p:nvPr>
        </p:nvSpPr>
        <p:spPr/>
        <p:txBody>
          <a:bodyPr/>
          <a:lstStyle/>
          <a:p>
            <a:endParaRPr lang="en-AU" dirty="0"/>
          </a:p>
          <a:p>
            <a:endParaRPr lang="en-AU" dirty="0"/>
          </a:p>
        </p:txBody>
      </p:sp>
      <p:sp>
        <p:nvSpPr>
          <p:cNvPr id="6" name="Text Placeholder 5">
            <a:extLst>
              <a:ext uri="{FF2B5EF4-FFF2-40B4-BE49-F238E27FC236}">
                <a16:creationId xmlns:a16="http://schemas.microsoft.com/office/drawing/2014/main" id="{F69F763A-01B8-E0B4-2B52-2ED8F390C069}"/>
              </a:ext>
            </a:extLst>
          </p:cNvPr>
          <p:cNvSpPr>
            <a:spLocks noGrp="1"/>
          </p:cNvSpPr>
          <p:nvPr>
            <p:ph type="body" sz="half" idx="4294967295"/>
          </p:nvPr>
        </p:nvSpPr>
        <p:spPr>
          <a:xfrm>
            <a:off x="0" y="1856485"/>
            <a:ext cx="5006975" cy="4303712"/>
          </a:xfrm>
        </p:spPr>
        <p:txBody>
          <a:bodyPr/>
          <a:lstStyle/>
          <a:p>
            <a:pPr marL="285750" indent="-285750">
              <a:buFont typeface="Arial" panose="020B0604020202020204" pitchFamily="34" charset="0"/>
              <a:buChar char="•"/>
            </a:pPr>
            <a:r>
              <a:rPr lang="en-US" sz="2000" dirty="0"/>
              <a:t>We invite interested parties to make submissions on the Issues Paper by </a:t>
            </a:r>
            <a:r>
              <a:rPr lang="en-US" sz="2000" b="1" dirty="0"/>
              <a:t>5pm AEST, Wednesday, 13 May 2026</a:t>
            </a:r>
            <a:r>
              <a:rPr lang="en-US" sz="2000" dirty="0"/>
              <a:t>.</a:t>
            </a:r>
          </a:p>
          <a:p>
            <a:endParaRPr lang="en-US" sz="2000" dirty="0"/>
          </a:p>
          <a:p>
            <a:pPr marL="285750" lvl="0" indent="-285750">
              <a:buFont typeface="Arial" panose="020B0604020202020204" pitchFamily="34" charset="0"/>
              <a:buChar char="•"/>
            </a:pPr>
            <a:r>
              <a:rPr lang="en-US" sz="2000" dirty="0"/>
              <a:t>Submissions should be emailed to </a:t>
            </a:r>
          </a:p>
          <a:p>
            <a:pPr marL="269875" lvl="1" indent="0">
              <a:buNone/>
            </a:pPr>
            <a:r>
              <a:rPr lang="en-AU" sz="2000" u="sng" dirty="0"/>
              <a:t>AERresets2027-32@aer.gov.au</a:t>
            </a:r>
          </a:p>
        </p:txBody>
      </p:sp>
      <p:pic>
        <p:nvPicPr>
          <p:cNvPr id="8" name="Picture 7" descr="Man signing a document">
            <a:extLst>
              <a:ext uri="{FF2B5EF4-FFF2-40B4-BE49-F238E27FC236}">
                <a16:creationId xmlns:a16="http://schemas.microsoft.com/office/drawing/2014/main" id="{7B1EA198-3508-84B8-BCDD-C74896FFD0F5}"/>
              </a:ext>
            </a:extLst>
          </p:cNvPr>
          <p:cNvPicPr>
            <a:picLocks noChangeAspect="1"/>
          </p:cNvPicPr>
          <p:nvPr/>
        </p:nvPicPr>
        <p:blipFill>
          <a:blip r:embed="rId2"/>
          <a:stretch>
            <a:fillRect/>
          </a:stretch>
        </p:blipFill>
        <p:spPr>
          <a:xfrm>
            <a:off x="4932946" y="1484315"/>
            <a:ext cx="7038144" cy="5048053"/>
          </a:xfrm>
          <a:prstGeom prst="rect">
            <a:avLst/>
          </a:prstGeom>
        </p:spPr>
      </p:pic>
    </p:spTree>
    <p:extLst>
      <p:ext uri="{BB962C8B-B14F-4D97-AF65-F5344CB8AC3E}">
        <p14:creationId xmlns:p14="http://schemas.microsoft.com/office/powerpoint/2010/main" val="4871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895810-47E5-474B-AD63-6E95D0FFA8E2}"/>
              </a:ext>
            </a:extLst>
          </p:cNvPr>
          <p:cNvSpPr txBox="1">
            <a:spLocks/>
          </p:cNvSpPr>
          <p:nvPr/>
        </p:nvSpPr>
        <p:spPr>
          <a:xfrm>
            <a:off x="125556" y="169478"/>
            <a:ext cx="9414049" cy="767925"/>
          </a:xfrm>
          <a:prstGeom prst="rect">
            <a:avLst/>
          </a:prstGeom>
        </p:spPr>
        <p:txBody>
          <a:bodyPr anchor="b"/>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dirty="0"/>
              <a:t>Agenda</a:t>
            </a:r>
            <a:endParaRPr lang="en-US" dirty="0"/>
          </a:p>
        </p:txBody>
      </p:sp>
      <p:sp>
        <p:nvSpPr>
          <p:cNvPr id="33" name="Text Placeholder 62">
            <a:extLst>
              <a:ext uri="{FF2B5EF4-FFF2-40B4-BE49-F238E27FC236}">
                <a16:creationId xmlns:a16="http://schemas.microsoft.com/office/drawing/2014/main" id="{9A55D654-D2BE-47AA-BA19-2E08EC826DAD}"/>
              </a:ext>
            </a:extLst>
          </p:cNvPr>
          <p:cNvSpPr txBox="1">
            <a:spLocks/>
          </p:cNvSpPr>
          <p:nvPr/>
        </p:nvSpPr>
        <p:spPr>
          <a:xfrm>
            <a:off x="6161868" y="5152778"/>
            <a:ext cx="460036" cy="356937"/>
          </a:xfrm>
          <a:prstGeom prst="rect">
            <a:avLst/>
          </a:prstGeom>
        </p:spPr>
        <p:txBody>
          <a:bodyPr anchor="ctr" anchorCtr="0"/>
          <a:lstStyle>
            <a:lvl1pPr marL="0" indent="0" algn="ctr" defTabSz="914400" rtl="0" eaLnBrk="1" latinLnBrk="0" hangingPunct="1">
              <a:lnSpc>
                <a:spcPct val="90000"/>
              </a:lnSpc>
              <a:spcBef>
                <a:spcPts val="400"/>
              </a:spcBef>
              <a:spcAft>
                <a:spcPts val="400"/>
              </a:spcAft>
              <a:buClr>
                <a:schemeClr val="accent2"/>
              </a:buClr>
              <a:buFontTx/>
              <a:buNone/>
              <a:defRPr sz="1800" kern="1200">
                <a:solidFill>
                  <a:schemeClr val="accent2"/>
                </a:solidFill>
                <a:latin typeface="+mn-lt"/>
                <a:ea typeface="+mn-ea"/>
                <a:cs typeface="+mn-cs"/>
              </a:defRPr>
            </a:lvl1pPr>
            <a:lvl2pPr marL="490538" indent="-230188" algn="l" defTabSz="914400" rtl="0" eaLnBrk="1" latinLnBrk="0" hangingPunct="1">
              <a:lnSpc>
                <a:spcPct val="90000"/>
              </a:lnSpc>
              <a:spcBef>
                <a:spcPts val="400"/>
              </a:spcBef>
              <a:spcAft>
                <a:spcPts val="400"/>
              </a:spcAft>
              <a:buFont typeface="Arial" panose="020B0604020202020204" pitchFamily="34" charset="0"/>
              <a:buChar char="•"/>
              <a:tabLst/>
              <a:defRPr sz="1600" kern="1200">
                <a:solidFill>
                  <a:schemeClr val="accent1"/>
                </a:solidFill>
                <a:latin typeface="+mn-lt"/>
                <a:ea typeface="+mn-ea"/>
                <a:cs typeface="+mn-cs"/>
              </a:defRPr>
            </a:lvl2pPr>
            <a:lvl3pPr marL="758825"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3pPr>
            <a:lvl4pPr marL="1027113" indent="-228600" algn="l" defTabSz="914400" rtl="0" eaLnBrk="1" latinLnBrk="0" hangingPunct="1">
              <a:lnSpc>
                <a:spcPct val="90000"/>
              </a:lnSpc>
              <a:spcBef>
                <a:spcPts val="400"/>
              </a:spcBef>
              <a:spcAft>
                <a:spcPts val="400"/>
              </a:spcAft>
              <a:buFont typeface="Arial" panose="020B0604020202020204" pitchFamily="34" charset="0"/>
              <a:buChar char="•"/>
              <a:tabLst/>
              <a:defRPr sz="1200" kern="1200">
                <a:solidFill>
                  <a:schemeClr val="accent1"/>
                </a:solidFill>
                <a:latin typeface="+mn-lt"/>
                <a:ea typeface="+mn-ea"/>
                <a:cs typeface="+mn-cs"/>
              </a:defRPr>
            </a:lvl4pPr>
            <a:lvl5pPr marL="1249363" indent="-228600" algn="l" defTabSz="914400" rtl="0" eaLnBrk="1" latinLnBrk="0" hangingPunct="1">
              <a:lnSpc>
                <a:spcPct val="90000"/>
              </a:lnSpc>
              <a:spcBef>
                <a:spcPts val="400"/>
              </a:spcBef>
              <a:spcAft>
                <a:spcPts val="400"/>
              </a:spcAft>
              <a:buFont typeface="Arial" panose="020B0604020202020204" pitchFamily="34" charset="0"/>
              <a:buChar char="•"/>
              <a:tabLst/>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4" name="Table 47">
            <a:extLst>
              <a:ext uri="{FF2B5EF4-FFF2-40B4-BE49-F238E27FC236}">
                <a16:creationId xmlns:a16="http://schemas.microsoft.com/office/drawing/2014/main" id="{5EC281A0-ED0D-2753-44F4-F84A356ABE17}"/>
              </a:ext>
            </a:extLst>
          </p:cNvPr>
          <p:cNvGraphicFramePr>
            <a:graphicFrameLocks noGrp="1"/>
          </p:cNvGraphicFramePr>
          <p:nvPr>
            <p:extLst>
              <p:ext uri="{D42A27DB-BD31-4B8C-83A1-F6EECF244321}">
                <p14:modId xmlns:p14="http://schemas.microsoft.com/office/powerpoint/2010/main" val="2597768933"/>
              </p:ext>
            </p:extLst>
          </p:nvPr>
        </p:nvGraphicFramePr>
        <p:xfrm>
          <a:off x="248112" y="1033743"/>
          <a:ext cx="11695776" cy="5200037"/>
        </p:xfrm>
        <a:graphic>
          <a:graphicData uri="http://schemas.openxmlformats.org/drawingml/2006/table">
            <a:tbl>
              <a:tblPr firstRow="1" bandRow="1">
                <a:tableStyleId>{5C22544A-7EE6-4342-B048-85BDC9FD1C3A}</a:tableStyleId>
              </a:tblPr>
              <a:tblGrid>
                <a:gridCol w="6477808">
                  <a:extLst>
                    <a:ext uri="{9D8B030D-6E8A-4147-A177-3AD203B41FA5}">
                      <a16:colId xmlns:a16="http://schemas.microsoft.com/office/drawing/2014/main" val="3106402025"/>
                    </a:ext>
                  </a:extLst>
                </a:gridCol>
                <a:gridCol w="3627756">
                  <a:extLst>
                    <a:ext uri="{9D8B030D-6E8A-4147-A177-3AD203B41FA5}">
                      <a16:colId xmlns:a16="http://schemas.microsoft.com/office/drawing/2014/main" val="411477378"/>
                    </a:ext>
                  </a:extLst>
                </a:gridCol>
                <a:gridCol w="1590212">
                  <a:extLst>
                    <a:ext uri="{9D8B030D-6E8A-4147-A177-3AD203B41FA5}">
                      <a16:colId xmlns:a16="http://schemas.microsoft.com/office/drawing/2014/main" val="2830750052"/>
                    </a:ext>
                  </a:extLst>
                </a:gridCol>
              </a:tblGrid>
              <a:tr h="469937">
                <a:tc>
                  <a:txBody>
                    <a:bodyPr/>
                    <a:lstStyle/>
                    <a:p>
                      <a:r>
                        <a:rPr lang="en-AU" dirty="0">
                          <a:latin typeface="+mn-lt"/>
                        </a:rPr>
                        <a:t>Topic</a:t>
                      </a:r>
                    </a:p>
                  </a:txBody>
                  <a:tcPr/>
                </a:tc>
                <a:tc>
                  <a:txBody>
                    <a:bodyPr/>
                    <a:lstStyle/>
                    <a:p>
                      <a:r>
                        <a:rPr lang="en-AU" dirty="0">
                          <a:latin typeface="+mn-lt"/>
                        </a:rPr>
                        <a:t>Speaker</a:t>
                      </a:r>
                    </a:p>
                  </a:txBody>
                  <a:tcPr/>
                </a:tc>
                <a:tc>
                  <a:txBody>
                    <a:bodyPr/>
                    <a:lstStyle/>
                    <a:p>
                      <a:r>
                        <a:rPr lang="en-AU" dirty="0">
                          <a:latin typeface="+mn-lt"/>
                        </a:rPr>
                        <a:t>Duration</a:t>
                      </a:r>
                    </a:p>
                  </a:txBody>
                  <a:tcPr/>
                </a:tc>
                <a:extLst>
                  <a:ext uri="{0D108BD9-81ED-4DB2-BD59-A6C34878D82A}">
                    <a16:rowId xmlns:a16="http://schemas.microsoft.com/office/drawing/2014/main" val="158298015"/>
                  </a:ext>
                </a:extLst>
              </a:tr>
              <a:tr h="340980">
                <a:tc>
                  <a:txBody>
                    <a:bodyPr/>
                    <a:lstStyle/>
                    <a:p>
                      <a:r>
                        <a:rPr lang="en-AU" sz="1600" kern="1200" dirty="0">
                          <a:solidFill>
                            <a:schemeClr val="dk1"/>
                          </a:solidFill>
                          <a:effectLst/>
                          <a:latin typeface="+mn-lt"/>
                          <a:ea typeface="+mn-ea"/>
                          <a:cs typeface="+mn-cs"/>
                        </a:rPr>
                        <a:t>Welcome and Acknowledgment of country </a:t>
                      </a:r>
                      <a:endParaRPr lang="en-AU" sz="1600" dirty="0">
                        <a:latin typeface="+mn-lt"/>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Lynne Gallagher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AER Board member</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i="0" u="none" strike="noStrike" baseline="0" dirty="0">
                          <a:solidFill>
                            <a:srgbClr val="000000"/>
                          </a:solidFill>
                          <a:latin typeface="+mn-lt"/>
                        </a:rPr>
                        <a:t>10  min</a:t>
                      </a:r>
                      <a:endParaRPr lang="en-US" sz="1600" dirty="0">
                        <a:latin typeface="+mn-lt"/>
                      </a:endParaRPr>
                    </a:p>
                  </a:txBody>
                  <a:tcPr/>
                </a:tc>
                <a:extLst>
                  <a:ext uri="{0D108BD9-81ED-4DB2-BD59-A6C34878D82A}">
                    <a16:rowId xmlns:a16="http://schemas.microsoft.com/office/drawing/2014/main" val="1915338593"/>
                  </a:ext>
                </a:extLst>
              </a:tr>
              <a:tr h="518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solidFill>
                            <a:srgbClr val="000000"/>
                          </a:solidFill>
                          <a:effectLst/>
                          <a:latin typeface="+mn-lt"/>
                          <a:ea typeface="Roboto" panose="02000000000000000000" pitchFamily="2" charset="0"/>
                          <a:cs typeface="Times New Roman" panose="02020603050405020304" pitchFamily="18" charset="0"/>
                        </a:rPr>
                        <a:t>Overview</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sz="1600" dirty="0">
                          <a:solidFill>
                            <a:srgbClr val="000000"/>
                          </a:solidFill>
                          <a:effectLst/>
                          <a:latin typeface="+mn-lt"/>
                          <a:ea typeface="Roboto" panose="02000000000000000000" pitchFamily="2" charset="0"/>
                          <a:cs typeface="Times New Roman" panose="02020603050405020304" pitchFamily="18" charset="0"/>
                        </a:rPr>
                        <a:t>Our regulatory framework</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sz="1600" dirty="0">
                          <a:solidFill>
                            <a:srgbClr val="000000"/>
                          </a:solidFill>
                          <a:effectLst/>
                          <a:latin typeface="+mn-lt"/>
                          <a:ea typeface="Roboto" panose="02000000000000000000" pitchFamily="2" charset="0"/>
                          <a:cs typeface="Times New Roman" panose="02020603050405020304" pitchFamily="18" charset="0"/>
                        </a:rPr>
                        <a:t>The transmission system in Queensland</a:t>
                      </a:r>
                      <a:endParaRPr lang="en-AU" sz="1600" dirty="0">
                        <a:effectLst/>
                        <a:latin typeface="+mn-lt"/>
                        <a:ea typeface="Roboto" panose="02000000000000000000" pitchFamily="2" charset="0"/>
                        <a:cs typeface="Times New Roman" panose="02020603050405020304" pitchFamily="18" charset="0"/>
                      </a:endParaRP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mn-lt"/>
                      </a:endParaRPr>
                    </a:p>
                  </a:txBody>
                  <a:tcPr/>
                </a:tc>
                <a:tc vMerge="1">
                  <a:txBody>
                    <a:bodyPr/>
                    <a:lstStyle/>
                    <a:p>
                      <a:endParaRPr lang="en-AU" dirty="0"/>
                    </a:p>
                  </a:txBody>
                  <a:tcPr/>
                </a:tc>
                <a:extLst>
                  <a:ext uri="{0D108BD9-81ED-4DB2-BD59-A6C34878D82A}">
                    <a16:rowId xmlns:a16="http://schemas.microsoft.com/office/drawing/2014/main" val="3435951073"/>
                  </a:ext>
                </a:extLst>
              </a:tr>
              <a:tr h="518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dk1"/>
                          </a:solidFill>
                          <a:effectLst/>
                          <a:latin typeface="+mn-lt"/>
                          <a:ea typeface="+mn-ea"/>
                          <a:cs typeface="+mn-cs"/>
                        </a:rPr>
                        <a:t>Powerlink’s proposal and our preliminary issues</a:t>
                      </a:r>
                    </a:p>
                  </a:txBody>
                  <a:tcPr/>
                </a:tc>
                <a:tc>
                  <a:txBody>
                    <a:bodyPr/>
                    <a:lstStyle/>
                    <a:p>
                      <a:r>
                        <a:rPr lang="en-AU" sz="1600" kern="1200" dirty="0">
                          <a:solidFill>
                            <a:schemeClr val="dk1"/>
                          </a:solidFill>
                          <a:effectLst/>
                          <a:latin typeface="+mn-lt"/>
                          <a:ea typeface="+mn-ea"/>
                          <a:cs typeface="+mn-cs"/>
                        </a:rPr>
                        <a:t>Gavin Fox</a:t>
                      </a:r>
                    </a:p>
                    <a:p>
                      <a:r>
                        <a:rPr lang="en-AU" sz="1400" kern="1200" dirty="0">
                          <a:solidFill>
                            <a:schemeClr val="dk1"/>
                          </a:solidFill>
                          <a:effectLst/>
                          <a:latin typeface="+mn-lt"/>
                          <a:ea typeface="+mn-ea"/>
                          <a:cs typeface="+mn-cs"/>
                        </a:rPr>
                        <a:t>GM, Network Regulation, AER </a:t>
                      </a:r>
                      <a:endParaRPr lang="en-AU" sz="1400" dirty="0">
                        <a:highlight>
                          <a:srgbClr val="FFFF00"/>
                        </a:highlight>
                        <a:latin typeface="+mn-lt"/>
                      </a:endParaRPr>
                    </a:p>
                    <a:p>
                      <a:pPr marL="0" indent="0">
                        <a:buNone/>
                      </a:pPr>
                      <a:endParaRPr lang="en-AU" sz="14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latin typeface="+mn-lt"/>
                        </a:rPr>
                        <a:t>10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600" b="0" i="0" u="none" strike="noStrike" baseline="0" dirty="0">
                        <a:solidFill>
                          <a:srgbClr val="000000"/>
                        </a:solidFill>
                        <a:latin typeface="+mn-lt"/>
                      </a:endParaRPr>
                    </a:p>
                  </a:txBody>
                  <a:tcPr/>
                </a:tc>
                <a:extLst>
                  <a:ext uri="{0D108BD9-81ED-4DB2-BD59-A6C34878D82A}">
                    <a16:rowId xmlns:a16="http://schemas.microsoft.com/office/drawing/2014/main" val="3509317771"/>
                  </a:ext>
                </a:extLst>
              </a:tr>
              <a:tr h="518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Regulatory Proposal Reference Group (RPRG) insights</a:t>
                      </a:r>
                      <a:endParaRPr lang="en-AU" sz="1600" kern="1200" dirty="0">
                        <a:solidFill>
                          <a:schemeClr val="dk1"/>
                        </a:solidFill>
                        <a:effectLst/>
                        <a:latin typeface="+mn-lt"/>
                        <a:ea typeface="+mn-ea"/>
                        <a:cs typeface="+mn-cs"/>
                      </a:endParaRPr>
                    </a:p>
                  </a:txBody>
                  <a:tcPr/>
                </a:tc>
                <a:tc>
                  <a:txBody>
                    <a:bodyPr/>
                    <a:lstStyle/>
                    <a:p>
                      <a:pPr marL="0" indent="0">
                        <a:buNone/>
                      </a:pPr>
                      <a:r>
                        <a:rPr lang="en-AU" sz="1600" dirty="0">
                          <a:latin typeface="+mn-lt"/>
                        </a:rPr>
                        <a:t>Nardia Yeates, Aurizon</a:t>
                      </a:r>
                    </a:p>
                    <a:p>
                      <a:pPr marL="0" indent="0">
                        <a:buNone/>
                      </a:pPr>
                      <a:r>
                        <a:rPr lang="en-US" sz="1400" dirty="0">
                          <a:latin typeface="+mn-lt"/>
                        </a:rPr>
                        <a:t>Revenue Proposal Reference Group</a:t>
                      </a:r>
                      <a:endParaRPr lang="en-AU" sz="14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i="0" u="none" strike="noStrike" baseline="0" dirty="0">
                          <a:solidFill>
                            <a:srgbClr val="000000"/>
                          </a:solidFill>
                          <a:latin typeface="+mn-lt"/>
                        </a:rPr>
                        <a:t>10 min</a:t>
                      </a:r>
                    </a:p>
                  </a:txBody>
                  <a:tcPr/>
                </a:tc>
                <a:extLst>
                  <a:ext uri="{0D108BD9-81ED-4DB2-BD59-A6C34878D82A}">
                    <a16:rowId xmlns:a16="http://schemas.microsoft.com/office/drawing/2014/main" val="4158016449"/>
                  </a:ext>
                </a:extLst>
              </a:tr>
              <a:tr h="518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CCP insights</a:t>
                      </a:r>
                    </a:p>
                  </a:txBody>
                  <a:tcPr/>
                </a:tc>
                <a:tc>
                  <a:txBody>
                    <a:bodyPr/>
                    <a:lstStyle/>
                    <a:p>
                      <a:r>
                        <a:rPr lang="en-US" sz="1600" dirty="0">
                          <a:latin typeface="+mn-lt"/>
                        </a:rPr>
                        <a:t>Mike Swanston</a:t>
                      </a:r>
                    </a:p>
                    <a:p>
                      <a:r>
                        <a:rPr lang="en-US" sz="1400" dirty="0">
                          <a:latin typeface="+mn-lt"/>
                        </a:rPr>
                        <a:t>Consumer Challenge Panel 34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i="0" u="none" strike="noStrike" baseline="0" dirty="0">
                          <a:solidFill>
                            <a:srgbClr val="000000"/>
                          </a:solidFill>
                          <a:latin typeface="+mn-lt"/>
                        </a:rPr>
                        <a:t>10 min</a:t>
                      </a:r>
                      <a:endParaRPr lang="en-US" sz="1600" dirty="0">
                        <a:latin typeface="+mn-lt"/>
                      </a:endParaRPr>
                    </a:p>
                  </a:txBody>
                  <a:tcPr/>
                </a:tc>
                <a:extLst>
                  <a:ext uri="{0D108BD9-81ED-4DB2-BD59-A6C34878D82A}">
                    <a16:rowId xmlns:a16="http://schemas.microsoft.com/office/drawing/2014/main" val="1204832295"/>
                  </a:ext>
                </a:extLst>
              </a:tr>
              <a:tr h="518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Powerlink’s next steps in consumer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600" dirty="0">
                        <a:latin typeface="+mn-lt"/>
                      </a:endParaRPr>
                    </a:p>
                  </a:txBody>
                  <a:tcPr/>
                </a:tc>
                <a:tc>
                  <a:txBody>
                    <a:bodyPr/>
                    <a:lstStyle/>
                    <a:p>
                      <a:r>
                        <a:rPr lang="en-AU" sz="1600" kern="1200" dirty="0">
                          <a:solidFill>
                            <a:schemeClr val="dk1"/>
                          </a:solidFill>
                          <a:effectLst/>
                          <a:latin typeface="+mn-lt"/>
                          <a:ea typeface="+mn-ea"/>
                          <a:cs typeface="+mn-cs"/>
                        </a:rPr>
                        <a:t>Darryl Rowell</a:t>
                      </a:r>
                    </a:p>
                    <a:p>
                      <a:r>
                        <a:rPr lang="en-AU" sz="1400" kern="1200" dirty="0">
                          <a:solidFill>
                            <a:schemeClr val="dk1"/>
                          </a:solidFill>
                          <a:effectLst/>
                          <a:latin typeface="+mn-lt"/>
                          <a:ea typeface="+mn-ea"/>
                          <a:cs typeface="+mn-cs"/>
                        </a:rPr>
                        <a:t>Interim Chief Executive Manager, Powerlink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i="0" u="none" strike="noStrike" baseline="0" dirty="0">
                          <a:solidFill>
                            <a:srgbClr val="000000"/>
                          </a:solidFill>
                          <a:latin typeface="+mn-lt"/>
                        </a:rPr>
                        <a:t>5 min</a:t>
                      </a:r>
                      <a:endParaRPr lang="en-US" sz="1600" dirty="0">
                        <a:latin typeface="+mn-lt"/>
                      </a:endParaRPr>
                    </a:p>
                  </a:txBody>
                  <a:tcPr/>
                </a:tc>
                <a:extLst>
                  <a:ext uri="{0D108BD9-81ED-4DB2-BD59-A6C34878D82A}">
                    <a16:rowId xmlns:a16="http://schemas.microsoft.com/office/drawing/2014/main" val="1688319496"/>
                  </a:ext>
                </a:extLst>
              </a:tr>
              <a:tr h="419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dk1"/>
                          </a:solidFill>
                          <a:effectLst/>
                          <a:latin typeface="+mn-lt"/>
                          <a:ea typeface="+mn-ea"/>
                          <a:cs typeface="+mn-cs"/>
                        </a:rPr>
                        <a:t>Facilitated discussion</a:t>
                      </a:r>
                      <a:endParaRPr lang="en-AU" sz="1600" dirty="0">
                        <a:latin typeface="+mn-lt"/>
                      </a:endParaRPr>
                    </a:p>
                  </a:txBody>
                  <a:tcPr/>
                </a:tc>
                <a:tc>
                  <a:txBody>
                    <a:bodyPr/>
                    <a:lstStyle/>
                    <a:p>
                      <a:r>
                        <a:rPr lang="en-AU" sz="1600" kern="1200" dirty="0">
                          <a:solidFill>
                            <a:schemeClr val="dk1"/>
                          </a:solidFill>
                          <a:effectLst/>
                          <a:latin typeface="+mn-lt"/>
                          <a:ea typeface="+mn-ea"/>
                          <a:cs typeface="+mn-cs"/>
                        </a:rPr>
                        <a:t>Gavin Fox</a:t>
                      </a:r>
                    </a:p>
                    <a:p>
                      <a:r>
                        <a:rPr lang="en-AU" sz="1400" kern="1200" dirty="0">
                          <a:solidFill>
                            <a:schemeClr val="dk1"/>
                          </a:solidFill>
                          <a:effectLst/>
                          <a:latin typeface="+mn-lt"/>
                          <a:ea typeface="+mn-ea"/>
                          <a:cs typeface="+mn-cs"/>
                        </a:rPr>
                        <a:t>GM, Network Regulation, AER</a:t>
                      </a:r>
                      <a:endParaRPr lang="en-AU" sz="1400" dirty="0">
                        <a:highlight>
                          <a:srgbClr val="FFFF00"/>
                        </a:highligh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i="0" u="none" strike="noStrike" baseline="0" dirty="0">
                          <a:solidFill>
                            <a:srgbClr val="000000"/>
                          </a:solidFill>
                          <a:latin typeface="+mn-lt"/>
                        </a:rPr>
                        <a:t>10 min</a:t>
                      </a:r>
                      <a:endParaRPr lang="en-US" sz="1600" dirty="0">
                        <a:latin typeface="+mn-lt"/>
                      </a:endParaRPr>
                    </a:p>
                    <a:p>
                      <a:endParaRPr lang="en-AU" sz="1600" dirty="0">
                        <a:latin typeface="+mn-lt"/>
                      </a:endParaRPr>
                    </a:p>
                  </a:txBody>
                  <a:tcPr/>
                </a:tc>
                <a:extLst>
                  <a:ext uri="{0D108BD9-81ED-4DB2-BD59-A6C34878D82A}">
                    <a16:rowId xmlns:a16="http://schemas.microsoft.com/office/drawing/2014/main" val="2024027212"/>
                  </a:ext>
                </a:extLst>
              </a:tr>
              <a:tr h="419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dk1"/>
                          </a:solidFill>
                          <a:effectLst/>
                          <a:latin typeface="+mn-lt"/>
                          <a:ea typeface="+mn-ea"/>
                          <a:cs typeface="+mn-cs"/>
                        </a:rPr>
                        <a:t>Closing remarks and next steps</a:t>
                      </a:r>
                      <a:endParaRPr lang="en-AU"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Lynne Gallagher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AER Board member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i="0" u="none" strike="noStrike" baseline="0" dirty="0">
                          <a:solidFill>
                            <a:srgbClr val="000000"/>
                          </a:solidFill>
                          <a:latin typeface="+mn-lt"/>
                        </a:rPr>
                        <a:t>5 min</a:t>
                      </a:r>
                      <a:endParaRPr lang="en-US" sz="1600" dirty="0">
                        <a:latin typeface="+mn-lt"/>
                      </a:endParaRPr>
                    </a:p>
                  </a:txBody>
                  <a:tcPr/>
                </a:tc>
                <a:extLst>
                  <a:ext uri="{0D108BD9-81ED-4DB2-BD59-A6C34878D82A}">
                    <a16:rowId xmlns:a16="http://schemas.microsoft.com/office/drawing/2014/main" val="964136337"/>
                  </a:ext>
                </a:extLst>
              </a:tr>
            </a:tbl>
          </a:graphicData>
        </a:graphic>
      </p:graphicFrame>
      <p:sp>
        <p:nvSpPr>
          <p:cNvPr id="5" name="Slide Number Placeholder 1">
            <a:extLst>
              <a:ext uri="{FF2B5EF4-FFF2-40B4-BE49-F238E27FC236}">
                <a16:creationId xmlns:a16="http://schemas.microsoft.com/office/drawing/2014/main" id="{C7CE1FD7-7543-91F2-7F1F-6735E5F0F374}"/>
              </a:ext>
            </a:extLst>
          </p:cNvPr>
          <p:cNvSpPr>
            <a:spLocks noGrp="1"/>
          </p:cNvSpPr>
          <p:nvPr>
            <p:ph type="sldNum" sz="quarter" idx="4"/>
          </p:nvPr>
        </p:nvSpPr>
        <p:spPr>
          <a:xfrm>
            <a:off x="9836216" y="6532368"/>
            <a:ext cx="2260537" cy="244670"/>
          </a:xfrm>
        </p:spPr>
        <p:txBody>
          <a:bodyPr/>
          <a:lstStyle/>
          <a:p>
            <a:fld id="{59E0E5AC-4EB8-1344-86F9-1F2AD8323603}" type="slidenum">
              <a:rPr lang="en-US" smtClean="0"/>
              <a:pPr/>
              <a:t>4</a:t>
            </a:fld>
            <a:endParaRPr lang="en-US" dirty="0"/>
          </a:p>
        </p:txBody>
      </p:sp>
    </p:spTree>
    <p:extLst>
      <p:ext uri="{BB962C8B-B14F-4D97-AF65-F5344CB8AC3E}">
        <p14:creationId xmlns:p14="http://schemas.microsoft.com/office/powerpoint/2010/main" val="240384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2B9B1-CE89-4304-A763-0A7C74BBAF0A}"/>
              </a:ext>
            </a:extLst>
          </p:cNvPr>
          <p:cNvSpPr txBox="1">
            <a:spLocks/>
          </p:cNvSpPr>
          <p:nvPr/>
        </p:nvSpPr>
        <p:spPr>
          <a:xfrm>
            <a:off x="445168" y="450627"/>
            <a:ext cx="8016239" cy="2247750"/>
          </a:xfrm>
          <a:prstGeom prst="rect">
            <a:avLst/>
          </a:prstGeom>
        </p:spPr>
        <p:txBody>
          <a:bodyPr anchor="b"/>
          <a:lstStyle>
            <a:lvl1pPr algn="l" defTabSz="914400" rtl="0" eaLnBrk="1" latinLnBrk="0" hangingPunct="1">
              <a:lnSpc>
                <a:spcPct val="90000"/>
              </a:lnSpc>
              <a:spcBef>
                <a:spcPct val="0"/>
              </a:spcBef>
              <a:buNone/>
              <a:defRPr sz="6000" b="1" kern="1200">
                <a:solidFill>
                  <a:schemeClr val="accent1"/>
                </a:solidFill>
                <a:latin typeface="+mj-lt"/>
                <a:ea typeface="+mj-ea"/>
                <a:cs typeface="+mj-cs"/>
              </a:defRPr>
            </a:lvl1pPr>
          </a:lstStyle>
          <a:p>
            <a:r>
              <a:rPr lang="en-US" sz="4000" dirty="0"/>
              <a:t>Overview</a:t>
            </a:r>
          </a:p>
        </p:txBody>
      </p:sp>
      <p:sp>
        <p:nvSpPr>
          <p:cNvPr id="5" name="Subtitle 2">
            <a:extLst>
              <a:ext uri="{FF2B5EF4-FFF2-40B4-BE49-F238E27FC236}">
                <a16:creationId xmlns:a16="http://schemas.microsoft.com/office/drawing/2014/main" id="{1AE7A4C0-A2AB-1294-94B8-FEF97F7B6060}"/>
              </a:ext>
            </a:extLst>
          </p:cNvPr>
          <p:cNvSpPr txBox="1">
            <a:spLocks/>
          </p:cNvSpPr>
          <p:nvPr/>
        </p:nvSpPr>
        <p:spPr>
          <a:xfrm>
            <a:off x="445168" y="3188583"/>
            <a:ext cx="7772399" cy="642660"/>
          </a:xfrm>
          <a:prstGeom prst="rect">
            <a:avLst/>
          </a:prstGeom>
        </p:spPr>
        <p:txBody>
          <a:bodyPr/>
          <a:lstStyle>
            <a:lvl1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lang="en-AU" sz="1800" kern="1200" smtClean="0">
                <a:solidFill>
                  <a:schemeClr val="accent1"/>
                </a:solidFill>
                <a:effectLst/>
                <a:latin typeface="+mn-lt"/>
                <a:ea typeface="+mn-ea"/>
                <a:cs typeface="+mn-cs"/>
              </a:defRPr>
            </a:lvl1pPr>
            <a:lvl2pPr marL="457200" indent="0" algn="ctr" defTabSz="914400" rtl="0" eaLnBrk="1" latinLnBrk="0" hangingPunct="1">
              <a:lnSpc>
                <a:spcPct val="90000"/>
              </a:lnSpc>
              <a:spcBef>
                <a:spcPts val="400"/>
              </a:spcBef>
              <a:spcAft>
                <a:spcPts val="400"/>
              </a:spcAft>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400"/>
              </a:spcBef>
              <a:spcAft>
                <a:spcPts val="400"/>
              </a:spcAft>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Helvetica" pitchFamily="2" charset="0"/>
              </a:rPr>
              <a:t>Lynne Gallagher</a:t>
            </a:r>
          </a:p>
          <a:p>
            <a:r>
              <a:rPr lang="en-US" dirty="0">
                <a:latin typeface="Helvetica" pitchFamily="2" charset="0"/>
              </a:rPr>
              <a:t>AER Board Member</a:t>
            </a:r>
          </a:p>
        </p:txBody>
      </p:sp>
    </p:spTree>
    <p:extLst>
      <p:ext uri="{BB962C8B-B14F-4D97-AF65-F5344CB8AC3E}">
        <p14:creationId xmlns:p14="http://schemas.microsoft.com/office/powerpoint/2010/main" val="357667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902DDC41-7349-FC57-3AAB-AAB3290CFC9E}"/>
              </a:ext>
            </a:extLst>
          </p:cNvPr>
          <p:cNvGraphicFramePr/>
          <p:nvPr>
            <p:extLst>
              <p:ext uri="{D42A27DB-BD31-4B8C-83A1-F6EECF244321}">
                <p14:modId xmlns:p14="http://schemas.microsoft.com/office/powerpoint/2010/main" val="3305445873"/>
              </p:ext>
            </p:extLst>
          </p:nvPr>
        </p:nvGraphicFramePr>
        <p:xfrm>
          <a:off x="193389" y="2149575"/>
          <a:ext cx="11416001" cy="1882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1">
            <a:extLst>
              <a:ext uri="{FF2B5EF4-FFF2-40B4-BE49-F238E27FC236}">
                <a16:creationId xmlns:a16="http://schemas.microsoft.com/office/drawing/2014/main" id="{F8D8458A-C807-C4B1-D967-3C58D8EBE84C}"/>
              </a:ext>
            </a:extLst>
          </p:cNvPr>
          <p:cNvSpPr>
            <a:spLocks noGrp="1"/>
          </p:cNvSpPr>
          <p:nvPr>
            <p:ph type="sldNum" sz="quarter" idx="4"/>
          </p:nvPr>
        </p:nvSpPr>
        <p:spPr>
          <a:xfrm>
            <a:off x="9836216" y="6532368"/>
            <a:ext cx="2260537" cy="244670"/>
          </a:xfrm>
        </p:spPr>
        <p:txBody>
          <a:bodyPr/>
          <a:lstStyle/>
          <a:p>
            <a:fld id="{59E0E5AC-4EB8-1344-86F9-1F2AD8323603}" type="slidenum">
              <a:rPr lang="en-US" smtClean="0"/>
              <a:pPr/>
              <a:t>6</a:t>
            </a:fld>
            <a:endParaRPr lang="en-US" dirty="0"/>
          </a:p>
        </p:txBody>
      </p:sp>
      <p:sp>
        <p:nvSpPr>
          <p:cNvPr id="6" name="Rectangle: Rounded Corners 5">
            <a:extLst>
              <a:ext uri="{FF2B5EF4-FFF2-40B4-BE49-F238E27FC236}">
                <a16:creationId xmlns:a16="http://schemas.microsoft.com/office/drawing/2014/main" id="{5AB32734-AEEC-B7B7-935C-3A5D268DC3C4}"/>
              </a:ext>
            </a:extLst>
          </p:cNvPr>
          <p:cNvSpPr/>
          <p:nvPr/>
        </p:nvSpPr>
        <p:spPr>
          <a:xfrm>
            <a:off x="652668" y="2754113"/>
            <a:ext cx="1249049" cy="694765"/>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rPr>
              <a:t>Framework &amp; approach</a:t>
            </a:r>
          </a:p>
        </p:txBody>
      </p:sp>
      <p:sp>
        <p:nvSpPr>
          <p:cNvPr id="7" name="Rectangle: Rounded Corners 6">
            <a:extLst>
              <a:ext uri="{FF2B5EF4-FFF2-40B4-BE49-F238E27FC236}">
                <a16:creationId xmlns:a16="http://schemas.microsoft.com/office/drawing/2014/main" id="{03A85159-CED4-2179-C41F-325FD84ED127}"/>
              </a:ext>
            </a:extLst>
          </p:cNvPr>
          <p:cNvSpPr/>
          <p:nvPr/>
        </p:nvSpPr>
        <p:spPr>
          <a:xfrm>
            <a:off x="2140328" y="2743200"/>
            <a:ext cx="1201273" cy="694765"/>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rPr>
              <a:t>Powerlink’s revenue proposal</a:t>
            </a:r>
          </a:p>
        </p:txBody>
      </p:sp>
      <p:sp>
        <p:nvSpPr>
          <p:cNvPr id="8" name="Rectangle: Rounded Corners 7">
            <a:extLst>
              <a:ext uri="{FF2B5EF4-FFF2-40B4-BE49-F238E27FC236}">
                <a16:creationId xmlns:a16="http://schemas.microsoft.com/office/drawing/2014/main" id="{E5F45D9C-D86E-78C8-2E87-532B4AFB56F0}"/>
              </a:ext>
            </a:extLst>
          </p:cNvPr>
          <p:cNvSpPr/>
          <p:nvPr/>
        </p:nvSpPr>
        <p:spPr>
          <a:xfrm>
            <a:off x="3575439" y="2743200"/>
            <a:ext cx="811126" cy="694765"/>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rPr>
              <a:t>Issues paper</a:t>
            </a:r>
          </a:p>
        </p:txBody>
      </p:sp>
      <p:sp>
        <p:nvSpPr>
          <p:cNvPr id="9" name="Rectangle: Rounded Corners 8">
            <a:extLst>
              <a:ext uri="{FF2B5EF4-FFF2-40B4-BE49-F238E27FC236}">
                <a16:creationId xmlns:a16="http://schemas.microsoft.com/office/drawing/2014/main" id="{A34A2252-741C-FBD6-8335-8D840AF7A2D4}"/>
              </a:ext>
            </a:extLst>
          </p:cNvPr>
          <p:cNvSpPr/>
          <p:nvPr/>
        </p:nvSpPr>
        <p:spPr>
          <a:xfrm>
            <a:off x="4617161" y="2743200"/>
            <a:ext cx="779680" cy="694765"/>
          </a:xfrm>
          <a:prstGeom prst="roundRect">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rPr>
              <a:t>Public forum</a:t>
            </a:r>
          </a:p>
        </p:txBody>
      </p:sp>
      <p:sp>
        <p:nvSpPr>
          <p:cNvPr id="10" name="Rectangle: Rounded Corners 9">
            <a:extLst>
              <a:ext uri="{FF2B5EF4-FFF2-40B4-BE49-F238E27FC236}">
                <a16:creationId xmlns:a16="http://schemas.microsoft.com/office/drawing/2014/main" id="{D697C9E8-9CF9-1AD9-30AC-78E90CE4FD12}"/>
              </a:ext>
            </a:extLst>
          </p:cNvPr>
          <p:cNvSpPr/>
          <p:nvPr/>
        </p:nvSpPr>
        <p:spPr>
          <a:xfrm>
            <a:off x="5635452" y="2749632"/>
            <a:ext cx="1201273" cy="694765"/>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rPr>
              <a:t>Draft decision</a:t>
            </a:r>
          </a:p>
        </p:txBody>
      </p:sp>
      <p:sp>
        <p:nvSpPr>
          <p:cNvPr id="11" name="Rectangle: Rounded Corners 10">
            <a:extLst>
              <a:ext uri="{FF2B5EF4-FFF2-40B4-BE49-F238E27FC236}">
                <a16:creationId xmlns:a16="http://schemas.microsoft.com/office/drawing/2014/main" id="{99FF093F-7582-83CD-3963-EE1E85CAC7DD}"/>
              </a:ext>
            </a:extLst>
          </p:cNvPr>
          <p:cNvSpPr/>
          <p:nvPr/>
        </p:nvSpPr>
        <p:spPr>
          <a:xfrm>
            <a:off x="8085612" y="2734235"/>
            <a:ext cx="1201273" cy="694765"/>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rPr>
              <a:t>Powerlink’s revised proposal</a:t>
            </a:r>
          </a:p>
        </p:txBody>
      </p:sp>
      <p:sp>
        <p:nvSpPr>
          <p:cNvPr id="12" name="Rectangle: Rounded Corners 11">
            <a:extLst>
              <a:ext uri="{FF2B5EF4-FFF2-40B4-BE49-F238E27FC236}">
                <a16:creationId xmlns:a16="http://schemas.microsoft.com/office/drawing/2014/main" id="{0E7055B5-1AF6-1983-80C2-752684858D18}"/>
              </a:ext>
            </a:extLst>
          </p:cNvPr>
          <p:cNvSpPr/>
          <p:nvPr/>
        </p:nvSpPr>
        <p:spPr>
          <a:xfrm>
            <a:off x="7075336" y="2756064"/>
            <a:ext cx="779680" cy="694765"/>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rPr>
              <a:t>Public forum</a:t>
            </a:r>
          </a:p>
        </p:txBody>
      </p:sp>
      <p:sp>
        <p:nvSpPr>
          <p:cNvPr id="13" name="Rectangle: Rounded Corners 12">
            <a:extLst>
              <a:ext uri="{FF2B5EF4-FFF2-40B4-BE49-F238E27FC236}">
                <a16:creationId xmlns:a16="http://schemas.microsoft.com/office/drawing/2014/main" id="{A6B01E34-4339-EDD3-5C73-330C75296E93}"/>
              </a:ext>
            </a:extLst>
          </p:cNvPr>
          <p:cNvSpPr/>
          <p:nvPr/>
        </p:nvSpPr>
        <p:spPr>
          <a:xfrm>
            <a:off x="9525496" y="2734234"/>
            <a:ext cx="1510804" cy="694765"/>
          </a:xfrm>
          <a:prstGeom prst="round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rPr>
              <a:t>Final decision</a:t>
            </a:r>
          </a:p>
          <a:p>
            <a:pPr algn="ctr"/>
            <a:r>
              <a:rPr lang="en-AU" sz="1400" dirty="0">
                <a:solidFill>
                  <a:schemeClr val="bg1"/>
                </a:solidFill>
              </a:rPr>
              <a:t>April 2027</a:t>
            </a:r>
          </a:p>
        </p:txBody>
      </p:sp>
      <p:sp>
        <p:nvSpPr>
          <p:cNvPr id="14" name="Title 1">
            <a:extLst>
              <a:ext uri="{FF2B5EF4-FFF2-40B4-BE49-F238E27FC236}">
                <a16:creationId xmlns:a16="http://schemas.microsoft.com/office/drawing/2014/main" id="{4D4DDED2-B035-5436-02C3-8BFBE193E345}"/>
              </a:ext>
            </a:extLst>
          </p:cNvPr>
          <p:cNvSpPr txBox="1">
            <a:spLocks/>
          </p:cNvSpPr>
          <p:nvPr/>
        </p:nvSpPr>
        <p:spPr>
          <a:xfrm>
            <a:off x="193389" y="399658"/>
            <a:ext cx="10674579" cy="688601"/>
          </a:xfrm>
          <a:prstGeom prst="rect">
            <a:avLst/>
          </a:prstGeom>
        </p:spPr>
        <p:txBody>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sz="3200" dirty="0"/>
              <a:t>Our regulatory framework</a:t>
            </a:r>
            <a:endParaRPr lang="en-AU" sz="3200" dirty="0"/>
          </a:p>
        </p:txBody>
      </p:sp>
      <p:sp>
        <p:nvSpPr>
          <p:cNvPr id="21" name="Arrow: Curved Down 20">
            <a:extLst>
              <a:ext uri="{FF2B5EF4-FFF2-40B4-BE49-F238E27FC236}">
                <a16:creationId xmlns:a16="http://schemas.microsoft.com/office/drawing/2014/main" id="{E355AC2E-404D-0871-D570-63E7B93B909B}"/>
              </a:ext>
            </a:extLst>
          </p:cNvPr>
          <p:cNvSpPr/>
          <p:nvPr/>
        </p:nvSpPr>
        <p:spPr>
          <a:xfrm>
            <a:off x="2622175" y="1875946"/>
            <a:ext cx="7624483" cy="731520"/>
          </a:xfrm>
          <a:prstGeom prst="curved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2" name="Arrow: Curved Down 21">
            <a:extLst>
              <a:ext uri="{FF2B5EF4-FFF2-40B4-BE49-F238E27FC236}">
                <a16:creationId xmlns:a16="http://schemas.microsoft.com/office/drawing/2014/main" id="{961E70DD-7017-66B3-B47B-967BC55EEBCA}"/>
              </a:ext>
            </a:extLst>
          </p:cNvPr>
          <p:cNvSpPr/>
          <p:nvPr/>
        </p:nvSpPr>
        <p:spPr>
          <a:xfrm>
            <a:off x="6127424" y="2034988"/>
            <a:ext cx="4119234" cy="584261"/>
          </a:xfrm>
          <a:prstGeom prst="curvedDownArrow">
            <a:avLst>
              <a:gd name="adj1" fmla="val 19865"/>
              <a:gd name="adj2" fmla="val 50000"/>
              <a:gd name="adj3" fmla="val 25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3" name="Arrow: Curved Down 22">
            <a:extLst>
              <a:ext uri="{FF2B5EF4-FFF2-40B4-BE49-F238E27FC236}">
                <a16:creationId xmlns:a16="http://schemas.microsoft.com/office/drawing/2014/main" id="{95E9B327-5958-D981-FDF1-25EA2871A524}"/>
              </a:ext>
            </a:extLst>
          </p:cNvPr>
          <p:cNvSpPr/>
          <p:nvPr/>
        </p:nvSpPr>
        <p:spPr>
          <a:xfrm>
            <a:off x="8580120" y="2269730"/>
            <a:ext cx="1600200" cy="349519"/>
          </a:xfrm>
          <a:prstGeom prst="curvedDownArrow">
            <a:avLst>
              <a:gd name="adj1" fmla="val 19865"/>
              <a:gd name="adj2" fmla="val 50000"/>
              <a:gd name="adj3" fmla="val 25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5" name="Rectangle 24">
            <a:extLst>
              <a:ext uri="{FF2B5EF4-FFF2-40B4-BE49-F238E27FC236}">
                <a16:creationId xmlns:a16="http://schemas.microsoft.com/office/drawing/2014/main" id="{0EC75CDE-897F-B4FF-2C22-25003B8916B9}"/>
              </a:ext>
            </a:extLst>
          </p:cNvPr>
          <p:cNvSpPr/>
          <p:nvPr/>
        </p:nvSpPr>
        <p:spPr>
          <a:xfrm rot="1217164">
            <a:off x="10092620" y="2447657"/>
            <a:ext cx="49007" cy="168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BC855943-8BC0-E70B-A109-458A3E772385}"/>
              </a:ext>
            </a:extLst>
          </p:cNvPr>
          <p:cNvSpPr/>
          <p:nvPr/>
        </p:nvSpPr>
        <p:spPr>
          <a:xfrm>
            <a:off x="10127932" y="2462766"/>
            <a:ext cx="104775" cy="976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92FA8887-278A-0C45-7A87-CE8099FCE0E2}"/>
              </a:ext>
            </a:extLst>
          </p:cNvPr>
          <p:cNvSpPr/>
          <p:nvPr/>
        </p:nvSpPr>
        <p:spPr>
          <a:xfrm>
            <a:off x="10095013" y="2517535"/>
            <a:ext cx="104775" cy="976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9A4BDB50-1F05-0280-C7DB-A5D9EC03ED19}"/>
              </a:ext>
            </a:extLst>
          </p:cNvPr>
          <p:cNvSpPr/>
          <p:nvPr/>
        </p:nvSpPr>
        <p:spPr>
          <a:xfrm>
            <a:off x="10095012" y="2573530"/>
            <a:ext cx="12858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8F921745-18C2-13C8-2CB6-5A5018FE0CF5}"/>
              </a:ext>
            </a:extLst>
          </p:cNvPr>
          <p:cNvSpPr txBox="1"/>
          <p:nvPr/>
        </p:nvSpPr>
        <p:spPr>
          <a:xfrm>
            <a:off x="5479173" y="1520801"/>
            <a:ext cx="3807712" cy="369332"/>
          </a:xfrm>
          <a:prstGeom prst="rect">
            <a:avLst/>
          </a:prstGeom>
          <a:noFill/>
        </p:spPr>
        <p:txBody>
          <a:bodyPr wrap="square" rtlCol="0">
            <a:spAutoFit/>
          </a:bodyPr>
          <a:lstStyle/>
          <a:p>
            <a:r>
              <a:rPr lang="en-AU" dirty="0"/>
              <a:t>Propose-respond</a:t>
            </a:r>
          </a:p>
        </p:txBody>
      </p:sp>
      <p:pic>
        <p:nvPicPr>
          <p:cNvPr id="40" name="Picture 39">
            <a:extLst>
              <a:ext uri="{FF2B5EF4-FFF2-40B4-BE49-F238E27FC236}">
                <a16:creationId xmlns:a16="http://schemas.microsoft.com/office/drawing/2014/main" id="{9C3745C2-F49D-9B3E-452E-9A6EA0437719}"/>
              </a:ext>
            </a:extLst>
          </p:cNvPr>
          <p:cNvPicPr>
            <a:picLocks noChangeAspect="1"/>
          </p:cNvPicPr>
          <p:nvPr/>
        </p:nvPicPr>
        <p:blipFill>
          <a:blip r:embed="rId7"/>
          <a:stretch>
            <a:fillRect/>
          </a:stretch>
        </p:blipFill>
        <p:spPr>
          <a:xfrm>
            <a:off x="4617161" y="4341383"/>
            <a:ext cx="514240" cy="514240"/>
          </a:xfrm>
          <a:prstGeom prst="rect">
            <a:avLst/>
          </a:prstGeom>
        </p:spPr>
      </p:pic>
      <p:pic>
        <p:nvPicPr>
          <p:cNvPr id="41" name="Picture 40">
            <a:extLst>
              <a:ext uri="{FF2B5EF4-FFF2-40B4-BE49-F238E27FC236}">
                <a16:creationId xmlns:a16="http://schemas.microsoft.com/office/drawing/2014/main" id="{E8606DB4-90EA-A3F4-F02D-ED9F7A90B587}"/>
              </a:ext>
            </a:extLst>
          </p:cNvPr>
          <p:cNvPicPr>
            <a:picLocks noChangeAspect="1"/>
          </p:cNvPicPr>
          <p:nvPr/>
        </p:nvPicPr>
        <p:blipFill>
          <a:blip r:embed="rId8"/>
          <a:stretch>
            <a:fillRect/>
          </a:stretch>
        </p:blipFill>
        <p:spPr>
          <a:xfrm>
            <a:off x="4617161" y="5015322"/>
            <a:ext cx="598416" cy="598416"/>
          </a:xfrm>
          <a:prstGeom prst="rect">
            <a:avLst/>
          </a:prstGeom>
        </p:spPr>
      </p:pic>
      <p:sp>
        <p:nvSpPr>
          <p:cNvPr id="43" name="Arrow: Curved Up 42">
            <a:extLst>
              <a:ext uri="{FF2B5EF4-FFF2-40B4-BE49-F238E27FC236}">
                <a16:creationId xmlns:a16="http://schemas.microsoft.com/office/drawing/2014/main" id="{8D1A6278-1E60-4BEF-2C6B-76376E7E9EAB}"/>
              </a:ext>
            </a:extLst>
          </p:cNvPr>
          <p:cNvSpPr/>
          <p:nvPr/>
        </p:nvSpPr>
        <p:spPr>
          <a:xfrm>
            <a:off x="3981002" y="3581400"/>
            <a:ext cx="6265656" cy="600285"/>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4" name="TextBox 43">
            <a:extLst>
              <a:ext uri="{FF2B5EF4-FFF2-40B4-BE49-F238E27FC236}">
                <a16:creationId xmlns:a16="http://schemas.microsoft.com/office/drawing/2014/main" id="{CEB7CE74-9896-EDEA-0DFA-FD9F8A7594E9}"/>
              </a:ext>
            </a:extLst>
          </p:cNvPr>
          <p:cNvSpPr txBox="1"/>
          <p:nvPr/>
        </p:nvSpPr>
        <p:spPr>
          <a:xfrm>
            <a:off x="5136727" y="4429805"/>
            <a:ext cx="3600128" cy="369332"/>
          </a:xfrm>
          <a:prstGeom prst="rect">
            <a:avLst/>
          </a:prstGeom>
          <a:noFill/>
        </p:spPr>
        <p:txBody>
          <a:bodyPr wrap="square" rtlCol="0">
            <a:spAutoFit/>
          </a:bodyPr>
          <a:lstStyle/>
          <a:p>
            <a:r>
              <a:rPr lang="en-AU" dirty="0"/>
              <a:t>National energy objectives</a:t>
            </a:r>
          </a:p>
        </p:txBody>
      </p:sp>
      <p:sp>
        <p:nvSpPr>
          <p:cNvPr id="45" name="TextBox 44">
            <a:extLst>
              <a:ext uri="{FF2B5EF4-FFF2-40B4-BE49-F238E27FC236}">
                <a16:creationId xmlns:a16="http://schemas.microsoft.com/office/drawing/2014/main" id="{C60A91A9-CD12-FDD9-B323-00906AAE3292}"/>
              </a:ext>
            </a:extLst>
          </p:cNvPr>
          <p:cNvSpPr txBox="1"/>
          <p:nvPr/>
        </p:nvSpPr>
        <p:spPr>
          <a:xfrm>
            <a:off x="5172993" y="5100623"/>
            <a:ext cx="3600128" cy="369332"/>
          </a:xfrm>
          <a:prstGeom prst="rect">
            <a:avLst/>
          </a:prstGeom>
          <a:noFill/>
        </p:spPr>
        <p:txBody>
          <a:bodyPr wrap="square" rtlCol="0">
            <a:spAutoFit/>
          </a:bodyPr>
          <a:lstStyle/>
          <a:p>
            <a:r>
              <a:rPr lang="en-AU" dirty="0"/>
              <a:t>Revenue &amp; pricing principles</a:t>
            </a:r>
          </a:p>
        </p:txBody>
      </p:sp>
      <p:sp>
        <p:nvSpPr>
          <p:cNvPr id="46" name="TextBox 45">
            <a:extLst>
              <a:ext uri="{FF2B5EF4-FFF2-40B4-BE49-F238E27FC236}">
                <a16:creationId xmlns:a16="http://schemas.microsoft.com/office/drawing/2014/main" id="{9F3E8BF6-48F2-D1D5-D736-A6FAF8892EFC}"/>
              </a:ext>
            </a:extLst>
          </p:cNvPr>
          <p:cNvSpPr txBox="1"/>
          <p:nvPr/>
        </p:nvSpPr>
        <p:spPr>
          <a:xfrm>
            <a:off x="6127424" y="5613738"/>
            <a:ext cx="5500052" cy="646331"/>
          </a:xfrm>
          <a:prstGeom prst="rect">
            <a:avLst/>
          </a:prstGeom>
          <a:noFill/>
        </p:spPr>
        <p:txBody>
          <a:bodyPr wrap="square" rtlCol="0">
            <a:spAutoFit/>
          </a:bodyPr>
          <a:lstStyle/>
          <a:p>
            <a:r>
              <a:rPr lang="en-AU" dirty="0"/>
              <a:t>Efficient &amp; prudent expenditure</a:t>
            </a:r>
          </a:p>
          <a:p>
            <a:r>
              <a:rPr lang="en-AU" dirty="0"/>
              <a:t>Incentive mechanisms</a:t>
            </a:r>
          </a:p>
        </p:txBody>
      </p:sp>
      <p:pic>
        <p:nvPicPr>
          <p:cNvPr id="50" name="Graphic 49" descr="Tools outline">
            <a:extLst>
              <a:ext uri="{FF2B5EF4-FFF2-40B4-BE49-F238E27FC236}">
                <a16:creationId xmlns:a16="http://schemas.microsoft.com/office/drawing/2014/main" id="{83B7955A-DC07-5F50-1C20-8B4CBF9D37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97583" y="5633577"/>
            <a:ext cx="598417" cy="598417"/>
          </a:xfrm>
          <a:prstGeom prst="rect">
            <a:avLst/>
          </a:prstGeom>
        </p:spPr>
      </p:pic>
      <p:sp>
        <p:nvSpPr>
          <p:cNvPr id="51" name="Rectangle: Rounded Corners 50">
            <a:extLst>
              <a:ext uri="{FF2B5EF4-FFF2-40B4-BE49-F238E27FC236}">
                <a16:creationId xmlns:a16="http://schemas.microsoft.com/office/drawing/2014/main" id="{8B2ACB4D-2E06-4FB2-854C-0B6440427FDE}"/>
              </a:ext>
            </a:extLst>
          </p:cNvPr>
          <p:cNvSpPr/>
          <p:nvPr/>
        </p:nvSpPr>
        <p:spPr>
          <a:xfrm>
            <a:off x="4310575" y="4349978"/>
            <a:ext cx="5500052" cy="1882016"/>
          </a:xfrm>
          <a:prstGeom prst="roundRect">
            <a:avLst/>
          </a:prstGeom>
          <a:solidFill>
            <a:schemeClr val="accent2">
              <a:lumMod val="20000"/>
              <a:lumOff val="80000"/>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a:extLst>
              <a:ext uri="{FF2B5EF4-FFF2-40B4-BE49-F238E27FC236}">
                <a16:creationId xmlns:a16="http://schemas.microsoft.com/office/drawing/2014/main" id="{221375D1-08F1-3318-4011-5C57C8B845FF}"/>
              </a:ext>
            </a:extLst>
          </p:cNvPr>
          <p:cNvSpPr txBox="1"/>
          <p:nvPr/>
        </p:nvSpPr>
        <p:spPr>
          <a:xfrm>
            <a:off x="5031726" y="3676564"/>
            <a:ext cx="4255159" cy="379970"/>
          </a:xfrm>
          <a:prstGeom prst="rect">
            <a:avLst/>
          </a:prstGeom>
          <a:noFill/>
        </p:spPr>
        <p:txBody>
          <a:bodyPr wrap="square" rtlCol="0">
            <a:spAutoFit/>
          </a:bodyPr>
          <a:lstStyle/>
          <a:p>
            <a:r>
              <a:rPr lang="en-AU" b="1" dirty="0"/>
              <a:t>AER consultation and assessment</a:t>
            </a:r>
          </a:p>
        </p:txBody>
      </p:sp>
    </p:spTree>
    <p:extLst>
      <p:ext uri="{BB962C8B-B14F-4D97-AF65-F5344CB8AC3E}">
        <p14:creationId xmlns:p14="http://schemas.microsoft.com/office/powerpoint/2010/main" val="141422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F71B0-E12F-ED6B-3430-415341DF88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DEA9FD-1748-05BD-5AC5-1C3ABBEA8786}"/>
              </a:ext>
            </a:extLst>
          </p:cNvPr>
          <p:cNvSpPr txBox="1">
            <a:spLocks/>
          </p:cNvSpPr>
          <p:nvPr/>
        </p:nvSpPr>
        <p:spPr>
          <a:xfrm>
            <a:off x="418424" y="413522"/>
            <a:ext cx="10674579" cy="688601"/>
          </a:xfrm>
          <a:prstGeom prst="rect">
            <a:avLst/>
          </a:prstGeom>
        </p:spPr>
        <p:txBody>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sz="3200" dirty="0"/>
              <a:t>The transmission system in Queensland</a:t>
            </a:r>
            <a:endParaRPr lang="en-AU" sz="3200" dirty="0"/>
          </a:p>
        </p:txBody>
      </p:sp>
      <p:sp>
        <p:nvSpPr>
          <p:cNvPr id="4" name="Slide Number Placeholder 1">
            <a:extLst>
              <a:ext uri="{FF2B5EF4-FFF2-40B4-BE49-F238E27FC236}">
                <a16:creationId xmlns:a16="http://schemas.microsoft.com/office/drawing/2014/main" id="{12810301-25F5-E538-DC95-DE9B52E95D7C}"/>
              </a:ext>
            </a:extLst>
          </p:cNvPr>
          <p:cNvSpPr>
            <a:spLocks noGrp="1"/>
          </p:cNvSpPr>
          <p:nvPr>
            <p:ph type="sldNum" sz="quarter" idx="4"/>
          </p:nvPr>
        </p:nvSpPr>
        <p:spPr>
          <a:xfrm>
            <a:off x="9836216" y="6532368"/>
            <a:ext cx="2260537" cy="244670"/>
          </a:xfrm>
        </p:spPr>
        <p:txBody>
          <a:bodyPr/>
          <a:lstStyle/>
          <a:p>
            <a:fld id="{59E0E5AC-4EB8-1344-86F9-1F2AD8323603}" type="slidenum">
              <a:rPr lang="en-US" smtClean="0"/>
              <a:pPr/>
              <a:t>7</a:t>
            </a:fld>
            <a:endParaRPr lang="en-US" dirty="0"/>
          </a:p>
        </p:txBody>
      </p:sp>
      <p:sp>
        <p:nvSpPr>
          <p:cNvPr id="5" name="TextBox 4">
            <a:extLst>
              <a:ext uri="{FF2B5EF4-FFF2-40B4-BE49-F238E27FC236}">
                <a16:creationId xmlns:a16="http://schemas.microsoft.com/office/drawing/2014/main" id="{AA258753-F85A-6742-646C-E5C1BB56AB58}"/>
              </a:ext>
            </a:extLst>
          </p:cNvPr>
          <p:cNvSpPr txBox="1"/>
          <p:nvPr/>
        </p:nvSpPr>
        <p:spPr>
          <a:xfrm>
            <a:off x="6266329" y="1602710"/>
            <a:ext cx="5755341" cy="3139321"/>
          </a:xfrm>
          <a:prstGeom prst="rect">
            <a:avLst/>
          </a:prstGeom>
          <a:solidFill>
            <a:schemeClr val="accent2">
              <a:lumMod val="20000"/>
              <a:lumOff val="80000"/>
            </a:schemeClr>
          </a:solidFill>
        </p:spPr>
        <p:txBody>
          <a:bodyPr wrap="square" rtlCol="0">
            <a:spAutoFit/>
          </a:bodyPr>
          <a:lstStyle/>
          <a:p>
            <a:r>
              <a:rPr lang="en-AU" b="1" dirty="0">
                <a:solidFill>
                  <a:schemeClr val="tx2"/>
                </a:solidFill>
              </a:rPr>
              <a:t>Developments in Queensland</a:t>
            </a:r>
          </a:p>
          <a:p>
            <a:endParaRPr lang="en-AU" dirty="0"/>
          </a:p>
          <a:p>
            <a:r>
              <a:rPr lang="en-AU" dirty="0"/>
              <a:t>          </a:t>
            </a:r>
          </a:p>
          <a:p>
            <a:r>
              <a:rPr lang="en-AU" dirty="0"/>
              <a:t>           Changing demand and supply patterns</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r>
              <a:rPr lang="en-AU" dirty="0"/>
              <a:t>           Queensland Energy Roadmap</a:t>
            </a:r>
          </a:p>
          <a:p>
            <a:endParaRPr lang="en-AU" dirty="0"/>
          </a:p>
          <a:p>
            <a:endParaRPr lang="en-AU" dirty="0"/>
          </a:p>
          <a:p>
            <a:endParaRPr lang="en-AU" dirty="0"/>
          </a:p>
        </p:txBody>
      </p:sp>
      <p:pic>
        <p:nvPicPr>
          <p:cNvPr id="7" name="Picture 6">
            <a:extLst>
              <a:ext uri="{FF2B5EF4-FFF2-40B4-BE49-F238E27FC236}">
                <a16:creationId xmlns:a16="http://schemas.microsoft.com/office/drawing/2014/main" id="{6886DFB5-9E53-B3B5-3EC0-57246C6618C4}"/>
              </a:ext>
            </a:extLst>
          </p:cNvPr>
          <p:cNvPicPr>
            <a:picLocks noChangeAspect="1"/>
          </p:cNvPicPr>
          <p:nvPr/>
        </p:nvPicPr>
        <p:blipFill>
          <a:blip r:embed="rId2"/>
          <a:stretch>
            <a:fillRect/>
          </a:stretch>
        </p:blipFill>
        <p:spPr>
          <a:xfrm>
            <a:off x="6266329" y="2326216"/>
            <a:ext cx="598416" cy="598416"/>
          </a:xfrm>
          <a:prstGeom prst="rect">
            <a:avLst/>
          </a:prstGeom>
        </p:spPr>
      </p:pic>
      <p:pic>
        <p:nvPicPr>
          <p:cNvPr id="8" name="Picture 7">
            <a:extLst>
              <a:ext uri="{FF2B5EF4-FFF2-40B4-BE49-F238E27FC236}">
                <a16:creationId xmlns:a16="http://schemas.microsoft.com/office/drawing/2014/main" id="{DFE39E59-B799-111F-BCA1-0EEFD2C34438}"/>
              </a:ext>
            </a:extLst>
          </p:cNvPr>
          <p:cNvPicPr>
            <a:picLocks noChangeAspect="1"/>
          </p:cNvPicPr>
          <p:nvPr/>
        </p:nvPicPr>
        <p:blipFill>
          <a:blip r:embed="rId3"/>
          <a:stretch>
            <a:fillRect/>
          </a:stretch>
        </p:blipFill>
        <p:spPr>
          <a:xfrm>
            <a:off x="6266329" y="3453101"/>
            <a:ext cx="514240" cy="514240"/>
          </a:xfrm>
          <a:prstGeom prst="rect">
            <a:avLst/>
          </a:prstGeom>
        </p:spPr>
      </p:pic>
      <p:pic>
        <p:nvPicPr>
          <p:cNvPr id="10" name="Graphic 9" descr="Electric Tower outline">
            <a:extLst>
              <a:ext uri="{FF2B5EF4-FFF2-40B4-BE49-F238E27FC236}">
                <a16:creationId xmlns:a16="http://schemas.microsoft.com/office/drawing/2014/main" id="{92099669-CEDA-26B3-01DE-C0540454CF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7994" y="1870645"/>
            <a:ext cx="1638313" cy="1638313"/>
          </a:xfrm>
          <a:prstGeom prst="rect">
            <a:avLst/>
          </a:prstGeom>
        </p:spPr>
      </p:pic>
      <p:pic>
        <p:nvPicPr>
          <p:cNvPr id="11" name="Picture 10">
            <a:extLst>
              <a:ext uri="{FF2B5EF4-FFF2-40B4-BE49-F238E27FC236}">
                <a16:creationId xmlns:a16="http://schemas.microsoft.com/office/drawing/2014/main" id="{ECE34C1D-895B-92F8-8E20-A587AC0A257A}"/>
              </a:ext>
            </a:extLst>
          </p:cNvPr>
          <p:cNvPicPr>
            <a:picLocks noChangeAspect="1"/>
          </p:cNvPicPr>
          <p:nvPr/>
        </p:nvPicPr>
        <p:blipFill>
          <a:blip r:embed="rId6"/>
          <a:stretch>
            <a:fillRect/>
          </a:stretch>
        </p:blipFill>
        <p:spPr>
          <a:xfrm>
            <a:off x="316671" y="1874743"/>
            <a:ext cx="1378998" cy="1378998"/>
          </a:xfrm>
          <a:prstGeom prst="rect">
            <a:avLst/>
          </a:prstGeom>
        </p:spPr>
      </p:pic>
      <p:sp>
        <p:nvSpPr>
          <p:cNvPr id="13" name="TextBox 12">
            <a:extLst>
              <a:ext uri="{FF2B5EF4-FFF2-40B4-BE49-F238E27FC236}">
                <a16:creationId xmlns:a16="http://schemas.microsoft.com/office/drawing/2014/main" id="{2A2B0C60-ECE7-609D-0FAE-BA4B473A0389}"/>
              </a:ext>
            </a:extLst>
          </p:cNvPr>
          <p:cNvSpPr txBox="1"/>
          <p:nvPr/>
        </p:nvSpPr>
        <p:spPr>
          <a:xfrm>
            <a:off x="356118" y="3204621"/>
            <a:ext cx="2140771" cy="1354217"/>
          </a:xfrm>
          <a:prstGeom prst="rect">
            <a:avLst/>
          </a:prstGeom>
          <a:noFill/>
        </p:spPr>
        <p:txBody>
          <a:bodyPr wrap="square" rtlCol="0">
            <a:spAutoFit/>
          </a:bodyPr>
          <a:lstStyle/>
          <a:p>
            <a:r>
              <a:rPr lang="en-AU" b="1" dirty="0"/>
              <a:t>Powerlink</a:t>
            </a:r>
          </a:p>
          <a:p>
            <a:r>
              <a:rPr lang="en-AU" sz="1600" dirty="0"/>
              <a:t>Operates, maintains &amp; develops the existing network</a:t>
            </a:r>
          </a:p>
          <a:p>
            <a:endParaRPr lang="en-AU" sz="1600" dirty="0"/>
          </a:p>
        </p:txBody>
      </p:sp>
      <p:sp>
        <p:nvSpPr>
          <p:cNvPr id="14" name="TextBox 13">
            <a:extLst>
              <a:ext uri="{FF2B5EF4-FFF2-40B4-BE49-F238E27FC236}">
                <a16:creationId xmlns:a16="http://schemas.microsoft.com/office/drawing/2014/main" id="{49F696BF-7672-7FB9-8458-4CF565429D1E}"/>
              </a:ext>
            </a:extLst>
          </p:cNvPr>
          <p:cNvSpPr txBox="1"/>
          <p:nvPr/>
        </p:nvSpPr>
        <p:spPr>
          <a:xfrm>
            <a:off x="3795329" y="3178899"/>
            <a:ext cx="2286000" cy="1569660"/>
          </a:xfrm>
          <a:prstGeom prst="rect">
            <a:avLst/>
          </a:prstGeom>
          <a:noFill/>
        </p:spPr>
        <p:txBody>
          <a:bodyPr wrap="square" rtlCol="0">
            <a:spAutoFit/>
          </a:bodyPr>
          <a:lstStyle/>
          <a:p>
            <a:r>
              <a:rPr lang="en-AU" sz="1600" b="1" dirty="0"/>
              <a:t>Energy Roadmap &amp; ISP</a:t>
            </a:r>
          </a:p>
          <a:p>
            <a:r>
              <a:rPr lang="en-AU" sz="1600" dirty="0"/>
              <a:t>Details future plans, developments &amp; expansion to the network</a:t>
            </a:r>
          </a:p>
        </p:txBody>
      </p:sp>
      <p:pic>
        <p:nvPicPr>
          <p:cNvPr id="15" name="Picture 14">
            <a:extLst>
              <a:ext uri="{FF2B5EF4-FFF2-40B4-BE49-F238E27FC236}">
                <a16:creationId xmlns:a16="http://schemas.microsoft.com/office/drawing/2014/main" id="{AD2F27F3-4E79-685B-0307-8114FB2CAE74}"/>
              </a:ext>
            </a:extLst>
          </p:cNvPr>
          <p:cNvPicPr>
            <a:picLocks noChangeAspect="1"/>
          </p:cNvPicPr>
          <p:nvPr/>
        </p:nvPicPr>
        <p:blipFill>
          <a:blip r:embed="rId6"/>
          <a:stretch>
            <a:fillRect/>
          </a:stretch>
        </p:blipFill>
        <p:spPr>
          <a:xfrm>
            <a:off x="4085174" y="1874743"/>
            <a:ext cx="1378998" cy="1378998"/>
          </a:xfrm>
          <a:prstGeom prst="rect">
            <a:avLst/>
          </a:prstGeom>
        </p:spPr>
      </p:pic>
      <p:sp>
        <p:nvSpPr>
          <p:cNvPr id="16" name="TextBox 15">
            <a:extLst>
              <a:ext uri="{FF2B5EF4-FFF2-40B4-BE49-F238E27FC236}">
                <a16:creationId xmlns:a16="http://schemas.microsoft.com/office/drawing/2014/main" id="{011F8207-8693-F37B-7F10-5F5E8DB8D6B8}"/>
              </a:ext>
            </a:extLst>
          </p:cNvPr>
          <p:cNvSpPr txBox="1"/>
          <p:nvPr/>
        </p:nvSpPr>
        <p:spPr>
          <a:xfrm>
            <a:off x="254982" y="1552439"/>
            <a:ext cx="5371118" cy="369332"/>
          </a:xfrm>
          <a:prstGeom prst="rect">
            <a:avLst/>
          </a:prstGeom>
          <a:noFill/>
        </p:spPr>
        <p:txBody>
          <a:bodyPr wrap="square" rtlCol="0">
            <a:spAutoFit/>
          </a:bodyPr>
          <a:lstStyle/>
          <a:p>
            <a:r>
              <a:rPr lang="en-AU" b="1" dirty="0">
                <a:solidFill>
                  <a:schemeClr val="tx2"/>
                </a:solidFill>
              </a:rPr>
              <a:t>Queensland transmission network planning</a:t>
            </a:r>
          </a:p>
        </p:txBody>
      </p:sp>
      <p:sp>
        <p:nvSpPr>
          <p:cNvPr id="17" name="Rectangle 16">
            <a:extLst>
              <a:ext uri="{FF2B5EF4-FFF2-40B4-BE49-F238E27FC236}">
                <a16:creationId xmlns:a16="http://schemas.microsoft.com/office/drawing/2014/main" id="{03586FE3-D170-2F52-0991-4A8F9CBE9294}"/>
              </a:ext>
            </a:extLst>
          </p:cNvPr>
          <p:cNvSpPr/>
          <p:nvPr/>
        </p:nvSpPr>
        <p:spPr>
          <a:xfrm>
            <a:off x="243341" y="1582241"/>
            <a:ext cx="5621909" cy="3159790"/>
          </a:xfrm>
          <a:prstGeom prst="rect">
            <a:avLst/>
          </a:prstGeom>
          <a:solidFill>
            <a:schemeClr val="accent5">
              <a:alpha val="1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9" name="Straight Connector 18">
            <a:extLst>
              <a:ext uri="{FF2B5EF4-FFF2-40B4-BE49-F238E27FC236}">
                <a16:creationId xmlns:a16="http://schemas.microsoft.com/office/drawing/2014/main" id="{1D0E4F73-0A1E-08E8-1741-05132E198134}"/>
              </a:ext>
            </a:extLst>
          </p:cNvPr>
          <p:cNvCxnSpPr/>
          <p:nvPr/>
        </p:nvCxnSpPr>
        <p:spPr>
          <a:xfrm>
            <a:off x="4559300" y="4762500"/>
            <a:ext cx="0" cy="50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0BF1CA9-58FE-F0C2-0DDD-1DF78C1FF5DE}"/>
              </a:ext>
            </a:extLst>
          </p:cNvPr>
          <p:cNvCxnSpPr/>
          <p:nvPr/>
        </p:nvCxnSpPr>
        <p:spPr>
          <a:xfrm>
            <a:off x="4559300" y="5270500"/>
            <a:ext cx="44323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2DA0ABF-55EA-658B-FB79-977556B1A050}"/>
              </a:ext>
            </a:extLst>
          </p:cNvPr>
          <p:cNvCxnSpPr/>
          <p:nvPr/>
        </p:nvCxnSpPr>
        <p:spPr>
          <a:xfrm flipV="1">
            <a:off x="8991600" y="4742031"/>
            <a:ext cx="0" cy="52846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E0C32F-A4BE-9B30-5286-F0C5A4081439}"/>
              </a:ext>
            </a:extLst>
          </p:cNvPr>
          <p:cNvCxnSpPr/>
          <p:nvPr/>
        </p:nvCxnSpPr>
        <p:spPr>
          <a:xfrm>
            <a:off x="927100" y="4762500"/>
            <a:ext cx="0" cy="5080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239D42-A61C-FCAC-FC04-D1F27E8CB83D}"/>
              </a:ext>
            </a:extLst>
          </p:cNvPr>
          <p:cNvCxnSpPr>
            <a:cxnSpLocks/>
          </p:cNvCxnSpPr>
          <p:nvPr/>
        </p:nvCxnSpPr>
        <p:spPr>
          <a:xfrm>
            <a:off x="927100" y="5270500"/>
            <a:ext cx="363220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09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FAAC2-2223-DACB-6C34-92B352B616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7676B3-F578-85FD-2AC3-4F6D0B9051CC}"/>
              </a:ext>
            </a:extLst>
          </p:cNvPr>
          <p:cNvSpPr txBox="1">
            <a:spLocks/>
          </p:cNvSpPr>
          <p:nvPr/>
        </p:nvSpPr>
        <p:spPr>
          <a:xfrm>
            <a:off x="680187" y="1189019"/>
            <a:ext cx="6894990" cy="2387600"/>
          </a:xfrm>
          <a:prstGeom prst="rect">
            <a:avLst/>
          </a:prstGeom>
        </p:spPr>
        <p:txBody>
          <a:bodyPr anchor="b"/>
          <a:lstStyle>
            <a:lvl1pPr algn="l" defTabSz="914400" rtl="0" eaLnBrk="1" latinLnBrk="0" hangingPunct="1">
              <a:lnSpc>
                <a:spcPct val="90000"/>
              </a:lnSpc>
              <a:spcBef>
                <a:spcPct val="0"/>
              </a:spcBef>
              <a:buNone/>
              <a:defRPr sz="6000" b="1" kern="1200">
                <a:solidFill>
                  <a:schemeClr val="accent1"/>
                </a:solidFill>
                <a:latin typeface="+mj-lt"/>
                <a:ea typeface="+mj-ea"/>
                <a:cs typeface="+mj-cs"/>
              </a:defRPr>
            </a:lvl1pPr>
          </a:lstStyle>
          <a:p>
            <a:r>
              <a:rPr lang="en-US" sz="4000" dirty="0"/>
              <a:t>Powerlink’s proposal and our preliminary issues</a:t>
            </a:r>
          </a:p>
        </p:txBody>
      </p:sp>
      <p:sp>
        <p:nvSpPr>
          <p:cNvPr id="3" name="Subtitle 2">
            <a:extLst>
              <a:ext uri="{FF2B5EF4-FFF2-40B4-BE49-F238E27FC236}">
                <a16:creationId xmlns:a16="http://schemas.microsoft.com/office/drawing/2014/main" id="{26053BF9-065D-BE04-72E8-29E300DE0731}"/>
              </a:ext>
            </a:extLst>
          </p:cNvPr>
          <p:cNvSpPr txBox="1">
            <a:spLocks/>
          </p:cNvSpPr>
          <p:nvPr/>
        </p:nvSpPr>
        <p:spPr>
          <a:xfrm>
            <a:off x="751306" y="3750586"/>
            <a:ext cx="7772399" cy="1026233"/>
          </a:xfrm>
          <a:prstGeom prst="rect">
            <a:avLst/>
          </a:prstGeom>
        </p:spPr>
        <p:txBody>
          <a:bodyPr/>
          <a:lstStyle>
            <a:lvl1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lang="en-AU" sz="1800" kern="1200" smtClean="0">
                <a:solidFill>
                  <a:schemeClr val="accent1"/>
                </a:solidFill>
                <a:effectLst/>
                <a:latin typeface="+mn-lt"/>
                <a:ea typeface="+mn-ea"/>
                <a:cs typeface="+mn-cs"/>
              </a:defRPr>
            </a:lvl1pPr>
            <a:lvl2pPr marL="457200" indent="0" algn="ctr" defTabSz="914400" rtl="0" eaLnBrk="1" latinLnBrk="0" hangingPunct="1">
              <a:lnSpc>
                <a:spcPct val="90000"/>
              </a:lnSpc>
              <a:spcBef>
                <a:spcPts val="400"/>
              </a:spcBef>
              <a:spcAft>
                <a:spcPts val="400"/>
              </a:spcAft>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400"/>
              </a:spcBef>
              <a:spcAft>
                <a:spcPts val="400"/>
              </a:spcAft>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Helvetica" pitchFamily="2" charset="0"/>
              </a:rPr>
              <a:t>Gavin Fox</a:t>
            </a:r>
          </a:p>
          <a:p>
            <a:r>
              <a:rPr lang="en-US" dirty="0">
                <a:latin typeface="Helvetica" pitchFamily="2" charset="0"/>
              </a:rPr>
              <a:t>GM, Network Pricing, AER </a:t>
            </a:r>
          </a:p>
        </p:txBody>
      </p:sp>
    </p:spTree>
    <p:extLst>
      <p:ext uri="{BB962C8B-B14F-4D97-AF65-F5344CB8AC3E}">
        <p14:creationId xmlns:p14="http://schemas.microsoft.com/office/powerpoint/2010/main" val="339730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7787-20E1-F693-A0EA-180AF75A23C0}"/>
              </a:ext>
            </a:extLst>
          </p:cNvPr>
          <p:cNvSpPr txBox="1">
            <a:spLocks/>
          </p:cNvSpPr>
          <p:nvPr/>
        </p:nvSpPr>
        <p:spPr>
          <a:xfrm>
            <a:off x="355949" y="271355"/>
            <a:ext cx="10674579" cy="652877"/>
          </a:xfrm>
          <a:prstGeom prst="rect">
            <a:avLst/>
          </a:prstGeom>
        </p:spPr>
        <p:txBody>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AU" sz="3200" dirty="0"/>
              <a:t>Powerlink’s revenue and bill impacts</a:t>
            </a:r>
            <a:br>
              <a:rPr lang="en-US" dirty="0"/>
            </a:br>
            <a:endParaRPr lang="en-AU" dirty="0"/>
          </a:p>
        </p:txBody>
      </p:sp>
      <mc:AlternateContent xmlns:mc="http://schemas.openxmlformats.org/markup-compatibility/2006" xmlns:a14="http://schemas.microsoft.com/office/drawing/2010/main">
        <mc:Choice Requires="a14">
          <p:graphicFrame>
            <p:nvGraphicFramePr>
              <p:cNvPr id="3" name="Content Placeholder 5">
                <a:extLst>
                  <a:ext uri="{FF2B5EF4-FFF2-40B4-BE49-F238E27FC236}">
                    <a16:creationId xmlns:a16="http://schemas.microsoft.com/office/drawing/2014/main" id="{32F7C0B6-C97D-C230-6A7B-81ECA2912661}"/>
                  </a:ext>
                </a:extLst>
              </p:cNvPr>
              <p:cNvGraphicFramePr>
                <a:graphicFrameLocks/>
              </p:cNvGraphicFramePr>
              <p:nvPr>
                <p:extLst>
                  <p:ext uri="{D42A27DB-BD31-4B8C-83A1-F6EECF244321}">
                    <p14:modId xmlns:p14="http://schemas.microsoft.com/office/powerpoint/2010/main" val="3861511242"/>
                  </p:ext>
                </p:extLst>
              </p:nvPr>
            </p:nvGraphicFramePr>
            <p:xfrm>
              <a:off x="6833274" y="1536918"/>
              <a:ext cx="5110654" cy="3541486"/>
            </p:xfrm>
            <a:graphic>
              <a:graphicData uri="http://schemas.openxmlformats.org/drawingml/2006/table">
                <a:tbl>
                  <a:tblPr firstRow="1" bandRow="1">
                    <a:tableStyleId>{5C22544A-7EE6-4342-B048-85BDC9FD1C3A}</a:tableStyleId>
                  </a:tblPr>
                  <a:tblGrid>
                    <a:gridCol w="1629291">
                      <a:extLst>
                        <a:ext uri="{9D8B030D-6E8A-4147-A177-3AD203B41FA5}">
                          <a16:colId xmlns:a16="http://schemas.microsoft.com/office/drawing/2014/main" val="935568311"/>
                        </a:ext>
                      </a:extLst>
                    </a:gridCol>
                    <a:gridCol w="3481363">
                      <a:extLst>
                        <a:ext uri="{9D8B030D-6E8A-4147-A177-3AD203B41FA5}">
                          <a16:colId xmlns:a16="http://schemas.microsoft.com/office/drawing/2014/main" val="1423661698"/>
                        </a:ext>
                      </a:extLst>
                    </a:gridCol>
                  </a:tblGrid>
                  <a:tr h="704224">
                    <a:tc>
                      <a:txBody>
                        <a:bodyPr/>
                        <a:lstStyle/>
                        <a:p>
                          <a:r>
                            <a:rPr lang="en-AU" sz="1400" b="1" kern="1200" dirty="0">
                              <a:solidFill>
                                <a:schemeClr val="tx1"/>
                              </a:solidFill>
                              <a:effectLst/>
                              <a:latin typeface="+mj-lt"/>
                              <a:ea typeface="+mn-ea"/>
                              <a:cs typeface="+mn-cs"/>
                            </a:rPr>
                            <a:t>Maximum allowed revenue (MAR)</a:t>
                          </a:r>
                          <a:endParaRPr lang="en-AU" sz="14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400" b="1" kern="1200" dirty="0">
                              <a:solidFill>
                                <a:schemeClr val="tx1"/>
                              </a:solidFill>
                              <a:effectLst/>
                              <a:latin typeface="+mj-lt"/>
                              <a:ea typeface="+mn-ea"/>
                              <a:cs typeface="+mn-cs"/>
                            </a:rPr>
                            <a:t>$5,710 million </a:t>
                          </a:r>
                          <a:r>
                            <a:rPr lang="en-US" sz="1400" b="0" kern="1200" dirty="0">
                              <a:solidFill>
                                <a:schemeClr val="tx1"/>
                              </a:solidFill>
                              <a:effectLst/>
                              <a:latin typeface="+mj-lt"/>
                              <a:ea typeface="+mn-ea"/>
                              <a:cs typeface="+mn-cs"/>
                            </a:rPr>
                            <a:t>(nominal, smoothed)</a:t>
                          </a:r>
                          <a:r>
                            <a:rPr lang="en-US" sz="1400" b="0" kern="1200" baseline="0" dirty="0">
                              <a:solidFill>
                                <a:schemeClr val="tx1"/>
                              </a:solidFill>
                              <a:effectLst/>
                              <a:latin typeface="+mj-lt"/>
                              <a:ea typeface="+mn-ea"/>
                              <a:cs typeface="+mn-cs"/>
                            </a:rPr>
                            <a:t> </a:t>
                          </a:r>
                        </a:p>
                        <a:p>
                          <a:endParaRPr lang="en-US" sz="1400" b="0" kern="1200" baseline="0" dirty="0">
                            <a:solidFill>
                              <a:schemeClr val="tx1"/>
                            </a:solidFill>
                            <a:effectLst/>
                            <a:latin typeface="+mj-lt"/>
                            <a:ea typeface="+mn-ea"/>
                            <a:cs typeface="+mn-cs"/>
                          </a:endParaRPr>
                        </a:p>
                        <a:p>
                          <a:r>
                            <a:rPr lang="en-US" sz="1400" b="1" kern="1200" dirty="0">
                              <a:solidFill>
                                <a:schemeClr val="tx1"/>
                              </a:solidFill>
                              <a:effectLst/>
                              <a:latin typeface="+mj-lt"/>
                              <a:ea typeface="+mn-ea"/>
                              <a:cs typeface="+mn-cs"/>
                            </a:rPr>
                            <a:t>45% </a:t>
                          </a:r>
                          <a14:m>
                            <m:oMath xmlns:m="http://schemas.openxmlformats.org/officeDocument/2006/math">
                              <m:r>
                                <a:rPr lang="en-AU" sz="1400" b="1" i="1" kern="1200" smtClean="0">
                                  <a:solidFill>
                                    <a:schemeClr val="tx1"/>
                                  </a:solidFill>
                                  <a:effectLst/>
                                  <a:latin typeface="Cambria Math" panose="02040503050406030204" pitchFamily="18" charset="0"/>
                                  <a:ea typeface="Cambria Math" panose="02040503050406030204" pitchFamily="18" charset="0"/>
                                  <a:cs typeface="+mn-cs"/>
                                </a:rPr>
                                <m:t>↑</m:t>
                              </m:r>
                              <m:r>
                                <a:rPr lang="en-US" sz="1400" b="1" i="1" kern="1200" smtClean="0">
                                  <a:solidFill>
                                    <a:schemeClr val="tx1"/>
                                  </a:solidFill>
                                  <a:effectLst/>
                                  <a:latin typeface="Cambria Math" panose="02040503050406030204" pitchFamily="18" charset="0"/>
                                  <a:ea typeface="Cambria Math" panose="02040503050406030204" pitchFamily="18" charset="0"/>
                                  <a:cs typeface="+mn-cs"/>
                                </a:rPr>
                                <m:t> </m:t>
                              </m:r>
                            </m:oMath>
                          </a14:m>
                          <a:r>
                            <a:rPr lang="en-US" sz="1400" b="0" kern="1200" dirty="0">
                              <a:solidFill>
                                <a:schemeClr val="tx1"/>
                              </a:solidFill>
                              <a:effectLst/>
                              <a:latin typeface="+mj-lt"/>
                              <a:ea typeface="+mn-ea"/>
                              <a:cs typeface="+mn-cs"/>
                            </a:rPr>
                            <a:t>from current (2022–27) allowance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6717366"/>
                      </a:ext>
                    </a:extLst>
                  </a:tr>
                  <a:tr h="903497">
                    <a:tc>
                      <a:txBody>
                        <a:bodyPr/>
                        <a:lstStyle/>
                        <a:p>
                          <a:r>
                            <a:rPr lang="en-AU" sz="1400" b="1" kern="1200" dirty="0">
                              <a:solidFill>
                                <a:schemeClr val="tx1"/>
                              </a:solidFill>
                              <a:effectLst/>
                              <a:latin typeface="+mj-lt"/>
                              <a:ea typeface="+mn-ea"/>
                              <a:cs typeface="+mn-cs"/>
                            </a:rPr>
                            <a:t>Drivers of MAR increase</a:t>
                          </a:r>
                          <a:endParaRPr lang="en-AU" sz="14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400" b="1" kern="1200" dirty="0">
                              <a:solidFill>
                                <a:schemeClr val="tx1"/>
                              </a:solidFill>
                              <a:effectLst/>
                              <a:latin typeface="+mj-lt"/>
                              <a:ea typeface="+mn-ea"/>
                              <a:cs typeface="+mn-cs"/>
                            </a:rPr>
                            <a:t>51%</a:t>
                          </a:r>
                          <a14:m>
                            <m:oMath xmlns:m="http://schemas.openxmlformats.org/officeDocument/2006/math">
                              <m:r>
                                <a:rPr lang="en-AU" sz="1400" b="1" i="1" kern="1200" smtClean="0">
                                  <a:solidFill>
                                    <a:schemeClr val="tx1"/>
                                  </a:solidFill>
                                  <a:effectLst/>
                                  <a:latin typeface="Cambria Math" panose="02040503050406030204" pitchFamily="18" charset="0"/>
                                  <a:ea typeface="Cambria Math" panose="02040503050406030204" pitchFamily="18" charset="0"/>
                                  <a:cs typeface="+mn-cs"/>
                                </a:rPr>
                                <m:t>↑</m:t>
                              </m:r>
                              <m:r>
                                <a:rPr lang="en-US" sz="1400" b="1" i="1" kern="1200" smtClean="0">
                                  <a:solidFill>
                                    <a:schemeClr val="tx1"/>
                                  </a:solidFill>
                                  <a:effectLst/>
                                  <a:latin typeface="Cambria Math" panose="02040503050406030204" pitchFamily="18" charset="0"/>
                                  <a:ea typeface="Cambria Math" panose="02040503050406030204" pitchFamily="18" charset="0"/>
                                  <a:cs typeface="+mn-cs"/>
                                </a:rPr>
                                <m:t> </m:t>
                              </m:r>
                            </m:oMath>
                          </a14:m>
                          <a:r>
                            <a:rPr lang="en-US" sz="1400" kern="1200" dirty="0">
                              <a:solidFill>
                                <a:schemeClr val="tx1"/>
                              </a:solidFill>
                              <a:effectLst/>
                              <a:latin typeface="+mj-lt"/>
                              <a:ea typeface="+mn-ea"/>
                              <a:cs typeface="+mn-cs"/>
                            </a:rPr>
                            <a:t>due to higher capital and operating expenditure</a:t>
                          </a:r>
                        </a:p>
                        <a:p>
                          <a:endParaRPr lang="en-US" sz="1400" b="1" kern="1200" dirty="0">
                            <a:solidFill>
                              <a:schemeClr val="tx1"/>
                            </a:solidFill>
                            <a:effectLst/>
                            <a:latin typeface="+mj-lt"/>
                            <a:ea typeface="+mn-ea"/>
                            <a:cs typeface="+mn-cs"/>
                          </a:endParaRPr>
                        </a:p>
                        <a:p>
                          <a:r>
                            <a:rPr lang="en-US" sz="1400" b="1" kern="1200" dirty="0">
                              <a:solidFill>
                                <a:schemeClr val="tx1"/>
                              </a:solidFill>
                              <a:effectLst/>
                              <a:latin typeface="+mj-lt"/>
                              <a:ea typeface="+mn-ea"/>
                              <a:cs typeface="+mn-cs"/>
                            </a:rPr>
                            <a:t>49%</a:t>
                          </a:r>
                          <a14:m>
                            <m:oMath xmlns:m="http://schemas.openxmlformats.org/officeDocument/2006/math">
                              <m:r>
                                <a:rPr lang="en-AU" sz="1400" b="1" i="1" kern="1200" smtClean="0">
                                  <a:solidFill>
                                    <a:schemeClr val="tx1"/>
                                  </a:solidFill>
                                  <a:effectLst/>
                                  <a:latin typeface="Cambria Math" panose="02040503050406030204" pitchFamily="18" charset="0"/>
                                  <a:ea typeface="Cambria Math" panose="02040503050406030204" pitchFamily="18" charset="0"/>
                                  <a:cs typeface="+mn-cs"/>
                                </a:rPr>
                                <m:t>↑</m:t>
                              </m:r>
                            </m:oMath>
                          </a14:m>
                          <a:r>
                            <a:rPr lang="en-US" sz="1400" b="1" kern="1200" dirty="0">
                              <a:solidFill>
                                <a:schemeClr val="tx1"/>
                              </a:solidFill>
                              <a:effectLst/>
                              <a:latin typeface="+mj-lt"/>
                              <a:ea typeface="+mn-ea"/>
                              <a:cs typeface="+mn-cs"/>
                            </a:rPr>
                            <a:t> </a:t>
                          </a:r>
                          <a:r>
                            <a:rPr lang="en-US" sz="1400" kern="1200" dirty="0">
                              <a:solidFill>
                                <a:schemeClr val="tx1"/>
                              </a:solidFill>
                              <a:effectLst/>
                              <a:latin typeface="+mj-lt"/>
                              <a:ea typeface="+mn-ea"/>
                              <a:cs typeface="+mn-cs"/>
                            </a:rPr>
                            <a:t>due to inflation and regulated rate of return</a:t>
                          </a:r>
                          <a:endParaRPr lang="en-AU" sz="14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0022280"/>
                      </a:ext>
                    </a:extLst>
                  </a:tr>
                  <a:tr h="274519">
                    <a:tc gridSpan="2">
                      <a:txBody>
                        <a:bodyPr/>
                        <a:lstStyle/>
                        <a:p>
                          <a:pPr marL="0" algn="l" defTabSz="457200" rtl="0" eaLnBrk="1" latinLnBrk="0" hangingPunct="1"/>
                          <a:r>
                            <a:rPr lang="en-US" sz="1800" b="1" kern="1200" dirty="0">
                              <a:solidFill>
                                <a:schemeClr val="tx2"/>
                              </a:solidFill>
                              <a:latin typeface="+mj-lt"/>
                              <a:ea typeface="+mn-ea"/>
                              <a:cs typeface="+mn-cs"/>
                            </a:rPr>
                            <a:t>Estimated bill impacts</a:t>
                          </a:r>
                          <a:endParaRPr lang="en-AU" sz="1800" b="1" kern="1200" dirty="0">
                            <a:solidFill>
                              <a:schemeClr val="tx2"/>
                            </a:solidFill>
                            <a:latin typeface="+mj-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AU"/>
                        </a:p>
                      </a:txBody>
                      <a:tcPr/>
                    </a:tc>
                    <a:extLst>
                      <a:ext uri="{0D108BD9-81ED-4DB2-BD59-A6C34878D82A}">
                        <a16:rowId xmlns:a16="http://schemas.microsoft.com/office/drawing/2014/main" val="2857448058"/>
                      </a:ext>
                    </a:extLst>
                  </a:tr>
                  <a:tr h="627593">
                    <a:tc>
                      <a:txBody>
                        <a:bodyPr/>
                        <a:lstStyle/>
                        <a:p>
                          <a:r>
                            <a:rPr lang="en-US" sz="1400" b="1" dirty="0">
                              <a:solidFill>
                                <a:schemeClr val="accent1"/>
                              </a:solidFill>
                              <a:latin typeface="+mj-lt"/>
                            </a:rPr>
                            <a:t>Residential bill impact </a:t>
                          </a:r>
                          <a:endParaRPr lang="en-AU" sz="1400" b="0" dirty="0">
                            <a:solidFill>
                              <a:schemeClr val="accent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AU" sz="1400" b="1" kern="1200" dirty="0">
                              <a:solidFill>
                                <a:schemeClr val="accent1"/>
                              </a:solidFill>
                              <a:effectLst/>
                              <a:latin typeface="+mj-lt"/>
                              <a:ea typeface="+mn-ea"/>
                              <a:cs typeface="+mn-cs"/>
                            </a:rPr>
                            <a:t>$8</a:t>
                          </a:r>
                          <a14:m>
                            <m:oMath xmlns:m="http://schemas.openxmlformats.org/officeDocument/2006/math">
                              <m:r>
                                <a:rPr lang="en-AU" sz="1400" b="1" i="1" kern="1200" smtClean="0">
                                  <a:solidFill>
                                    <a:schemeClr val="accent1"/>
                                  </a:solidFill>
                                  <a:effectLst/>
                                  <a:latin typeface="Cambria Math" panose="02040503050406030204" pitchFamily="18" charset="0"/>
                                  <a:ea typeface="Cambria Math" panose="02040503050406030204" pitchFamily="18" charset="0"/>
                                  <a:cs typeface="+mn-cs"/>
                                </a:rPr>
                                <m:t>↑</m:t>
                              </m:r>
                            </m:oMath>
                          </a14:m>
                          <a:r>
                            <a:rPr lang="en-AU" sz="1400" b="1" kern="1200" dirty="0">
                              <a:solidFill>
                                <a:schemeClr val="accent1"/>
                              </a:solidFill>
                              <a:effectLst/>
                              <a:latin typeface="+mj-lt"/>
                              <a:ea typeface="+mn-ea"/>
                              <a:cs typeface="+mn-cs"/>
                            </a:rPr>
                            <a:t> per annum </a:t>
                          </a:r>
                          <a:r>
                            <a:rPr lang="en-AU" sz="1400" b="0" kern="1200" dirty="0">
                              <a:solidFill>
                                <a:schemeClr val="accent1"/>
                              </a:solidFill>
                              <a:effectLst/>
                              <a:latin typeface="+mj-lt"/>
                              <a:ea typeface="+mn-ea"/>
                              <a:cs typeface="+mn-cs"/>
                            </a:rPr>
                            <a:t>(average over 2027-32)</a:t>
                          </a:r>
                          <a:endParaRPr lang="en-AU" sz="1400" b="0" dirty="0">
                            <a:solidFill>
                              <a:schemeClr val="accent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950933"/>
                      </a:ext>
                    </a:extLst>
                  </a:tr>
                  <a:tr h="658373">
                    <a:tc>
                      <a:txBody>
                        <a:bodyPr/>
                        <a:lstStyle/>
                        <a:p>
                          <a:r>
                            <a:rPr lang="en-US" sz="1400" b="1" dirty="0">
                              <a:solidFill>
                                <a:schemeClr val="accent1"/>
                              </a:solidFill>
                              <a:latin typeface="+mj-lt"/>
                            </a:rPr>
                            <a:t>Small business bill impact</a:t>
                          </a:r>
                          <a:endParaRPr lang="en-AU" sz="1400" b="0" dirty="0">
                            <a:solidFill>
                              <a:schemeClr val="accent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AU" sz="1400" b="1" dirty="0">
                              <a:solidFill>
                                <a:schemeClr val="accent1"/>
                              </a:solidFill>
                              <a:latin typeface="+mj-lt"/>
                            </a:rPr>
                            <a:t>$16</a:t>
                          </a:r>
                          <a14:m>
                            <m:oMath xmlns:m="http://schemas.openxmlformats.org/officeDocument/2006/math">
                              <m:r>
                                <a:rPr lang="en-AU" sz="1400" b="1" i="1" kern="1200" smtClean="0">
                                  <a:solidFill>
                                    <a:schemeClr val="accent1"/>
                                  </a:solidFill>
                                  <a:effectLst/>
                                  <a:latin typeface="Cambria Math" panose="02040503050406030204" pitchFamily="18" charset="0"/>
                                  <a:ea typeface="Cambria Math" panose="02040503050406030204" pitchFamily="18" charset="0"/>
                                  <a:cs typeface="+mn-cs"/>
                                </a:rPr>
                                <m:t>↑</m:t>
                              </m:r>
                            </m:oMath>
                          </a14:m>
                          <a:r>
                            <a:rPr lang="en-AU" sz="1400" b="1" dirty="0">
                              <a:solidFill>
                                <a:schemeClr val="accent1"/>
                              </a:solidFill>
                              <a:latin typeface="+mj-lt"/>
                            </a:rPr>
                            <a:t> per annum </a:t>
                          </a:r>
                          <a:r>
                            <a:rPr lang="en-AU" sz="1400" dirty="0">
                              <a:solidFill>
                                <a:schemeClr val="accent1"/>
                              </a:solidFill>
                              <a:latin typeface="+mj-lt"/>
                            </a:rPr>
                            <a:t>(average over 2027-32)</a:t>
                          </a:r>
                          <a:endParaRPr lang="en-AU" sz="1400" b="0" dirty="0">
                            <a:solidFill>
                              <a:schemeClr val="accent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4500280"/>
                      </a:ext>
                    </a:extLst>
                  </a:tr>
                </a:tbl>
              </a:graphicData>
            </a:graphic>
          </p:graphicFrame>
        </mc:Choice>
        <mc:Fallback xmlns="">
          <p:graphicFrame>
            <p:nvGraphicFramePr>
              <p:cNvPr id="3" name="Content Placeholder 5">
                <a:extLst>
                  <a:ext uri="{FF2B5EF4-FFF2-40B4-BE49-F238E27FC236}">
                    <a16:creationId xmlns:a16="http://schemas.microsoft.com/office/drawing/2014/main" id="{32F7C0B6-C97D-C230-6A7B-81ECA2912661}"/>
                  </a:ext>
                </a:extLst>
              </p:cNvPr>
              <p:cNvGraphicFramePr>
                <a:graphicFrameLocks/>
              </p:cNvGraphicFramePr>
              <p:nvPr>
                <p:extLst>
                  <p:ext uri="{D42A27DB-BD31-4B8C-83A1-F6EECF244321}">
                    <p14:modId xmlns:p14="http://schemas.microsoft.com/office/powerpoint/2010/main" val="3861511242"/>
                  </p:ext>
                </p:extLst>
              </p:nvPr>
            </p:nvGraphicFramePr>
            <p:xfrm>
              <a:off x="6833274" y="1536918"/>
              <a:ext cx="5110654" cy="3541486"/>
            </p:xfrm>
            <a:graphic>
              <a:graphicData uri="http://schemas.openxmlformats.org/drawingml/2006/table">
                <a:tbl>
                  <a:tblPr firstRow="1" bandRow="1">
                    <a:tableStyleId>{5C22544A-7EE6-4342-B048-85BDC9FD1C3A}</a:tableStyleId>
                  </a:tblPr>
                  <a:tblGrid>
                    <a:gridCol w="1629291">
                      <a:extLst>
                        <a:ext uri="{9D8B030D-6E8A-4147-A177-3AD203B41FA5}">
                          <a16:colId xmlns:a16="http://schemas.microsoft.com/office/drawing/2014/main" val="935568311"/>
                        </a:ext>
                      </a:extLst>
                    </a:gridCol>
                    <a:gridCol w="3481363">
                      <a:extLst>
                        <a:ext uri="{9D8B030D-6E8A-4147-A177-3AD203B41FA5}">
                          <a16:colId xmlns:a16="http://schemas.microsoft.com/office/drawing/2014/main" val="1423661698"/>
                        </a:ext>
                      </a:extLst>
                    </a:gridCol>
                  </a:tblGrid>
                  <a:tr h="731520">
                    <a:tc>
                      <a:txBody>
                        <a:bodyPr/>
                        <a:lstStyle/>
                        <a:p>
                          <a:r>
                            <a:rPr lang="en-AU" sz="1400" b="1" kern="1200" dirty="0">
                              <a:solidFill>
                                <a:schemeClr val="tx1"/>
                              </a:solidFill>
                              <a:effectLst/>
                              <a:latin typeface="+mj-lt"/>
                              <a:ea typeface="+mn-ea"/>
                              <a:cs typeface="+mn-cs"/>
                            </a:rPr>
                            <a:t>Maximum allowed revenue (MAR)</a:t>
                          </a:r>
                          <a:endParaRPr lang="en-AU" sz="14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7028" t="-1667" r="-350" b="-386667"/>
                          </a:stretch>
                        </a:blipFill>
                      </a:tcPr>
                    </a:tc>
                    <a:extLst>
                      <a:ext uri="{0D108BD9-81ED-4DB2-BD59-A6C34878D82A}">
                        <a16:rowId xmlns:a16="http://schemas.microsoft.com/office/drawing/2014/main" val="3746717366"/>
                      </a:ext>
                    </a:extLst>
                  </a:tr>
                  <a:tr h="1158240">
                    <a:tc>
                      <a:txBody>
                        <a:bodyPr/>
                        <a:lstStyle/>
                        <a:p>
                          <a:r>
                            <a:rPr lang="en-AU" sz="1400" b="1" kern="1200" dirty="0">
                              <a:solidFill>
                                <a:schemeClr val="tx1"/>
                              </a:solidFill>
                              <a:effectLst/>
                              <a:latin typeface="+mj-lt"/>
                              <a:ea typeface="+mn-ea"/>
                              <a:cs typeface="+mn-cs"/>
                            </a:rPr>
                            <a:t>Drivers of MAR increase</a:t>
                          </a:r>
                          <a:endParaRPr lang="en-AU" sz="14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7028" t="-63874" r="-350" b="-142932"/>
                          </a:stretch>
                        </a:blipFill>
                      </a:tcPr>
                    </a:tc>
                    <a:extLst>
                      <a:ext uri="{0D108BD9-81ED-4DB2-BD59-A6C34878D82A}">
                        <a16:rowId xmlns:a16="http://schemas.microsoft.com/office/drawing/2014/main" val="440022280"/>
                      </a:ext>
                    </a:extLst>
                  </a:tr>
                  <a:tr h="365760">
                    <a:tc gridSpan="2">
                      <a:txBody>
                        <a:bodyPr/>
                        <a:lstStyle/>
                        <a:p>
                          <a:pPr marL="0" algn="l" defTabSz="457200" rtl="0" eaLnBrk="1" latinLnBrk="0" hangingPunct="1"/>
                          <a:r>
                            <a:rPr lang="en-US" sz="1800" b="1" kern="1200" dirty="0">
                              <a:solidFill>
                                <a:schemeClr val="tx2"/>
                              </a:solidFill>
                              <a:latin typeface="+mj-lt"/>
                              <a:ea typeface="+mn-ea"/>
                              <a:cs typeface="+mn-cs"/>
                            </a:rPr>
                            <a:t>Estimated bill impacts</a:t>
                          </a:r>
                          <a:endParaRPr lang="en-AU" sz="1800" b="1" kern="1200" dirty="0">
                            <a:solidFill>
                              <a:schemeClr val="tx2"/>
                            </a:solidFill>
                            <a:latin typeface="+mj-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AU"/>
                        </a:p>
                      </a:txBody>
                      <a:tcPr/>
                    </a:tc>
                    <a:extLst>
                      <a:ext uri="{0D108BD9-81ED-4DB2-BD59-A6C34878D82A}">
                        <a16:rowId xmlns:a16="http://schemas.microsoft.com/office/drawing/2014/main" val="2857448058"/>
                      </a:ext>
                    </a:extLst>
                  </a:tr>
                  <a:tr h="627593">
                    <a:tc>
                      <a:txBody>
                        <a:bodyPr/>
                        <a:lstStyle/>
                        <a:p>
                          <a:r>
                            <a:rPr lang="en-US" sz="1400" b="1" dirty="0">
                              <a:solidFill>
                                <a:schemeClr val="accent1"/>
                              </a:solidFill>
                              <a:latin typeface="+mj-lt"/>
                            </a:rPr>
                            <a:t>Residential bill impact </a:t>
                          </a:r>
                          <a:endParaRPr lang="en-AU" sz="1400" b="0" dirty="0">
                            <a:solidFill>
                              <a:schemeClr val="accent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7028" t="-362136" r="-350" b="-106796"/>
                          </a:stretch>
                        </a:blipFill>
                      </a:tcPr>
                    </a:tc>
                    <a:extLst>
                      <a:ext uri="{0D108BD9-81ED-4DB2-BD59-A6C34878D82A}">
                        <a16:rowId xmlns:a16="http://schemas.microsoft.com/office/drawing/2014/main" val="219950933"/>
                      </a:ext>
                    </a:extLst>
                  </a:tr>
                  <a:tr h="658373">
                    <a:tc>
                      <a:txBody>
                        <a:bodyPr/>
                        <a:lstStyle/>
                        <a:p>
                          <a:r>
                            <a:rPr lang="en-US" sz="1400" b="1" dirty="0">
                              <a:solidFill>
                                <a:schemeClr val="accent1"/>
                              </a:solidFill>
                              <a:latin typeface="+mj-lt"/>
                            </a:rPr>
                            <a:t>Small business bill impact</a:t>
                          </a:r>
                          <a:endParaRPr lang="en-AU" sz="1400" b="0" dirty="0">
                            <a:solidFill>
                              <a:schemeClr val="accent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7028" t="-440741" r="-350" b="-1852"/>
                          </a:stretch>
                        </a:blipFill>
                      </a:tcPr>
                    </a:tc>
                    <a:extLst>
                      <a:ext uri="{0D108BD9-81ED-4DB2-BD59-A6C34878D82A}">
                        <a16:rowId xmlns:a16="http://schemas.microsoft.com/office/drawing/2014/main" val="1144500280"/>
                      </a:ext>
                    </a:extLst>
                  </a:tr>
                </a:tbl>
              </a:graphicData>
            </a:graphic>
          </p:graphicFrame>
        </mc:Fallback>
      </mc:AlternateContent>
      <p:sp>
        <p:nvSpPr>
          <p:cNvPr id="4" name="Slide Number Placeholder 1">
            <a:extLst>
              <a:ext uri="{FF2B5EF4-FFF2-40B4-BE49-F238E27FC236}">
                <a16:creationId xmlns:a16="http://schemas.microsoft.com/office/drawing/2014/main" id="{B18FCF48-61EE-4EB8-B145-1CCB34880150}"/>
              </a:ext>
            </a:extLst>
          </p:cNvPr>
          <p:cNvSpPr>
            <a:spLocks noGrp="1"/>
          </p:cNvSpPr>
          <p:nvPr>
            <p:ph type="sldNum" sz="quarter" idx="4"/>
          </p:nvPr>
        </p:nvSpPr>
        <p:spPr>
          <a:xfrm>
            <a:off x="9836216" y="6532368"/>
            <a:ext cx="2260537" cy="244670"/>
          </a:xfrm>
        </p:spPr>
        <p:txBody>
          <a:bodyPr/>
          <a:lstStyle/>
          <a:p>
            <a:fld id="{59E0E5AC-4EB8-1344-86F9-1F2AD8323603}" type="slidenum">
              <a:rPr lang="en-US" smtClean="0"/>
              <a:pPr/>
              <a:t>9</a:t>
            </a:fld>
            <a:endParaRPr lang="en-US" dirty="0"/>
          </a:p>
        </p:txBody>
      </p:sp>
      <p:sp>
        <p:nvSpPr>
          <p:cNvPr id="5" name="TextBox 4">
            <a:extLst>
              <a:ext uri="{FF2B5EF4-FFF2-40B4-BE49-F238E27FC236}">
                <a16:creationId xmlns:a16="http://schemas.microsoft.com/office/drawing/2014/main" id="{69F48C74-98AA-E162-BA6C-A13A018755C8}"/>
              </a:ext>
            </a:extLst>
          </p:cNvPr>
          <p:cNvSpPr txBox="1"/>
          <p:nvPr/>
        </p:nvSpPr>
        <p:spPr>
          <a:xfrm>
            <a:off x="6737021" y="1120897"/>
            <a:ext cx="3460376" cy="369332"/>
          </a:xfrm>
          <a:prstGeom prst="rect">
            <a:avLst/>
          </a:prstGeom>
          <a:noFill/>
        </p:spPr>
        <p:txBody>
          <a:bodyPr wrap="square" rtlCol="0">
            <a:spAutoFit/>
          </a:bodyPr>
          <a:lstStyle/>
          <a:p>
            <a:r>
              <a:rPr lang="en-AU" b="1" dirty="0">
                <a:solidFill>
                  <a:schemeClr val="tx2"/>
                </a:solidFill>
              </a:rPr>
              <a:t>Proposed revenue (nominal)</a:t>
            </a:r>
          </a:p>
        </p:txBody>
      </p:sp>
      <p:sp>
        <p:nvSpPr>
          <p:cNvPr id="7" name="TextBox 6">
            <a:extLst>
              <a:ext uri="{FF2B5EF4-FFF2-40B4-BE49-F238E27FC236}">
                <a16:creationId xmlns:a16="http://schemas.microsoft.com/office/drawing/2014/main" id="{E7366472-A892-7ED5-8F0F-A8D45E1DFBE3}"/>
              </a:ext>
            </a:extLst>
          </p:cNvPr>
          <p:cNvSpPr txBox="1"/>
          <p:nvPr/>
        </p:nvSpPr>
        <p:spPr>
          <a:xfrm>
            <a:off x="269321" y="1151936"/>
            <a:ext cx="6882249" cy="353943"/>
          </a:xfrm>
          <a:prstGeom prst="rect">
            <a:avLst/>
          </a:prstGeom>
          <a:noFill/>
        </p:spPr>
        <p:txBody>
          <a:bodyPr wrap="square" rtlCol="0">
            <a:spAutoFit/>
          </a:bodyPr>
          <a:lstStyle/>
          <a:p>
            <a:r>
              <a:rPr lang="en-AU" sz="1700" b="1" dirty="0">
                <a:solidFill>
                  <a:schemeClr val="tx2"/>
                </a:solidFill>
              </a:rPr>
              <a:t>Changes in regulated revenue over time ($ million, 2026–27)</a:t>
            </a:r>
          </a:p>
        </p:txBody>
      </p:sp>
      <p:pic>
        <p:nvPicPr>
          <p:cNvPr id="8" name="Picture 7">
            <a:extLst>
              <a:ext uri="{FF2B5EF4-FFF2-40B4-BE49-F238E27FC236}">
                <a16:creationId xmlns:a16="http://schemas.microsoft.com/office/drawing/2014/main" id="{57634642-15DD-11A2-8060-ECF89DC44F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949" y="1497918"/>
            <a:ext cx="6302546" cy="4103563"/>
          </a:xfrm>
          <a:prstGeom prst="rect">
            <a:avLst/>
          </a:prstGeom>
          <a:noFill/>
        </p:spPr>
      </p:pic>
    </p:spTree>
    <p:extLst>
      <p:ext uri="{BB962C8B-B14F-4D97-AF65-F5344CB8AC3E}">
        <p14:creationId xmlns:p14="http://schemas.microsoft.com/office/powerpoint/2010/main" val="268232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AER primary colour palette">
      <a:dk1>
        <a:srgbClr val="000000"/>
      </a:dk1>
      <a:lt1>
        <a:srgbClr val="FFFFFF"/>
      </a:lt1>
      <a:dk2>
        <a:srgbClr val="44546A"/>
      </a:dk2>
      <a:lt2>
        <a:srgbClr val="E7E6E6"/>
      </a:lt2>
      <a:accent1>
        <a:srgbClr val="303F51"/>
      </a:accent1>
      <a:accent2>
        <a:srgbClr val="E0601F"/>
      </a:accent2>
      <a:accent3>
        <a:srgbClr val="554741"/>
      </a:accent3>
      <a:accent4>
        <a:srgbClr val="89B3CE"/>
      </a:accent4>
      <a:accent5>
        <a:srgbClr val="5F9E88"/>
      </a:accent5>
      <a:accent6>
        <a:srgbClr val="919191"/>
      </a:accent6>
      <a:hlink>
        <a:srgbClr val="5D95CA"/>
      </a:hlink>
      <a:folHlink>
        <a:srgbClr val="386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pl_AER PowerPoint_Image Rich16x9.pptx" id="{6BAD7476-A6BE-4002-A3FB-1BA57101A9CE}" vid="{D41C77B3-497B-46F6-BD23-381D7699CB18}"/>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SAPN 17">
  <a:themeElements>
    <a:clrScheme name="SAPN 17">
      <a:dk1>
        <a:srgbClr val="525252"/>
      </a:dk1>
      <a:lt1>
        <a:srgbClr val="EAEAEA"/>
      </a:lt1>
      <a:dk2>
        <a:srgbClr val="FA780A"/>
      </a:dk2>
      <a:lt2>
        <a:srgbClr val="FFFFFF"/>
      </a:lt2>
      <a:accent1>
        <a:srgbClr val="0B253F"/>
      </a:accent1>
      <a:accent2>
        <a:srgbClr val="BCBEC0"/>
      </a:accent2>
      <a:accent3>
        <a:srgbClr val="F15A22"/>
      </a:accent3>
      <a:accent4>
        <a:srgbClr val="396691"/>
      </a:accent4>
      <a:accent5>
        <a:srgbClr val="FAA61A"/>
      </a:accent5>
      <a:accent6>
        <a:srgbClr val="72B0D2"/>
      </a:accent6>
      <a:hlink>
        <a:srgbClr val="FA780A"/>
      </a:hlink>
      <a:folHlink>
        <a:srgbClr val="F15A22"/>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Template 17 W Image 01.pptx" id="{BEACD5E9-5E68-493C-B944-B6C58B0EA45A}" vid="{C8FF09FB-A030-4830-A132-E525FADD31E1}"/>
    </a:ext>
  </a:extLst>
</a:theme>
</file>

<file path=ppt/theme/theme3.xml><?xml version="1.0" encoding="utf-8"?>
<a:theme xmlns:a="http://schemas.openxmlformats.org/drawingml/2006/main" name="5_SAPN 17">
  <a:themeElements>
    <a:clrScheme name="SAPN 17">
      <a:dk1>
        <a:srgbClr val="525252"/>
      </a:dk1>
      <a:lt1>
        <a:srgbClr val="EAEAEA"/>
      </a:lt1>
      <a:dk2>
        <a:srgbClr val="FA780A"/>
      </a:dk2>
      <a:lt2>
        <a:srgbClr val="FFFFFF"/>
      </a:lt2>
      <a:accent1>
        <a:srgbClr val="0B253F"/>
      </a:accent1>
      <a:accent2>
        <a:srgbClr val="BCBEC0"/>
      </a:accent2>
      <a:accent3>
        <a:srgbClr val="F15A22"/>
      </a:accent3>
      <a:accent4>
        <a:srgbClr val="396691"/>
      </a:accent4>
      <a:accent5>
        <a:srgbClr val="FAA61A"/>
      </a:accent5>
      <a:accent6>
        <a:srgbClr val="72B0D2"/>
      </a:accent6>
      <a:hlink>
        <a:srgbClr val="FA780A"/>
      </a:hlink>
      <a:folHlink>
        <a:srgbClr val="F15A22"/>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Template 17 W Image 01.pptx" id="{BEACD5E9-5E68-493C-B944-B6C58B0EA45A}" vid="{C8FF09FB-A030-4830-A132-E525FADD31E1}"/>
    </a:ext>
  </a:extLst>
</a:theme>
</file>

<file path=ppt/theme/theme4.xml><?xml version="1.0" encoding="utf-8"?>
<a:theme xmlns:a="http://schemas.openxmlformats.org/drawingml/2006/main" name="SAPN 15">
  <a:themeElements>
    <a:clrScheme name="SAPN 16">
      <a:dk1>
        <a:srgbClr val="525252"/>
      </a:dk1>
      <a:lt1>
        <a:srgbClr val="EAEAEA"/>
      </a:lt1>
      <a:dk2>
        <a:srgbClr val="FA780A"/>
      </a:dk2>
      <a:lt2>
        <a:srgbClr val="FFFFFF"/>
      </a:lt2>
      <a:accent1>
        <a:srgbClr val="000000"/>
      </a:accent1>
      <a:accent2>
        <a:srgbClr val="44B6B1"/>
      </a:accent2>
      <a:accent3>
        <a:srgbClr val="236A65"/>
      </a:accent3>
      <a:accent4>
        <a:srgbClr val="EB3024"/>
      </a:accent4>
      <a:accent5>
        <a:srgbClr val="FAA61A"/>
      </a:accent5>
      <a:accent6>
        <a:srgbClr val="14B1E7"/>
      </a:accent6>
      <a:hlink>
        <a:srgbClr val="FA780A"/>
      </a:hlink>
      <a:folHlink>
        <a:srgbClr val="EB3024"/>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Template 16.pptx [Read-Only]" id="{F6E160A3-A58A-4E28-ABFF-94A45274398F}" vid="{9E3CE074-8252-46B6-A48D-6DFB565D7959}"/>
    </a:ext>
  </a:extLst>
</a:theme>
</file>

<file path=ppt/theme/theme5.xml><?xml version="1.0" encoding="utf-8"?>
<a:theme xmlns:a="http://schemas.openxmlformats.org/drawingml/2006/main" name="15_SAPN 17">
  <a:themeElements>
    <a:clrScheme name="SAPN 17">
      <a:dk1>
        <a:srgbClr val="525252"/>
      </a:dk1>
      <a:lt1>
        <a:srgbClr val="EAEAEA"/>
      </a:lt1>
      <a:dk2>
        <a:srgbClr val="FA780A"/>
      </a:dk2>
      <a:lt2>
        <a:srgbClr val="FFFFFF"/>
      </a:lt2>
      <a:accent1>
        <a:srgbClr val="0B253F"/>
      </a:accent1>
      <a:accent2>
        <a:srgbClr val="BCBEC0"/>
      </a:accent2>
      <a:accent3>
        <a:srgbClr val="F15A22"/>
      </a:accent3>
      <a:accent4>
        <a:srgbClr val="396691"/>
      </a:accent4>
      <a:accent5>
        <a:srgbClr val="FAA61A"/>
      </a:accent5>
      <a:accent6>
        <a:srgbClr val="72B0D2"/>
      </a:accent6>
      <a:hlink>
        <a:srgbClr val="FA780A"/>
      </a:hlink>
      <a:folHlink>
        <a:srgbClr val="F15A22"/>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Template 17 W Image 01.pptx" id="{BEACD5E9-5E68-493C-B944-B6C58B0EA45A}" vid="{C8FF09FB-A030-4830-A132-E525FADD31E1}"/>
    </a:ext>
  </a:extLst>
</a:theme>
</file>

<file path=ppt/theme/theme6.xml><?xml version="1.0" encoding="utf-8"?>
<a:theme xmlns:a="http://schemas.openxmlformats.org/drawingml/2006/main" name="6_SAPN 15">
  <a:themeElements>
    <a:clrScheme name="SAPN 16">
      <a:dk1>
        <a:srgbClr val="525252"/>
      </a:dk1>
      <a:lt1>
        <a:srgbClr val="EAEAEA"/>
      </a:lt1>
      <a:dk2>
        <a:srgbClr val="FA780A"/>
      </a:dk2>
      <a:lt2>
        <a:srgbClr val="FFFFFF"/>
      </a:lt2>
      <a:accent1>
        <a:srgbClr val="000000"/>
      </a:accent1>
      <a:accent2>
        <a:srgbClr val="44B6B1"/>
      </a:accent2>
      <a:accent3>
        <a:srgbClr val="236A65"/>
      </a:accent3>
      <a:accent4>
        <a:srgbClr val="EB3024"/>
      </a:accent4>
      <a:accent5>
        <a:srgbClr val="FAA61A"/>
      </a:accent5>
      <a:accent6>
        <a:srgbClr val="14B1E7"/>
      </a:accent6>
      <a:hlink>
        <a:srgbClr val="FA780A"/>
      </a:hlink>
      <a:folHlink>
        <a:srgbClr val="EB3024"/>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Template 16.pptx [Read-Only]" id="{F6E160A3-A58A-4E28-ABFF-94A45274398F}" vid="{9E3CE074-8252-46B6-A48D-6DFB565D7959}"/>
    </a:ext>
  </a:extLst>
</a:theme>
</file>

<file path=ppt/theme/theme7.xml><?xml version="1.0" encoding="utf-8"?>
<a:theme xmlns:a="http://schemas.openxmlformats.org/drawingml/2006/main" name="16_SAPN 17">
  <a:themeElements>
    <a:clrScheme name="SAPN 17">
      <a:dk1>
        <a:srgbClr val="525252"/>
      </a:dk1>
      <a:lt1>
        <a:srgbClr val="EAEAEA"/>
      </a:lt1>
      <a:dk2>
        <a:srgbClr val="FA780A"/>
      </a:dk2>
      <a:lt2>
        <a:srgbClr val="FFFFFF"/>
      </a:lt2>
      <a:accent1>
        <a:srgbClr val="0B253F"/>
      </a:accent1>
      <a:accent2>
        <a:srgbClr val="BCBEC0"/>
      </a:accent2>
      <a:accent3>
        <a:srgbClr val="F15A22"/>
      </a:accent3>
      <a:accent4>
        <a:srgbClr val="396691"/>
      </a:accent4>
      <a:accent5>
        <a:srgbClr val="FAA61A"/>
      </a:accent5>
      <a:accent6>
        <a:srgbClr val="72B0D2"/>
      </a:accent6>
      <a:hlink>
        <a:srgbClr val="FA780A"/>
      </a:hlink>
      <a:folHlink>
        <a:srgbClr val="F15A22"/>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eneric slides - Updated 220825.potm" id="{A7B0A35E-4AEF-4ECE-B92D-A927D4E69999}" vid="{DD174D28-FCEE-4419-9BB2-B67499878735}"/>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Custom Design">
  <a:themeElements>
    <a:clrScheme name="Blue">
      <a:dk1>
        <a:srgbClr val="383E4D"/>
      </a:dk1>
      <a:lt1>
        <a:srgbClr val="FFFFFF"/>
      </a:lt1>
      <a:dk2>
        <a:srgbClr val="383E4D"/>
      </a:dk2>
      <a:lt2>
        <a:srgbClr val="FFFFFF"/>
      </a:lt2>
      <a:accent1>
        <a:srgbClr val="001F40"/>
      </a:accent1>
      <a:accent2>
        <a:srgbClr val="004685"/>
      </a:accent2>
      <a:accent3>
        <a:srgbClr val="ABC3D6"/>
      </a:accent3>
      <a:accent4>
        <a:srgbClr val="EFCA74"/>
      </a:accent4>
      <a:accent5>
        <a:srgbClr val="383E4D"/>
      </a:accent5>
      <a:accent6>
        <a:srgbClr val="6E1F2A"/>
      </a:accent6>
      <a:hlink>
        <a:srgbClr val="ABC3D6"/>
      </a:hlink>
      <a:folHlink>
        <a:srgbClr val="ABC3D6"/>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ue PPT2.pptx" id="{E649B9BF-58B8-418B-AFBF-14051C4D93CE}" vid="{4D0BA5BA-D6A5-4B7D-B386-27EBE256BA0E}"/>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AER PowerPoint Image Rich16x9</Template>
  <TotalTime>17604</TotalTime>
  <Words>2463</Words>
  <Application>Microsoft Office PowerPoint</Application>
  <PresentationFormat>Widescreen</PresentationFormat>
  <Paragraphs>393</Paragraphs>
  <Slides>30</Slides>
  <Notes>12</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30</vt:i4>
      </vt:variant>
    </vt:vector>
  </HeadingPairs>
  <TitlesOfParts>
    <vt:vector size="52" baseType="lpstr">
      <vt:lpstr>Aptos</vt:lpstr>
      <vt:lpstr>Aptos Display</vt:lpstr>
      <vt:lpstr>Arial</vt:lpstr>
      <vt:lpstr>Bernard MT Condensed</vt:lpstr>
      <vt:lpstr>Calibri</vt:lpstr>
      <vt:lpstr>Calibri Light</vt:lpstr>
      <vt:lpstr>Cambria Math</vt:lpstr>
      <vt:lpstr>Helvetica</vt:lpstr>
      <vt:lpstr>Manrope</vt:lpstr>
      <vt:lpstr>Manrope SemiBold</vt:lpstr>
      <vt:lpstr>Roboto</vt:lpstr>
      <vt:lpstr>Wingdings</vt:lpstr>
      <vt:lpstr>Office Theme</vt:lpstr>
      <vt:lpstr>11_SAPN 17</vt:lpstr>
      <vt:lpstr>5_SAPN 17</vt:lpstr>
      <vt:lpstr>SAPN 15</vt:lpstr>
      <vt:lpstr>15_SAPN 17</vt:lpstr>
      <vt:lpstr>6_SAPN 15</vt:lpstr>
      <vt:lpstr>16_SAPN 17</vt:lpstr>
      <vt:lpstr>1_Office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Comments to AER Public Forum on Powerlink 2027-32 Revenue Proposal</vt:lpstr>
      <vt:lpstr>Revenue Proposal Reference Group (RPRG)</vt:lpstr>
      <vt:lpstr>Impact of Challenging Times</vt:lpstr>
      <vt:lpstr>RPRG Recommendations and Conclusions</vt:lpstr>
      <vt:lpstr>PowerPoint Presentation</vt:lpstr>
      <vt:lpstr>PowerPoint Presentation</vt:lpstr>
      <vt:lpstr>PowerPoint Presentation</vt:lpstr>
      <vt:lpstr>PowerPoint Presentation</vt:lpstr>
      <vt:lpstr>PowerPoint Presentation</vt:lpstr>
      <vt:lpstr>Revenue Proposal 2027-32</vt:lpstr>
      <vt:lpstr>PowerPoint Presentation</vt:lpstr>
      <vt:lpstr>PowerPoint Presentation</vt:lpstr>
      <vt:lpstr>PowerPoint Presentation</vt:lpstr>
      <vt:lpstr>PowerPoint Presentation</vt:lpstr>
      <vt:lpstr>Next Steps</vt:lpstr>
      <vt:lpstr>Submission details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Fu</dc:creator>
  <cp:lastModifiedBy>Ben Fu</cp:lastModifiedBy>
  <cp:revision>139</cp:revision>
  <dcterms:created xsi:type="dcterms:W3CDTF">2024-03-13T04:04:27Z</dcterms:created>
  <dcterms:modified xsi:type="dcterms:W3CDTF">2026-04-08T23:40:09Z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9d5a995-dfdf-4407-9a97-edbbc68c9f53_Enabled">
    <vt:lpwstr>true</vt:lpwstr>
  </property>
  <property fmtid="{D5CDD505-2E9C-101B-9397-08002B2CF9AE}" pid="3" name="MSIP_Label_d9d5a995-dfdf-4407-9a97-edbbc68c9f53_SetDate">
    <vt:lpwstr>2025-03-04T05:40:20Z</vt:lpwstr>
  </property>
  <property fmtid="{D5CDD505-2E9C-101B-9397-08002B2CF9AE}" pid="4" name="MSIP_Label_d9d5a995-dfdf-4407-9a97-edbbc68c9f53_Method">
    <vt:lpwstr>Privileged</vt:lpwstr>
  </property>
  <property fmtid="{D5CDD505-2E9C-101B-9397-08002B2CF9AE}" pid="5" name="MSIP_Label_d9d5a995-dfdf-4407-9a97-edbbc68c9f53_Name">
    <vt:lpwstr>OFFICIAL</vt:lpwstr>
  </property>
  <property fmtid="{D5CDD505-2E9C-101B-9397-08002B2CF9AE}" pid="6" name="MSIP_Label_d9d5a995-dfdf-4407-9a97-edbbc68c9f53_SiteId">
    <vt:lpwstr>b33e9e1a-e443-4edd-9789-24bed26d38d6</vt:lpwstr>
  </property>
  <property fmtid="{D5CDD505-2E9C-101B-9397-08002B2CF9AE}" pid="7" name="MSIP_Label_d9d5a995-dfdf-4407-9a97-edbbc68c9f53_ActionId">
    <vt:lpwstr>4a2653ba-fb60-495d-8ded-26b88f6654a4</vt:lpwstr>
  </property>
  <property fmtid="{D5CDD505-2E9C-101B-9397-08002B2CF9AE}" pid="8" name="MSIP_Label_d9d5a995-dfdf-4407-9a97-edbbc68c9f53_ContentBits">
    <vt:lpwstr>0</vt:lpwstr>
  </property>
</Properties>
</file>