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4" r:id="rId4"/>
  </p:sldMasterIdLst>
  <p:notesMasterIdLst>
    <p:notesMasterId r:id="rId29"/>
  </p:notesMasterIdLst>
  <p:handoutMasterIdLst>
    <p:handoutMasterId r:id="rId30"/>
  </p:handoutMasterIdLst>
  <p:sldIdLst>
    <p:sldId id="256" r:id="rId5"/>
    <p:sldId id="291" r:id="rId6"/>
    <p:sldId id="650" r:id="rId7"/>
    <p:sldId id="633" r:id="rId8"/>
    <p:sldId id="634" r:id="rId9"/>
    <p:sldId id="628" r:id="rId10"/>
    <p:sldId id="627" r:id="rId11"/>
    <p:sldId id="652" r:id="rId12"/>
    <p:sldId id="659" r:id="rId13"/>
    <p:sldId id="660" r:id="rId14"/>
    <p:sldId id="661" r:id="rId15"/>
    <p:sldId id="653" r:id="rId16"/>
    <p:sldId id="662" r:id="rId17"/>
    <p:sldId id="663" r:id="rId18"/>
    <p:sldId id="635" r:id="rId19"/>
    <p:sldId id="655" r:id="rId20"/>
    <p:sldId id="643" r:id="rId21"/>
    <p:sldId id="645" r:id="rId22"/>
    <p:sldId id="646" r:id="rId23"/>
    <p:sldId id="656" r:id="rId24"/>
    <p:sldId id="647" r:id="rId25"/>
    <p:sldId id="648" r:id="rId26"/>
    <p:sldId id="649" r:id="rId27"/>
    <p:sldId id="625" r:id="rId28"/>
  </p:sldIdLst>
  <p:sldSz cx="12192000" cy="6858000"/>
  <p:notesSz cx="6858000" cy="9144000"/>
  <p:embeddedFontLst>
    <p:embeddedFont>
      <p:font typeface="Aptos Light" panose="020B0004020202020204" pitchFamily="34" charset="0"/>
      <p:regular r:id="rId31"/>
      <p:italic r:id="rId32"/>
    </p:embeddedFont>
    <p:embeddedFont>
      <p:font typeface="Aptos SemiBold" panose="020B0004020202020204" pitchFamily="34" charset="0"/>
      <p:bold r:id="rId33"/>
      <p:boldItalic r:id="rId34"/>
    </p:embeddedFont>
    <p:embeddedFont>
      <p:font typeface="DM Sans" pitchFamily="2" charset="0"/>
      <p:regular r:id="rId35"/>
      <p:bold r:id="rId36"/>
      <p:italic r:id="rId37"/>
      <p:boldItalic r:id="rId38"/>
    </p:embeddedFont>
    <p:embeddedFont>
      <p:font typeface="Inter" panose="02000503000000020004" pitchFamily="2" charset="0"/>
      <p:regular r:id="rId39"/>
      <p:bold r:id="rId40"/>
    </p:embeddedFont>
    <p:embeddedFont>
      <p:font typeface="Wingdings 3" panose="05040102010807070707" pitchFamily="18" charset="2"/>
      <p:regular r:id="rId41"/>
    </p:embeddedFont>
  </p:embeddedFontLst>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917086-D90A-187D-D797-F229C5A498EB}" name="Lindsey Coleborne" initials="LC" userId="S::lindsey.coleborne@senexenergy.com.au::43f78226-3841-47cd-b984-7d710538c0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ADF4"/>
    <a:srgbClr val="000000"/>
    <a:srgbClr val="4DAD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7C878E3-057A-4DD4-8327-148C7594A2F4}">
  <a:tblStyle styleId="{57C878E3-057A-4DD4-8327-148C7594A2F4}" styleName="Plain Table">
    <a:wholeTbl>
      <a:tcTxStyle>
        <a:fontRef idx="minor">
          <a:scrgbClr r="0" g="0" b="0"/>
        </a:fontRef>
        <a:schemeClr val="tx1"/>
      </a:tcTxStyle>
      <a:tcStyle>
        <a:tcBdr>
          <a:left>
            <a:ln>
              <a:noFill/>
            </a:ln>
          </a:left>
          <a:right>
            <a:ln>
              <a:noFill/>
            </a:ln>
          </a:right>
          <a:top>
            <a:ln w="12700" cmpd="sng">
              <a:solidFill>
                <a:srgbClr val="BFBFBF"/>
              </a:solidFill>
            </a:ln>
          </a:top>
          <a:bottom>
            <a:ln w="12700" cmpd="sng">
              <a:solidFill>
                <a:srgbClr val="BFBFBF"/>
              </a:solidFill>
            </a:ln>
          </a:bottom>
          <a:insideH>
            <a:ln w="12700" cmpd="sng">
              <a:solidFill>
                <a:srgbClr val="BFBFBF"/>
              </a:solidFill>
            </a:ln>
          </a:insideH>
          <a:insideV>
            <a:ln>
              <a:noFill/>
            </a:ln>
          </a:insideV>
        </a:tcBdr>
        <a:fill>
          <a:noFill/>
        </a:fill>
      </a:tcStyle>
    </a:wholeTbl>
    <a:band1H>
      <a:tcStyle>
        <a:tcBdr/>
        <a:fill>
          <a:solidFill>
            <a:srgbClr val="F2F2F2"/>
          </a:solidFill>
        </a:fill>
      </a:tcStyle>
    </a:band1H>
    <a:band2H>
      <a:tcStyle>
        <a:tcBdr/>
      </a:tcStyle>
    </a:band2H>
    <a:band1V>
      <a:tcStyle>
        <a:tcBdr/>
        <a:fill>
          <a:solidFill>
            <a:srgbClr val="F2F2F2"/>
          </a:solidFill>
        </a:fill>
      </a:tcStyle>
    </a:band1V>
    <a:lastCol>
      <a:tcTxStyle b="on"/>
      <a:tcStyle>
        <a:tcBdr/>
      </a:tcStyle>
    </a:lastCol>
    <a:firstCol>
      <a:tcTxStyle b="on"/>
      <a:tcStyle>
        <a:tcBdr/>
      </a:tcStyle>
    </a:firstCol>
    <a:lastRow>
      <a:tcTxStyle b="on"/>
      <a:tcStyle>
        <a:tcBdr>
          <a:top>
            <a:ln w="12700" cmpd="sng">
              <a:solidFill>
                <a:srgbClr val="BFBFBF"/>
              </a:solidFill>
            </a:ln>
          </a:top>
          <a:bottom>
            <a:ln w="19050" cmpd="sng">
              <a:solidFill>
                <a:srgbClr val="BFBFBF"/>
              </a:solidFill>
            </a:ln>
          </a:bottom>
        </a:tcBdr>
        <a:fill>
          <a:solidFill>
            <a:schemeClr val="accent1">
              <a:lumMod val="20000"/>
              <a:lumOff val="80000"/>
            </a:schemeClr>
          </a:solidFill>
        </a:fill>
      </a:tcStyle>
    </a:lastRow>
    <a:firstRow>
      <a:tcTxStyle b="on">
        <a:fontRef idx="minor">
          <a:scrgbClr r="0" g="0" b="0"/>
        </a:fontRef>
        <a:schemeClr val="lt1"/>
      </a:tcTxStyle>
      <a:tcStyle>
        <a:tcBdr>
          <a:top>
            <a:ln>
              <a:noFill/>
            </a:ln>
          </a:top>
          <a:bottom>
            <a:ln>
              <a:noFill/>
            </a:ln>
          </a:bottom>
        </a:tcBdr>
        <a:fill>
          <a:solidFill>
            <a:schemeClr val="accent1"/>
          </a:solidFill>
        </a:fill>
      </a:tcStyle>
    </a:firstRow>
  </a:tblStyle>
  <a:tblStyle styleId="{78F13BE6-0A2E-48D2-A423-3D6EA110849D}" styleName="Gridlines Table">
    <a:wholeTbl>
      <a:tcTxStyle>
        <a:fontRef idx="minor">
          <a:scrgbClr r="0" g="0" b="0"/>
        </a:fontRef>
        <a:schemeClr val="tx1"/>
      </a:tcTxStyle>
      <a:tcStyle>
        <a:tcBdr>
          <a:left>
            <a:ln>
              <a:noFill/>
            </a:ln>
          </a:left>
          <a:right>
            <a:ln>
              <a:noFill/>
            </a:ln>
          </a:right>
          <a:top>
            <a:ln w="19050" cmpd="sng">
              <a:solidFill>
                <a:schemeClr val="accent1"/>
              </a:solidFill>
            </a:ln>
          </a:top>
          <a:bottom>
            <a:ln w="19050" cmpd="sng">
              <a:solidFill>
                <a:schemeClr val="accent1"/>
              </a:solidFill>
            </a:ln>
          </a:bottom>
          <a:insideH>
            <a:ln w="12700" cmpd="sng">
              <a:solidFill>
                <a:srgbClr val="BFBFBF"/>
              </a:solidFill>
            </a:ln>
          </a:insideH>
          <a:insideV>
            <a:ln>
              <a:noFill/>
            </a:ln>
          </a:insideV>
        </a:tcBdr>
        <a:fill>
          <a:noFill/>
        </a:fill>
      </a:tcStyle>
    </a:wholeTbl>
    <a:band1H>
      <a:tcStyle>
        <a:tcBdr/>
        <a:fill>
          <a:solidFill>
            <a:srgbClr val="F2F2F2"/>
          </a:solidFill>
        </a:fill>
      </a:tcStyle>
    </a:band1H>
    <a:band2H>
      <a:tcStyle>
        <a:tcBdr/>
        <a:fill>
          <a:noFill/>
        </a:fill>
      </a:tcStyle>
    </a:band2H>
    <a:band1V>
      <a:tcStyle>
        <a:tcBdr/>
        <a:fill>
          <a:solidFill>
            <a:srgbClr val="F2F2F2"/>
          </a:solidFill>
        </a:fill>
      </a:tcStyle>
    </a:band1V>
    <a:band2V>
      <a:tcStyle>
        <a:tcBdr/>
        <a:fill>
          <a:noFill/>
        </a:fill>
      </a:tcStyle>
    </a:band2V>
    <a:lastCol>
      <a:tcTxStyle b="on"/>
      <a:tcStyle>
        <a:tcBdr/>
      </a:tcStyle>
    </a:lastCol>
    <a:firstCol>
      <a:tcTxStyle b="on"/>
      <a:tcStyle>
        <a:tcBdr/>
      </a:tcStyle>
    </a:firstCol>
    <a:lastRow>
      <a:tcTxStyle b="on"/>
      <a:tcStyle>
        <a:tcBdr>
          <a:top>
            <a:ln w="12700" cmpd="sng">
              <a:solidFill>
                <a:srgbClr val="BFBFBF"/>
              </a:solidFill>
            </a:ln>
          </a:top>
          <a:bottom>
            <a:ln w="19050" cmpd="sng">
              <a:solidFill>
                <a:srgbClr val="BFBFBF"/>
              </a:solidFill>
            </a:ln>
          </a:bottom>
        </a:tcBdr>
        <a:fill>
          <a:solidFill>
            <a:schemeClr val="accent1">
              <a:lumMod val="20000"/>
              <a:lumOff val="80000"/>
            </a:schemeClr>
          </a:solidFill>
        </a:fill>
      </a:tcStyle>
    </a:lastRow>
    <a:firstRow>
      <a:tcTxStyle b="on">
        <a:fontRef idx="minor">
          <a:scrgbClr r="0" g="0" b="0"/>
        </a:fontRef>
        <a:schemeClr val="accent1"/>
      </a:tcTxStyle>
      <a:tcStyle>
        <a:tcBdr>
          <a:top>
            <a:ln>
              <a:noFill/>
            </a:ln>
          </a:top>
          <a:bottom>
            <a:ln w="19050" cmpd="sng">
              <a:solidFill>
                <a:schemeClr val="accent1"/>
              </a:solidFill>
            </a:ln>
          </a:bottom>
        </a:tcBdr>
        <a:fill>
          <a:noFill/>
        </a:fill>
      </a:tcStyle>
    </a:firstRow>
  </a:tblStyle>
  <a:tblStyle styleId="{389C0B55-8FAE-4C66-AB59-302F3D9CDE93}" styleName="Gridlines Even Table">
    <a:wholeTbl>
      <a:tcTxStyle>
        <a:fontRef idx="minor">
          <a:scrgbClr r="0" g="0" b="0"/>
        </a:fontRef>
        <a:schemeClr val="tx1"/>
      </a:tcTxStyle>
      <a:tcStyle>
        <a:tcBdr>
          <a:left>
            <a:ln>
              <a:noFill/>
            </a:ln>
          </a:left>
          <a:right>
            <a:ln>
              <a:noFill/>
            </a:ln>
          </a:right>
          <a:top>
            <a:ln w="19050" cmpd="sng">
              <a:solidFill>
                <a:schemeClr val="accent1"/>
              </a:solidFill>
            </a:ln>
          </a:top>
          <a:bottom>
            <a:ln w="19050" cmpd="sng">
              <a:solidFill>
                <a:schemeClr val="accent1"/>
              </a:solidFill>
            </a:ln>
          </a:bottom>
          <a:insideH>
            <a:ln w="12700" cmpd="sng">
              <a:solidFill>
                <a:srgbClr val="BFBFBF"/>
              </a:solidFill>
            </a:ln>
          </a:insideH>
          <a:insideV>
            <a:ln>
              <a:noFill/>
            </a:ln>
          </a:insideV>
        </a:tcBdr>
        <a:fill>
          <a:noFill/>
        </a:fill>
      </a:tcStyle>
    </a:wholeTbl>
    <a:band1H>
      <a:tcStyle>
        <a:tcBdr/>
        <a:fill>
          <a:noFill/>
        </a:fill>
      </a:tcStyle>
    </a:band1H>
    <a:band2H>
      <a:tcStyle>
        <a:tcBdr/>
        <a:fill>
          <a:solidFill>
            <a:srgbClr val="F2F2F2"/>
          </a:solidFill>
        </a:fill>
      </a:tcStyle>
    </a:band2H>
    <a:band1V>
      <a:tcStyle>
        <a:tcBdr/>
        <a:fill>
          <a:solidFill>
            <a:srgbClr val="F2F2F2"/>
          </a:solidFill>
        </a:fill>
      </a:tcStyle>
    </a:band1V>
    <a:band2V>
      <a:tcStyle>
        <a:tcBdr/>
        <a:fill>
          <a:noFill/>
        </a:fill>
      </a:tcStyle>
    </a:band2V>
    <a:lastCol>
      <a:tcTxStyle b="on"/>
      <a:tcStyle>
        <a:tcBdr/>
      </a:tcStyle>
    </a:lastCol>
    <a:firstCol>
      <a:tcTxStyle b="on"/>
      <a:tcStyle>
        <a:tcBdr/>
      </a:tcStyle>
    </a:firstCol>
    <a:lastRow>
      <a:tcTxStyle b="on"/>
      <a:tcStyle>
        <a:tcBdr>
          <a:top>
            <a:ln w="12700" cmpd="sng">
              <a:solidFill>
                <a:srgbClr val="BFBFBF"/>
              </a:solidFill>
            </a:ln>
          </a:top>
          <a:bottom>
            <a:ln w="19050" cmpd="sng">
              <a:solidFill>
                <a:srgbClr val="BFBFBF"/>
              </a:solidFill>
            </a:ln>
          </a:bottom>
        </a:tcBdr>
        <a:fill>
          <a:solidFill>
            <a:schemeClr val="accent1">
              <a:lumMod val="20000"/>
              <a:lumOff val="80000"/>
            </a:schemeClr>
          </a:solidFill>
        </a:fill>
      </a:tcStyle>
    </a:lastRow>
    <a:firstRow>
      <a:tcTxStyle b="on">
        <a:fontRef idx="minor">
          <a:scrgbClr r="0" g="0" b="0"/>
        </a:fontRef>
        <a:schemeClr val="accent1"/>
      </a:tcTxStyle>
      <a:tcStyle>
        <a:tcBdr>
          <a:top>
            <a:ln>
              <a:noFill/>
            </a:ln>
          </a:top>
          <a:bottom>
            <a:ln w="1905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14"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tags" Target="tags/tag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a Gornall" userId="621eb31c-0703-4a8b-8aa7-3919c1a5d678" providerId="ADAL" clId="{6154C8D9-596C-4D50-9B32-ECE9C834B416}"/>
    <pc:docChg chg="custSel modSld modNotesMaster">
      <pc:chgData name="Christina Gornall" userId="621eb31c-0703-4a8b-8aa7-3919c1a5d678" providerId="ADAL" clId="{6154C8D9-596C-4D50-9B32-ECE9C834B416}" dt="2026-09-02T06:37:15.364" v="0" actId="26606"/>
      <pc:docMkLst>
        <pc:docMk/>
      </pc:docMkLst>
      <pc:sldChg chg="addSp mod">
        <pc:chgData name="Christina Gornall" userId="621eb31c-0703-4a8b-8aa7-3919c1a5d678" providerId="ADAL" clId="{6154C8D9-596C-4D50-9B32-ECE9C834B416}" dt="2026-09-02T06:37:15.364" v="0" actId="26606"/>
        <pc:sldMkLst>
          <pc:docMk/>
          <pc:sldMk cId="3948672026" sldId="256"/>
        </pc:sldMkLst>
        <pc:spChg chg="add">
          <ac:chgData name="Christina Gornall" userId="621eb31c-0703-4a8b-8aa7-3919c1a5d678" providerId="ADAL" clId="{6154C8D9-596C-4D50-9B32-ECE9C834B416}" dt="2026-09-02T06:37:15.364" v="0" actId="26606"/>
          <ac:spMkLst>
            <pc:docMk/>
            <pc:sldMk cId="3948672026" sldId="256"/>
            <ac:spMk id="5" creationId="{00000000-0000-0000-0000-000000000000}"/>
          </ac:spMkLst>
        </pc:spChg>
        <pc:spChg chg="add">
          <ac:chgData name="Christina Gornall" userId="621eb31c-0703-4a8b-8aa7-3919c1a5d678" providerId="ADAL" clId="{6154C8D9-596C-4D50-9B32-ECE9C834B416}" dt="2026-09-02T06:37:15.364" v="0" actId="26606"/>
          <ac:spMkLst>
            <pc:docMk/>
            <pc:sldMk cId="3948672026" sldId="256"/>
            <ac:spMk id="6" creationId="{00000000-0000-0000-0000-000000000000}"/>
          </ac:spMkLst>
        </pc:spChg>
      </pc:sldChg>
      <pc:sldChg chg="modNotes">
        <pc:chgData name="Christina Gornall" userId="621eb31c-0703-4a8b-8aa7-3919c1a5d678" providerId="ADAL" clId="{6154C8D9-596C-4D50-9B32-ECE9C834B416}" dt="2026-09-02T06:37:15.364" v="0" actId="26606"/>
        <pc:sldMkLst>
          <pc:docMk/>
          <pc:sldMk cId="146633096" sldId="291"/>
        </pc:sldMkLst>
      </pc:sldChg>
      <pc:sldChg chg="modNotes">
        <pc:chgData name="Christina Gornall" userId="621eb31c-0703-4a8b-8aa7-3919c1a5d678" providerId="ADAL" clId="{6154C8D9-596C-4D50-9B32-ECE9C834B416}" dt="2026-09-02T06:37:15.364" v="0" actId="26606"/>
        <pc:sldMkLst>
          <pc:docMk/>
          <pc:sldMk cId="2034195510" sldId="635"/>
        </pc:sldMkLst>
      </pc:sldChg>
      <pc:sldChg chg="modNotes">
        <pc:chgData name="Christina Gornall" userId="621eb31c-0703-4a8b-8aa7-3919c1a5d678" providerId="ADAL" clId="{6154C8D9-596C-4D50-9B32-ECE9C834B416}" dt="2026-09-02T06:37:15.364" v="0" actId="26606"/>
        <pc:sldMkLst>
          <pc:docMk/>
          <pc:sldMk cId="1263799953" sldId="643"/>
        </pc:sldMkLst>
      </pc:sldChg>
      <pc:sldChg chg="modNotes">
        <pc:chgData name="Christina Gornall" userId="621eb31c-0703-4a8b-8aa7-3919c1a5d678" providerId="ADAL" clId="{6154C8D9-596C-4D50-9B32-ECE9C834B416}" dt="2026-09-02T06:37:15.364" v="0" actId="26606"/>
        <pc:sldMkLst>
          <pc:docMk/>
          <pc:sldMk cId="224695065" sldId="645"/>
        </pc:sldMkLst>
      </pc:sldChg>
      <pc:sldChg chg="modNotes">
        <pc:chgData name="Christina Gornall" userId="621eb31c-0703-4a8b-8aa7-3919c1a5d678" providerId="ADAL" clId="{6154C8D9-596C-4D50-9B32-ECE9C834B416}" dt="2026-09-02T06:37:15.364" v="0" actId="26606"/>
        <pc:sldMkLst>
          <pc:docMk/>
          <pc:sldMk cId="1580032565" sldId="646"/>
        </pc:sldMkLst>
      </pc:sldChg>
      <pc:sldChg chg="modNotes">
        <pc:chgData name="Christina Gornall" userId="621eb31c-0703-4a8b-8aa7-3919c1a5d678" providerId="ADAL" clId="{6154C8D9-596C-4D50-9B32-ECE9C834B416}" dt="2026-09-02T06:37:15.364" v="0" actId="26606"/>
        <pc:sldMkLst>
          <pc:docMk/>
          <pc:sldMk cId="1962648901" sldId="647"/>
        </pc:sldMkLst>
      </pc:sldChg>
      <pc:sldChg chg="modNotes">
        <pc:chgData name="Christina Gornall" userId="621eb31c-0703-4a8b-8aa7-3919c1a5d678" providerId="ADAL" clId="{6154C8D9-596C-4D50-9B32-ECE9C834B416}" dt="2026-09-02T06:37:15.364" v="0" actId="26606"/>
        <pc:sldMkLst>
          <pc:docMk/>
          <pc:sldMk cId="1735852887" sldId="648"/>
        </pc:sldMkLst>
      </pc:sldChg>
      <pc:sldChg chg="modNotes">
        <pc:chgData name="Christina Gornall" userId="621eb31c-0703-4a8b-8aa7-3919c1a5d678" providerId="ADAL" clId="{6154C8D9-596C-4D50-9B32-ECE9C834B416}" dt="2026-09-02T06:37:15.364" v="0" actId="26606"/>
        <pc:sldMkLst>
          <pc:docMk/>
          <pc:sldMk cId="4283174408" sldId="649"/>
        </pc:sldMkLst>
      </pc:sldChg>
      <pc:sldChg chg="modNotes">
        <pc:chgData name="Christina Gornall" userId="621eb31c-0703-4a8b-8aa7-3919c1a5d678" providerId="ADAL" clId="{6154C8D9-596C-4D50-9B32-ECE9C834B416}" dt="2026-09-02T06:37:15.364" v="0" actId="26606"/>
        <pc:sldMkLst>
          <pc:docMk/>
          <pc:sldMk cId="1456863603" sldId="650"/>
        </pc:sldMkLst>
      </pc:sldChg>
      <pc:sldChg chg="modNotes">
        <pc:chgData name="Christina Gornall" userId="621eb31c-0703-4a8b-8aa7-3919c1a5d678" providerId="ADAL" clId="{6154C8D9-596C-4D50-9B32-ECE9C834B416}" dt="2026-09-02T06:37:15.364" v="0" actId="26606"/>
        <pc:sldMkLst>
          <pc:docMk/>
          <pc:sldMk cId="957757529" sldId="652"/>
        </pc:sldMkLst>
      </pc:sldChg>
      <pc:sldChg chg="modNotes">
        <pc:chgData name="Christina Gornall" userId="621eb31c-0703-4a8b-8aa7-3919c1a5d678" providerId="ADAL" clId="{6154C8D9-596C-4D50-9B32-ECE9C834B416}" dt="2026-09-02T06:37:15.364" v="0" actId="26606"/>
        <pc:sldMkLst>
          <pc:docMk/>
          <pc:sldMk cId="3677636233" sldId="653"/>
        </pc:sldMkLst>
      </pc:sldChg>
      <pc:sldChg chg="modNotes">
        <pc:chgData name="Christina Gornall" userId="621eb31c-0703-4a8b-8aa7-3919c1a5d678" providerId="ADAL" clId="{6154C8D9-596C-4D50-9B32-ECE9C834B416}" dt="2026-09-02T06:37:15.364" v="0" actId="26606"/>
        <pc:sldMkLst>
          <pc:docMk/>
          <pc:sldMk cId="717744052" sldId="655"/>
        </pc:sldMkLst>
      </pc:sldChg>
      <pc:sldChg chg="modNotes">
        <pc:chgData name="Christina Gornall" userId="621eb31c-0703-4a8b-8aa7-3919c1a5d678" providerId="ADAL" clId="{6154C8D9-596C-4D50-9B32-ECE9C834B416}" dt="2026-09-02T06:37:15.364" v="0" actId="26606"/>
        <pc:sldMkLst>
          <pc:docMk/>
          <pc:sldMk cId="3097780606" sldId="656"/>
        </pc:sldMkLst>
      </pc:sldChg>
      <pc:sldChg chg="modNotes">
        <pc:chgData name="Christina Gornall" userId="621eb31c-0703-4a8b-8aa7-3919c1a5d678" providerId="ADAL" clId="{6154C8D9-596C-4D50-9B32-ECE9C834B416}" dt="2026-09-02T06:37:15.364" v="0" actId="26606"/>
        <pc:sldMkLst>
          <pc:docMk/>
          <pc:sldMk cId="894371980" sldId="659"/>
        </pc:sldMkLst>
      </pc:sldChg>
      <pc:sldChg chg="modNotes">
        <pc:chgData name="Christina Gornall" userId="621eb31c-0703-4a8b-8aa7-3919c1a5d678" providerId="ADAL" clId="{6154C8D9-596C-4D50-9B32-ECE9C834B416}" dt="2026-09-02T06:37:15.364" v="0" actId="26606"/>
        <pc:sldMkLst>
          <pc:docMk/>
          <pc:sldMk cId="1686341130" sldId="660"/>
        </pc:sldMkLst>
      </pc:sldChg>
      <pc:sldChg chg="modNotes">
        <pc:chgData name="Christina Gornall" userId="621eb31c-0703-4a8b-8aa7-3919c1a5d678" providerId="ADAL" clId="{6154C8D9-596C-4D50-9B32-ECE9C834B416}" dt="2026-09-02T06:37:15.364" v="0" actId="26606"/>
        <pc:sldMkLst>
          <pc:docMk/>
          <pc:sldMk cId="355295954" sldId="661"/>
        </pc:sldMkLst>
      </pc:sldChg>
      <pc:sldChg chg="modNotes">
        <pc:chgData name="Christina Gornall" userId="621eb31c-0703-4a8b-8aa7-3919c1a5d678" providerId="ADAL" clId="{6154C8D9-596C-4D50-9B32-ECE9C834B416}" dt="2026-09-02T06:37:15.364" v="0" actId="26606"/>
        <pc:sldMkLst>
          <pc:docMk/>
          <pc:sldMk cId="2467441187" sldId="662"/>
        </pc:sldMkLst>
      </pc:sldChg>
      <pc:sldChg chg="modNotes">
        <pc:chgData name="Christina Gornall" userId="621eb31c-0703-4a8b-8aa7-3919c1a5d678" providerId="ADAL" clId="{6154C8D9-596C-4D50-9B32-ECE9C834B416}" dt="2026-09-02T06:37:15.364" v="0" actId="26606"/>
        <pc:sldMkLst>
          <pc:docMk/>
          <pc:sldMk cId="2639829332" sldId="66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6B7493-C1F1-3060-059D-A723B46EF9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391BC800-7860-7858-9496-3E69A1417C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0BC258-09AF-4139-BF8E-7324BE4B99D2}" type="datetimeFigureOut">
              <a:rPr lang="en-AU" smtClean="0"/>
              <a:t>2/09/2026</a:t>
            </a:fld>
            <a:endParaRPr lang="en-AU"/>
          </a:p>
        </p:txBody>
      </p:sp>
      <p:sp>
        <p:nvSpPr>
          <p:cNvPr id="4" name="Footer Placeholder 3">
            <a:extLst>
              <a:ext uri="{FF2B5EF4-FFF2-40B4-BE49-F238E27FC236}">
                <a16:creationId xmlns:a16="http://schemas.microsoft.com/office/drawing/2014/main" id="{74F06A5C-A318-B086-5BFE-33713B980E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E0C50F9B-E66E-70E8-EE43-0D407AB99E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40A43C-5429-4909-A9A1-297556E95D36}" type="slidenum">
              <a:rPr lang="en-AU" smtClean="0"/>
              <a:t>‹#›</a:t>
            </a:fld>
            <a:endParaRPr lang="en-AU"/>
          </a:p>
        </p:txBody>
      </p:sp>
    </p:spTree>
    <p:extLst>
      <p:ext uri="{BB962C8B-B14F-4D97-AF65-F5344CB8AC3E}">
        <p14:creationId xmlns:p14="http://schemas.microsoft.com/office/powerpoint/2010/main" val="6866955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6592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31047A9-B356-4413-BA76-C5655A5F2AB2}" type="slidenum">
              <a:rPr lang="en-AU" smtClean="0"/>
              <a:t>2</a:t>
            </a:fld>
            <a:endParaRPr lang="en-AU"/>
          </a:p>
        </p:txBody>
      </p:sp>
    </p:spTree>
    <p:extLst>
      <p:ext uri="{BB962C8B-B14F-4D97-AF65-F5344CB8AC3E}">
        <p14:creationId xmlns:p14="http://schemas.microsoft.com/office/powerpoint/2010/main" val="2207586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EA46E-EE81-1D42-36DC-3E6D534FC6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20B74-E6EE-DE81-55D0-C04937137A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C8800-A4A5-810F-515E-8DE1B166912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67313AF-7198-7C68-B2A1-9EFFAA8603F4}"/>
              </a:ext>
            </a:extLst>
          </p:cNvPr>
          <p:cNvSpPr>
            <a:spLocks noGrp="1"/>
          </p:cNvSpPr>
          <p:nvPr>
            <p:ph type="sldNum" sz="quarter" idx="5"/>
          </p:nvPr>
        </p:nvSpPr>
        <p:spPr/>
        <p:txBody>
          <a:bodyPr/>
          <a:lstStyle/>
          <a:p>
            <a:fld id="{131047A9-B356-4413-BA76-C5655A5F2AB2}" type="slidenum">
              <a:rPr lang="en-AU" smtClean="0"/>
              <a:t>3</a:t>
            </a:fld>
            <a:endParaRPr lang="en-AU"/>
          </a:p>
        </p:txBody>
      </p:sp>
    </p:spTree>
    <p:extLst>
      <p:ext uri="{BB962C8B-B14F-4D97-AF65-F5344CB8AC3E}">
        <p14:creationId xmlns:p14="http://schemas.microsoft.com/office/powerpoint/2010/main" val="3164649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9A9D0-C068-62C9-E2C8-9E094883D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C206A9-2F93-BE7E-E322-4C8C7FD45E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CA52D5-21B2-7E40-0E17-DA949394482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AE7AED7-E96F-D513-A09C-947B8EC243F9}"/>
              </a:ext>
            </a:extLst>
          </p:cNvPr>
          <p:cNvSpPr>
            <a:spLocks noGrp="1"/>
          </p:cNvSpPr>
          <p:nvPr>
            <p:ph type="sldNum" sz="quarter" idx="5"/>
          </p:nvPr>
        </p:nvSpPr>
        <p:spPr/>
        <p:txBody>
          <a:bodyPr/>
          <a:lstStyle/>
          <a:p>
            <a:fld id="{131047A9-B356-4413-BA76-C5655A5F2AB2}" type="slidenum">
              <a:rPr lang="en-AU" smtClean="0"/>
              <a:t>8</a:t>
            </a:fld>
            <a:endParaRPr lang="en-AU"/>
          </a:p>
        </p:txBody>
      </p:sp>
    </p:spTree>
    <p:extLst>
      <p:ext uri="{BB962C8B-B14F-4D97-AF65-F5344CB8AC3E}">
        <p14:creationId xmlns:p14="http://schemas.microsoft.com/office/powerpoint/2010/main" val="2607750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31047A9-B356-4413-BA76-C5655A5F2AB2}" type="slidenum">
              <a:rPr lang="en-AU" smtClean="0"/>
              <a:t>9</a:t>
            </a:fld>
            <a:endParaRPr lang="en-AU"/>
          </a:p>
        </p:txBody>
      </p:sp>
    </p:spTree>
    <p:extLst>
      <p:ext uri="{BB962C8B-B14F-4D97-AF65-F5344CB8AC3E}">
        <p14:creationId xmlns:p14="http://schemas.microsoft.com/office/powerpoint/2010/main" val="744007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6E433-9422-9C47-A91C-2F12030F4E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33DCC-12AF-337B-99DE-E6A228BF74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C7D706-AC23-2B96-F1D5-94A2F766CD9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A6631BB-42B1-0677-AF20-AEEC2702ACBF}"/>
              </a:ext>
            </a:extLst>
          </p:cNvPr>
          <p:cNvSpPr>
            <a:spLocks noGrp="1"/>
          </p:cNvSpPr>
          <p:nvPr>
            <p:ph type="sldNum" sz="quarter" idx="5"/>
          </p:nvPr>
        </p:nvSpPr>
        <p:spPr/>
        <p:txBody>
          <a:bodyPr/>
          <a:lstStyle/>
          <a:p>
            <a:fld id="{131047A9-B356-4413-BA76-C5655A5F2AB2}" type="slidenum">
              <a:rPr lang="en-AU" smtClean="0"/>
              <a:t>10</a:t>
            </a:fld>
            <a:endParaRPr lang="en-AU"/>
          </a:p>
        </p:txBody>
      </p:sp>
    </p:spTree>
    <p:extLst>
      <p:ext uri="{BB962C8B-B14F-4D97-AF65-F5344CB8AC3E}">
        <p14:creationId xmlns:p14="http://schemas.microsoft.com/office/powerpoint/2010/main" val="679529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57316-024B-A5D2-0669-9D41719B4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F9E59-310A-6913-6A76-AA1436FEF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2E4B0-EB50-A308-A6A5-686277BD772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E488FFD-F039-89E5-0B9A-EC5A890EBA39}"/>
              </a:ext>
            </a:extLst>
          </p:cNvPr>
          <p:cNvSpPr>
            <a:spLocks noGrp="1"/>
          </p:cNvSpPr>
          <p:nvPr>
            <p:ph type="sldNum" sz="quarter" idx="5"/>
          </p:nvPr>
        </p:nvSpPr>
        <p:spPr/>
        <p:txBody>
          <a:bodyPr/>
          <a:lstStyle/>
          <a:p>
            <a:fld id="{131047A9-B356-4413-BA76-C5655A5F2AB2}" type="slidenum">
              <a:rPr lang="en-AU" smtClean="0"/>
              <a:t>11</a:t>
            </a:fld>
            <a:endParaRPr lang="en-AU"/>
          </a:p>
        </p:txBody>
      </p:sp>
    </p:spTree>
    <p:extLst>
      <p:ext uri="{BB962C8B-B14F-4D97-AF65-F5344CB8AC3E}">
        <p14:creationId xmlns:p14="http://schemas.microsoft.com/office/powerpoint/2010/main" val="56847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F43D0-1D30-5AC1-44F0-F43434173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FF3CD-2795-E28B-FD40-91683C90AA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D6C20B-62DC-D341-6B3C-D904B7E751E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ECF455B-F058-EE2E-F942-A8A39B9891BA}"/>
              </a:ext>
            </a:extLst>
          </p:cNvPr>
          <p:cNvSpPr>
            <a:spLocks noGrp="1"/>
          </p:cNvSpPr>
          <p:nvPr>
            <p:ph type="sldNum" sz="quarter" idx="5"/>
          </p:nvPr>
        </p:nvSpPr>
        <p:spPr/>
        <p:txBody>
          <a:bodyPr/>
          <a:lstStyle/>
          <a:p>
            <a:fld id="{131047A9-B356-4413-BA76-C5655A5F2AB2}" type="slidenum">
              <a:rPr lang="en-AU" smtClean="0"/>
              <a:t>12</a:t>
            </a:fld>
            <a:endParaRPr lang="en-AU"/>
          </a:p>
        </p:txBody>
      </p:sp>
    </p:spTree>
    <p:extLst>
      <p:ext uri="{BB962C8B-B14F-4D97-AF65-F5344CB8AC3E}">
        <p14:creationId xmlns:p14="http://schemas.microsoft.com/office/powerpoint/2010/main" val="3175701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FB5EE-A811-9AF5-9C59-60996E62E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EB2ED-AFC8-ACC7-59D1-8A4B8A00D4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5A57F-3B16-2DE6-8F2B-26038BDCD74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10115C4-B62E-1390-57A2-4522AA147217}"/>
              </a:ext>
            </a:extLst>
          </p:cNvPr>
          <p:cNvSpPr>
            <a:spLocks noGrp="1"/>
          </p:cNvSpPr>
          <p:nvPr>
            <p:ph type="sldNum" sz="quarter" idx="5"/>
          </p:nvPr>
        </p:nvSpPr>
        <p:spPr/>
        <p:txBody>
          <a:bodyPr/>
          <a:lstStyle/>
          <a:p>
            <a:fld id="{131047A9-B356-4413-BA76-C5655A5F2AB2}" type="slidenum">
              <a:rPr lang="en-AU" smtClean="0"/>
              <a:t>13</a:t>
            </a:fld>
            <a:endParaRPr lang="en-AU"/>
          </a:p>
        </p:txBody>
      </p:sp>
    </p:spTree>
    <p:extLst>
      <p:ext uri="{BB962C8B-B14F-4D97-AF65-F5344CB8AC3E}">
        <p14:creationId xmlns:p14="http://schemas.microsoft.com/office/powerpoint/2010/main" val="2790832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938DB-27A2-47E2-8F65-C5DF293A2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A715A-98EB-A4B7-1AED-011D94CACE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AD737-0E12-A88C-531D-DA7EEC3B328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4541384-7740-E107-4C56-B4FDAB575B68}"/>
              </a:ext>
            </a:extLst>
          </p:cNvPr>
          <p:cNvSpPr>
            <a:spLocks noGrp="1"/>
          </p:cNvSpPr>
          <p:nvPr>
            <p:ph type="sldNum" sz="quarter" idx="5"/>
          </p:nvPr>
        </p:nvSpPr>
        <p:spPr/>
        <p:txBody>
          <a:bodyPr/>
          <a:lstStyle/>
          <a:p>
            <a:fld id="{131047A9-B356-4413-BA76-C5655A5F2AB2}" type="slidenum">
              <a:rPr lang="en-AU" smtClean="0"/>
              <a:t>14</a:t>
            </a:fld>
            <a:endParaRPr lang="en-AU"/>
          </a:p>
        </p:txBody>
      </p:sp>
    </p:spTree>
    <p:extLst>
      <p:ext uri="{BB962C8B-B14F-4D97-AF65-F5344CB8AC3E}">
        <p14:creationId xmlns:p14="http://schemas.microsoft.com/office/powerpoint/2010/main" val="82150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BA866-263D-7196-3EA9-1CDA79587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4263EF-8A20-C323-4ED9-0DACF06706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664D5C-C709-8E6C-7A7E-A5430397B6F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DB34673-5E95-DAF0-3A4E-033F4942C86B}"/>
              </a:ext>
            </a:extLst>
          </p:cNvPr>
          <p:cNvSpPr>
            <a:spLocks noGrp="1"/>
          </p:cNvSpPr>
          <p:nvPr>
            <p:ph type="sldNum" sz="quarter" idx="5"/>
          </p:nvPr>
        </p:nvSpPr>
        <p:spPr/>
        <p:txBody>
          <a:bodyPr/>
          <a:lstStyle/>
          <a:p>
            <a:fld id="{131047A9-B356-4413-BA76-C5655A5F2AB2}" type="slidenum">
              <a:rPr lang="en-AU" smtClean="0"/>
              <a:t>15</a:t>
            </a:fld>
            <a:endParaRPr lang="en-AU"/>
          </a:p>
        </p:txBody>
      </p:sp>
    </p:spTree>
    <p:extLst>
      <p:ext uri="{BB962C8B-B14F-4D97-AF65-F5344CB8AC3E}">
        <p14:creationId xmlns:p14="http://schemas.microsoft.com/office/powerpoint/2010/main" val="353602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D722B-CCE9-6472-84EF-DC309013C4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53AFE-8736-F768-E0EB-C58F6A447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740B97-CED9-CAD3-65D2-038A047C4624}"/>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7C80954-B169-8457-0B1B-9080C73D014F}"/>
              </a:ext>
            </a:extLst>
          </p:cNvPr>
          <p:cNvSpPr>
            <a:spLocks noGrp="1"/>
          </p:cNvSpPr>
          <p:nvPr>
            <p:ph type="sldNum" sz="quarter" idx="5"/>
          </p:nvPr>
        </p:nvSpPr>
        <p:spPr/>
        <p:txBody>
          <a:bodyPr/>
          <a:lstStyle/>
          <a:p>
            <a:fld id="{131047A9-B356-4413-BA76-C5655A5F2AB2}" type="slidenum">
              <a:rPr lang="en-AU" smtClean="0"/>
              <a:t>16</a:t>
            </a:fld>
            <a:endParaRPr lang="en-AU"/>
          </a:p>
        </p:txBody>
      </p:sp>
    </p:spTree>
    <p:extLst>
      <p:ext uri="{BB962C8B-B14F-4D97-AF65-F5344CB8AC3E}">
        <p14:creationId xmlns:p14="http://schemas.microsoft.com/office/powerpoint/2010/main" val="2645562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D5C9C-F575-7A38-A82E-2967F5EF21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08B1D-5AB4-FE06-C0EC-3C94A83180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33ABDD-F179-EABD-2802-111C3B8B2A4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A3DD82F-ACE9-261D-638C-A8D99F69F36E}"/>
              </a:ext>
            </a:extLst>
          </p:cNvPr>
          <p:cNvSpPr>
            <a:spLocks noGrp="1"/>
          </p:cNvSpPr>
          <p:nvPr>
            <p:ph type="sldNum" sz="quarter" idx="5"/>
          </p:nvPr>
        </p:nvSpPr>
        <p:spPr/>
        <p:txBody>
          <a:bodyPr/>
          <a:lstStyle/>
          <a:p>
            <a:fld id="{131047A9-B356-4413-BA76-C5655A5F2AB2}" type="slidenum">
              <a:rPr lang="en-AU" smtClean="0"/>
              <a:t>17</a:t>
            </a:fld>
            <a:endParaRPr lang="en-AU"/>
          </a:p>
        </p:txBody>
      </p:sp>
    </p:spTree>
    <p:extLst>
      <p:ext uri="{BB962C8B-B14F-4D97-AF65-F5344CB8AC3E}">
        <p14:creationId xmlns:p14="http://schemas.microsoft.com/office/powerpoint/2010/main" val="3630460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B6138-60BD-4494-B79B-393902DE1C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8F763-E114-4AA4-1E20-7D1D2214CE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73692-462B-D9BA-C133-8D3A50E4163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ABB43E4-EE6F-C842-AEFE-391426A1DF30}"/>
              </a:ext>
            </a:extLst>
          </p:cNvPr>
          <p:cNvSpPr>
            <a:spLocks noGrp="1"/>
          </p:cNvSpPr>
          <p:nvPr>
            <p:ph type="sldNum" sz="quarter" idx="5"/>
          </p:nvPr>
        </p:nvSpPr>
        <p:spPr/>
        <p:txBody>
          <a:bodyPr/>
          <a:lstStyle/>
          <a:p>
            <a:fld id="{131047A9-B356-4413-BA76-C5655A5F2AB2}" type="slidenum">
              <a:rPr lang="en-AU" smtClean="0"/>
              <a:t>18</a:t>
            </a:fld>
            <a:endParaRPr lang="en-AU"/>
          </a:p>
        </p:txBody>
      </p:sp>
    </p:spTree>
    <p:extLst>
      <p:ext uri="{BB962C8B-B14F-4D97-AF65-F5344CB8AC3E}">
        <p14:creationId xmlns:p14="http://schemas.microsoft.com/office/powerpoint/2010/main" val="1840902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13513-8930-FB6F-2DDF-FD179B4D4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37E75C-9D40-CEFC-B09A-967460776D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185EC-DFB8-0FFD-D4D8-891D3C5CACA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6D68094F-3F11-0CC0-6CDE-FFDE876A51EE}"/>
              </a:ext>
            </a:extLst>
          </p:cNvPr>
          <p:cNvSpPr>
            <a:spLocks noGrp="1"/>
          </p:cNvSpPr>
          <p:nvPr>
            <p:ph type="sldNum" sz="quarter" idx="5"/>
          </p:nvPr>
        </p:nvSpPr>
        <p:spPr/>
        <p:txBody>
          <a:bodyPr/>
          <a:lstStyle/>
          <a:p>
            <a:fld id="{131047A9-B356-4413-BA76-C5655A5F2AB2}" type="slidenum">
              <a:rPr lang="en-AU" smtClean="0"/>
              <a:t>19</a:t>
            </a:fld>
            <a:endParaRPr lang="en-AU"/>
          </a:p>
        </p:txBody>
      </p:sp>
    </p:spTree>
    <p:extLst>
      <p:ext uri="{BB962C8B-B14F-4D97-AF65-F5344CB8AC3E}">
        <p14:creationId xmlns:p14="http://schemas.microsoft.com/office/powerpoint/2010/main" val="21816242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1899A-C772-3840-F240-78D1B932A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F6C6A-BCD7-3ECB-D945-7A84D54633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B67C6A-EB49-1B98-8A37-AA159106AFE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3EE9602-0E99-6E71-0C86-E3B4FD3A75DA}"/>
              </a:ext>
            </a:extLst>
          </p:cNvPr>
          <p:cNvSpPr>
            <a:spLocks noGrp="1"/>
          </p:cNvSpPr>
          <p:nvPr>
            <p:ph type="sldNum" sz="quarter" idx="5"/>
          </p:nvPr>
        </p:nvSpPr>
        <p:spPr/>
        <p:txBody>
          <a:bodyPr/>
          <a:lstStyle/>
          <a:p>
            <a:fld id="{131047A9-B356-4413-BA76-C5655A5F2AB2}" type="slidenum">
              <a:rPr lang="en-AU" smtClean="0"/>
              <a:t>20</a:t>
            </a:fld>
            <a:endParaRPr lang="en-AU"/>
          </a:p>
        </p:txBody>
      </p:sp>
    </p:spTree>
    <p:extLst>
      <p:ext uri="{BB962C8B-B14F-4D97-AF65-F5344CB8AC3E}">
        <p14:creationId xmlns:p14="http://schemas.microsoft.com/office/powerpoint/2010/main" val="2741816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87757-1924-29C1-CDD1-7E88F81B7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C2CA5-0C74-A624-DB94-CBB6D42D2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E5698B-FF3A-7B45-E005-2E0DBA01540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8F48FD4-99F8-F142-A5B4-05561E2BD139}"/>
              </a:ext>
            </a:extLst>
          </p:cNvPr>
          <p:cNvSpPr>
            <a:spLocks noGrp="1"/>
          </p:cNvSpPr>
          <p:nvPr>
            <p:ph type="sldNum" sz="quarter" idx="5"/>
          </p:nvPr>
        </p:nvSpPr>
        <p:spPr/>
        <p:txBody>
          <a:bodyPr/>
          <a:lstStyle/>
          <a:p>
            <a:fld id="{131047A9-B356-4413-BA76-C5655A5F2AB2}" type="slidenum">
              <a:rPr lang="en-AU" smtClean="0"/>
              <a:t>21</a:t>
            </a:fld>
            <a:endParaRPr lang="en-AU"/>
          </a:p>
        </p:txBody>
      </p:sp>
    </p:spTree>
    <p:extLst>
      <p:ext uri="{BB962C8B-B14F-4D97-AF65-F5344CB8AC3E}">
        <p14:creationId xmlns:p14="http://schemas.microsoft.com/office/powerpoint/2010/main" val="2070610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7751A-D672-C665-0355-129A40816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FF6DB-7F96-302B-7B4E-3C8EDB9900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0E0602-DB65-0C13-47B1-3914E292AAA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31B551A-3C4C-BF66-9E0D-EB1831BD77DB}"/>
              </a:ext>
            </a:extLst>
          </p:cNvPr>
          <p:cNvSpPr>
            <a:spLocks noGrp="1"/>
          </p:cNvSpPr>
          <p:nvPr>
            <p:ph type="sldNum" sz="quarter" idx="5"/>
          </p:nvPr>
        </p:nvSpPr>
        <p:spPr/>
        <p:txBody>
          <a:bodyPr/>
          <a:lstStyle/>
          <a:p>
            <a:fld id="{131047A9-B356-4413-BA76-C5655A5F2AB2}" type="slidenum">
              <a:rPr lang="en-AU" smtClean="0"/>
              <a:t>22</a:t>
            </a:fld>
            <a:endParaRPr lang="en-AU"/>
          </a:p>
        </p:txBody>
      </p:sp>
    </p:spTree>
    <p:extLst>
      <p:ext uri="{BB962C8B-B14F-4D97-AF65-F5344CB8AC3E}">
        <p14:creationId xmlns:p14="http://schemas.microsoft.com/office/powerpoint/2010/main" val="3258833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AC24B-60BE-6BAA-D584-2D22D319A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7ADD2E-18B4-68D6-0EB4-0A580F720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9607BA-361D-8720-3283-AA75662D002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210C24A-01F8-1133-3FA6-48861A21F79D}"/>
              </a:ext>
            </a:extLst>
          </p:cNvPr>
          <p:cNvSpPr>
            <a:spLocks noGrp="1"/>
          </p:cNvSpPr>
          <p:nvPr>
            <p:ph type="sldNum" sz="quarter" idx="5"/>
          </p:nvPr>
        </p:nvSpPr>
        <p:spPr/>
        <p:txBody>
          <a:bodyPr/>
          <a:lstStyle/>
          <a:p>
            <a:fld id="{131047A9-B356-4413-BA76-C5655A5F2AB2}" type="slidenum">
              <a:rPr lang="en-AU" smtClean="0"/>
              <a:t>23</a:t>
            </a:fld>
            <a:endParaRPr lang="en-AU"/>
          </a:p>
        </p:txBody>
      </p:sp>
    </p:spTree>
    <p:extLst>
      <p:ext uri="{BB962C8B-B14F-4D97-AF65-F5344CB8AC3E}">
        <p14:creationId xmlns:p14="http://schemas.microsoft.com/office/powerpoint/2010/main" val="24794308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image" Target="../media/image35.jpeg"/><Relationship Id="rId1" Type="http://schemas.openxmlformats.org/officeDocument/2006/relationships/slideMaster" Target="../slideMasters/slideMaster1.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3.svg"/><Relationship Id="rId7" Type="http://schemas.openxmlformats.org/officeDocument/2006/relationships/hyperlink" Target="https://www.youtube.com/user/essentialenergytv/videos" TargetMode="External"/><Relationship Id="rId2" Type="http://schemas.openxmlformats.org/officeDocument/2006/relationships/hyperlink" Target="https://www.facebook.com/EssentialEnergyAU/" TargetMode="External"/><Relationship Id="rId1" Type="http://schemas.openxmlformats.org/officeDocument/2006/relationships/slideMaster" Target="../slideMasters/slideMaster1.xml"/><Relationship Id="rId6" Type="http://schemas.openxmlformats.org/officeDocument/2006/relationships/hyperlink" Target="https://www.instagram.com/essential_au/" TargetMode="External"/><Relationship Id="rId5" Type="http://schemas.openxmlformats.org/officeDocument/2006/relationships/image" Target="../media/image44.svg"/><Relationship Id="rId4" Type="http://schemas.openxmlformats.org/officeDocument/2006/relationships/hyperlink" Target="https://www.linkedin.com/company/essential-energy/?originalSubdomain=au" TargetMode="External"/><Relationship Id="rId9" Type="http://schemas.openxmlformats.org/officeDocument/2006/relationships/image" Target="../media/image46.svg"/></Relationships>
</file>

<file path=ppt/slideLayouts/_rels/slideLayout6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3.svg"/><Relationship Id="rId7" Type="http://schemas.openxmlformats.org/officeDocument/2006/relationships/hyperlink" Target="https://www.youtube.com/user/essentialenergytv/videos" TargetMode="External"/><Relationship Id="rId2" Type="http://schemas.openxmlformats.org/officeDocument/2006/relationships/hyperlink" Target="https://www.facebook.com/EssentialEnergyAU/" TargetMode="External"/><Relationship Id="rId1" Type="http://schemas.openxmlformats.org/officeDocument/2006/relationships/slideMaster" Target="../slideMasters/slideMaster1.xml"/><Relationship Id="rId6" Type="http://schemas.openxmlformats.org/officeDocument/2006/relationships/hyperlink" Target="https://www.instagram.com/essential_au/" TargetMode="External"/><Relationship Id="rId5" Type="http://schemas.openxmlformats.org/officeDocument/2006/relationships/image" Target="../media/image44.svg"/><Relationship Id="rId4" Type="http://schemas.openxmlformats.org/officeDocument/2006/relationships/hyperlink" Target="https://www.linkedin.com/company/essential-energy/?originalSubdomain=au" TargetMode="External"/><Relationship Id="rId9" Type="http://schemas.openxmlformats.org/officeDocument/2006/relationships/image" Target="../media/image46.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22BB-C1E9-290B-F803-FA4F0E934063}"/>
              </a:ext>
            </a:extLst>
          </p:cNvPr>
          <p:cNvSpPr>
            <a:spLocks noGrp="1"/>
          </p:cNvSpPr>
          <p:nvPr>
            <p:ph type="ctrTitle" hasCustomPrompt="1"/>
          </p:nvPr>
        </p:nvSpPr>
        <p:spPr>
          <a:xfrm>
            <a:off x="658427" y="3429000"/>
            <a:ext cx="6649153" cy="644843"/>
          </a:xfrm>
        </p:spPr>
        <p:txBody>
          <a:bodyPr anchor="b"/>
          <a:lstStyle>
            <a:lvl1pPr algn="l">
              <a:defRPr sz="5000"/>
            </a:lvl1pPr>
          </a:lstStyle>
          <a:p>
            <a:r>
              <a:rPr lang="en-US"/>
              <a:t>Presentation Title</a:t>
            </a:r>
            <a:endParaRPr lang="en-AU"/>
          </a:p>
        </p:txBody>
      </p:sp>
      <p:sp>
        <p:nvSpPr>
          <p:cNvPr id="3" name="Subtitle 2">
            <a:extLst>
              <a:ext uri="{FF2B5EF4-FFF2-40B4-BE49-F238E27FC236}">
                <a16:creationId xmlns:a16="http://schemas.microsoft.com/office/drawing/2014/main" id="{438C8806-048B-DCE8-D35D-45D9AD79AF0B}"/>
              </a:ext>
            </a:extLst>
          </p:cNvPr>
          <p:cNvSpPr>
            <a:spLocks noGrp="1"/>
          </p:cNvSpPr>
          <p:nvPr>
            <p:ph type="subTitle" idx="1"/>
          </p:nvPr>
        </p:nvSpPr>
        <p:spPr>
          <a:xfrm>
            <a:off x="658427" y="4165919"/>
            <a:ext cx="6649153" cy="397352"/>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pic>
        <p:nvPicPr>
          <p:cNvPr id="7" name="Graphic 12">
            <a:extLst>
              <a:ext uri="{FF2B5EF4-FFF2-40B4-BE49-F238E27FC236}">
                <a16:creationId xmlns:a16="http://schemas.microsoft.com/office/drawing/2014/main" id="{A6D81A9F-7672-FF4D-720C-4665871E6B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1200" y="6061710"/>
            <a:ext cx="1424940" cy="474980"/>
          </a:xfrm>
          <a:prstGeom prst="rect">
            <a:avLst/>
          </a:prstGeom>
        </p:spPr>
      </p:pic>
      <p:pic>
        <p:nvPicPr>
          <p:cNvPr id="12" name="Graphic 11">
            <a:extLst>
              <a:ext uri="{FF2B5EF4-FFF2-40B4-BE49-F238E27FC236}">
                <a16:creationId xmlns:a16="http://schemas.microsoft.com/office/drawing/2014/main" id="{22D1C6CB-B61C-C81E-C30A-79D70CF94B43}"/>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r="26834" b="48643"/>
          <a:stretch/>
        </p:blipFill>
        <p:spPr>
          <a:xfrm>
            <a:off x="4961760" y="1215129"/>
            <a:ext cx="7230240" cy="5642872"/>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 Placeholder 5">
            <a:extLst>
              <a:ext uri="{FF2B5EF4-FFF2-40B4-BE49-F238E27FC236}">
                <a16:creationId xmlns:a16="http://schemas.microsoft.com/office/drawing/2014/main" id="{A8BBB825-BC0D-6716-64F2-249AF7D05E12}"/>
              </a:ext>
            </a:extLst>
          </p:cNvPr>
          <p:cNvSpPr>
            <a:spLocks noGrp="1"/>
          </p:cNvSpPr>
          <p:nvPr>
            <p:ph type="body" sz="quarter" idx="10" hasCustomPrompt="1"/>
          </p:nvPr>
        </p:nvSpPr>
        <p:spPr>
          <a:xfrm>
            <a:off x="658427" y="4841973"/>
            <a:ext cx="6666104" cy="243211"/>
          </a:xfrm>
        </p:spPr>
        <p:txBody>
          <a:bodyPr/>
          <a:lstStyle>
            <a:lvl1pPr>
              <a:defRPr sz="2000"/>
            </a:lvl1pPr>
          </a:lstStyle>
          <a:p>
            <a:pPr lvl="0"/>
            <a:r>
              <a:rPr lang="en-US"/>
              <a:t>[Date]</a:t>
            </a:r>
            <a:endParaRPr lang="en-AU"/>
          </a:p>
        </p:txBody>
      </p:sp>
      <p:sp>
        <p:nvSpPr>
          <p:cNvPr id="8" name="Date Placeholder 7">
            <a:extLst>
              <a:ext uri="{FF2B5EF4-FFF2-40B4-BE49-F238E27FC236}">
                <a16:creationId xmlns:a16="http://schemas.microsoft.com/office/drawing/2014/main" id="{BF5EDFBC-2696-32B6-DC47-16C425D0C866}"/>
              </a:ext>
            </a:extLst>
          </p:cNvPr>
          <p:cNvSpPr>
            <a:spLocks noGrp="1"/>
          </p:cNvSpPr>
          <p:nvPr>
            <p:ph type="dt" sz="half" idx="11"/>
          </p:nvPr>
        </p:nvSpPr>
        <p:spPr>
          <a:xfrm>
            <a:off x="9077325" y="355600"/>
            <a:ext cx="2743200" cy="144000"/>
          </a:xfrm>
          <a:prstGeom prst="rect">
            <a:avLst/>
          </a:prstGeom>
        </p:spPr>
        <p:txBody>
          <a:bodyPr/>
          <a:lstStyle>
            <a:lvl1pPr>
              <a:defRPr>
                <a:solidFill>
                  <a:schemeClr val="tx1"/>
                </a:solidFill>
              </a:defRPr>
            </a:lvl1pPr>
          </a:lstStyle>
          <a:p>
            <a:fld id="{48F02F60-3BCF-4C64-8C0D-D3AAE5DE2366}" type="datetime4">
              <a:rPr lang="en-AU" smtClean="0"/>
              <a:t>2 September 2026</a:t>
            </a:fld>
            <a:endParaRPr lang="en-AU"/>
          </a:p>
        </p:txBody>
      </p:sp>
    </p:spTree>
    <p:extLst>
      <p:ext uri="{BB962C8B-B14F-4D97-AF65-F5344CB8AC3E}">
        <p14:creationId xmlns:p14="http://schemas.microsoft.com/office/powerpoint/2010/main" val="3860623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_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022BB-C1E9-290B-F803-FA4F0E934063}"/>
              </a:ext>
            </a:extLst>
          </p:cNvPr>
          <p:cNvSpPr>
            <a:spLocks noGrp="1"/>
          </p:cNvSpPr>
          <p:nvPr>
            <p:ph type="ctrTitle" hasCustomPrompt="1"/>
          </p:nvPr>
        </p:nvSpPr>
        <p:spPr>
          <a:xfrm>
            <a:off x="658427" y="3429000"/>
            <a:ext cx="6649153" cy="644843"/>
          </a:xfrm>
        </p:spPr>
        <p:txBody>
          <a:bodyPr anchor="b"/>
          <a:lstStyle>
            <a:lvl1pPr algn="l">
              <a:defRPr sz="5000">
                <a:solidFill>
                  <a:schemeClr val="bg1"/>
                </a:solidFill>
              </a:defRPr>
            </a:lvl1pPr>
          </a:lstStyle>
          <a:p>
            <a:r>
              <a:rPr lang="en-US"/>
              <a:t>Presentation Title</a:t>
            </a:r>
            <a:endParaRPr lang="en-AU"/>
          </a:p>
        </p:txBody>
      </p:sp>
      <p:sp>
        <p:nvSpPr>
          <p:cNvPr id="3" name="Subtitle 2">
            <a:extLst>
              <a:ext uri="{FF2B5EF4-FFF2-40B4-BE49-F238E27FC236}">
                <a16:creationId xmlns:a16="http://schemas.microsoft.com/office/drawing/2014/main" id="{438C8806-048B-DCE8-D35D-45D9AD79AF0B}"/>
              </a:ext>
            </a:extLst>
          </p:cNvPr>
          <p:cNvSpPr>
            <a:spLocks noGrp="1"/>
          </p:cNvSpPr>
          <p:nvPr>
            <p:ph type="subTitle" idx="1"/>
          </p:nvPr>
        </p:nvSpPr>
        <p:spPr>
          <a:xfrm>
            <a:off x="658427" y="4165919"/>
            <a:ext cx="664915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grpSp>
        <p:nvGrpSpPr>
          <p:cNvPr id="25" name="Group 24">
            <a:extLst>
              <a:ext uri="{FF2B5EF4-FFF2-40B4-BE49-F238E27FC236}">
                <a16:creationId xmlns:a16="http://schemas.microsoft.com/office/drawing/2014/main" id="{E67D0A4B-D16C-95DD-C6DE-DDE0824A8638}"/>
              </a:ext>
            </a:extLst>
          </p:cNvPr>
          <p:cNvGrpSpPr/>
          <p:nvPr/>
        </p:nvGrpSpPr>
        <p:grpSpPr>
          <a:xfrm>
            <a:off x="711200" y="6061710"/>
            <a:ext cx="1432592" cy="471548"/>
            <a:chOff x="711200" y="6061710"/>
            <a:chExt cx="1432592" cy="471548"/>
          </a:xfrm>
        </p:grpSpPr>
        <p:sp>
          <p:nvSpPr>
            <p:cNvPr id="5" name="Freeform: Shape 4">
              <a:extLst>
                <a:ext uri="{FF2B5EF4-FFF2-40B4-BE49-F238E27FC236}">
                  <a16:creationId xmlns:a16="http://schemas.microsoft.com/office/drawing/2014/main" id="{070284B8-B792-6D73-4F52-4AD0D96F51AE}"/>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solidFill>
              <a:schemeClr val="accent1"/>
            </a:solidFill>
            <a:ln w="0" cap="flat">
              <a:noFill/>
              <a:prstDash val="solid"/>
              <a:miter/>
            </a:ln>
          </p:spPr>
          <p:txBody>
            <a:bodyPr rtlCol="0" anchor="ctr"/>
            <a:lstStyle/>
            <a:p>
              <a:endParaRPr lang="en-AU"/>
            </a:p>
          </p:txBody>
        </p:sp>
        <p:sp>
          <p:nvSpPr>
            <p:cNvPr id="6" name="Freeform: Shape 5">
              <a:extLst>
                <a:ext uri="{FF2B5EF4-FFF2-40B4-BE49-F238E27FC236}">
                  <a16:creationId xmlns:a16="http://schemas.microsoft.com/office/drawing/2014/main" id="{7E283565-B893-53CF-AF8E-BBACF4868A81}"/>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solidFill>
              <a:schemeClr val="bg1"/>
            </a:solidFill>
            <a:ln w="0" cap="flat">
              <a:noFill/>
              <a:prstDash val="solid"/>
              <a:miter/>
            </a:ln>
          </p:spPr>
          <p:txBody>
            <a:bodyPr rtlCol="0" anchor="ctr"/>
            <a:lstStyle/>
            <a:p>
              <a:endParaRPr lang="en-AU"/>
            </a:p>
          </p:txBody>
        </p:sp>
        <p:sp>
          <p:nvSpPr>
            <p:cNvPr id="8" name="Freeform: Shape 7">
              <a:extLst>
                <a:ext uri="{FF2B5EF4-FFF2-40B4-BE49-F238E27FC236}">
                  <a16:creationId xmlns:a16="http://schemas.microsoft.com/office/drawing/2014/main" id="{D60A12EF-B978-7C94-9572-803C646AE9CE}"/>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B784EA19-8B32-C28B-52D5-8B52E75F8EFC}"/>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8793A5B6-7166-0628-FCB0-32654066F40F}"/>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13" name="Freeform: Shape 12">
              <a:extLst>
                <a:ext uri="{FF2B5EF4-FFF2-40B4-BE49-F238E27FC236}">
                  <a16:creationId xmlns:a16="http://schemas.microsoft.com/office/drawing/2014/main" id="{C8FAAEF0-F097-EA29-44DE-B4E83BA75A1F}"/>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14" name="Freeform: Shape 13">
              <a:extLst>
                <a:ext uri="{FF2B5EF4-FFF2-40B4-BE49-F238E27FC236}">
                  <a16:creationId xmlns:a16="http://schemas.microsoft.com/office/drawing/2014/main" id="{8673DC82-0D34-8915-71A9-B879C4686255}"/>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solidFill>
              <a:schemeClr val="bg1"/>
            </a:solidFill>
            <a:ln w="0" cap="flat">
              <a:noFill/>
              <a:prstDash val="solid"/>
              <a:miter/>
            </a:ln>
          </p:spPr>
          <p:txBody>
            <a:bodyPr rtlCol="0" anchor="ctr"/>
            <a:lstStyle/>
            <a:p>
              <a:endParaRPr lang="en-AU"/>
            </a:p>
          </p:txBody>
        </p:sp>
        <p:sp>
          <p:nvSpPr>
            <p:cNvPr id="16" name="Freeform: Shape 15">
              <a:extLst>
                <a:ext uri="{FF2B5EF4-FFF2-40B4-BE49-F238E27FC236}">
                  <a16:creationId xmlns:a16="http://schemas.microsoft.com/office/drawing/2014/main" id="{67907368-A475-556D-9B42-6896DE097422}"/>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solidFill>
              <a:schemeClr val="bg1"/>
            </a:solidFill>
            <a:ln w="0" cap="flat">
              <a:noFill/>
              <a:prstDash val="solid"/>
              <a:miter/>
            </a:ln>
          </p:spPr>
          <p:txBody>
            <a:bodyPr rtlCol="0" anchor="ctr"/>
            <a:lstStyle/>
            <a:p>
              <a:endParaRPr lang="en-AU"/>
            </a:p>
          </p:txBody>
        </p:sp>
        <p:sp>
          <p:nvSpPr>
            <p:cNvPr id="17" name="Freeform: Shape 16">
              <a:extLst>
                <a:ext uri="{FF2B5EF4-FFF2-40B4-BE49-F238E27FC236}">
                  <a16:creationId xmlns:a16="http://schemas.microsoft.com/office/drawing/2014/main" id="{D47012D7-0A74-1B67-0C40-E86E9DBE66F1}"/>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solidFill>
              <a:schemeClr val="bg1"/>
            </a:solidFill>
            <a:ln w="0" cap="flat">
              <a:noFill/>
              <a:prstDash val="solid"/>
              <a:miter/>
            </a:ln>
          </p:spPr>
          <p:txBody>
            <a:bodyPr rtlCol="0" anchor="ctr"/>
            <a:lstStyle/>
            <a:p>
              <a:endParaRPr lang="en-AU"/>
            </a:p>
          </p:txBody>
        </p:sp>
        <p:sp>
          <p:nvSpPr>
            <p:cNvPr id="18" name="Freeform: Shape 17">
              <a:extLst>
                <a:ext uri="{FF2B5EF4-FFF2-40B4-BE49-F238E27FC236}">
                  <a16:creationId xmlns:a16="http://schemas.microsoft.com/office/drawing/2014/main" id="{E80CF9E9-45E6-20C5-BDB1-4A8B9BEB2299}"/>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solidFill>
              <a:schemeClr val="bg1"/>
            </a:solidFill>
            <a:ln w="0" cap="flat">
              <a:noFill/>
              <a:prstDash val="solid"/>
              <a:miter/>
            </a:ln>
          </p:spPr>
          <p:txBody>
            <a:bodyPr rtlCol="0" anchor="ctr"/>
            <a:lstStyle/>
            <a:p>
              <a:endParaRPr lang="en-AU"/>
            </a:p>
          </p:txBody>
        </p:sp>
        <p:sp>
          <p:nvSpPr>
            <p:cNvPr id="19" name="Freeform: Shape 18">
              <a:extLst>
                <a:ext uri="{FF2B5EF4-FFF2-40B4-BE49-F238E27FC236}">
                  <a16:creationId xmlns:a16="http://schemas.microsoft.com/office/drawing/2014/main" id="{8470046D-5298-83C8-4983-C5395A1A3207}"/>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solidFill>
              <a:schemeClr val="bg1"/>
            </a:solidFill>
            <a:ln w="0" cap="flat">
              <a:noFill/>
              <a:prstDash val="solid"/>
              <a:miter/>
            </a:ln>
          </p:spPr>
          <p:txBody>
            <a:bodyPr rtlCol="0" anchor="ctr"/>
            <a:lstStyle/>
            <a:p>
              <a:endParaRPr lang="en-AU"/>
            </a:p>
          </p:txBody>
        </p:sp>
        <p:sp>
          <p:nvSpPr>
            <p:cNvPr id="20" name="Freeform: Shape 19">
              <a:extLst>
                <a:ext uri="{FF2B5EF4-FFF2-40B4-BE49-F238E27FC236}">
                  <a16:creationId xmlns:a16="http://schemas.microsoft.com/office/drawing/2014/main" id="{579438C2-144C-8071-B2F2-A6443B5EEECD}"/>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21" name="Freeform: Shape 20">
              <a:extLst>
                <a:ext uri="{FF2B5EF4-FFF2-40B4-BE49-F238E27FC236}">
                  <a16:creationId xmlns:a16="http://schemas.microsoft.com/office/drawing/2014/main" id="{E3C2D601-9E29-1A6D-6C6A-71D17EBFE903}"/>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22" name="Freeform: Shape 21">
              <a:extLst>
                <a:ext uri="{FF2B5EF4-FFF2-40B4-BE49-F238E27FC236}">
                  <a16:creationId xmlns:a16="http://schemas.microsoft.com/office/drawing/2014/main" id="{83D235B5-5B10-8289-ED29-B81AF08AD9B9}"/>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solidFill>
              <a:schemeClr val="bg1"/>
            </a:solidFill>
            <a:ln w="0" cap="flat">
              <a:noFill/>
              <a:prstDash val="solid"/>
              <a:miter/>
            </a:ln>
          </p:spPr>
          <p:txBody>
            <a:bodyPr rtlCol="0" anchor="ctr"/>
            <a:lstStyle/>
            <a:p>
              <a:endParaRPr lang="en-AU"/>
            </a:p>
          </p:txBody>
        </p:sp>
        <p:sp>
          <p:nvSpPr>
            <p:cNvPr id="23" name="Freeform: Shape 22">
              <a:extLst>
                <a:ext uri="{FF2B5EF4-FFF2-40B4-BE49-F238E27FC236}">
                  <a16:creationId xmlns:a16="http://schemas.microsoft.com/office/drawing/2014/main" id="{A72EE8EE-9119-30C8-5C38-2EAD973301DD}"/>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solidFill>
              <a:schemeClr val="bg1"/>
            </a:solidFill>
            <a:ln w="0" cap="flat">
              <a:noFill/>
              <a:prstDash val="solid"/>
              <a:miter/>
            </a:ln>
          </p:spPr>
          <p:txBody>
            <a:bodyPr rtlCol="0" anchor="ctr"/>
            <a:lstStyle/>
            <a:p>
              <a:endParaRPr lang="en-AU"/>
            </a:p>
          </p:txBody>
        </p:sp>
        <p:sp>
          <p:nvSpPr>
            <p:cNvPr id="24" name="Freeform: Shape 23">
              <a:extLst>
                <a:ext uri="{FF2B5EF4-FFF2-40B4-BE49-F238E27FC236}">
                  <a16:creationId xmlns:a16="http://schemas.microsoft.com/office/drawing/2014/main" id="{5DED3835-7D29-A5F4-BFC9-BD278EBCA81F}"/>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solidFill>
              <a:schemeClr val="bg1"/>
            </a:solidFill>
            <a:ln w="0" cap="flat">
              <a:noFill/>
              <a:prstDash val="solid"/>
              <a:miter/>
            </a:ln>
          </p:spPr>
          <p:txBody>
            <a:bodyPr rtlCol="0" anchor="ctr"/>
            <a:lstStyle/>
            <a:p>
              <a:endParaRPr lang="en-AU"/>
            </a:p>
          </p:txBody>
        </p:sp>
      </p:grpSp>
      <p:pic>
        <p:nvPicPr>
          <p:cNvPr id="12" name="Graphic 11">
            <a:extLst>
              <a:ext uri="{FF2B5EF4-FFF2-40B4-BE49-F238E27FC236}">
                <a16:creationId xmlns:a16="http://schemas.microsoft.com/office/drawing/2014/main" id="{22D1C6CB-B61C-C81E-C30A-79D70CF94B43}"/>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r="26834" b="48643"/>
          <a:stretch/>
        </p:blipFill>
        <p:spPr>
          <a:xfrm>
            <a:off x="4961760" y="1215129"/>
            <a:ext cx="7230240" cy="5642872"/>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4" name="Text Placeholder 5">
            <a:extLst>
              <a:ext uri="{FF2B5EF4-FFF2-40B4-BE49-F238E27FC236}">
                <a16:creationId xmlns:a16="http://schemas.microsoft.com/office/drawing/2014/main" id="{F1ADB3E2-4A09-D9F1-C2EC-0CC0EA418CF9}"/>
              </a:ext>
            </a:extLst>
          </p:cNvPr>
          <p:cNvSpPr>
            <a:spLocks noGrp="1"/>
          </p:cNvSpPr>
          <p:nvPr>
            <p:ph type="body" sz="quarter" idx="10" hasCustomPrompt="1"/>
          </p:nvPr>
        </p:nvSpPr>
        <p:spPr>
          <a:xfrm>
            <a:off x="658427" y="4841973"/>
            <a:ext cx="6666104" cy="243211"/>
          </a:xfrm>
        </p:spPr>
        <p:txBody>
          <a:bodyPr/>
          <a:lstStyle>
            <a:lvl1pPr>
              <a:defRPr sz="2000">
                <a:solidFill>
                  <a:schemeClr val="bg1"/>
                </a:solidFill>
              </a:defRPr>
            </a:lvl1pPr>
          </a:lstStyle>
          <a:p>
            <a:pPr lvl="0"/>
            <a:r>
              <a:rPr lang="en-US"/>
              <a:t>[Date]</a:t>
            </a:r>
            <a:endParaRPr lang="en-AU"/>
          </a:p>
        </p:txBody>
      </p:sp>
      <p:sp>
        <p:nvSpPr>
          <p:cNvPr id="7" name="Date Placeholder 6">
            <a:extLst>
              <a:ext uri="{FF2B5EF4-FFF2-40B4-BE49-F238E27FC236}">
                <a16:creationId xmlns:a16="http://schemas.microsoft.com/office/drawing/2014/main" id="{687379D4-1A71-E1E4-44F6-6D89BB81B496}"/>
              </a:ext>
            </a:extLst>
          </p:cNvPr>
          <p:cNvSpPr>
            <a:spLocks noGrp="1"/>
          </p:cNvSpPr>
          <p:nvPr>
            <p:ph type="dt" sz="half" idx="11"/>
          </p:nvPr>
        </p:nvSpPr>
        <p:spPr>
          <a:xfrm>
            <a:off x="9077325" y="355600"/>
            <a:ext cx="2743200" cy="144000"/>
          </a:xfrm>
          <a:prstGeom prst="rect">
            <a:avLst/>
          </a:prstGeom>
        </p:spPr>
        <p:txBody>
          <a:bodyPr/>
          <a:lstStyle>
            <a:lvl1pPr>
              <a:defRPr>
                <a:solidFill>
                  <a:schemeClr val="bg1"/>
                </a:solidFill>
              </a:defRPr>
            </a:lvl1pPr>
          </a:lstStyle>
          <a:p>
            <a:fld id="{3A8E3F16-8B83-478C-9F97-7A5074F404C0}" type="datetime4">
              <a:rPr lang="en-AU" smtClean="0"/>
              <a:t>2 September 2026</a:t>
            </a:fld>
            <a:endParaRPr lang="en-AU"/>
          </a:p>
        </p:txBody>
      </p:sp>
    </p:spTree>
    <p:extLst>
      <p:ext uri="{BB962C8B-B14F-4D97-AF65-F5344CB8AC3E}">
        <p14:creationId xmlns:p14="http://schemas.microsoft.com/office/powerpoint/2010/main" val="1433411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 full image (gradient) 1">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7BD4A6-A96B-3750-BBA1-423F069264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C022BB-C1E9-290B-F803-FA4F0E934063}"/>
              </a:ext>
            </a:extLst>
          </p:cNvPr>
          <p:cNvSpPr>
            <a:spLocks noGrp="1"/>
          </p:cNvSpPr>
          <p:nvPr>
            <p:ph type="ctrTitle" hasCustomPrompt="1"/>
          </p:nvPr>
        </p:nvSpPr>
        <p:spPr>
          <a:xfrm>
            <a:off x="658427" y="3429000"/>
            <a:ext cx="6649153" cy="644843"/>
          </a:xfrm>
        </p:spPr>
        <p:txBody>
          <a:bodyPr anchor="b"/>
          <a:lstStyle>
            <a:lvl1pPr algn="l">
              <a:defRPr sz="5000">
                <a:solidFill>
                  <a:schemeClr val="bg1"/>
                </a:solidFill>
              </a:defRPr>
            </a:lvl1pPr>
          </a:lstStyle>
          <a:p>
            <a:r>
              <a:rPr lang="en-US"/>
              <a:t>Presentation Title</a:t>
            </a:r>
            <a:endParaRPr lang="en-AU"/>
          </a:p>
        </p:txBody>
      </p:sp>
      <p:sp>
        <p:nvSpPr>
          <p:cNvPr id="3" name="Subtitle 2">
            <a:extLst>
              <a:ext uri="{FF2B5EF4-FFF2-40B4-BE49-F238E27FC236}">
                <a16:creationId xmlns:a16="http://schemas.microsoft.com/office/drawing/2014/main" id="{438C8806-048B-DCE8-D35D-45D9AD79AF0B}"/>
              </a:ext>
            </a:extLst>
          </p:cNvPr>
          <p:cNvSpPr>
            <a:spLocks noGrp="1"/>
          </p:cNvSpPr>
          <p:nvPr>
            <p:ph type="subTitle" idx="1"/>
          </p:nvPr>
        </p:nvSpPr>
        <p:spPr>
          <a:xfrm>
            <a:off x="658427" y="4165919"/>
            <a:ext cx="664915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pic>
        <p:nvPicPr>
          <p:cNvPr id="7" name="Graphic 12">
            <a:extLst>
              <a:ext uri="{FF2B5EF4-FFF2-40B4-BE49-F238E27FC236}">
                <a16:creationId xmlns:a16="http://schemas.microsoft.com/office/drawing/2014/main" id="{A6D81A9F-7672-FF4D-720C-4665871E6B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200" y="6061710"/>
            <a:ext cx="1424940" cy="474980"/>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26" name="Group 25">
            <a:extLst>
              <a:ext uri="{FF2B5EF4-FFF2-40B4-BE49-F238E27FC236}">
                <a16:creationId xmlns:a16="http://schemas.microsoft.com/office/drawing/2014/main" id="{8B68E82C-A8E1-D899-0A37-CAFED22B39B7}"/>
              </a:ext>
            </a:extLst>
          </p:cNvPr>
          <p:cNvGrpSpPr/>
          <p:nvPr/>
        </p:nvGrpSpPr>
        <p:grpSpPr>
          <a:xfrm>
            <a:off x="711200" y="6061710"/>
            <a:ext cx="1432592" cy="471548"/>
            <a:chOff x="711200" y="6061710"/>
            <a:chExt cx="1432592" cy="471548"/>
          </a:xfrm>
        </p:grpSpPr>
        <p:sp>
          <p:nvSpPr>
            <p:cNvPr id="27" name="Freeform: Shape 26">
              <a:extLst>
                <a:ext uri="{FF2B5EF4-FFF2-40B4-BE49-F238E27FC236}">
                  <a16:creationId xmlns:a16="http://schemas.microsoft.com/office/drawing/2014/main" id="{A9DA1162-D1BB-48E2-3E42-0310580C0DE3}"/>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solidFill>
              <a:schemeClr val="accent1"/>
            </a:solidFill>
            <a:ln w="0" cap="flat">
              <a:noFill/>
              <a:prstDash val="solid"/>
              <a:miter/>
            </a:ln>
          </p:spPr>
          <p:txBody>
            <a:bodyPr rtlCol="0" anchor="ctr"/>
            <a:lstStyle/>
            <a:p>
              <a:endParaRPr lang="en-AU"/>
            </a:p>
          </p:txBody>
        </p:sp>
        <p:sp>
          <p:nvSpPr>
            <p:cNvPr id="28" name="Freeform: Shape 27">
              <a:extLst>
                <a:ext uri="{FF2B5EF4-FFF2-40B4-BE49-F238E27FC236}">
                  <a16:creationId xmlns:a16="http://schemas.microsoft.com/office/drawing/2014/main" id="{082FA5E2-B63E-FA3A-D6FA-1919CEEAC4C3}"/>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solidFill>
              <a:schemeClr val="bg1"/>
            </a:solidFill>
            <a:ln w="0" cap="flat">
              <a:noFill/>
              <a:prstDash val="solid"/>
              <a:miter/>
            </a:ln>
          </p:spPr>
          <p:txBody>
            <a:bodyPr rtlCol="0" anchor="ctr"/>
            <a:lstStyle/>
            <a:p>
              <a:endParaRPr lang="en-AU"/>
            </a:p>
          </p:txBody>
        </p:sp>
        <p:sp>
          <p:nvSpPr>
            <p:cNvPr id="29" name="Freeform: Shape 28">
              <a:extLst>
                <a:ext uri="{FF2B5EF4-FFF2-40B4-BE49-F238E27FC236}">
                  <a16:creationId xmlns:a16="http://schemas.microsoft.com/office/drawing/2014/main" id="{53C2C560-F594-5AB6-AF37-D6134EA1B528}"/>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30" name="Freeform: Shape 29">
              <a:extLst>
                <a:ext uri="{FF2B5EF4-FFF2-40B4-BE49-F238E27FC236}">
                  <a16:creationId xmlns:a16="http://schemas.microsoft.com/office/drawing/2014/main" id="{1FB78818-369F-E990-3565-875CF2E12974}"/>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31" name="Freeform: Shape 30">
              <a:extLst>
                <a:ext uri="{FF2B5EF4-FFF2-40B4-BE49-F238E27FC236}">
                  <a16:creationId xmlns:a16="http://schemas.microsoft.com/office/drawing/2014/main" id="{EA9BFC85-7C4C-D0C4-DD29-A5020503AA9E}"/>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32" name="Freeform: Shape 31">
              <a:extLst>
                <a:ext uri="{FF2B5EF4-FFF2-40B4-BE49-F238E27FC236}">
                  <a16:creationId xmlns:a16="http://schemas.microsoft.com/office/drawing/2014/main" id="{33583765-149C-E526-4A32-6201FD1290B2}"/>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33" name="Freeform: Shape 32">
              <a:extLst>
                <a:ext uri="{FF2B5EF4-FFF2-40B4-BE49-F238E27FC236}">
                  <a16:creationId xmlns:a16="http://schemas.microsoft.com/office/drawing/2014/main" id="{C24F9B4A-4C69-8F4C-A223-940A7DCFE35D}"/>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solidFill>
              <a:schemeClr val="bg1"/>
            </a:solidFill>
            <a:ln w="0" cap="flat">
              <a:noFill/>
              <a:prstDash val="solid"/>
              <a:miter/>
            </a:ln>
          </p:spPr>
          <p:txBody>
            <a:bodyPr rtlCol="0" anchor="ctr"/>
            <a:lstStyle/>
            <a:p>
              <a:endParaRPr lang="en-AU"/>
            </a:p>
          </p:txBody>
        </p:sp>
        <p:sp>
          <p:nvSpPr>
            <p:cNvPr id="34" name="Freeform: Shape 33">
              <a:extLst>
                <a:ext uri="{FF2B5EF4-FFF2-40B4-BE49-F238E27FC236}">
                  <a16:creationId xmlns:a16="http://schemas.microsoft.com/office/drawing/2014/main" id="{937D6A22-5BD1-6A7E-E546-0F5F7075BB5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solidFill>
              <a:schemeClr val="bg1"/>
            </a:solidFill>
            <a:ln w="0" cap="flat">
              <a:noFill/>
              <a:prstDash val="solid"/>
              <a:miter/>
            </a:ln>
          </p:spPr>
          <p:txBody>
            <a:bodyPr rtlCol="0" anchor="ctr"/>
            <a:lstStyle/>
            <a:p>
              <a:endParaRPr lang="en-AU"/>
            </a:p>
          </p:txBody>
        </p:sp>
        <p:sp>
          <p:nvSpPr>
            <p:cNvPr id="35" name="Freeform: Shape 34">
              <a:extLst>
                <a:ext uri="{FF2B5EF4-FFF2-40B4-BE49-F238E27FC236}">
                  <a16:creationId xmlns:a16="http://schemas.microsoft.com/office/drawing/2014/main" id="{AAF1E5F5-9AB8-3640-6C90-3A275B124DFC}"/>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solidFill>
              <a:schemeClr val="bg1"/>
            </a:solidFill>
            <a:ln w="0" cap="flat">
              <a:noFill/>
              <a:prstDash val="solid"/>
              <a:miter/>
            </a:ln>
          </p:spPr>
          <p:txBody>
            <a:bodyPr rtlCol="0" anchor="ctr"/>
            <a:lstStyle/>
            <a:p>
              <a:endParaRPr lang="en-AU"/>
            </a:p>
          </p:txBody>
        </p:sp>
        <p:sp>
          <p:nvSpPr>
            <p:cNvPr id="36" name="Freeform: Shape 35">
              <a:extLst>
                <a:ext uri="{FF2B5EF4-FFF2-40B4-BE49-F238E27FC236}">
                  <a16:creationId xmlns:a16="http://schemas.microsoft.com/office/drawing/2014/main" id="{6B111D61-67A8-6519-5DC1-D0F2366B2E4A}"/>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solidFill>
              <a:schemeClr val="bg1"/>
            </a:solidFill>
            <a:ln w="0" cap="flat">
              <a:noFill/>
              <a:prstDash val="solid"/>
              <a:miter/>
            </a:ln>
          </p:spPr>
          <p:txBody>
            <a:bodyPr rtlCol="0" anchor="ctr"/>
            <a:lstStyle/>
            <a:p>
              <a:endParaRPr lang="en-AU"/>
            </a:p>
          </p:txBody>
        </p:sp>
        <p:sp>
          <p:nvSpPr>
            <p:cNvPr id="37" name="Freeform: Shape 36">
              <a:extLst>
                <a:ext uri="{FF2B5EF4-FFF2-40B4-BE49-F238E27FC236}">
                  <a16:creationId xmlns:a16="http://schemas.microsoft.com/office/drawing/2014/main" id="{66EDFD3C-BBE0-EABF-8154-D0B41AE3EDF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solidFill>
              <a:schemeClr val="bg1"/>
            </a:solidFill>
            <a:ln w="0" cap="flat">
              <a:noFill/>
              <a:prstDash val="solid"/>
              <a:miter/>
            </a:ln>
          </p:spPr>
          <p:txBody>
            <a:bodyPr rtlCol="0" anchor="ctr"/>
            <a:lstStyle/>
            <a:p>
              <a:endParaRPr lang="en-AU"/>
            </a:p>
          </p:txBody>
        </p:sp>
        <p:sp>
          <p:nvSpPr>
            <p:cNvPr id="38" name="Freeform: Shape 37">
              <a:extLst>
                <a:ext uri="{FF2B5EF4-FFF2-40B4-BE49-F238E27FC236}">
                  <a16:creationId xmlns:a16="http://schemas.microsoft.com/office/drawing/2014/main" id="{3902E708-6EA3-E524-77C2-868272D42D22}"/>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39" name="Freeform: Shape 38">
              <a:extLst>
                <a:ext uri="{FF2B5EF4-FFF2-40B4-BE49-F238E27FC236}">
                  <a16:creationId xmlns:a16="http://schemas.microsoft.com/office/drawing/2014/main" id="{28E80A42-5177-C189-3427-8E83A7F522C9}"/>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40" name="Freeform: Shape 39">
              <a:extLst>
                <a:ext uri="{FF2B5EF4-FFF2-40B4-BE49-F238E27FC236}">
                  <a16:creationId xmlns:a16="http://schemas.microsoft.com/office/drawing/2014/main" id="{41D3E067-8E50-A33C-67DC-FD22E9D61542}"/>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solidFill>
              <a:schemeClr val="bg1"/>
            </a:solidFill>
            <a:ln w="0" cap="flat">
              <a:noFill/>
              <a:prstDash val="solid"/>
              <a:miter/>
            </a:ln>
          </p:spPr>
          <p:txBody>
            <a:bodyPr rtlCol="0" anchor="ctr"/>
            <a:lstStyle/>
            <a:p>
              <a:endParaRPr lang="en-AU"/>
            </a:p>
          </p:txBody>
        </p:sp>
        <p:sp>
          <p:nvSpPr>
            <p:cNvPr id="41" name="Freeform: Shape 40">
              <a:extLst>
                <a:ext uri="{FF2B5EF4-FFF2-40B4-BE49-F238E27FC236}">
                  <a16:creationId xmlns:a16="http://schemas.microsoft.com/office/drawing/2014/main" id="{8CCB0B69-2208-AC22-2703-93FB9C6FF208}"/>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solidFill>
              <a:schemeClr val="bg1"/>
            </a:solidFill>
            <a:ln w="0" cap="flat">
              <a:noFill/>
              <a:prstDash val="solid"/>
              <a:miter/>
            </a:ln>
          </p:spPr>
          <p:txBody>
            <a:bodyPr rtlCol="0" anchor="ctr"/>
            <a:lstStyle/>
            <a:p>
              <a:endParaRPr lang="en-AU"/>
            </a:p>
          </p:txBody>
        </p:sp>
        <p:sp>
          <p:nvSpPr>
            <p:cNvPr id="42" name="Freeform: Shape 41">
              <a:extLst>
                <a:ext uri="{FF2B5EF4-FFF2-40B4-BE49-F238E27FC236}">
                  <a16:creationId xmlns:a16="http://schemas.microsoft.com/office/drawing/2014/main" id="{1DE28CF1-0553-F70E-BAEC-CEBB1C7B92EB}"/>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solidFill>
              <a:schemeClr val="bg1"/>
            </a:solidFill>
            <a:ln w="0" cap="flat">
              <a:noFill/>
              <a:prstDash val="solid"/>
              <a:miter/>
            </a:ln>
          </p:spPr>
          <p:txBody>
            <a:bodyPr rtlCol="0" anchor="ctr"/>
            <a:lstStyle/>
            <a:p>
              <a:endParaRPr lang="en-AU"/>
            </a:p>
          </p:txBody>
        </p:sp>
      </p:grpSp>
      <p:sp>
        <p:nvSpPr>
          <p:cNvPr id="4" name="Freeform: Shape 3">
            <a:extLst>
              <a:ext uri="{FF2B5EF4-FFF2-40B4-BE49-F238E27FC236}">
                <a16:creationId xmlns:a16="http://schemas.microsoft.com/office/drawing/2014/main" id="{C24D3BF9-CC6A-1395-24C3-E4DBAEF2F890}"/>
              </a:ext>
            </a:extLst>
          </p:cNvPr>
          <p:cNvSpPr/>
          <p:nvPr userDrawn="1"/>
        </p:nvSpPr>
        <p:spPr>
          <a:xfrm>
            <a:off x="5089430" y="1676884"/>
            <a:ext cx="7102570" cy="5181116"/>
          </a:xfrm>
          <a:custGeom>
            <a:avLst/>
            <a:gdLst>
              <a:gd name="connsiteX0" fmla="*/ 7102570 w 7102570"/>
              <a:gd name="connsiteY0" fmla="*/ 3563812 h 5181116"/>
              <a:gd name="connsiteX1" fmla="*/ 7102570 w 7102570"/>
              <a:gd name="connsiteY1" fmla="*/ 5181116 h 5181116"/>
              <a:gd name="connsiteX2" fmla="*/ 3146362 w 7102570"/>
              <a:gd name="connsiteY2" fmla="*/ 5181116 h 5181116"/>
              <a:gd name="connsiteX3" fmla="*/ 3495428 w 7102570"/>
              <a:gd name="connsiteY3" fmla="*/ 4932645 h 5181116"/>
              <a:gd name="connsiteX4" fmla="*/ 6775252 w 7102570"/>
              <a:gd name="connsiteY4" fmla="*/ 3596996 h 5181116"/>
              <a:gd name="connsiteX5" fmla="*/ 7102570 w 7102570"/>
              <a:gd name="connsiteY5" fmla="*/ 0 h 5181116"/>
              <a:gd name="connsiteX6" fmla="*/ 7102570 w 7102570"/>
              <a:gd name="connsiteY6" fmla="*/ 2352135 h 5181116"/>
              <a:gd name="connsiteX7" fmla="*/ 6806993 w 7102570"/>
              <a:gd name="connsiteY7" fmla="*/ 2443005 h 5181116"/>
              <a:gd name="connsiteX8" fmla="*/ 3050881 w 7102570"/>
              <a:gd name="connsiteY8" fmla="*/ 4959594 h 5181116"/>
              <a:gd name="connsiteX9" fmla="*/ 2782438 w 7102570"/>
              <a:gd name="connsiteY9" fmla="*/ 5181116 h 5181116"/>
              <a:gd name="connsiteX10" fmla="*/ 0 w 7102570"/>
              <a:gd name="connsiteY10" fmla="*/ 5181116 h 5181116"/>
              <a:gd name="connsiteX11" fmla="*/ 117221 w 7102570"/>
              <a:gd name="connsiteY11" fmla="*/ 5153635 h 5181116"/>
              <a:gd name="connsiteX12" fmla="*/ 7039935 w 7102570"/>
              <a:gd name="connsiteY12" fmla="*/ 21613 h 518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02570" h="5181116">
                <a:moveTo>
                  <a:pt x="7102570" y="3563812"/>
                </a:moveTo>
                <a:lnTo>
                  <a:pt x="7102570" y="5181116"/>
                </a:lnTo>
                <a:lnTo>
                  <a:pt x="3146362" y="5181116"/>
                </a:lnTo>
                <a:lnTo>
                  <a:pt x="3495428" y="4932645"/>
                </a:lnTo>
                <a:cubicBezTo>
                  <a:pt x="4400038" y="4313533"/>
                  <a:pt x="5444386" y="3766540"/>
                  <a:pt x="6775252" y="3596996"/>
                </a:cubicBezTo>
                <a:close/>
                <a:moveTo>
                  <a:pt x="7102570" y="0"/>
                </a:moveTo>
                <a:lnTo>
                  <a:pt x="7102570" y="2352135"/>
                </a:lnTo>
                <a:lnTo>
                  <a:pt x="6806993" y="2443005"/>
                </a:lnTo>
                <a:cubicBezTo>
                  <a:pt x="5186279" y="2990925"/>
                  <a:pt x="4128120" y="4041794"/>
                  <a:pt x="3050881" y="4959594"/>
                </a:cubicBezTo>
                <a:lnTo>
                  <a:pt x="2782438" y="5181116"/>
                </a:lnTo>
                <a:lnTo>
                  <a:pt x="0" y="5181116"/>
                </a:lnTo>
                <a:lnTo>
                  <a:pt x="117221" y="5153635"/>
                </a:lnTo>
                <a:cubicBezTo>
                  <a:pt x="2138018" y="4564920"/>
                  <a:pt x="3725621" y="1273613"/>
                  <a:pt x="7039935" y="21613"/>
                </a:cubicBezTo>
                <a:close/>
              </a:path>
            </a:pathLst>
          </a:custGeom>
          <a:gradFill flip="none" rotWithShape="1">
            <a:gsLst>
              <a:gs pos="18000">
                <a:srgbClr val="FF5300">
                  <a:alpha val="0"/>
                </a:srgbClr>
              </a:gs>
              <a:gs pos="100000">
                <a:srgbClr val="FF5300">
                  <a:alpha val="9000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6" name="Text Placeholder 5">
            <a:extLst>
              <a:ext uri="{FF2B5EF4-FFF2-40B4-BE49-F238E27FC236}">
                <a16:creationId xmlns:a16="http://schemas.microsoft.com/office/drawing/2014/main" id="{1A93208E-F47B-2A03-70D0-543A69585CC8}"/>
              </a:ext>
            </a:extLst>
          </p:cNvPr>
          <p:cNvSpPr>
            <a:spLocks noGrp="1"/>
          </p:cNvSpPr>
          <p:nvPr>
            <p:ph type="body" sz="quarter" idx="10" hasCustomPrompt="1"/>
          </p:nvPr>
        </p:nvSpPr>
        <p:spPr>
          <a:xfrm>
            <a:off x="658427" y="4841973"/>
            <a:ext cx="6666104" cy="243211"/>
          </a:xfrm>
        </p:spPr>
        <p:txBody>
          <a:bodyPr/>
          <a:lstStyle>
            <a:lvl1pPr>
              <a:defRPr sz="2000">
                <a:solidFill>
                  <a:schemeClr val="bg1"/>
                </a:solidFill>
              </a:defRPr>
            </a:lvl1pPr>
          </a:lstStyle>
          <a:p>
            <a:pPr lvl="0"/>
            <a:r>
              <a:rPr lang="en-US"/>
              <a:t>[Date]</a:t>
            </a:r>
            <a:endParaRPr lang="en-AU"/>
          </a:p>
        </p:txBody>
      </p:sp>
      <p:sp>
        <p:nvSpPr>
          <p:cNvPr id="8" name="Date Placeholder 7">
            <a:extLst>
              <a:ext uri="{FF2B5EF4-FFF2-40B4-BE49-F238E27FC236}">
                <a16:creationId xmlns:a16="http://schemas.microsoft.com/office/drawing/2014/main" id="{6BA2020D-8D80-F387-51BC-5067C7E58421}"/>
              </a:ext>
            </a:extLst>
          </p:cNvPr>
          <p:cNvSpPr>
            <a:spLocks noGrp="1"/>
          </p:cNvSpPr>
          <p:nvPr>
            <p:ph type="dt" sz="half" idx="11"/>
          </p:nvPr>
        </p:nvSpPr>
        <p:spPr>
          <a:xfrm>
            <a:off x="9077325" y="355600"/>
            <a:ext cx="2743200" cy="144000"/>
          </a:xfrm>
          <a:prstGeom prst="rect">
            <a:avLst/>
          </a:prstGeom>
        </p:spPr>
        <p:txBody>
          <a:bodyPr/>
          <a:lstStyle/>
          <a:p>
            <a:fld id="{34A0DD74-92D6-42F7-B248-534CEA54622D}" type="datetime4">
              <a:rPr lang="en-AU" smtClean="0"/>
              <a:t>2 September 2026</a:t>
            </a:fld>
            <a:endParaRPr lang="en-AU"/>
          </a:p>
        </p:txBody>
      </p:sp>
    </p:spTree>
    <p:extLst>
      <p:ext uri="{BB962C8B-B14F-4D97-AF65-F5344CB8AC3E}">
        <p14:creationId xmlns:p14="http://schemas.microsoft.com/office/powerpoint/2010/main" val="3149420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 full image (gradient) 2">
    <p:bg>
      <p:bgPr>
        <a:solidFill>
          <a:schemeClr val="tx2"/>
        </a:solidFill>
        <a:effectLst/>
      </p:bgPr>
    </p:bg>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844288EF-3CFE-11D4-9EBB-04DD17D348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74" y="0"/>
            <a:ext cx="12185651" cy="6857999"/>
          </a:xfrm>
          <a:prstGeom prst="rect">
            <a:avLst/>
          </a:prstGeom>
        </p:spPr>
      </p:pic>
      <p:sp>
        <p:nvSpPr>
          <p:cNvPr id="47" name="Rectangle 46">
            <a:extLst>
              <a:ext uri="{FF2B5EF4-FFF2-40B4-BE49-F238E27FC236}">
                <a16:creationId xmlns:a16="http://schemas.microsoft.com/office/drawing/2014/main" id="{24249BC6-11FD-154E-0453-13A72FB4B03A}"/>
              </a:ext>
            </a:extLst>
          </p:cNvPr>
          <p:cNvSpPr/>
          <p:nvPr/>
        </p:nvSpPr>
        <p:spPr>
          <a:xfrm>
            <a:off x="0" y="0"/>
            <a:ext cx="10607040" cy="6858000"/>
          </a:xfrm>
          <a:prstGeom prst="rect">
            <a:avLst/>
          </a:prstGeom>
          <a:gradFill>
            <a:gsLst>
              <a:gs pos="29000">
                <a:srgbClr val="000000">
                  <a:alpha val="40000"/>
                </a:srgbClr>
              </a:gs>
              <a:gs pos="100000">
                <a:srgbClr val="000000">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CFC022BB-C1E9-290B-F803-FA4F0E934063}"/>
              </a:ext>
            </a:extLst>
          </p:cNvPr>
          <p:cNvSpPr>
            <a:spLocks noGrp="1"/>
          </p:cNvSpPr>
          <p:nvPr>
            <p:ph type="ctrTitle" hasCustomPrompt="1"/>
          </p:nvPr>
        </p:nvSpPr>
        <p:spPr>
          <a:xfrm>
            <a:off x="658427" y="3429000"/>
            <a:ext cx="6649153" cy="644843"/>
          </a:xfrm>
        </p:spPr>
        <p:txBody>
          <a:bodyPr anchor="b"/>
          <a:lstStyle>
            <a:lvl1pPr algn="l">
              <a:defRPr sz="5000">
                <a:solidFill>
                  <a:schemeClr val="bg1"/>
                </a:solidFill>
              </a:defRPr>
            </a:lvl1pPr>
          </a:lstStyle>
          <a:p>
            <a:r>
              <a:rPr lang="en-US"/>
              <a:t>Presentation Title</a:t>
            </a:r>
            <a:endParaRPr lang="en-AU"/>
          </a:p>
        </p:txBody>
      </p:sp>
      <p:sp>
        <p:nvSpPr>
          <p:cNvPr id="3" name="Subtitle 2">
            <a:extLst>
              <a:ext uri="{FF2B5EF4-FFF2-40B4-BE49-F238E27FC236}">
                <a16:creationId xmlns:a16="http://schemas.microsoft.com/office/drawing/2014/main" id="{438C8806-048B-DCE8-D35D-45D9AD79AF0B}"/>
              </a:ext>
            </a:extLst>
          </p:cNvPr>
          <p:cNvSpPr>
            <a:spLocks noGrp="1"/>
          </p:cNvSpPr>
          <p:nvPr>
            <p:ph type="subTitle" idx="1"/>
          </p:nvPr>
        </p:nvSpPr>
        <p:spPr>
          <a:xfrm>
            <a:off x="658427" y="4165919"/>
            <a:ext cx="664915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pic>
        <p:nvPicPr>
          <p:cNvPr id="7" name="Graphic 12">
            <a:extLst>
              <a:ext uri="{FF2B5EF4-FFF2-40B4-BE49-F238E27FC236}">
                <a16:creationId xmlns:a16="http://schemas.microsoft.com/office/drawing/2014/main" id="{A6D81A9F-7672-FF4D-720C-4665871E6B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200" y="6061710"/>
            <a:ext cx="1424940" cy="474980"/>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26" name="Group 25">
            <a:extLst>
              <a:ext uri="{FF2B5EF4-FFF2-40B4-BE49-F238E27FC236}">
                <a16:creationId xmlns:a16="http://schemas.microsoft.com/office/drawing/2014/main" id="{8B68E82C-A8E1-D899-0A37-CAFED22B39B7}"/>
              </a:ext>
            </a:extLst>
          </p:cNvPr>
          <p:cNvGrpSpPr/>
          <p:nvPr/>
        </p:nvGrpSpPr>
        <p:grpSpPr>
          <a:xfrm>
            <a:off x="711200" y="6061710"/>
            <a:ext cx="1432592" cy="471548"/>
            <a:chOff x="711200" y="6061710"/>
            <a:chExt cx="1432592" cy="471548"/>
          </a:xfrm>
        </p:grpSpPr>
        <p:sp>
          <p:nvSpPr>
            <p:cNvPr id="27" name="Freeform: Shape 26">
              <a:extLst>
                <a:ext uri="{FF2B5EF4-FFF2-40B4-BE49-F238E27FC236}">
                  <a16:creationId xmlns:a16="http://schemas.microsoft.com/office/drawing/2014/main" id="{A9DA1162-D1BB-48E2-3E42-0310580C0DE3}"/>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solidFill>
              <a:schemeClr val="accent1"/>
            </a:solidFill>
            <a:ln w="0" cap="flat">
              <a:noFill/>
              <a:prstDash val="solid"/>
              <a:miter/>
            </a:ln>
          </p:spPr>
          <p:txBody>
            <a:bodyPr rtlCol="0" anchor="ctr"/>
            <a:lstStyle/>
            <a:p>
              <a:endParaRPr lang="en-AU"/>
            </a:p>
          </p:txBody>
        </p:sp>
        <p:sp>
          <p:nvSpPr>
            <p:cNvPr id="28" name="Freeform: Shape 27">
              <a:extLst>
                <a:ext uri="{FF2B5EF4-FFF2-40B4-BE49-F238E27FC236}">
                  <a16:creationId xmlns:a16="http://schemas.microsoft.com/office/drawing/2014/main" id="{082FA5E2-B63E-FA3A-D6FA-1919CEEAC4C3}"/>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solidFill>
              <a:schemeClr val="bg1"/>
            </a:solidFill>
            <a:ln w="0" cap="flat">
              <a:noFill/>
              <a:prstDash val="solid"/>
              <a:miter/>
            </a:ln>
          </p:spPr>
          <p:txBody>
            <a:bodyPr rtlCol="0" anchor="ctr"/>
            <a:lstStyle/>
            <a:p>
              <a:endParaRPr lang="en-AU"/>
            </a:p>
          </p:txBody>
        </p:sp>
        <p:sp>
          <p:nvSpPr>
            <p:cNvPr id="29" name="Freeform: Shape 28">
              <a:extLst>
                <a:ext uri="{FF2B5EF4-FFF2-40B4-BE49-F238E27FC236}">
                  <a16:creationId xmlns:a16="http://schemas.microsoft.com/office/drawing/2014/main" id="{53C2C560-F594-5AB6-AF37-D6134EA1B528}"/>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30" name="Freeform: Shape 29">
              <a:extLst>
                <a:ext uri="{FF2B5EF4-FFF2-40B4-BE49-F238E27FC236}">
                  <a16:creationId xmlns:a16="http://schemas.microsoft.com/office/drawing/2014/main" id="{1FB78818-369F-E990-3565-875CF2E12974}"/>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31" name="Freeform: Shape 30">
              <a:extLst>
                <a:ext uri="{FF2B5EF4-FFF2-40B4-BE49-F238E27FC236}">
                  <a16:creationId xmlns:a16="http://schemas.microsoft.com/office/drawing/2014/main" id="{EA9BFC85-7C4C-D0C4-DD29-A5020503AA9E}"/>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32" name="Freeform: Shape 31">
              <a:extLst>
                <a:ext uri="{FF2B5EF4-FFF2-40B4-BE49-F238E27FC236}">
                  <a16:creationId xmlns:a16="http://schemas.microsoft.com/office/drawing/2014/main" id="{33583765-149C-E526-4A32-6201FD1290B2}"/>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33" name="Freeform: Shape 32">
              <a:extLst>
                <a:ext uri="{FF2B5EF4-FFF2-40B4-BE49-F238E27FC236}">
                  <a16:creationId xmlns:a16="http://schemas.microsoft.com/office/drawing/2014/main" id="{C24F9B4A-4C69-8F4C-A223-940A7DCFE35D}"/>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solidFill>
              <a:schemeClr val="bg1"/>
            </a:solidFill>
            <a:ln w="0" cap="flat">
              <a:noFill/>
              <a:prstDash val="solid"/>
              <a:miter/>
            </a:ln>
          </p:spPr>
          <p:txBody>
            <a:bodyPr rtlCol="0" anchor="ctr"/>
            <a:lstStyle/>
            <a:p>
              <a:endParaRPr lang="en-AU"/>
            </a:p>
          </p:txBody>
        </p:sp>
        <p:sp>
          <p:nvSpPr>
            <p:cNvPr id="34" name="Freeform: Shape 33">
              <a:extLst>
                <a:ext uri="{FF2B5EF4-FFF2-40B4-BE49-F238E27FC236}">
                  <a16:creationId xmlns:a16="http://schemas.microsoft.com/office/drawing/2014/main" id="{937D6A22-5BD1-6A7E-E546-0F5F7075BB5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solidFill>
              <a:schemeClr val="bg1"/>
            </a:solidFill>
            <a:ln w="0" cap="flat">
              <a:noFill/>
              <a:prstDash val="solid"/>
              <a:miter/>
            </a:ln>
          </p:spPr>
          <p:txBody>
            <a:bodyPr rtlCol="0" anchor="ctr"/>
            <a:lstStyle/>
            <a:p>
              <a:endParaRPr lang="en-AU"/>
            </a:p>
          </p:txBody>
        </p:sp>
        <p:sp>
          <p:nvSpPr>
            <p:cNvPr id="35" name="Freeform: Shape 34">
              <a:extLst>
                <a:ext uri="{FF2B5EF4-FFF2-40B4-BE49-F238E27FC236}">
                  <a16:creationId xmlns:a16="http://schemas.microsoft.com/office/drawing/2014/main" id="{AAF1E5F5-9AB8-3640-6C90-3A275B124DFC}"/>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solidFill>
              <a:schemeClr val="bg1"/>
            </a:solidFill>
            <a:ln w="0" cap="flat">
              <a:noFill/>
              <a:prstDash val="solid"/>
              <a:miter/>
            </a:ln>
          </p:spPr>
          <p:txBody>
            <a:bodyPr rtlCol="0" anchor="ctr"/>
            <a:lstStyle/>
            <a:p>
              <a:endParaRPr lang="en-AU"/>
            </a:p>
          </p:txBody>
        </p:sp>
        <p:sp>
          <p:nvSpPr>
            <p:cNvPr id="36" name="Freeform: Shape 35">
              <a:extLst>
                <a:ext uri="{FF2B5EF4-FFF2-40B4-BE49-F238E27FC236}">
                  <a16:creationId xmlns:a16="http://schemas.microsoft.com/office/drawing/2014/main" id="{6B111D61-67A8-6519-5DC1-D0F2366B2E4A}"/>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solidFill>
              <a:schemeClr val="bg1"/>
            </a:solidFill>
            <a:ln w="0" cap="flat">
              <a:noFill/>
              <a:prstDash val="solid"/>
              <a:miter/>
            </a:ln>
          </p:spPr>
          <p:txBody>
            <a:bodyPr rtlCol="0" anchor="ctr"/>
            <a:lstStyle/>
            <a:p>
              <a:endParaRPr lang="en-AU"/>
            </a:p>
          </p:txBody>
        </p:sp>
        <p:sp>
          <p:nvSpPr>
            <p:cNvPr id="37" name="Freeform: Shape 36">
              <a:extLst>
                <a:ext uri="{FF2B5EF4-FFF2-40B4-BE49-F238E27FC236}">
                  <a16:creationId xmlns:a16="http://schemas.microsoft.com/office/drawing/2014/main" id="{66EDFD3C-BBE0-EABF-8154-D0B41AE3EDF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solidFill>
              <a:schemeClr val="bg1"/>
            </a:solidFill>
            <a:ln w="0" cap="flat">
              <a:noFill/>
              <a:prstDash val="solid"/>
              <a:miter/>
            </a:ln>
          </p:spPr>
          <p:txBody>
            <a:bodyPr rtlCol="0" anchor="ctr"/>
            <a:lstStyle/>
            <a:p>
              <a:endParaRPr lang="en-AU"/>
            </a:p>
          </p:txBody>
        </p:sp>
        <p:sp>
          <p:nvSpPr>
            <p:cNvPr id="38" name="Freeform: Shape 37">
              <a:extLst>
                <a:ext uri="{FF2B5EF4-FFF2-40B4-BE49-F238E27FC236}">
                  <a16:creationId xmlns:a16="http://schemas.microsoft.com/office/drawing/2014/main" id="{3902E708-6EA3-E524-77C2-868272D42D22}"/>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39" name="Freeform: Shape 38">
              <a:extLst>
                <a:ext uri="{FF2B5EF4-FFF2-40B4-BE49-F238E27FC236}">
                  <a16:creationId xmlns:a16="http://schemas.microsoft.com/office/drawing/2014/main" id="{28E80A42-5177-C189-3427-8E83A7F522C9}"/>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40" name="Freeform: Shape 39">
              <a:extLst>
                <a:ext uri="{FF2B5EF4-FFF2-40B4-BE49-F238E27FC236}">
                  <a16:creationId xmlns:a16="http://schemas.microsoft.com/office/drawing/2014/main" id="{41D3E067-8E50-A33C-67DC-FD22E9D61542}"/>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solidFill>
              <a:schemeClr val="bg1"/>
            </a:solidFill>
            <a:ln w="0" cap="flat">
              <a:noFill/>
              <a:prstDash val="solid"/>
              <a:miter/>
            </a:ln>
          </p:spPr>
          <p:txBody>
            <a:bodyPr rtlCol="0" anchor="ctr"/>
            <a:lstStyle/>
            <a:p>
              <a:endParaRPr lang="en-AU"/>
            </a:p>
          </p:txBody>
        </p:sp>
        <p:sp>
          <p:nvSpPr>
            <p:cNvPr id="41" name="Freeform: Shape 40">
              <a:extLst>
                <a:ext uri="{FF2B5EF4-FFF2-40B4-BE49-F238E27FC236}">
                  <a16:creationId xmlns:a16="http://schemas.microsoft.com/office/drawing/2014/main" id="{8CCB0B69-2208-AC22-2703-93FB9C6FF208}"/>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solidFill>
              <a:schemeClr val="bg1"/>
            </a:solidFill>
            <a:ln w="0" cap="flat">
              <a:noFill/>
              <a:prstDash val="solid"/>
              <a:miter/>
            </a:ln>
          </p:spPr>
          <p:txBody>
            <a:bodyPr rtlCol="0" anchor="ctr"/>
            <a:lstStyle/>
            <a:p>
              <a:endParaRPr lang="en-AU"/>
            </a:p>
          </p:txBody>
        </p:sp>
        <p:sp>
          <p:nvSpPr>
            <p:cNvPr id="42" name="Freeform: Shape 41">
              <a:extLst>
                <a:ext uri="{FF2B5EF4-FFF2-40B4-BE49-F238E27FC236}">
                  <a16:creationId xmlns:a16="http://schemas.microsoft.com/office/drawing/2014/main" id="{1DE28CF1-0553-F70E-BAEC-CEBB1C7B92EB}"/>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solidFill>
              <a:schemeClr val="bg1"/>
            </a:solidFill>
            <a:ln w="0" cap="flat">
              <a:noFill/>
              <a:prstDash val="solid"/>
              <a:miter/>
            </a:ln>
          </p:spPr>
          <p:txBody>
            <a:bodyPr rtlCol="0" anchor="ctr"/>
            <a:lstStyle/>
            <a:p>
              <a:endParaRPr lang="en-AU"/>
            </a:p>
          </p:txBody>
        </p:sp>
      </p:grpSp>
      <p:sp>
        <p:nvSpPr>
          <p:cNvPr id="4" name="Freeform: Shape 3">
            <a:extLst>
              <a:ext uri="{FF2B5EF4-FFF2-40B4-BE49-F238E27FC236}">
                <a16:creationId xmlns:a16="http://schemas.microsoft.com/office/drawing/2014/main" id="{C781B203-587D-8273-A64F-0F7F841D8550}"/>
              </a:ext>
            </a:extLst>
          </p:cNvPr>
          <p:cNvSpPr/>
          <p:nvPr userDrawn="1"/>
        </p:nvSpPr>
        <p:spPr>
          <a:xfrm>
            <a:off x="5089430" y="1676884"/>
            <a:ext cx="7102570" cy="5181116"/>
          </a:xfrm>
          <a:custGeom>
            <a:avLst/>
            <a:gdLst>
              <a:gd name="connsiteX0" fmla="*/ 7102570 w 7102570"/>
              <a:gd name="connsiteY0" fmla="*/ 3563812 h 5181116"/>
              <a:gd name="connsiteX1" fmla="*/ 7102570 w 7102570"/>
              <a:gd name="connsiteY1" fmla="*/ 5181116 h 5181116"/>
              <a:gd name="connsiteX2" fmla="*/ 3146362 w 7102570"/>
              <a:gd name="connsiteY2" fmla="*/ 5181116 h 5181116"/>
              <a:gd name="connsiteX3" fmla="*/ 3495428 w 7102570"/>
              <a:gd name="connsiteY3" fmla="*/ 4932645 h 5181116"/>
              <a:gd name="connsiteX4" fmla="*/ 6775252 w 7102570"/>
              <a:gd name="connsiteY4" fmla="*/ 3596996 h 5181116"/>
              <a:gd name="connsiteX5" fmla="*/ 7102570 w 7102570"/>
              <a:gd name="connsiteY5" fmla="*/ 0 h 5181116"/>
              <a:gd name="connsiteX6" fmla="*/ 7102570 w 7102570"/>
              <a:gd name="connsiteY6" fmla="*/ 2352135 h 5181116"/>
              <a:gd name="connsiteX7" fmla="*/ 6806993 w 7102570"/>
              <a:gd name="connsiteY7" fmla="*/ 2443005 h 5181116"/>
              <a:gd name="connsiteX8" fmla="*/ 3050881 w 7102570"/>
              <a:gd name="connsiteY8" fmla="*/ 4959594 h 5181116"/>
              <a:gd name="connsiteX9" fmla="*/ 2782438 w 7102570"/>
              <a:gd name="connsiteY9" fmla="*/ 5181116 h 5181116"/>
              <a:gd name="connsiteX10" fmla="*/ 0 w 7102570"/>
              <a:gd name="connsiteY10" fmla="*/ 5181116 h 5181116"/>
              <a:gd name="connsiteX11" fmla="*/ 117221 w 7102570"/>
              <a:gd name="connsiteY11" fmla="*/ 5153635 h 5181116"/>
              <a:gd name="connsiteX12" fmla="*/ 7039935 w 7102570"/>
              <a:gd name="connsiteY12" fmla="*/ 21613 h 518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02570" h="5181116">
                <a:moveTo>
                  <a:pt x="7102570" y="3563812"/>
                </a:moveTo>
                <a:lnTo>
                  <a:pt x="7102570" y="5181116"/>
                </a:lnTo>
                <a:lnTo>
                  <a:pt x="3146362" y="5181116"/>
                </a:lnTo>
                <a:lnTo>
                  <a:pt x="3495428" y="4932645"/>
                </a:lnTo>
                <a:cubicBezTo>
                  <a:pt x="4400038" y="4313533"/>
                  <a:pt x="5444386" y="3766540"/>
                  <a:pt x="6775252" y="3596996"/>
                </a:cubicBezTo>
                <a:close/>
                <a:moveTo>
                  <a:pt x="7102570" y="0"/>
                </a:moveTo>
                <a:lnTo>
                  <a:pt x="7102570" y="2352135"/>
                </a:lnTo>
                <a:lnTo>
                  <a:pt x="6806993" y="2443005"/>
                </a:lnTo>
                <a:cubicBezTo>
                  <a:pt x="5186279" y="2990925"/>
                  <a:pt x="4128120" y="4041794"/>
                  <a:pt x="3050881" y="4959594"/>
                </a:cubicBezTo>
                <a:lnTo>
                  <a:pt x="2782438" y="5181116"/>
                </a:lnTo>
                <a:lnTo>
                  <a:pt x="0" y="5181116"/>
                </a:lnTo>
                <a:lnTo>
                  <a:pt x="117221" y="5153635"/>
                </a:lnTo>
                <a:cubicBezTo>
                  <a:pt x="2138018" y="4564920"/>
                  <a:pt x="3725621" y="1273613"/>
                  <a:pt x="7039935" y="21613"/>
                </a:cubicBezTo>
                <a:close/>
              </a:path>
            </a:pathLst>
          </a:custGeom>
          <a:gradFill flip="none" rotWithShape="1">
            <a:gsLst>
              <a:gs pos="18000">
                <a:srgbClr val="FF5300">
                  <a:alpha val="0"/>
                </a:srgbClr>
              </a:gs>
              <a:gs pos="100000">
                <a:srgbClr val="FF5300">
                  <a:alpha val="9000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5" name="Text Placeholder 5">
            <a:extLst>
              <a:ext uri="{FF2B5EF4-FFF2-40B4-BE49-F238E27FC236}">
                <a16:creationId xmlns:a16="http://schemas.microsoft.com/office/drawing/2014/main" id="{409F1BDD-8357-2DA6-0FAC-65F03A4D377A}"/>
              </a:ext>
            </a:extLst>
          </p:cNvPr>
          <p:cNvSpPr>
            <a:spLocks noGrp="1"/>
          </p:cNvSpPr>
          <p:nvPr>
            <p:ph type="body" sz="quarter" idx="10" hasCustomPrompt="1"/>
          </p:nvPr>
        </p:nvSpPr>
        <p:spPr>
          <a:xfrm>
            <a:off x="658427" y="4841973"/>
            <a:ext cx="6666104" cy="243211"/>
          </a:xfrm>
        </p:spPr>
        <p:txBody>
          <a:bodyPr/>
          <a:lstStyle>
            <a:lvl1pPr>
              <a:defRPr sz="2000">
                <a:solidFill>
                  <a:schemeClr val="bg1"/>
                </a:solidFill>
              </a:defRPr>
            </a:lvl1pPr>
          </a:lstStyle>
          <a:p>
            <a:pPr lvl="0"/>
            <a:r>
              <a:rPr lang="en-US"/>
              <a:t>[Date]</a:t>
            </a:r>
            <a:endParaRPr lang="en-AU"/>
          </a:p>
        </p:txBody>
      </p:sp>
      <p:sp>
        <p:nvSpPr>
          <p:cNvPr id="6" name="Date Placeholder 5">
            <a:extLst>
              <a:ext uri="{FF2B5EF4-FFF2-40B4-BE49-F238E27FC236}">
                <a16:creationId xmlns:a16="http://schemas.microsoft.com/office/drawing/2014/main" id="{F9AFCE63-F87A-F00C-BCF2-71C465A15F8A}"/>
              </a:ext>
            </a:extLst>
          </p:cNvPr>
          <p:cNvSpPr>
            <a:spLocks noGrp="1"/>
          </p:cNvSpPr>
          <p:nvPr>
            <p:ph type="dt" sz="half" idx="11"/>
          </p:nvPr>
        </p:nvSpPr>
        <p:spPr>
          <a:xfrm>
            <a:off x="9077325" y="355600"/>
            <a:ext cx="2743200" cy="144000"/>
          </a:xfrm>
          <a:prstGeom prst="rect">
            <a:avLst/>
          </a:prstGeom>
        </p:spPr>
        <p:txBody>
          <a:bodyPr/>
          <a:lstStyle>
            <a:lvl1pPr>
              <a:defRPr>
                <a:solidFill>
                  <a:schemeClr val="bg1"/>
                </a:solidFill>
              </a:defRPr>
            </a:lvl1pPr>
          </a:lstStyle>
          <a:p>
            <a:fld id="{DF1B082D-2310-488D-9524-275FA0640200}" type="datetime4">
              <a:rPr lang="en-AU" smtClean="0"/>
              <a:t>2 September 2026</a:t>
            </a:fld>
            <a:endParaRPr lang="en-AU"/>
          </a:p>
        </p:txBody>
      </p:sp>
    </p:spTree>
    <p:extLst>
      <p:ext uri="{BB962C8B-B14F-4D97-AF65-F5344CB8AC3E}">
        <p14:creationId xmlns:p14="http://schemas.microsoft.com/office/powerpoint/2010/main" val="1865779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 full image (gradient) 3">
    <p:bg>
      <p:bgPr>
        <a:solidFill>
          <a:schemeClr val="tx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FF6202-B415-ADF1-1B05-D66C810272B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C022BB-C1E9-290B-F803-FA4F0E934063}"/>
              </a:ext>
            </a:extLst>
          </p:cNvPr>
          <p:cNvSpPr>
            <a:spLocks noGrp="1"/>
          </p:cNvSpPr>
          <p:nvPr>
            <p:ph type="ctrTitle" hasCustomPrompt="1"/>
          </p:nvPr>
        </p:nvSpPr>
        <p:spPr>
          <a:xfrm>
            <a:off x="658427" y="3429000"/>
            <a:ext cx="6649153" cy="644843"/>
          </a:xfrm>
        </p:spPr>
        <p:txBody>
          <a:bodyPr anchor="b"/>
          <a:lstStyle>
            <a:lvl1pPr algn="l">
              <a:defRPr sz="5000">
                <a:solidFill>
                  <a:schemeClr val="bg1"/>
                </a:solidFill>
              </a:defRPr>
            </a:lvl1pPr>
          </a:lstStyle>
          <a:p>
            <a:r>
              <a:rPr lang="en-US"/>
              <a:t>Presentation Title</a:t>
            </a:r>
            <a:endParaRPr lang="en-AU"/>
          </a:p>
        </p:txBody>
      </p:sp>
      <p:sp>
        <p:nvSpPr>
          <p:cNvPr id="3" name="Subtitle 2">
            <a:extLst>
              <a:ext uri="{FF2B5EF4-FFF2-40B4-BE49-F238E27FC236}">
                <a16:creationId xmlns:a16="http://schemas.microsoft.com/office/drawing/2014/main" id="{438C8806-048B-DCE8-D35D-45D9AD79AF0B}"/>
              </a:ext>
            </a:extLst>
          </p:cNvPr>
          <p:cNvSpPr>
            <a:spLocks noGrp="1"/>
          </p:cNvSpPr>
          <p:nvPr>
            <p:ph type="subTitle" idx="1"/>
          </p:nvPr>
        </p:nvSpPr>
        <p:spPr>
          <a:xfrm>
            <a:off x="658427" y="4165919"/>
            <a:ext cx="664915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pic>
        <p:nvPicPr>
          <p:cNvPr id="7" name="Graphic 12">
            <a:extLst>
              <a:ext uri="{FF2B5EF4-FFF2-40B4-BE49-F238E27FC236}">
                <a16:creationId xmlns:a16="http://schemas.microsoft.com/office/drawing/2014/main" id="{A6D81A9F-7672-FF4D-720C-4665871E6B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200" y="6061710"/>
            <a:ext cx="1424940" cy="474980"/>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26" name="Group 25">
            <a:extLst>
              <a:ext uri="{FF2B5EF4-FFF2-40B4-BE49-F238E27FC236}">
                <a16:creationId xmlns:a16="http://schemas.microsoft.com/office/drawing/2014/main" id="{8B68E82C-A8E1-D899-0A37-CAFED22B39B7}"/>
              </a:ext>
            </a:extLst>
          </p:cNvPr>
          <p:cNvGrpSpPr/>
          <p:nvPr/>
        </p:nvGrpSpPr>
        <p:grpSpPr>
          <a:xfrm>
            <a:off x="711200" y="6061710"/>
            <a:ext cx="1432592" cy="471548"/>
            <a:chOff x="711200" y="6061710"/>
            <a:chExt cx="1432592" cy="471548"/>
          </a:xfrm>
        </p:grpSpPr>
        <p:sp>
          <p:nvSpPr>
            <p:cNvPr id="27" name="Freeform: Shape 26">
              <a:extLst>
                <a:ext uri="{FF2B5EF4-FFF2-40B4-BE49-F238E27FC236}">
                  <a16:creationId xmlns:a16="http://schemas.microsoft.com/office/drawing/2014/main" id="{A9DA1162-D1BB-48E2-3E42-0310580C0DE3}"/>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solidFill>
              <a:schemeClr val="accent1"/>
            </a:solidFill>
            <a:ln w="0" cap="flat">
              <a:noFill/>
              <a:prstDash val="solid"/>
              <a:miter/>
            </a:ln>
          </p:spPr>
          <p:txBody>
            <a:bodyPr rtlCol="0" anchor="ctr"/>
            <a:lstStyle/>
            <a:p>
              <a:endParaRPr lang="en-AU"/>
            </a:p>
          </p:txBody>
        </p:sp>
        <p:sp>
          <p:nvSpPr>
            <p:cNvPr id="28" name="Freeform: Shape 27">
              <a:extLst>
                <a:ext uri="{FF2B5EF4-FFF2-40B4-BE49-F238E27FC236}">
                  <a16:creationId xmlns:a16="http://schemas.microsoft.com/office/drawing/2014/main" id="{082FA5E2-B63E-FA3A-D6FA-1919CEEAC4C3}"/>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solidFill>
              <a:schemeClr val="bg1"/>
            </a:solidFill>
            <a:ln w="0" cap="flat">
              <a:noFill/>
              <a:prstDash val="solid"/>
              <a:miter/>
            </a:ln>
          </p:spPr>
          <p:txBody>
            <a:bodyPr rtlCol="0" anchor="ctr"/>
            <a:lstStyle/>
            <a:p>
              <a:endParaRPr lang="en-AU"/>
            </a:p>
          </p:txBody>
        </p:sp>
        <p:sp>
          <p:nvSpPr>
            <p:cNvPr id="29" name="Freeform: Shape 28">
              <a:extLst>
                <a:ext uri="{FF2B5EF4-FFF2-40B4-BE49-F238E27FC236}">
                  <a16:creationId xmlns:a16="http://schemas.microsoft.com/office/drawing/2014/main" id="{53C2C560-F594-5AB6-AF37-D6134EA1B528}"/>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30" name="Freeform: Shape 29">
              <a:extLst>
                <a:ext uri="{FF2B5EF4-FFF2-40B4-BE49-F238E27FC236}">
                  <a16:creationId xmlns:a16="http://schemas.microsoft.com/office/drawing/2014/main" id="{1FB78818-369F-E990-3565-875CF2E12974}"/>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solidFill>
              <a:schemeClr val="bg1"/>
            </a:solidFill>
            <a:ln w="0" cap="flat">
              <a:noFill/>
              <a:prstDash val="solid"/>
              <a:miter/>
            </a:ln>
          </p:spPr>
          <p:txBody>
            <a:bodyPr rtlCol="0" anchor="ctr"/>
            <a:lstStyle/>
            <a:p>
              <a:endParaRPr lang="en-AU"/>
            </a:p>
          </p:txBody>
        </p:sp>
        <p:sp>
          <p:nvSpPr>
            <p:cNvPr id="31" name="Freeform: Shape 30">
              <a:extLst>
                <a:ext uri="{FF2B5EF4-FFF2-40B4-BE49-F238E27FC236}">
                  <a16:creationId xmlns:a16="http://schemas.microsoft.com/office/drawing/2014/main" id="{EA9BFC85-7C4C-D0C4-DD29-A5020503AA9E}"/>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32" name="Freeform: Shape 31">
              <a:extLst>
                <a:ext uri="{FF2B5EF4-FFF2-40B4-BE49-F238E27FC236}">
                  <a16:creationId xmlns:a16="http://schemas.microsoft.com/office/drawing/2014/main" id="{33583765-149C-E526-4A32-6201FD1290B2}"/>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33" name="Freeform: Shape 32">
              <a:extLst>
                <a:ext uri="{FF2B5EF4-FFF2-40B4-BE49-F238E27FC236}">
                  <a16:creationId xmlns:a16="http://schemas.microsoft.com/office/drawing/2014/main" id="{C24F9B4A-4C69-8F4C-A223-940A7DCFE35D}"/>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solidFill>
              <a:schemeClr val="bg1"/>
            </a:solidFill>
            <a:ln w="0" cap="flat">
              <a:noFill/>
              <a:prstDash val="solid"/>
              <a:miter/>
            </a:ln>
          </p:spPr>
          <p:txBody>
            <a:bodyPr rtlCol="0" anchor="ctr"/>
            <a:lstStyle/>
            <a:p>
              <a:endParaRPr lang="en-AU"/>
            </a:p>
          </p:txBody>
        </p:sp>
        <p:sp>
          <p:nvSpPr>
            <p:cNvPr id="34" name="Freeform: Shape 33">
              <a:extLst>
                <a:ext uri="{FF2B5EF4-FFF2-40B4-BE49-F238E27FC236}">
                  <a16:creationId xmlns:a16="http://schemas.microsoft.com/office/drawing/2014/main" id="{937D6A22-5BD1-6A7E-E546-0F5F7075BB5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solidFill>
              <a:schemeClr val="bg1"/>
            </a:solidFill>
            <a:ln w="0" cap="flat">
              <a:noFill/>
              <a:prstDash val="solid"/>
              <a:miter/>
            </a:ln>
          </p:spPr>
          <p:txBody>
            <a:bodyPr rtlCol="0" anchor="ctr"/>
            <a:lstStyle/>
            <a:p>
              <a:endParaRPr lang="en-AU"/>
            </a:p>
          </p:txBody>
        </p:sp>
        <p:sp>
          <p:nvSpPr>
            <p:cNvPr id="35" name="Freeform: Shape 34">
              <a:extLst>
                <a:ext uri="{FF2B5EF4-FFF2-40B4-BE49-F238E27FC236}">
                  <a16:creationId xmlns:a16="http://schemas.microsoft.com/office/drawing/2014/main" id="{AAF1E5F5-9AB8-3640-6C90-3A275B124DFC}"/>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solidFill>
              <a:schemeClr val="bg1"/>
            </a:solidFill>
            <a:ln w="0" cap="flat">
              <a:noFill/>
              <a:prstDash val="solid"/>
              <a:miter/>
            </a:ln>
          </p:spPr>
          <p:txBody>
            <a:bodyPr rtlCol="0" anchor="ctr"/>
            <a:lstStyle/>
            <a:p>
              <a:endParaRPr lang="en-AU"/>
            </a:p>
          </p:txBody>
        </p:sp>
        <p:sp>
          <p:nvSpPr>
            <p:cNvPr id="36" name="Freeform: Shape 35">
              <a:extLst>
                <a:ext uri="{FF2B5EF4-FFF2-40B4-BE49-F238E27FC236}">
                  <a16:creationId xmlns:a16="http://schemas.microsoft.com/office/drawing/2014/main" id="{6B111D61-67A8-6519-5DC1-D0F2366B2E4A}"/>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solidFill>
              <a:schemeClr val="bg1"/>
            </a:solidFill>
            <a:ln w="0" cap="flat">
              <a:noFill/>
              <a:prstDash val="solid"/>
              <a:miter/>
            </a:ln>
          </p:spPr>
          <p:txBody>
            <a:bodyPr rtlCol="0" anchor="ctr"/>
            <a:lstStyle/>
            <a:p>
              <a:endParaRPr lang="en-AU"/>
            </a:p>
          </p:txBody>
        </p:sp>
        <p:sp>
          <p:nvSpPr>
            <p:cNvPr id="37" name="Freeform: Shape 36">
              <a:extLst>
                <a:ext uri="{FF2B5EF4-FFF2-40B4-BE49-F238E27FC236}">
                  <a16:creationId xmlns:a16="http://schemas.microsoft.com/office/drawing/2014/main" id="{66EDFD3C-BBE0-EABF-8154-D0B41AE3EDF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solidFill>
              <a:schemeClr val="bg1"/>
            </a:solidFill>
            <a:ln w="0" cap="flat">
              <a:noFill/>
              <a:prstDash val="solid"/>
              <a:miter/>
            </a:ln>
          </p:spPr>
          <p:txBody>
            <a:bodyPr rtlCol="0" anchor="ctr"/>
            <a:lstStyle/>
            <a:p>
              <a:endParaRPr lang="en-AU"/>
            </a:p>
          </p:txBody>
        </p:sp>
        <p:sp>
          <p:nvSpPr>
            <p:cNvPr id="38" name="Freeform: Shape 37">
              <a:extLst>
                <a:ext uri="{FF2B5EF4-FFF2-40B4-BE49-F238E27FC236}">
                  <a16:creationId xmlns:a16="http://schemas.microsoft.com/office/drawing/2014/main" id="{3902E708-6EA3-E524-77C2-868272D42D22}"/>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solidFill>
              <a:schemeClr val="bg1"/>
            </a:solidFill>
            <a:ln w="0" cap="flat">
              <a:noFill/>
              <a:prstDash val="solid"/>
              <a:miter/>
            </a:ln>
          </p:spPr>
          <p:txBody>
            <a:bodyPr rtlCol="0" anchor="ctr"/>
            <a:lstStyle/>
            <a:p>
              <a:endParaRPr lang="en-AU"/>
            </a:p>
          </p:txBody>
        </p:sp>
        <p:sp>
          <p:nvSpPr>
            <p:cNvPr id="39" name="Freeform: Shape 38">
              <a:extLst>
                <a:ext uri="{FF2B5EF4-FFF2-40B4-BE49-F238E27FC236}">
                  <a16:creationId xmlns:a16="http://schemas.microsoft.com/office/drawing/2014/main" id="{28E80A42-5177-C189-3427-8E83A7F522C9}"/>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solidFill>
              <a:schemeClr val="bg1"/>
            </a:solidFill>
            <a:ln w="0" cap="flat">
              <a:noFill/>
              <a:prstDash val="solid"/>
              <a:miter/>
            </a:ln>
          </p:spPr>
          <p:txBody>
            <a:bodyPr rtlCol="0" anchor="ctr"/>
            <a:lstStyle/>
            <a:p>
              <a:endParaRPr lang="en-AU"/>
            </a:p>
          </p:txBody>
        </p:sp>
        <p:sp>
          <p:nvSpPr>
            <p:cNvPr id="40" name="Freeform: Shape 39">
              <a:extLst>
                <a:ext uri="{FF2B5EF4-FFF2-40B4-BE49-F238E27FC236}">
                  <a16:creationId xmlns:a16="http://schemas.microsoft.com/office/drawing/2014/main" id="{41D3E067-8E50-A33C-67DC-FD22E9D61542}"/>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solidFill>
              <a:schemeClr val="bg1"/>
            </a:solidFill>
            <a:ln w="0" cap="flat">
              <a:noFill/>
              <a:prstDash val="solid"/>
              <a:miter/>
            </a:ln>
          </p:spPr>
          <p:txBody>
            <a:bodyPr rtlCol="0" anchor="ctr"/>
            <a:lstStyle/>
            <a:p>
              <a:endParaRPr lang="en-AU"/>
            </a:p>
          </p:txBody>
        </p:sp>
        <p:sp>
          <p:nvSpPr>
            <p:cNvPr id="41" name="Freeform: Shape 40">
              <a:extLst>
                <a:ext uri="{FF2B5EF4-FFF2-40B4-BE49-F238E27FC236}">
                  <a16:creationId xmlns:a16="http://schemas.microsoft.com/office/drawing/2014/main" id="{8CCB0B69-2208-AC22-2703-93FB9C6FF208}"/>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solidFill>
              <a:schemeClr val="bg1"/>
            </a:solidFill>
            <a:ln w="0" cap="flat">
              <a:noFill/>
              <a:prstDash val="solid"/>
              <a:miter/>
            </a:ln>
          </p:spPr>
          <p:txBody>
            <a:bodyPr rtlCol="0" anchor="ctr"/>
            <a:lstStyle/>
            <a:p>
              <a:endParaRPr lang="en-AU"/>
            </a:p>
          </p:txBody>
        </p:sp>
        <p:sp>
          <p:nvSpPr>
            <p:cNvPr id="42" name="Freeform: Shape 41">
              <a:extLst>
                <a:ext uri="{FF2B5EF4-FFF2-40B4-BE49-F238E27FC236}">
                  <a16:creationId xmlns:a16="http://schemas.microsoft.com/office/drawing/2014/main" id="{1DE28CF1-0553-F70E-BAEC-CEBB1C7B92EB}"/>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solidFill>
              <a:schemeClr val="bg1"/>
            </a:solidFill>
            <a:ln w="0" cap="flat">
              <a:noFill/>
              <a:prstDash val="solid"/>
              <a:miter/>
            </a:ln>
          </p:spPr>
          <p:txBody>
            <a:bodyPr rtlCol="0" anchor="ctr"/>
            <a:lstStyle/>
            <a:p>
              <a:endParaRPr lang="en-AU"/>
            </a:p>
          </p:txBody>
        </p:sp>
      </p:grpSp>
      <p:sp>
        <p:nvSpPr>
          <p:cNvPr id="4" name="Freeform: Shape 3">
            <a:extLst>
              <a:ext uri="{FF2B5EF4-FFF2-40B4-BE49-F238E27FC236}">
                <a16:creationId xmlns:a16="http://schemas.microsoft.com/office/drawing/2014/main" id="{BCE610E5-6AD4-9BEE-E923-AC6688138FF2}"/>
              </a:ext>
            </a:extLst>
          </p:cNvPr>
          <p:cNvSpPr/>
          <p:nvPr userDrawn="1"/>
        </p:nvSpPr>
        <p:spPr>
          <a:xfrm>
            <a:off x="5089430" y="1676884"/>
            <a:ext cx="7102570" cy="5181116"/>
          </a:xfrm>
          <a:custGeom>
            <a:avLst/>
            <a:gdLst>
              <a:gd name="connsiteX0" fmla="*/ 7102570 w 7102570"/>
              <a:gd name="connsiteY0" fmla="*/ 3563812 h 5181116"/>
              <a:gd name="connsiteX1" fmla="*/ 7102570 w 7102570"/>
              <a:gd name="connsiteY1" fmla="*/ 5181116 h 5181116"/>
              <a:gd name="connsiteX2" fmla="*/ 3146362 w 7102570"/>
              <a:gd name="connsiteY2" fmla="*/ 5181116 h 5181116"/>
              <a:gd name="connsiteX3" fmla="*/ 3495428 w 7102570"/>
              <a:gd name="connsiteY3" fmla="*/ 4932645 h 5181116"/>
              <a:gd name="connsiteX4" fmla="*/ 6775252 w 7102570"/>
              <a:gd name="connsiteY4" fmla="*/ 3596996 h 5181116"/>
              <a:gd name="connsiteX5" fmla="*/ 7102570 w 7102570"/>
              <a:gd name="connsiteY5" fmla="*/ 0 h 5181116"/>
              <a:gd name="connsiteX6" fmla="*/ 7102570 w 7102570"/>
              <a:gd name="connsiteY6" fmla="*/ 2352135 h 5181116"/>
              <a:gd name="connsiteX7" fmla="*/ 6806993 w 7102570"/>
              <a:gd name="connsiteY7" fmla="*/ 2443005 h 5181116"/>
              <a:gd name="connsiteX8" fmla="*/ 3050881 w 7102570"/>
              <a:gd name="connsiteY8" fmla="*/ 4959594 h 5181116"/>
              <a:gd name="connsiteX9" fmla="*/ 2782438 w 7102570"/>
              <a:gd name="connsiteY9" fmla="*/ 5181116 h 5181116"/>
              <a:gd name="connsiteX10" fmla="*/ 0 w 7102570"/>
              <a:gd name="connsiteY10" fmla="*/ 5181116 h 5181116"/>
              <a:gd name="connsiteX11" fmla="*/ 117221 w 7102570"/>
              <a:gd name="connsiteY11" fmla="*/ 5153635 h 5181116"/>
              <a:gd name="connsiteX12" fmla="*/ 7039935 w 7102570"/>
              <a:gd name="connsiteY12" fmla="*/ 21613 h 518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02570" h="5181116">
                <a:moveTo>
                  <a:pt x="7102570" y="3563812"/>
                </a:moveTo>
                <a:lnTo>
                  <a:pt x="7102570" y="5181116"/>
                </a:lnTo>
                <a:lnTo>
                  <a:pt x="3146362" y="5181116"/>
                </a:lnTo>
                <a:lnTo>
                  <a:pt x="3495428" y="4932645"/>
                </a:lnTo>
                <a:cubicBezTo>
                  <a:pt x="4400038" y="4313533"/>
                  <a:pt x="5444386" y="3766540"/>
                  <a:pt x="6775252" y="3596996"/>
                </a:cubicBezTo>
                <a:close/>
                <a:moveTo>
                  <a:pt x="7102570" y="0"/>
                </a:moveTo>
                <a:lnTo>
                  <a:pt x="7102570" y="2352135"/>
                </a:lnTo>
                <a:lnTo>
                  <a:pt x="6806993" y="2443005"/>
                </a:lnTo>
                <a:cubicBezTo>
                  <a:pt x="5186279" y="2990925"/>
                  <a:pt x="4128120" y="4041794"/>
                  <a:pt x="3050881" y="4959594"/>
                </a:cubicBezTo>
                <a:lnTo>
                  <a:pt x="2782438" y="5181116"/>
                </a:lnTo>
                <a:lnTo>
                  <a:pt x="0" y="5181116"/>
                </a:lnTo>
                <a:lnTo>
                  <a:pt x="117221" y="5153635"/>
                </a:lnTo>
                <a:cubicBezTo>
                  <a:pt x="2138018" y="4564920"/>
                  <a:pt x="3725621" y="1273613"/>
                  <a:pt x="7039935" y="21613"/>
                </a:cubicBezTo>
                <a:close/>
              </a:path>
            </a:pathLst>
          </a:custGeom>
          <a:gradFill flip="none" rotWithShape="1">
            <a:gsLst>
              <a:gs pos="18000">
                <a:srgbClr val="FF5300">
                  <a:alpha val="0"/>
                </a:srgbClr>
              </a:gs>
              <a:gs pos="100000">
                <a:srgbClr val="FF5300">
                  <a:alpha val="9000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5" name="Text Placeholder 5">
            <a:extLst>
              <a:ext uri="{FF2B5EF4-FFF2-40B4-BE49-F238E27FC236}">
                <a16:creationId xmlns:a16="http://schemas.microsoft.com/office/drawing/2014/main" id="{0EEFD3D0-7150-6FBC-35F8-BEF252C37B02}"/>
              </a:ext>
            </a:extLst>
          </p:cNvPr>
          <p:cNvSpPr>
            <a:spLocks noGrp="1"/>
          </p:cNvSpPr>
          <p:nvPr>
            <p:ph type="body" sz="quarter" idx="10" hasCustomPrompt="1"/>
          </p:nvPr>
        </p:nvSpPr>
        <p:spPr>
          <a:xfrm>
            <a:off x="658427" y="4841973"/>
            <a:ext cx="6666104" cy="243211"/>
          </a:xfrm>
        </p:spPr>
        <p:txBody>
          <a:bodyPr/>
          <a:lstStyle>
            <a:lvl1pPr>
              <a:defRPr sz="2000">
                <a:solidFill>
                  <a:schemeClr val="bg1"/>
                </a:solidFill>
              </a:defRPr>
            </a:lvl1pPr>
          </a:lstStyle>
          <a:p>
            <a:pPr lvl="0"/>
            <a:r>
              <a:rPr lang="en-US"/>
              <a:t>[Date]</a:t>
            </a:r>
            <a:endParaRPr lang="en-AU"/>
          </a:p>
        </p:txBody>
      </p:sp>
      <p:sp>
        <p:nvSpPr>
          <p:cNvPr id="6" name="Date Placeholder 5">
            <a:extLst>
              <a:ext uri="{FF2B5EF4-FFF2-40B4-BE49-F238E27FC236}">
                <a16:creationId xmlns:a16="http://schemas.microsoft.com/office/drawing/2014/main" id="{489A2482-CEF6-B6B6-B7AC-37F4614F14A1}"/>
              </a:ext>
            </a:extLst>
          </p:cNvPr>
          <p:cNvSpPr>
            <a:spLocks noGrp="1"/>
          </p:cNvSpPr>
          <p:nvPr>
            <p:ph type="dt" sz="half" idx="11"/>
          </p:nvPr>
        </p:nvSpPr>
        <p:spPr>
          <a:xfrm>
            <a:off x="9077325" y="355600"/>
            <a:ext cx="2743200" cy="144000"/>
          </a:xfrm>
          <a:prstGeom prst="rect">
            <a:avLst/>
          </a:prstGeom>
        </p:spPr>
        <p:txBody>
          <a:bodyPr/>
          <a:lstStyle>
            <a:lvl1pPr>
              <a:defRPr>
                <a:solidFill>
                  <a:schemeClr val="bg1"/>
                </a:solidFill>
              </a:defRPr>
            </a:lvl1pPr>
          </a:lstStyle>
          <a:p>
            <a:fld id="{C51FE8E7-59C0-4CF2-902E-B02615480E95}" type="datetime4">
              <a:rPr lang="en-AU" smtClean="0"/>
              <a:t>2 September 2026</a:t>
            </a:fld>
            <a:endParaRPr lang="en-AU"/>
          </a:p>
        </p:txBody>
      </p:sp>
    </p:spTree>
    <p:extLst>
      <p:ext uri="{BB962C8B-B14F-4D97-AF65-F5344CB8AC3E}">
        <p14:creationId xmlns:p14="http://schemas.microsoft.com/office/powerpoint/2010/main" val="1343941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over + full image (gradient) 3">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6B4456-DCAE-F31D-14DF-946F12C483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C022BB-C1E9-290B-F803-FA4F0E934063}"/>
              </a:ext>
            </a:extLst>
          </p:cNvPr>
          <p:cNvSpPr>
            <a:spLocks noGrp="1"/>
          </p:cNvSpPr>
          <p:nvPr>
            <p:ph type="ctrTitle" hasCustomPrompt="1"/>
          </p:nvPr>
        </p:nvSpPr>
        <p:spPr>
          <a:xfrm>
            <a:off x="658427" y="5082379"/>
            <a:ext cx="6649153" cy="644843"/>
          </a:xfrm>
        </p:spPr>
        <p:txBody>
          <a:bodyPr anchor="b"/>
          <a:lstStyle>
            <a:lvl1pPr algn="l">
              <a:defRPr sz="5000">
                <a:solidFill>
                  <a:schemeClr val="tx1"/>
                </a:solidFill>
              </a:defRPr>
            </a:lvl1pPr>
          </a:lstStyle>
          <a:p>
            <a:r>
              <a:rPr lang="en-US"/>
              <a:t>Presentation Title</a:t>
            </a:r>
            <a:endParaRPr lang="en-AU"/>
          </a:p>
        </p:txBody>
      </p:sp>
      <p:sp>
        <p:nvSpPr>
          <p:cNvPr id="3" name="Subtitle 2">
            <a:extLst>
              <a:ext uri="{FF2B5EF4-FFF2-40B4-BE49-F238E27FC236}">
                <a16:creationId xmlns:a16="http://schemas.microsoft.com/office/drawing/2014/main" id="{438C8806-048B-DCE8-D35D-45D9AD79AF0B}"/>
              </a:ext>
            </a:extLst>
          </p:cNvPr>
          <p:cNvSpPr>
            <a:spLocks noGrp="1"/>
          </p:cNvSpPr>
          <p:nvPr>
            <p:ph type="subTitle" idx="1"/>
          </p:nvPr>
        </p:nvSpPr>
        <p:spPr>
          <a:xfrm>
            <a:off x="658427" y="5781675"/>
            <a:ext cx="6649153" cy="273050"/>
          </a:xfrm>
        </p:spPr>
        <p:txBody>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0" name="Graphic 12">
            <a:extLst>
              <a:ext uri="{FF2B5EF4-FFF2-40B4-BE49-F238E27FC236}">
                <a16:creationId xmlns:a16="http://schemas.microsoft.com/office/drawing/2014/main" id="{250F3527-C1ED-FB19-EA6C-7FC1BB4901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200" y="355600"/>
            <a:ext cx="1424940" cy="474980"/>
          </a:xfrm>
          <a:prstGeom prst="rect">
            <a:avLst/>
          </a:prstGeom>
        </p:spPr>
      </p:pic>
      <p:sp>
        <p:nvSpPr>
          <p:cNvPr id="6" name="Freeform: Shape 5">
            <a:extLst>
              <a:ext uri="{FF2B5EF4-FFF2-40B4-BE49-F238E27FC236}">
                <a16:creationId xmlns:a16="http://schemas.microsoft.com/office/drawing/2014/main" id="{60A9B3C3-260B-A0F7-7823-AD7C501A3A4B}"/>
              </a:ext>
            </a:extLst>
          </p:cNvPr>
          <p:cNvSpPr/>
          <p:nvPr userDrawn="1"/>
        </p:nvSpPr>
        <p:spPr>
          <a:xfrm>
            <a:off x="5089430" y="1676884"/>
            <a:ext cx="7102570" cy="5181116"/>
          </a:xfrm>
          <a:custGeom>
            <a:avLst/>
            <a:gdLst>
              <a:gd name="connsiteX0" fmla="*/ 7102570 w 7102570"/>
              <a:gd name="connsiteY0" fmla="*/ 3563812 h 5181116"/>
              <a:gd name="connsiteX1" fmla="*/ 7102570 w 7102570"/>
              <a:gd name="connsiteY1" fmla="*/ 5181116 h 5181116"/>
              <a:gd name="connsiteX2" fmla="*/ 3146362 w 7102570"/>
              <a:gd name="connsiteY2" fmla="*/ 5181116 h 5181116"/>
              <a:gd name="connsiteX3" fmla="*/ 3495428 w 7102570"/>
              <a:gd name="connsiteY3" fmla="*/ 4932645 h 5181116"/>
              <a:gd name="connsiteX4" fmla="*/ 6775252 w 7102570"/>
              <a:gd name="connsiteY4" fmla="*/ 3596996 h 5181116"/>
              <a:gd name="connsiteX5" fmla="*/ 7102570 w 7102570"/>
              <a:gd name="connsiteY5" fmla="*/ 0 h 5181116"/>
              <a:gd name="connsiteX6" fmla="*/ 7102570 w 7102570"/>
              <a:gd name="connsiteY6" fmla="*/ 2352135 h 5181116"/>
              <a:gd name="connsiteX7" fmla="*/ 6806993 w 7102570"/>
              <a:gd name="connsiteY7" fmla="*/ 2443005 h 5181116"/>
              <a:gd name="connsiteX8" fmla="*/ 3050881 w 7102570"/>
              <a:gd name="connsiteY8" fmla="*/ 4959594 h 5181116"/>
              <a:gd name="connsiteX9" fmla="*/ 2782438 w 7102570"/>
              <a:gd name="connsiteY9" fmla="*/ 5181116 h 5181116"/>
              <a:gd name="connsiteX10" fmla="*/ 0 w 7102570"/>
              <a:gd name="connsiteY10" fmla="*/ 5181116 h 5181116"/>
              <a:gd name="connsiteX11" fmla="*/ 117221 w 7102570"/>
              <a:gd name="connsiteY11" fmla="*/ 5153635 h 5181116"/>
              <a:gd name="connsiteX12" fmla="*/ 7039935 w 7102570"/>
              <a:gd name="connsiteY12" fmla="*/ 21613 h 518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02570" h="5181116">
                <a:moveTo>
                  <a:pt x="7102570" y="3563812"/>
                </a:moveTo>
                <a:lnTo>
                  <a:pt x="7102570" y="5181116"/>
                </a:lnTo>
                <a:lnTo>
                  <a:pt x="3146362" y="5181116"/>
                </a:lnTo>
                <a:lnTo>
                  <a:pt x="3495428" y="4932645"/>
                </a:lnTo>
                <a:cubicBezTo>
                  <a:pt x="4400038" y="4313533"/>
                  <a:pt x="5444386" y="3766540"/>
                  <a:pt x="6775252" y="3596996"/>
                </a:cubicBezTo>
                <a:close/>
                <a:moveTo>
                  <a:pt x="7102570" y="0"/>
                </a:moveTo>
                <a:lnTo>
                  <a:pt x="7102570" y="2352135"/>
                </a:lnTo>
                <a:lnTo>
                  <a:pt x="6806993" y="2443005"/>
                </a:lnTo>
                <a:cubicBezTo>
                  <a:pt x="5186279" y="2990925"/>
                  <a:pt x="4128120" y="4041794"/>
                  <a:pt x="3050881" y="4959594"/>
                </a:cubicBezTo>
                <a:lnTo>
                  <a:pt x="2782438" y="5181116"/>
                </a:lnTo>
                <a:lnTo>
                  <a:pt x="0" y="5181116"/>
                </a:lnTo>
                <a:lnTo>
                  <a:pt x="117221" y="5153635"/>
                </a:lnTo>
                <a:cubicBezTo>
                  <a:pt x="2138018" y="4564920"/>
                  <a:pt x="3725621" y="1273613"/>
                  <a:pt x="7039935" y="21613"/>
                </a:cubicBezTo>
                <a:close/>
              </a:path>
            </a:pathLst>
          </a:custGeom>
          <a:gradFill flip="none" rotWithShape="1">
            <a:gsLst>
              <a:gs pos="18000">
                <a:srgbClr val="FF5300">
                  <a:alpha val="0"/>
                </a:srgbClr>
              </a:gs>
              <a:gs pos="100000">
                <a:srgbClr val="FF5300">
                  <a:alpha val="9000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4" name="Date Placeholder 3">
            <a:extLst>
              <a:ext uri="{FF2B5EF4-FFF2-40B4-BE49-F238E27FC236}">
                <a16:creationId xmlns:a16="http://schemas.microsoft.com/office/drawing/2014/main" id="{D8AC8092-9F79-6ADF-5EB3-2FA889BEAC22}"/>
              </a:ext>
            </a:extLst>
          </p:cNvPr>
          <p:cNvSpPr>
            <a:spLocks noGrp="1"/>
          </p:cNvSpPr>
          <p:nvPr>
            <p:ph type="dt" sz="half" idx="10"/>
          </p:nvPr>
        </p:nvSpPr>
        <p:spPr>
          <a:xfrm>
            <a:off x="9077325" y="355600"/>
            <a:ext cx="2743200" cy="144000"/>
          </a:xfrm>
          <a:prstGeom prst="rect">
            <a:avLst/>
          </a:prstGeom>
        </p:spPr>
        <p:txBody>
          <a:bodyPr/>
          <a:lstStyle/>
          <a:p>
            <a:fld id="{6926F605-14B2-498D-AF1A-EE97E04F12B2}" type="datetime4">
              <a:rPr lang="en-AU" smtClean="0"/>
              <a:t>2 September 2026</a:t>
            </a:fld>
            <a:endParaRPr lang="en-AU"/>
          </a:p>
        </p:txBody>
      </p:sp>
      <p:sp>
        <p:nvSpPr>
          <p:cNvPr id="8" name="Text Placeholder 5">
            <a:extLst>
              <a:ext uri="{FF2B5EF4-FFF2-40B4-BE49-F238E27FC236}">
                <a16:creationId xmlns:a16="http://schemas.microsoft.com/office/drawing/2014/main" id="{8B540C84-0B9F-6EA8-160E-5C0C5920F961}"/>
              </a:ext>
            </a:extLst>
          </p:cNvPr>
          <p:cNvSpPr>
            <a:spLocks noGrp="1"/>
          </p:cNvSpPr>
          <p:nvPr>
            <p:ph type="body" sz="quarter" idx="11" hasCustomPrompt="1"/>
          </p:nvPr>
        </p:nvSpPr>
        <p:spPr>
          <a:xfrm>
            <a:off x="658427" y="6249664"/>
            <a:ext cx="6666104" cy="243211"/>
          </a:xfrm>
        </p:spPr>
        <p:txBody>
          <a:bodyPr/>
          <a:lstStyle>
            <a:lvl1pPr>
              <a:defRPr sz="2000"/>
            </a:lvl1pPr>
          </a:lstStyle>
          <a:p>
            <a:pPr lvl="0"/>
            <a:r>
              <a:rPr lang="en-US"/>
              <a:t>[Date]</a:t>
            </a:r>
            <a:endParaRPr lang="en-AU"/>
          </a:p>
        </p:txBody>
      </p:sp>
    </p:spTree>
    <p:extLst>
      <p:ext uri="{BB962C8B-B14F-4D97-AF65-F5344CB8AC3E}">
        <p14:creationId xmlns:p14="http://schemas.microsoft.com/office/powerpoint/2010/main" val="2571558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 half image 1">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9B0F7-10A8-7BA5-388E-A2C27BFFAC7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57"/>
          <a:stretch/>
        </p:blipFill>
        <p:spPr>
          <a:xfrm>
            <a:off x="591" y="0"/>
            <a:ext cx="12191409" cy="6876000"/>
          </a:xfrm>
          <a:prstGeom prst="rect">
            <a:avLst/>
          </a:prstGeom>
        </p:spPr>
      </p:pic>
      <p:sp>
        <p:nvSpPr>
          <p:cNvPr id="2" name="Title 1">
            <a:extLst>
              <a:ext uri="{FF2B5EF4-FFF2-40B4-BE49-F238E27FC236}">
                <a16:creationId xmlns:a16="http://schemas.microsoft.com/office/drawing/2014/main" id="{CFC022BB-C1E9-290B-F803-FA4F0E934063}"/>
              </a:ext>
            </a:extLst>
          </p:cNvPr>
          <p:cNvSpPr>
            <a:spLocks noGrp="1"/>
          </p:cNvSpPr>
          <p:nvPr>
            <p:ph type="ctrTitle" hasCustomPrompt="1"/>
          </p:nvPr>
        </p:nvSpPr>
        <p:spPr>
          <a:xfrm>
            <a:off x="658427" y="3429000"/>
            <a:ext cx="5247073" cy="644843"/>
          </a:xfrm>
        </p:spPr>
        <p:txBody>
          <a:bodyPr anchor="b"/>
          <a:lstStyle>
            <a:lvl1pPr algn="l">
              <a:defRPr sz="5000">
                <a:solidFill>
                  <a:schemeClr val="bg1"/>
                </a:solidFill>
              </a:defRPr>
            </a:lvl1pPr>
          </a:lstStyle>
          <a:p>
            <a:r>
              <a:rPr lang="en-US"/>
              <a:t>Presentation Title</a:t>
            </a:r>
            <a:endParaRPr lang="en-AU"/>
          </a:p>
        </p:txBody>
      </p:sp>
      <p:sp>
        <p:nvSpPr>
          <p:cNvPr id="3" name="Subtitle 2">
            <a:extLst>
              <a:ext uri="{FF2B5EF4-FFF2-40B4-BE49-F238E27FC236}">
                <a16:creationId xmlns:a16="http://schemas.microsoft.com/office/drawing/2014/main" id="{438C8806-048B-DCE8-D35D-45D9AD79AF0B}"/>
              </a:ext>
            </a:extLst>
          </p:cNvPr>
          <p:cNvSpPr>
            <a:spLocks noGrp="1"/>
          </p:cNvSpPr>
          <p:nvPr>
            <p:ph type="subTitle" idx="1"/>
          </p:nvPr>
        </p:nvSpPr>
        <p:spPr>
          <a:xfrm>
            <a:off x="658427" y="4165919"/>
            <a:ext cx="524707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26" name="Group 25">
            <a:extLst>
              <a:ext uri="{FF2B5EF4-FFF2-40B4-BE49-F238E27FC236}">
                <a16:creationId xmlns:a16="http://schemas.microsoft.com/office/drawing/2014/main" id="{8B68E82C-A8E1-D899-0A37-CAFED22B39B7}"/>
              </a:ext>
            </a:extLst>
          </p:cNvPr>
          <p:cNvGrpSpPr/>
          <p:nvPr/>
        </p:nvGrpSpPr>
        <p:grpSpPr>
          <a:xfrm>
            <a:off x="711200" y="6061710"/>
            <a:ext cx="1432592" cy="471548"/>
            <a:chOff x="711200" y="6061710"/>
            <a:chExt cx="1432592" cy="471548"/>
          </a:xfrm>
          <a:solidFill>
            <a:schemeClr val="bg1"/>
          </a:solidFill>
        </p:grpSpPr>
        <p:sp>
          <p:nvSpPr>
            <p:cNvPr id="27" name="Freeform: Shape 26">
              <a:extLst>
                <a:ext uri="{FF2B5EF4-FFF2-40B4-BE49-F238E27FC236}">
                  <a16:creationId xmlns:a16="http://schemas.microsoft.com/office/drawing/2014/main" id="{A9DA1162-D1BB-48E2-3E42-0310580C0DE3}"/>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grpFill/>
            <a:ln w="0" cap="flat">
              <a:noFill/>
              <a:prstDash val="solid"/>
              <a:miter/>
            </a:ln>
          </p:spPr>
          <p:txBody>
            <a:bodyPr rtlCol="0" anchor="ctr"/>
            <a:lstStyle/>
            <a:p>
              <a:endParaRPr lang="en-AU"/>
            </a:p>
          </p:txBody>
        </p:sp>
        <p:sp>
          <p:nvSpPr>
            <p:cNvPr id="28" name="Freeform: Shape 27">
              <a:extLst>
                <a:ext uri="{FF2B5EF4-FFF2-40B4-BE49-F238E27FC236}">
                  <a16:creationId xmlns:a16="http://schemas.microsoft.com/office/drawing/2014/main" id="{082FA5E2-B63E-FA3A-D6FA-1919CEEAC4C3}"/>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grpFill/>
            <a:ln w="0" cap="flat">
              <a:noFill/>
              <a:prstDash val="solid"/>
              <a:miter/>
            </a:ln>
          </p:spPr>
          <p:txBody>
            <a:bodyPr rtlCol="0" anchor="ctr"/>
            <a:lstStyle/>
            <a:p>
              <a:endParaRPr lang="en-AU"/>
            </a:p>
          </p:txBody>
        </p:sp>
        <p:sp>
          <p:nvSpPr>
            <p:cNvPr id="29" name="Freeform: Shape 28">
              <a:extLst>
                <a:ext uri="{FF2B5EF4-FFF2-40B4-BE49-F238E27FC236}">
                  <a16:creationId xmlns:a16="http://schemas.microsoft.com/office/drawing/2014/main" id="{53C2C560-F594-5AB6-AF37-D6134EA1B528}"/>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30" name="Freeform: Shape 29">
              <a:extLst>
                <a:ext uri="{FF2B5EF4-FFF2-40B4-BE49-F238E27FC236}">
                  <a16:creationId xmlns:a16="http://schemas.microsoft.com/office/drawing/2014/main" id="{1FB78818-369F-E990-3565-875CF2E12974}"/>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31" name="Freeform: Shape 30">
              <a:extLst>
                <a:ext uri="{FF2B5EF4-FFF2-40B4-BE49-F238E27FC236}">
                  <a16:creationId xmlns:a16="http://schemas.microsoft.com/office/drawing/2014/main" id="{EA9BFC85-7C4C-D0C4-DD29-A5020503AA9E}"/>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32" name="Freeform: Shape 31">
              <a:extLst>
                <a:ext uri="{FF2B5EF4-FFF2-40B4-BE49-F238E27FC236}">
                  <a16:creationId xmlns:a16="http://schemas.microsoft.com/office/drawing/2014/main" id="{33583765-149C-E526-4A32-6201FD1290B2}"/>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33" name="Freeform: Shape 32">
              <a:extLst>
                <a:ext uri="{FF2B5EF4-FFF2-40B4-BE49-F238E27FC236}">
                  <a16:creationId xmlns:a16="http://schemas.microsoft.com/office/drawing/2014/main" id="{C24F9B4A-4C69-8F4C-A223-940A7DCFE35D}"/>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grpFill/>
            <a:ln w="0" cap="flat">
              <a:noFill/>
              <a:prstDash val="solid"/>
              <a:miter/>
            </a:ln>
          </p:spPr>
          <p:txBody>
            <a:bodyPr rtlCol="0" anchor="ctr"/>
            <a:lstStyle/>
            <a:p>
              <a:endParaRPr lang="en-AU"/>
            </a:p>
          </p:txBody>
        </p:sp>
        <p:sp>
          <p:nvSpPr>
            <p:cNvPr id="34" name="Freeform: Shape 33">
              <a:extLst>
                <a:ext uri="{FF2B5EF4-FFF2-40B4-BE49-F238E27FC236}">
                  <a16:creationId xmlns:a16="http://schemas.microsoft.com/office/drawing/2014/main" id="{937D6A22-5BD1-6A7E-E546-0F5F7075BB5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grpFill/>
            <a:ln w="0" cap="flat">
              <a:noFill/>
              <a:prstDash val="solid"/>
              <a:miter/>
            </a:ln>
          </p:spPr>
          <p:txBody>
            <a:bodyPr rtlCol="0" anchor="ctr"/>
            <a:lstStyle/>
            <a:p>
              <a:endParaRPr lang="en-AU"/>
            </a:p>
          </p:txBody>
        </p:sp>
        <p:sp>
          <p:nvSpPr>
            <p:cNvPr id="35" name="Freeform: Shape 34">
              <a:extLst>
                <a:ext uri="{FF2B5EF4-FFF2-40B4-BE49-F238E27FC236}">
                  <a16:creationId xmlns:a16="http://schemas.microsoft.com/office/drawing/2014/main" id="{AAF1E5F5-9AB8-3640-6C90-3A275B124DFC}"/>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grpFill/>
            <a:ln w="0" cap="flat">
              <a:noFill/>
              <a:prstDash val="solid"/>
              <a:miter/>
            </a:ln>
          </p:spPr>
          <p:txBody>
            <a:bodyPr rtlCol="0" anchor="ctr"/>
            <a:lstStyle/>
            <a:p>
              <a:endParaRPr lang="en-AU"/>
            </a:p>
          </p:txBody>
        </p:sp>
        <p:sp>
          <p:nvSpPr>
            <p:cNvPr id="36" name="Freeform: Shape 35">
              <a:extLst>
                <a:ext uri="{FF2B5EF4-FFF2-40B4-BE49-F238E27FC236}">
                  <a16:creationId xmlns:a16="http://schemas.microsoft.com/office/drawing/2014/main" id="{6B111D61-67A8-6519-5DC1-D0F2366B2E4A}"/>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grpFill/>
            <a:ln w="0" cap="flat">
              <a:noFill/>
              <a:prstDash val="solid"/>
              <a:miter/>
            </a:ln>
          </p:spPr>
          <p:txBody>
            <a:bodyPr rtlCol="0" anchor="ctr"/>
            <a:lstStyle/>
            <a:p>
              <a:endParaRPr lang="en-AU"/>
            </a:p>
          </p:txBody>
        </p:sp>
        <p:sp>
          <p:nvSpPr>
            <p:cNvPr id="37" name="Freeform: Shape 36">
              <a:extLst>
                <a:ext uri="{FF2B5EF4-FFF2-40B4-BE49-F238E27FC236}">
                  <a16:creationId xmlns:a16="http://schemas.microsoft.com/office/drawing/2014/main" id="{66EDFD3C-BBE0-EABF-8154-D0B41AE3EDF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grpFill/>
            <a:ln w="0" cap="flat">
              <a:noFill/>
              <a:prstDash val="solid"/>
              <a:miter/>
            </a:ln>
          </p:spPr>
          <p:txBody>
            <a:bodyPr rtlCol="0" anchor="ctr"/>
            <a:lstStyle/>
            <a:p>
              <a:endParaRPr lang="en-AU"/>
            </a:p>
          </p:txBody>
        </p:sp>
        <p:sp>
          <p:nvSpPr>
            <p:cNvPr id="38" name="Freeform: Shape 37">
              <a:extLst>
                <a:ext uri="{FF2B5EF4-FFF2-40B4-BE49-F238E27FC236}">
                  <a16:creationId xmlns:a16="http://schemas.microsoft.com/office/drawing/2014/main" id="{3902E708-6EA3-E524-77C2-868272D42D22}"/>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39" name="Freeform: Shape 38">
              <a:extLst>
                <a:ext uri="{FF2B5EF4-FFF2-40B4-BE49-F238E27FC236}">
                  <a16:creationId xmlns:a16="http://schemas.microsoft.com/office/drawing/2014/main" id="{28E80A42-5177-C189-3427-8E83A7F522C9}"/>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40" name="Freeform: Shape 39">
              <a:extLst>
                <a:ext uri="{FF2B5EF4-FFF2-40B4-BE49-F238E27FC236}">
                  <a16:creationId xmlns:a16="http://schemas.microsoft.com/office/drawing/2014/main" id="{41D3E067-8E50-A33C-67DC-FD22E9D61542}"/>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grpFill/>
            <a:ln w="0" cap="flat">
              <a:noFill/>
              <a:prstDash val="solid"/>
              <a:miter/>
            </a:ln>
          </p:spPr>
          <p:txBody>
            <a:bodyPr rtlCol="0" anchor="ctr"/>
            <a:lstStyle/>
            <a:p>
              <a:endParaRPr lang="en-AU"/>
            </a:p>
          </p:txBody>
        </p:sp>
        <p:sp>
          <p:nvSpPr>
            <p:cNvPr id="41" name="Freeform: Shape 40">
              <a:extLst>
                <a:ext uri="{FF2B5EF4-FFF2-40B4-BE49-F238E27FC236}">
                  <a16:creationId xmlns:a16="http://schemas.microsoft.com/office/drawing/2014/main" id="{8CCB0B69-2208-AC22-2703-93FB9C6FF208}"/>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grpFill/>
            <a:ln w="0" cap="flat">
              <a:noFill/>
              <a:prstDash val="solid"/>
              <a:miter/>
            </a:ln>
          </p:spPr>
          <p:txBody>
            <a:bodyPr rtlCol="0" anchor="ctr"/>
            <a:lstStyle/>
            <a:p>
              <a:endParaRPr lang="en-AU"/>
            </a:p>
          </p:txBody>
        </p:sp>
        <p:sp>
          <p:nvSpPr>
            <p:cNvPr id="42" name="Freeform: Shape 41">
              <a:extLst>
                <a:ext uri="{FF2B5EF4-FFF2-40B4-BE49-F238E27FC236}">
                  <a16:creationId xmlns:a16="http://schemas.microsoft.com/office/drawing/2014/main" id="{1DE28CF1-0553-F70E-BAEC-CEBB1C7B92EB}"/>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grpFill/>
            <a:ln w="0" cap="flat">
              <a:noFill/>
              <a:prstDash val="solid"/>
              <a:miter/>
            </a:ln>
          </p:spPr>
          <p:txBody>
            <a:bodyPr rtlCol="0" anchor="ctr"/>
            <a:lstStyle/>
            <a:p>
              <a:endParaRPr lang="en-AU"/>
            </a:p>
          </p:txBody>
        </p:sp>
      </p:grpSp>
      <p:pic>
        <p:nvPicPr>
          <p:cNvPr id="10" name="Picture 9">
            <a:extLst>
              <a:ext uri="{FF2B5EF4-FFF2-40B4-BE49-F238E27FC236}">
                <a16:creationId xmlns:a16="http://schemas.microsoft.com/office/drawing/2014/main" id="{2AE09774-2507-7D6D-9870-E7E75CC9180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5400000">
            <a:off x="5715000" y="381000"/>
            <a:ext cx="6858000" cy="6096000"/>
          </a:xfrm>
          <a:prstGeom prst="rect">
            <a:avLst/>
          </a:prstGeom>
        </p:spPr>
      </p:pic>
      <p:sp>
        <p:nvSpPr>
          <p:cNvPr id="4" name="Date Placeholder 3">
            <a:extLst>
              <a:ext uri="{FF2B5EF4-FFF2-40B4-BE49-F238E27FC236}">
                <a16:creationId xmlns:a16="http://schemas.microsoft.com/office/drawing/2014/main" id="{E561B026-34B3-F08F-756A-835D8D539FEF}"/>
              </a:ext>
            </a:extLst>
          </p:cNvPr>
          <p:cNvSpPr>
            <a:spLocks noGrp="1"/>
          </p:cNvSpPr>
          <p:nvPr>
            <p:ph type="dt" sz="half" idx="10"/>
          </p:nvPr>
        </p:nvSpPr>
        <p:spPr>
          <a:xfrm>
            <a:off x="9077325" y="355600"/>
            <a:ext cx="2743200" cy="144000"/>
          </a:xfrm>
          <a:prstGeom prst="rect">
            <a:avLst/>
          </a:prstGeom>
        </p:spPr>
        <p:txBody>
          <a:bodyPr/>
          <a:lstStyle>
            <a:lvl1pPr>
              <a:defRPr>
                <a:solidFill>
                  <a:schemeClr val="bg1"/>
                </a:solidFill>
              </a:defRPr>
            </a:lvl1pPr>
          </a:lstStyle>
          <a:p>
            <a:fld id="{C2FD14A9-E538-479F-B9F3-7B55618D4644}" type="datetime4">
              <a:rPr lang="en-AU" smtClean="0"/>
              <a:t>2 September 2026</a:t>
            </a:fld>
            <a:endParaRPr lang="en-AU"/>
          </a:p>
        </p:txBody>
      </p:sp>
      <p:sp>
        <p:nvSpPr>
          <p:cNvPr id="8" name="Text Placeholder 5">
            <a:extLst>
              <a:ext uri="{FF2B5EF4-FFF2-40B4-BE49-F238E27FC236}">
                <a16:creationId xmlns:a16="http://schemas.microsoft.com/office/drawing/2014/main" id="{1800E10A-669E-028B-8146-5CB5F20BD264}"/>
              </a:ext>
            </a:extLst>
          </p:cNvPr>
          <p:cNvSpPr>
            <a:spLocks noGrp="1"/>
          </p:cNvSpPr>
          <p:nvPr>
            <p:ph type="body" sz="quarter" idx="11" hasCustomPrompt="1"/>
          </p:nvPr>
        </p:nvSpPr>
        <p:spPr>
          <a:xfrm>
            <a:off x="658427" y="4841973"/>
            <a:ext cx="5248800" cy="243211"/>
          </a:xfrm>
        </p:spPr>
        <p:txBody>
          <a:bodyPr/>
          <a:lstStyle>
            <a:lvl1pPr>
              <a:defRPr sz="2000">
                <a:solidFill>
                  <a:schemeClr val="bg1"/>
                </a:solidFill>
              </a:defRPr>
            </a:lvl1pPr>
          </a:lstStyle>
          <a:p>
            <a:pPr lvl="0"/>
            <a:r>
              <a:rPr lang="en-US"/>
              <a:t>[Date]</a:t>
            </a:r>
            <a:endParaRPr lang="en-AU"/>
          </a:p>
        </p:txBody>
      </p:sp>
    </p:spTree>
    <p:extLst>
      <p:ext uri="{BB962C8B-B14F-4D97-AF65-F5344CB8AC3E}">
        <p14:creationId xmlns:p14="http://schemas.microsoft.com/office/powerpoint/2010/main" val="3352827201"/>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Cover + half image 1">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F0E2AAC-83B4-E65A-25F3-B90C5F32D82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57"/>
          <a:stretch/>
        </p:blipFill>
        <p:spPr>
          <a:xfrm>
            <a:off x="591" y="0"/>
            <a:ext cx="12191409" cy="6876000"/>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0010DE71-AB92-DC08-56F3-77CC1032C862}"/>
              </a:ext>
            </a:extLst>
          </p:cNvPr>
          <p:cNvGrpSpPr/>
          <p:nvPr/>
        </p:nvGrpSpPr>
        <p:grpSpPr>
          <a:xfrm>
            <a:off x="711200" y="6061710"/>
            <a:ext cx="1432592" cy="471548"/>
            <a:chOff x="711200" y="6061710"/>
            <a:chExt cx="1432592" cy="471548"/>
          </a:xfrm>
          <a:solidFill>
            <a:schemeClr val="bg1"/>
          </a:solidFill>
        </p:grpSpPr>
        <p:sp>
          <p:nvSpPr>
            <p:cNvPr id="5" name="Freeform: Shape 4">
              <a:extLst>
                <a:ext uri="{FF2B5EF4-FFF2-40B4-BE49-F238E27FC236}">
                  <a16:creationId xmlns:a16="http://schemas.microsoft.com/office/drawing/2014/main" id="{BFE92417-0C63-885E-692A-5340BE592CF9}"/>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grpFill/>
            <a:ln w="0" cap="flat">
              <a:noFill/>
              <a:prstDash val="solid"/>
              <a:miter/>
            </a:ln>
          </p:spPr>
          <p:txBody>
            <a:bodyPr rtlCol="0" anchor="ctr"/>
            <a:lstStyle/>
            <a:p>
              <a:endParaRPr lang="en-AU"/>
            </a:p>
          </p:txBody>
        </p:sp>
        <p:sp>
          <p:nvSpPr>
            <p:cNvPr id="8" name="Freeform: Shape 7">
              <a:extLst>
                <a:ext uri="{FF2B5EF4-FFF2-40B4-BE49-F238E27FC236}">
                  <a16:creationId xmlns:a16="http://schemas.microsoft.com/office/drawing/2014/main" id="{6F36D982-5812-70AD-499F-0E78F60E0B92}"/>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grpFill/>
            <a:ln w="0"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7E1EAC38-92B7-A173-CA1E-0FE1856D159F}"/>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7B9049C8-A19B-D1EA-4468-722107EA79C0}"/>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7EF04FAA-4D0B-F7E2-09E5-1B0417303B31}"/>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13" name="Freeform: Shape 12">
              <a:extLst>
                <a:ext uri="{FF2B5EF4-FFF2-40B4-BE49-F238E27FC236}">
                  <a16:creationId xmlns:a16="http://schemas.microsoft.com/office/drawing/2014/main" id="{ADAA75F8-C609-5061-9808-650790ABC2FE}"/>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14" name="Freeform: Shape 13">
              <a:extLst>
                <a:ext uri="{FF2B5EF4-FFF2-40B4-BE49-F238E27FC236}">
                  <a16:creationId xmlns:a16="http://schemas.microsoft.com/office/drawing/2014/main" id="{33DFB3AA-67C6-39E7-1780-8334D2681B5F}"/>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grpFill/>
            <a:ln w="0" cap="flat">
              <a:noFill/>
              <a:prstDash val="solid"/>
              <a:miter/>
            </a:ln>
          </p:spPr>
          <p:txBody>
            <a:bodyPr rtlCol="0" anchor="ctr"/>
            <a:lstStyle/>
            <a:p>
              <a:endParaRPr lang="en-AU"/>
            </a:p>
          </p:txBody>
        </p:sp>
        <p:sp>
          <p:nvSpPr>
            <p:cNvPr id="16" name="Freeform: Shape 15">
              <a:extLst>
                <a:ext uri="{FF2B5EF4-FFF2-40B4-BE49-F238E27FC236}">
                  <a16:creationId xmlns:a16="http://schemas.microsoft.com/office/drawing/2014/main" id="{67A89E62-90CD-DE76-A637-D396DC3753C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grpFill/>
            <a:ln w="0" cap="flat">
              <a:noFill/>
              <a:prstDash val="solid"/>
              <a:miter/>
            </a:ln>
          </p:spPr>
          <p:txBody>
            <a:bodyPr rtlCol="0" anchor="ctr"/>
            <a:lstStyle/>
            <a:p>
              <a:endParaRPr lang="en-AU"/>
            </a:p>
          </p:txBody>
        </p:sp>
        <p:sp>
          <p:nvSpPr>
            <p:cNvPr id="17" name="Freeform: Shape 16">
              <a:extLst>
                <a:ext uri="{FF2B5EF4-FFF2-40B4-BE49-F238E27FC236}">
                  <a16:creationId xmlns:a16="http://schemas.microsoft.com/office/drawing/2014/main" id="{C5EFE5C3-9777-2222-58EF-845A49760D6A}"/>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grpFill/>
            <a:ln w="0" cap="flat">
              <a:noFill/>
              <a:prstDash val="solid"/>
              <a:miter/>
            </a:ln>
          </p:spPr>
          <p:txBody>
            <a:bodyPr rtlCol="0" anchor="ctr"/>
            <a:lstStyle/>
            <a:p>
              <a:endParaRPr lang="en-AU"/>
            </a:p>
          </p:txBody>
        </p:sp>
        <p:sp>
          <p:nvSpPr>
            <p:cNvPr id="18" name="Freeform: Shape 17">
              <a:extLst>
                <a:ext uri="{FF2B5EF4-FFF2-40B4-BE49-F238E27FC236}">
                  <a16:creationId xmlns:a16="http://schemas.microsoft.com/office/drawing/2014/main" id="{3A7569F0-C925-00F9-113D-BB346420917B}"/>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grpFill/>
            <a:ln w="0" cap="flat">
              <a:noFill/>
              <a:prstDash val="solid"/>
              <a:miter/>
            </a:ln>
          </p:spPr>
          <p:txBody>
            <a:bodyPr rtlCol="0" anchor="ctr"/>
            <a:lstStyle/>
            <a:p>
              <a:endParaRPr lang="en-AU"/>
            </a:p>
          </p:txBody>
        </p:sp>
        <p:sp>
          <p:nvSpPr>
            <p:cNvPr id="19" name="Freeform: Shape 18">
              <a:extLst>
                <a:ext uri="{FF2B5EF4-FFF2-40B4-BE49-F238E27FC236}">
                  <a16:creationId xmlns:a16="http://schemas.microsoft.com/office/drawing/2014/main" id="{10C820CD-2EB9-6390-1435-984ADE9AC64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grpFill/>
            <a:ln w="0" cap="flat">
              <a:noFill/>
              <a:prstDash val="solid"/>
              <a:miter/>
            </a:ln>
          </p:spPr>
          <p:txBody>
            <a:bodyPr rtlCol="0" anchor="ctr"/>
            <a:lstStyle/>
            <a:p>
              <a:endParaRPr lang="en-AU"/>
            </a:p>
          </p:txBody>
        </p:sp>
        <p:sp>
          <p:nvSpPr>
            <p:cNvPr id="20" name="Freeform: Shape 19">
              <a:extLst>
                <a:ext uri="{FF2B5EF4-FFF2-40B4-BE49-F238E27FC236}">
                  <a16:creationId xmlns:a16="http://schemas.microsoft.com/office/drawing/2014/main" id="{822BA16D-F831-C0F2-E5D5-F0F60B11264B}"/>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21" name="Freeform: Shape 20">
              <a:extLst>
                <a:ext uri="{FF2B5EF4-FFF2-40B4-BE49-F238E27FC236}">
                  <a16:creationId xmlns:a16="http://schemas.microsoft.com/office/drawing/2014/main" id="{E71655F7-83CF-BB38-E810-105FC40C0007}"/>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22" name="Freeform: Shape 21">
              <a:extLst>
                <a:ext uri="{FF2B5EF4-FFF2-40B4-BE49-F238E27FC236}">
                  <a16:creationId xmlns:a16="http://schemas.microsoft.com/office/drawing/2014/main" id="{625E49A2-183F-C249-C648-9962AC13B9E5}"/>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grpFill/>
            <a:ln w="0" cap="flat">
              <a:noFill/>
              <a:prstDash val="solid"/>
              <a:miter/>
            </a:ln>
          </p:spPr>
          <p:txBody>
            <a:bodyPr rtlCol="0" anchor="ctr"/>
            <a:lstStyle/>
            <a:p>
              <a:endParaRPr lang="en-AU"/>
            </a:p>
          </p:txBody>
        </p:sp>
        <p:sp>
          <p:nvSpPr>
            <p:cNvPr id="23" name="Freeform: Shape 22">
              <a:extLst>
                <a:ext uri="{FF2B5EF4-FFF2-40B4-BE49-F238E27FC236}">
                  <a16:creationId xmlns:a16="http://schemas.microsoft.com/office/drawing/2014/main" id="{72C39E48-0C25-D5BF-63AF-B89D8869B87E}"/>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grpFill/>
            <a:ln w="0" cap="flat">
              <a:noFill/>
              <a:prstDash val="solid"/>
              <a:miter/>
            </a:ln>
          </p:spPr>
          <p:txBody>
            <a:bodyPr rtlCol="0" anchor="ctr"/>
            <a:lstStyle/>
            <a:p>
              <a:endParaRPr lang="en-AU"/>
            </a:p>
          </p:txBody>
        </p:sp>
        <p:sp>
          <p:nvSpPr>
            <p:cNvPr id="24" name="Freeform: Shape 23">
              <a:extLst>
                <a:ext uri="{FF2B5EF4-FFF2-40B4-BE49-F238E27FC236}">
                  <a16:creationId xmlns:a16="http://schemas.microsoft.com/office/drawing/2014/main" id="{985317C1-9394-BE2B-4CC9-D440E9304216}"/>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grpFill/>
            <a:ln w="0" cap="flat">
              <a:noFill/>
              <a:prstDash val="solid"/>
              <a:miter/>
            </a:ln>
          </p:spPr>
          <p:txBody>
            <a:bodyPr rtlCol="0" anchor="ctr"/>
            <a:lstStyle/>
            <a:p>
              <a:endParaRPr lang="en-AU"/>
            </a:p>
          </p:txBody>
        </p:sp>
      </p:grpSp>
      <p:pic>
        <p:nvPicPr>
          <p:cNvPr id="43" name="Picture 42">
            <a:extLst>
              <a:ext uri="{FF2B5EF4-FFF2-40B4-BE49-F238E27FC236}">
                <a16:creationId xmlns:a16="http://schemas.microsoft.com/office/drawing/2014/main" id="{9D3D1087-CBF2-A5EB-1C00-167CDF5DB561}"/>
              </a:ext>
            </a:extLst>
          </p:cNvPr>
          <p:cNvPicPr>
            <a:picLocks noChangeAspect="1"/>
          </p:cNvPicPr>
          <p:nvPr/>
        </p:nvPicPr>
        <p:blipFill>
          <a:blip r:embed="rId3"/>
          <a:srcRect l="36334" t="15182" r="14032"/>
          <a:stretch/>
        </p:blipFill>
        <p:spPr>
          <a:xfrm>
            <a:off x="6172200" y="0"/>
            <a:ext cx="6019800" cy="6858000"/>
          </a:xfrm>
          <a:prstGeom prst="rect">
            <a:avLst/>
          </a:prstGeom>
        </p:spPr>
      </p:pic>
      <p:sp>
        <p:nvSpPr>
          <p:cNvPr id="27" name="Date Placeholder 3">
            <a:extLst>
              <a:ext uri="{FF2B5EF4-FFF2-40B4-BE49-F238E27FC236}">
                <a16:creationId xmlns:a16="http://schemas.microsoft.com/office/drawing/2014/main" id="{83F50866-94D9-1395-E08A-7D3D131B8F82}"/>
              </a:ext>
            </a:extLst>
          </p:cNvPr>
          <p:cNvSpPr>
            <a:spLocks noGrp="1"/>
          </p:cNvSpPr>
          <p:nvPr>
            <p:ph type="dt" sz="half" idx="10"/>
          </p:nvPr>
        </p:nvSpPr>
        <p:spPr>
          <a:xfrm>
            <a:off x="9077325" y="355600"/>
            <a:ext cx="2743200" cy="144000"/>
          </a:xfrm>
          <a:prstGeom prst="rect">
            <a:avLst/>
          </a:prstGeom>
        </p:spPr>
        <p:txBody>
          <a:bodyPr/>
          <a:lstStyle>
            <a:lvl1pPr>
              <a:defRPr>
                <a:solidFill>
                  <a:schemeClr val="bg1"/>
                </a:solidFill>
              </a:defRPr>
            </a:lvl1pPr>
          </a:lstStyle>
          <a:p>
            <a:fld id="{4AA482E5-527F-457F-9493-7558421C14E1}" type="datetime4">
              <a:rPr lang="en-AU" smtClean="0"/>
              <a:t>2 September 2026</a:t>
            </a:fld>
            <a:endParaRPr lang="en-AU"/>
          </a:p>
        </p:txBody>
      </p:sp>
      <p:sp>
        <p:nvSpPr>
          <p:cNvPr id="26" name="Title 1">
            <a:extLst>
              <a:ext uri="{FF2B5EF4-FFF2-40B4-BE49-F238E27FC236}">
                <a16:creationId xmlns:a16="http://schemas.microsoft.com/office/drawing/2014/main" id="{48F6F3E8-251B-E1E9-6314-68040E01927E}"/>
              </a:ext>
            </a:extLst>
          </p:cNvPr>
          <p:cNvSpPr>
            <a:spLocks noGrp="1"/>
          </p:cNvSpPr>
          <p:nvPr>
            <p:ph type="ctrTitle" hasCustomPrompt="1"/>
          </p:nvPr>
        </p:nvSpPr>
        <p:spPr>
          <a:xfrm>
            <a:off x="658427" y="3429000"/>
            <a:ext cx="5247073" cy="644843"/>
          </a:xfrm>
        </p:spPr>
        <p:txBody>
          <a:bodyPr anchor="b"/>
          <a:lstStyle>
            <a:lvl1pPr algn="l">
              <a:defRPr sz="5000">
                <a:solidFill>
                  <a:schemeClr val="bg1"/>
                </a:solidFill>
              </a:defRPr>
            </a:lvl1pPr>
          </a:lstStyle>
          <a:p>
            <a:r>
              <a:rPr lang="en-US"/>
              <a:t>Presentation Title</a:t>
            </a:r>
            <a:endParaRPr lang="en-AU"/>
          </a:p>
        </p:txBody>
      </p:sp>
      <p:sp>
        <p:nvSpPr>
          <p:cNvPr id="29" name="Subtitle 2">
            <a:extLst>
              <a:ext uri="{FF2B5EF4-FFF2-40B4-BE49-F238E27FC236}">
                <a16:creationId xmlns:a16="http://schemas.microsoft.com/office/drawing/2014/main" id="{6C93FF41-90B7-7B9A-5388-82F84B2CF5D6}"/>
              </a:ext>
            </a:extLst>
          </p:cNvPr>
          <p:cNvSpPr>
            <a:spLocks noGrp="1"/>
          </p:cNvSpPr>
          <p:nvPr>
            <p:ph type="subTitle" idx="1"/>
          </p:nvPr>
        </p:nvSpPr>
        <p:spPr>
          <a:xfrm>
            <a:off x="658427" y="4165919"/>
            <a:ext cx="524707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30" name="Text Placeholder 5">
            <a:extLst>
              <a:ext uri="{FF2B5EF4-FFF2-40B4-BE49-F238E27FC236}">
                <a16:creationId xmlns:a16="http://schemas.microsoft.com/office/drawing/2014/main" id="{1C59B6A1-F5C0-E3F8-296E-89E3A3B40DF6}"/>
              </a:ext>
            </a:extLst>
          </p:cNvPr>
          <p:cNvSpPr>
            <a:spLocks noGrp="1"/>
          </p:cNvSpPr>
          <p:nvPr>
            <p:ph type="body" sz="quarter" idx="11" hasCustomPrompt="1"/>
          </p:nvPr>
        </p:nvSpPr>
        <p:spPr>
          <a:xfrm>
            <a:off x="658427" y="4841973"/>
            <a:ext cx="5248800" cy="243211"/>
          </a:xfrm>
        </p:spPr>
        <p:txBody>
          <a:bodyPr/>
          <a:lstStyle>
            <a:lvl1pPr>
              <a:defRPr sz="2000">
                <a:solidFill>
                  <a:schemeClr val="bg1"/>
                </a:solidFill>
              </a:defRPr>
            </a:lvl1pPr>
          </a:lstStyle>
          <a:p>
            <a:pPr lvl="0"/>
            <a:r>
              <a:rPr lang="en-US"/>
              <a:t>[Date]</a:t>
            </a:r>
            <a:endParaRPr lang="en-AU"/>
          </a:p>
        </p:txBody>
      </p:sp>
    </p:spTree>
    <p:extLst>
      <p:ext uri="{BB962C8B-B14F-4D97-AF65-F5344CB8AC3E}">
        <p14:creationId xmlns:p14="http://schemas.microsoft.com/office/powerpoint/2010/main" val="2132643567"/>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Cover + half image 1">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BC676E-E63F-981B-2643-A730C3925E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57"/>
          <a:stretch/>
        </p:blipFill>
        <p:spPr>
          <a:xfrm>
            <a:off x="591" y="0"/>
            <a:ext cx="12191409" cy="6876000"/>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0010DE71-AB92-DC08-56F3-77CC1032C862}"/>
              </a:ext>
            </a:extLst>
          </p:cNvPr>
          <p:cNvGrpSpPr/>
          <p:nvPr/>
        </p:nvGrpSpPr>
        <p:grpSpPr>
          <a:xfrm>
            <a:off x="711200" y="6061710"/>
            <a:ext cx="1432592" cy="471548"/>
            <a:chOff x="711200" y="6061710"/>
            <a:chExt cx="1432592" cy="471548"/>
          </a:xfrm>
          <a:solidFill>
            <a:schemeClr val="bg1"/>
          </a:solidFill>
        </p:grpSpPr>
        <p:sp>
          <p:nvSpPr>
            <p:cNvPr id="5" name="Freeform: Shape 4">
              <a:extLst>
                <a:ext uri="{FF2B5EF4-FFF2-40B4-BE49-F238E27FC236}">
                  <a16:creationId xmlns:a16="http://schemas.microsoft.com/office/drawing/2014/main" id="{BFE92417-0C63-885E-692A-5340BE592CF9}"/>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grpFill/>
            <a:ln w="0" cap="flat">
              <a:noFill/>
              <a:prstDash val="solid"/>
              <a:miter/>
            </a:ln>
          </p:spPr>
          <p:txBody>
            <a:bodyPr rtlCol="0" anchor="ctr"/>
            <a:lstStyle/>
            <a:p>
              <a:endParaRPr lang="en-AU"/>
            </a:p>
          </p:txBody>
        </p:sp>
        <p:sp>
          <p:nvSpPr>
            <p:cNvPr id="8" name="Freeform: Shape 7">
              <a:extLst>
                <a:ext uri="{FF2B5EF4-FFF2-40B4-BE49-F238E27FC236}">
                  <a16:creationId xmlns:a16="http://schemas.microsoft.com/office/drawing/2014/main" id="{6F36D982-5812-70AD-499F-0E78F60E0B92}"/>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grpFill/>
            <a:ln w="0"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7E1EAC38-92B7-A173-CA1E-0FE1856D159F}"/>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7B9049C8-A19B-D1EA-4468-722107EA79C0}"/>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7EF04FAA-4D0B-F7E2-09E5-1B0417303B31}"/>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13" name="Freeform: Shape 12">
              <a:extLst>
                <a:ext uri="{FF2B5EF4-FFF2-40B4-BE49-F238E27FC236}">
                  <a16:creationId xmlns:a16="http://schemas.microsoft.com/office/drawing/2014/main" id="{ADAA75F8-C609-5061-9808-650790ABC2FE}"/>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14" name="Freeform: Shape 13">
              <a:extLst>
                <a:ext uri="{FF2B5EF4-FFF2-40B4-BE49-F238E27FC236}">
                  <a16:creationId xmlns:a16="http://schemas.microsoft.com/office/drawing/2014/main" id="{33DFB3AA-67C6-39E7-1780-8334D2681B5F}"/>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grpFill/>
            <a:ln w="0" cap="flat">
              <a:noFill/>
              <a:prstDash val="solid"/>
              <a:miter/>
            </a:ln>
          </p:spPr>
          <p:txBody>
            <a:bodyPr rtlCol="0" anchor="ctr"/>
            <a:lstStyle/>
            <a:p>
              <a:endParaRPr lang="en-AU"/>
            </a:p>
          </p:txBody>
        </p:sp>
        <p:sp>
          <p:nvSpPr>
            <p:cNvPr id="16" name="Freeform: Shape 15">
              <a:extLst>
                <a:ext uri="{FF2B5EF4-FFF2-40B4-BE49-F238E27FC236}">
                  <a16:creationId xmlns:a16="http://schemas.microsoft.com/office/drawing/2014/main" id="{67A89E62-90CD-DE76-A637-D396DC3753C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grpFill/>
            <a:ln w="0" cap="flat">
              <a:noFill/>
              <a:prstDash val="solid"/>
              <a:miter/>
            </a:ln>
          </p:spPr>
          <p:txBody>
            <a:bodyPr rtlCol="0" anchor="ctr"/>
            <a:lstStyle/>
            <a:p>
              <a:endParaRPr lang="en-AU"/>
            </a:p>
          </p:txBody>
        </p:sp>
        <p:sp>
          <p:nvSpPr>
            <p:cNvPr id="17" name="Freeform: Shape 16">
              <a:extLst>
                <a:ext uri="{FF2B5EF4-FFF2-40B4-BE49-F238E27FC236}">
                  <a16:creationId xmlns:a16="http://schemas.microsoft.com/office/drawing/2014/main" id="{C5EFE5C3-9777-2222-58EF-845A49760D6A}"/>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grpFill/>
            <a:ln w="0" cap="flat">
              <a:noFill/>
              <a:prstDash val="solid"/>
              <a:miter/>
            </a:ln>
          </p:spPr>
          <p:txBody>
            <a:bodyPr rtlCol="0" anchor="ctr"/>
            <a:lstStyle/>
            <a:p>
              <a:endParaRPr lang="en-AU"/>
            </a:p>
          </p:txBody>
        </p:sp>
        <p:sp>
          <p:nvSpPr>
            <p:cNvPr id="18" name="Freeform: Shape 17">
              <a:extLst>
                <a:ext uri="{FF2B5EF4-FFF2-40B4-BE49-F238E27FC236}">
                  <a16:creationId xmlns:a16="http://schemas.microsoft.com/office/drawing/2014/main" id="{3A7569F0-C925-00F9-113D-BB346420917B}"/>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grpFill/>
            <a:ln w="0" cap="flat">
              <a:noFill/>
              <a:prstDash val="solid"/>
              <a:miter/>
            </a:ln>
          </p:spPr>
          <p:txBody>
            <a:bodyPr rtlCol="0" anchor="ctr"/>
            <a:lstStyle/>
            <a:p>
              <a:endParaRPr lang="en-AU"/>
            </a:p>
          </p:txBody>
        </p:sp>
        <p:sp>
          <p:nvSpPr>
            <p:cNvPr id="19" name="Freeform: Shape 18">
              <a:extLst>
                <a:ext uri="{FF2B5EF4-FFF2-40B4-BE49-F238E27FC236}">
                  <a16:creationId xmlns:a16="http://schemas.microsoft.com/office/drawing/2014/main" id="{10C820CD-2EB9-6390-1435-984ADE9AC64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grpFill/>
            <a:ln w="0" cap="flat">
              <a:noFill/>
              <a:prstDash val="solid"/>
              <a:miter/>
            </a:ln>
          </p:spPr>
          <p:txBody>
            <a:bodyPr rtlCol="0" anchor="ctr"/>
            <a:lstStyle/>
            <a:p>
              <a:endParaRPr lang="en-AU"/>
            </a:p>
          </p:txBody>
        </p:sp>
        <p:sp>
          <p:nvSpPr>
            <p:cNvPr id="20" name="Freeform: Shape 19">
              <a:extLst>
                <a:ext uri="{FF2B5EF4-FFF2-40B4-BE49-F238E27FC236}">
                  <a16:creationId xmlns:a16="http://schemas.microsoft.com/office/drawing/2014/main" id="{822BA16D-F831-C0F2-E5D5-F0F60B11264B}"/>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21" name="Freeform: Shape 20">
              <a:extLst>
                <a:ext uri="{FF2B5EF4-FFF2-40B4-BE49-F238E27FC236}">
                  <a16:creationId xmlns:a16="http://schemas.microsoft.com/office/drawing/2014/main" id="{E71655F7-83CF-BB38-E810-105FC40C0007}"/>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22" name="Freeform: Shape 21">
              <a:extLst>
                <a:ext uri="{FF2B5EF4-FFF2-40B4-BE49-F238E27FC236}">
                  <a16:creationId xmlns:a16="http://schemas.microsoft.com/office/drawing/2014/main" id="{625E49A2-183F-C249-C648-9962AC13B9E5}"/>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grpFill/>
            <a:ln w="0" cap="flat">
              <a:noFill/>
              <a:prstDash val="solid"/>
              <a:miter/>
            </a:ln>
          </p:spPr>
          <p:txBody>
            <a:bodyPr rtlCol="0" anchor="ctr"/>
            <a:lstStyle/>
            <a:p>
              <a:endParaRPr lang="en-AU"/>
            </a:p>
          </p:txBody>
        </p:sp>
        <p:sp>
          <p:nvSpPr>
            <p:cNvPr id="23" name="Freeform: Shape 22">
              <a:extLst>
                <a:ext uri="{FF2B5EF4-FFF2-40B4-BE49-F238E27FC236}">
                  <a16:creationId xmlns:a16="http://schemas.microsoft.com/office/drawing/2014/main" id="{72C39E48-0C25-D5BF-63AF-B89D8869B87E}"/>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grpFill/>
            <a:ln w="0" cap="flat">
              <a:noFill/>
              <a:prstDash val="solid"/>
              <a:miter/>
            </a:ln>
          </p:spPr>
          <p:txBody>
            <a:bodyPr rtlCol="0" anchor="ctr"/>
            <a:lstStyle/>
            <a:p>
              <a:endParaRPr lang="en-AU"/>
            </a:p>
          </p:txBody>
        </p:sp>
        <p:sp>
          <p:nvSpPr>
            <p:cNvPr id="24" name="Freeform: Shape 23">
              <a:extLst>
                <a:ext uri="{FF2B5EF4-FFF2-40B4-BE49-F238E27FC236}">
                  <a16:creationId xmlns:a16="http://schemas.microsoft.com/office/drawing/2014/main" id="{985317C1-9394-BE2B-4CC9-D440E9304216}"/>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grpFill/>
            <a:ln w="0" cap="flat">
              <a:noFill/>
              <a:prstDash val="solid"/>
              <a:miter/>
            </a:ln>
          </p:spPr>
          <p:txBody>
            <a:bodyPr rtlCol="0" anchor="ctr"/>
            <a:lstStyle/>
            <a:p>
              <a:endParaRPr lang="en-AU"/>
            </a:p>
          </p:txBody>
        </p:sp>
      </p:grpSp>
      <p:sp>
        <p:nvSpPr>
          <p:cNvPr id="25" name="Title 1">
            <a:extLst>
              <a:ext uri="{FF2B5EF4-FFF2-40B4-BE49-F238E27FC236}">
                <a16:creationId xmlns:a16="http://schemas.microsoft.com/office/drawing/2014/main" id="{5E40514E-2ADD-B57B-63E5-007AE0228582}"/>
              </a:ext>
            </a:extLst>
          </p:cNvPr>
          <p:cNvSpPr>
            <a:spLocks noGrp="1"/>
          </p:cNvSpPr>
          <p:nvPr>
            <p:ph type="ctrTitle" hasCustomPrompt="1"/>
          </p:nvPr>
        </p:nvSpPr>
        <p:spPr>
          <a:xfrm>
            <a:off x="658427" y="3429000"/>
            <a:ext cx="5247073" cy="644843"/>
          </a:xfrm>
        </p:spPr>
        <p:txBody>
          <a:bodyPr anchor="b"/>
          <a:lstStyle>
            <a:lvl1pPr algn="l">
              <a:defRPr sz="5000">
                <a:solidFill>
                  <a:schemeClr val="bg1"/>
                </a:solidFill>
              </a:defRPr>
            </a:lvl1pPr>
          </a:lstStyle>
          <a:p>
            <a:r>
              <a:rPr lang="en-US"/>
              <a:t>Presentation Title</a:t>
            </a:r>
            <a:endParaRPr lang="en-AU"/>
          </a:p>
        </p:txBody>
      </p:sp>
      <p:sp>
        <p:nvSpPr>
          <p:cNvPr id="27" name="Subtitle 2">
            <a:extLst>
              <a:ext uri="{FF2B5EF4-FFF2-40B4-BE49-F238E27FC236}">
                <a16:creationId xmlns:a16="http://schemas.microsoft.com/office/drawing/2014/main" id="{C98365A4-097D-94B2-23EC-3B03D247967B}"/>
              </a:ext>
            </a:extLst>
          </p:cNvPr>
          <p:cNvSpPr>
            <a:spLocks noGrp="1"/>
          </p:cNvSpPr>
          <p:nvPr>
            <p:ph type="subTitle" idx="1"/>
          </p:nvPr>
        </p:nvSpPr>
        <p:spPr>
          <a:xfrm>
            <a:off x="658427" y="4165919"/>
            <a:ext cx="524707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28" name="Text Placeholder 5">
            <a:extLst>
              <a:ext uri="{FF2B5EF4-FFF2-40B4-BE49-F238E27FC236}">
                <a16:creationId xmlns:a16="http://schemas.microsoft.com/office/drawing/2014/main" id="{A55B2AFA-9029-858A-A911-0BE43E35395A}"/>
              </a:ext>
            </a:extLst>
          </p:cNvPr>
          <p:cNvSpPr>
            <a:spLocks noGrp="1"/>
          </p:cNvSpPr>
          <p:nvPr>
            <p:ph type="body" sz="quarter" idx="11" hasCustomPrompt="1"/>
          </p:nvPr>
        </p:nvSpPr>
        <p:spPr>
          <a:xfrm>
            <a:off x="658427" y="4841973"/>
            <a:ext cx="5248800" cy="243211"/>
          </a:xfrm>
        </p:spPr>
        <p:txBody>
          <a:bodyPr/>
          <a:lstStyle>
            <a:lvl1pPr>
              <a:defRPr sz="2000">
                <a:solidFill>
                  <a:schemeClr val="bg1"/>
                </a:solidFill>
              </a:defRPr>
            </a:lvl1pPr>
          </a:lstStyle>
          <a:p>
            <a:pPr lvl="0"/>
            <a:r>
              <a:rPr lang="en-US"/>
              <a:t>[Date]</a:t>
            </a:r>
            <a:endParaRPr lang="en-AU"/>
          </a:p>
        </p:txBody>
      </p:sp>
      <p:pic>
        <p:nvPicPr>
          <p:cNvPr id="10" name="Picture 9">
            <a:extLst>
              <a:ext uri="{FF2B5EF4-FFF2-40B4-BE49-F238E27FC236}">
                <a16:creationId xmlns:a16="http://schemas.microsoft.com/office/drawing/2014/main" id="{C2A953CC-1EC7-778B-81C0-54D2099903F6}"/>
              </a:ext>
            </a:extLst>
          </p:cNvPr>
          <p:cNvPicPr>
            <a:picLocks noChangeAspect="1"/>
          </p:cNvPicPr>
          <p:nvPr userDrawn="1"/>
        </p:nvPicPr>
        <p:blipFill>
          <a:blip r:embed="rId3"/>
          <a:stretch>
            <a:fillRect/>
          </a:stretch>
        </p:blipFill>
        <p:spPr>
          <a:xfrm>
            <a:off x="6096000" y="0"/>
            <a:ext cx="6096000" cy="6858000"/>
          </a:xfrm>
          <a:prstGeom prst="rect">
            <a:avLst/>
          </a:prstGeom>
        </p:spPr>
      </p:pic>
      <p:sp>
        <p:nvSpPr>
          <p:cNvPr id="6" name="Date Placeholder 3">
            <a:extLst>
              <a:ext uri="{FF2B5EF4-FFF2-40B4-BE49-F238E27FC236}">
                <a16:creationId xmlns:a16="http://schemas.microsoft.com/office/drawing/2014/main" id="{26378EEB-AD6F-86F5-540C-25A2E0CD0C5D}"/>
              </a:ext>
            </a:extLst>
          </p:cNvPr>
          <p:cNvSpPr>
            <a:spLocks noGrp="1"/>
          </p:cNvSpPr>
          <p:nvPr>
            <p:ph type="dt" sz="half" idx="10"/>
          </p:nvPr>
        </p:nvSpPr>
        <p:spPr>
          <a:xfrm>
            <a:off x="9077325" y="355600"/>
            <a:ext cx="2743200" cy="144000"/>
          </a:xfrm>
          <a:prstGeom prst="rect">
            <a:avLst/>
          </a:prstGeom>
        </p:spPr>
        <p:txBody>
          <a:bodyPr/>
          <a:lstStyle>
            <a:lvl1pPr>
              <a:defRPr>
                <a:solidFill>
                  <a:schemeClr val="bg1"/>
                </a:solidFill>
              </a:defRPr>
            </a:lvl1pPr>
          </a:lstStyle>
          <a:p>
            <a:fld id="{301A741B-DFFE-49C8-8553-C2AF2E8BD903}" type="datetime4">
              <a:rPr lang="en-AU" smtClean="0"/>
              <a:t>2 September 2026</a:t>
            </a:fld>
            <a:endParaRPr lang="en-AU"/>
          </a:p>
        </p:txBody>
      </p:sp>
    </p:spTree>
    <p:extLst>
      <p:ext uri="{BB962C8B-B14F-4D97-AF65-F5344CB8AC3E}">
        <p14:creationId xmlns:p14="http://schemas.microsoft.com/office/powerpoint/2010/main" val="484098518"/>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Cover + half image 1">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AE961CC-90E1-C674-F880-9D62FCD62AF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57"/>
          <a:stretch/>
        </p:blipFill>
        <p:spPr>
          <a:xfrm>
            <a:off x="591" y="0"/>
            <a:ext cx="12191409" cy="6876000"/>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0010DE71-AB92-DC08-56F3-77CC1032C862}"/>
              </a:ext>
            </a:extLst>
          </p:cNvPr>
          <p:cNvGrpSpPr/>
          <p:nvPr/>
        </p:nvGrpSpPr>
        <p:grpSpPr>
          <a:xfrm>
            <a:off x="711200" y="6061710"/>
            <a:ext cx="1432592" cy="471548"/>
            <a:chOff x="711200" y="6061710"/>
            <a:chExt cx="1432592" cy="471548"/>
          </a:xfrm>
          <a:solidFill>
            <a:schemeClr val="bg1"/>
          </a:solidFill>
        </p:grpSpPr>
        <p:sp>
          <p:nvSpPr>
            <p:cNvPr id="5" name="Freeform: Shape 4">
              <a:extLst>
                <a:ext uri="{FF2B5EF4-FFF2-40B4-BE49-F238E27FC236}">
                  <a16:creationId xmlns:a16="http://schemas.microsoft.com/office/drawing/2014/main" id="{BFE92417-0C63-885E-692A-5340BE592CF9}"/>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grpFill/>
            <a:ln w="0" cap="flat">
              <a:noFill/>
              <a:prstDash val="solid"/>
              <a:miter/>
            </a:ln>
          </p:spPr>
          <p:txBody>
            <a:bodyPr rtlCol="0" anchor="ctr"/>
            <a:lstStyle/>
            <a:p>
              <a:endParaRPr lang="en-AU"/>
            </a:p>
          </p:txBody>
        </p:sp>
        <p:sp>
          <p:nvSpPr>
            <p:cNvPr id="8" name="Freeform: Shape 7">
              <a:extLst>
                <a:ext uri="{FF2B5EF4-FFF2-40B4-BE49-F238E27FC236}">
                  <a16:creationId xmlns:a16="http://schemas.microsoft.com/office/drawing/2014/main" id="{6F36D982-5812-70AD-499F-0E78F60E0B92}"/>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grpFill/>
            <a:ln w="0"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7E1EAC38-92B7-A173-CA1E-0FE1856D159F}"/>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7B9049C8-A19B-D1EA-4468-722107EA79C0}"/>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7EF04FAA-4D0B-F7E2-09E5-1B0417303B31}"/>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13" name="Freeform: Shape 12">
              <a:extLst>
                <a:ext uri="{FF2B5EF4-FFF2-40B4-BE49-F238E27FC236}">
                  <a16:creationId xmlns:a16="http://schemas.microsoft.com/office/drawing/2014/main" id="{ADAA75F8-C609-5061-9808-650790ABC2FE}"/>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14" name="Freeform: Shape 13">
              <a:extLst>
                <a:ext uri="{FF2B5EF4-FFF2-40B4-BE49-F238E27FC236}">
                  <a16:creationId xmlns:a16="http://schemas.microsoft.com/office/drawing/2014/main" id="{33DFB3AA-67C6-39E7-1780-8334D2681B5F}"/>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grpFill/>
            <a:ln w="0" cap="flat">
              <a:noFill/>
              <a:prstDash val="solid"/>
              <a:miter/>
            </a:ln>
          </p:spPr>
          <p:txBody>
            <a:bodyPr rtlCol="0" anchor="ctr"/>
            <a:lstStyle/>
            <a:p>
              <a:endParaRPr lang="en-AU"/>
            </a:p>
          </p:txBody>
        </p:sp>
        <p:sp>
          <p:nvSpPr>
            <p:cNvPr id="16" name="Freeform: Shape 15">
              <a:extLst>
                <a:ext uri="{FF2B5EF4-FFF2-40B4-BE49-F238E27FC236}">
                  <a16:creationId xmlns:a16="http://schemas.microsoft.com/office/drawing/2014/main" id="{67A89E62-90CD-DE76-A637-D396DC3753C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grpFill/>
            <a:ln w="0" cap="flat">
              <a:noFill/>
              <a:prstDash val="solid"/>
              <a:miter/>
            </a:ln>
          </p:spPr>
          <p:txBody>
            <a:bodyPr rtlCol="0" anchor="ctr"/>
            <a:lstStyle/>
            <a:p>
              <a:endParaRPr lang="en-AU"/>
            </a:p>
          </p:txBody>
        </p:sp>
        <p:sp>
          <p:nvSpPr>
            <p:cNvPr id="17" name="Freeform: Shape 16">
              <a:extLst>
                <a:ext uri="{FF2B5EF4-FFF2-40B4-BE49-F238E27FC236}">
                  <a16:creationId xmlns:a16="http://schemas.microsoft.com/office/drawing/2014/main" id="{C5EFE5C3-9777-2222-58EF-845A49760D6A}"/>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grpFill/>
            <a:ln w="0" cap="flat">
              <a:noFill/>
              <a:prstDash val="solid"/>
              <a:miter/>
            </a:ln>
          </p:spPr>
          <p:txBody>
            <a:bodyPr rtlCol="0" anchor="ctr"/>
            <a:lstStyle/>
            <a:p>
              <a:endParaRPr lang="en-AU"/>
            </a:p>
          </p:txBody>
        </p:sp>
        <p:sp>
          <p:nvSpPr>
            <p:cNvPr id="18" name="Freeform: Shape 17">
              <a:extLst>
                <a:ext uri="{FF2B5EF4-FFF2-40B4-BE49-F238E27FC236}">
                  <a16:creationId xmlns:a16="http://schemas.microsoft.com/office/drawing/2014/main" id="{3A7569F0-C925-00F9-113D-BB346420917B}"/>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grpFill/>
            <a:ln w="0" cap="flat">
              <a:noFill/>
              <a:prstDash val="solid"/>
              <a:miter/>
            </a:ln>
          </p:spPr>
          <p:txBody>
            <a:bodyPr rtlCol="0" anchor="ctr"/>
            <a:lstStyle/>
            <a:p>
              <a:endParaRPr lang="en-AU"/>
            </a:p>
          </p:txBody>
        </p:sp>
        <p:sp>
          <p:nvSpPr>
            <p:cNvPr id="19" name="Freeform: Shape 18">
              <a:extLst>
                <a:ext uri="{FF2B5EF4-FFF2-40B4-BE49-F238E27FC236}">
                  <a16:creationId xmlns:a16="http://schemas.microsoft.com/office/drawing/2014/main" id="{10C820CD-2EB9-6390-1435-984ADE9AC64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grpFill/>
            <a:ln w="0" cap="flat">
              <a:noFill/>
              <a:prstDash val="solid"/>
              <a:miter/>
            </a:ln>
          </p:spPr>
          <p:txBody>
            <a:bodyPr rtlCol="0" anchor="ctr"/>
            <a:lstStyle/>
            <a:p>
              <a:endParaRPr lang="en-AU"/>
            </a:p>
          </p:txBody>
        </p:sp>
        <p:sp>
          <p:nvSpPr>
            <p:cNvPr id="20" name="Freeform: Shape 19">
              <a:extLst>
                <a:ext uri="{FF2B5EF4-FFF2-40B4-BE49-F238E27FC236}">
                  <a16:creationId xmlns:a16="http://schemas.microsoft.com/office/drawing/2014/main" id="{822BA16D-F831-C0F2-E5D5-F0F60B11264B}"/>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21" name="Freeform: Shape 20">
              <a:extLst>
                <a:ext uri="{FF2B5EF4-FFF2-40B4-BE49-F238E27FC236}">
                  <a16:creationId xmlns:a16="http://schemas.microsoft.com/office/drawing/2014/main" id="{E71655F7-83CF-BB38-E810-105FC40C0007}"/>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22" name="Freeform: Shape 21">
              <a:extLst>
                <a:ext uri="{FF2B5EF4-FFF2-40B4-BE49-F238E27FC236}">
                  <a16:creationId xmlns:a16="http://schemas.microsoft.com/office/drawing/2014/main" id="{625E49A2-183F-C249-C648-9962AC13B9E5}"/>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grpFill/>
            <a:ln w="0" cap="flat">
              <a:noFill/>
              <a:prstDash val="solid"/>
              <a:miter/>
            </a:ln>
          </p:spPr>
          <p:txBody>
            <a:bodyPr rtlCol="0" anchor="ctr"/>
            <a:lstStyle/>
            <a:p>
              <a:endParaRPr lang="en-AU"/>
            </a:p>
          </p:txBody>
        </p:sp>
        <p:sp>
          <p:nvSpPr>
            <p:cNvPr id="23" name="Freeform: Shape 22">
              <a:extLst>
                <a:ext uri="{FF2B5EF4-FFF2-40B4-BE49-F238E27FC236}">
                  <a16:creationId xmlns:a16="http://schemas.microsoft.com/office/drawing/2014/main" id="{72C39E48-0C25-D5BF-63AF-B89D8869B87E}"/>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grpFill/>
            <a:ln w="0" cap="flat">
              <a:noFill/>
              <a:prstDash val="solid"/>
              <a:miter/>
            </a:ln>
          </p:spPr>
          <p:txBody>
            <a:bodyPr rtlCol="0" anchor="ctr"/>
            <a:lstStyle/>
            <a:p>
              <a:endParaRPr lang="en-AU"/>
            </a:p>
          </p:txBody>
        </p:sp>
        <p:sp>
          <p:nvSpPr>
            <p:cNvPr id="24" name="Freeform: Shape 23">
              <a:extLst>
                <a:ext uri="{FF2B5EF4-FFF2-40B4-BE49-F238E27FC236}">
                  <a16:creationId xmlns:a16="http://schemas.microsoft.com/office/drawing/2014/main" id="{985317C1-9394-BE2B-4CC9-D440E9304216}"/>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grpFill/>
            <a:ln w="0" cap="flat">
              <a:noFill/>
              <a:prstDash val="solid"/>
              <a:miter/>
            </a:ln>
          </p:spPr>
          <p:txBody>
            <a:bodyPr rtlCol="0" anchor="ctr"/>
            <a:lstStyle/>
            <a:p>
              <a:endParaRPr lang="en-AU"/>
            </a:p>
          </p:txBody>
        </p:sp>
      </p:grpSp>
      <p:sp>
        <p:nvSpPr>
          <p:cNvPr id="25" name="Title 1">
            <a:extLst>
              <a:ext uri="{FF2B5EF4-FFF2-40B4-BE49-F238E27FC236}">
                <a16:creationId xmlns:a16="http://schemas.microsoft.com/office/drawing/2014/main" id="{4EE4CCA3-7A5E-F18D-BD46-ADC230F034B2}"/>
              </a:ext>
            </a:extLst>
          </p:cNvPr>
          <p:cNvSpPr>
            <a:spLocks noGrp="1"/>
          </p:cNvSpPr>
          <p:nvPr>
            <p:ph type="ctrTitle" hasCustomPrompt="1"/>
          </p:nvPr>
        </p:nvSpPr>
        <p:spPr>
          <a:xfrm>
            <a:off x="658427" y="3429000"/>
            <a:ext cx="5247073" cy="644843"/>
          </a:xfrm>
        </p:spPr>
        <p:txBody>
          <a:bodyPr anchor="b"/>
          <a:lstStyle>
            <a:lvl1pPr algn="l">
              <a:defRPr sz="5000">
                <a:solidFill>
                  <a:schemeClr val="bg1"/>
                </a:solidFill>
              </a:defRPr>
            </a:lvl1pPr>
          </a:lstStyle>
          <a:p>
            <a:r>
              <a:rPr lang="en-US"/>
              <a:t>Presentation Title</a:t>
            </a:r>
            <a:endParaRPr lang="en-AU"/>
          </a:p>
        </p:txBody>
      </p:sp>
      <p:sp>
        <p:nvSpPr>
          <p:cNvPr id="27" name="Subtitle 2">
            <a:extLst>
              <a:ext uri="{FF2B5EF4-FFF2-40B4-BE49-F238E27FC236}">
                <a16:creationId xmlns:a16="http://schemas.microsoft.com/office/drawing/2014/main" id="{CCA5A28A-27CB-022F-54FD-0663AF6BB2AD}"/>
              </a:ext>
            </a:extLst>
          </p:cNvPr>
          <p:cNvSpPr>
            <a:spLocks noGrp="1"/>
          </p:cNvSpPr>
          <p:nvPr>
            <p:ph type="subTitle" idx="1"/>
          </p:nvPr>
        </p:nvSpPr>
        <p:spPr>
          <a:xfrm>
            <a:off x="658427" y="4165919"/>
            <a:ext cx="524707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28" name="Text Placeholder 5">
            <a:extLst>
              <a:ext uri="{FF2B5EF4-FFF2-40B4-BE49-F238E27FC236}">
                <a16:creationId xmlns:a16="http://schemas.microsoft.com/office/drawing/2014/main" id="{7AA14084-0D90-97AF-F5AD-0DE4E3204977}"/>
              </a:ext>
            </a:extLst>
          </p:cNvPr>
          <p:cNvSpPr>
            <a:spLocks noGrp="1"/>
          </p:cNvSpPr>
          <p:nvPr>
            <p:ph type="body" sz="quarter" idx="11" hasCustomPrompt="1"/>
          </p:nvPr>
        </p:nvSpPr>
        <p:spPr>
          <a:xfrm>
            <a:off x="658427" y="4841973"/>
            <a:ext cx="5248800" cy="243211"/>
          </a:xfrm>
        </p:spPr>
        <p:txBody>
          <a:bodyPr/>
          <a:lstStyle>
            <a:lvl1pPr>
              <a:defRPr sz="2000">
                <a:solidFill>
                  <a:schemeClr val="bg1"/>
                </a:solidFill>
              </a:defRPr>
            </a:lvl1pPr>
          </a:lstStyle>
          <a:p>
            <a:pPr lvl="0"/>
            <a:r>
              <a:rPr lang="en-US"/>
              <a:t>[Date]</a:t>
            </a:r>
            <a:endParaRPr lang="en-AU"/>
          </a:p>
        </p:txBody>
      </p:sp>
      <p:pic>
        <p:nvPicPr>
          <p:cNvPr id="10" name="Picture 9">
            <a:extLst>
              <a:ext uri="{FF2B5EF4-FFF2-40B4-BE49-F238E27FC236}">
                <a16:creationId xmlns:a16="http://schemas.microsoft.com/office/drawing/2014/main" id="{83F6D931-87B3-9B63-6A5E-6ED1394BDCF9}"/>
              </a:ext>
            </a:extLst>
          </p:cNvPr>
          <p:cNvPicPr>
            <a:picLocks noChangeAspect="1"/>
          </p:cNvPicPr>
          <p:nvPr userDrawn="1"/>
        </p:nvPicPr>
        <p:blipFill>
          <a:blip r:embed="rId3"/>
          <a:stretch>
            <a:fillRect/>
          </a:stretch>
        </p:blipFill>
        <p:spPr>
          <a:xfrm>
            <a:off x="6096000" y="0"/>
            <a:ext cx="6096000" cy="6858000"/>
          </a:xfrm>
          <a:prstGeom prst="rect">
            <a:avLst/>
          </a:prstGeom>
        </p:spPr>
      </p:pic>
      <p:sp>
        <p:nvSpPr>
          <p:cNvPr id="6" name="Date Placeholder 3">
            <a:extLst>
              <a:ext uri="{FF2B5EF4-FFF2-40B4-BE49-F238E27FC236}">
                <a16:creationId xmlns:a16="http://schemas.microsoft.com/office/drawing/2014/main" id="{92690EFC-99B3-1331-0149-4AF02D497DF4}"/>
              </a:ext>
            </a:extLst>
          </p:cNvPr>
          <p:cNvSpPr>
            <a:spLocks noGrp="1"/>
          </p:cNvSpPr>
          <p:nvPr>
            <p:ph type="dt" sz="half" idx="10"/>
          </p:nvPr>
        </p:nvSpPr>
        <p:spPr>
          <a:xfrm>
            <a:off x="9077325" y="355600"/>
            <a:ext cx="2743200" cy="144000"/>
          </a:xfrm>
          <a:prstGeom prst="rect">
            <a:avLst/>
          </a:prstGeom>
        </p:spPr>
        <p:txBody>
          <a:bodyPr/>
          <a:lstStyle>
            <a:lvl1pPr>
              <a:defRPr>
                <a:solidFill>
                  <a:schemeClr val="bg1"/>
                </a:solidFill>
              </a:defRPr>
            </a:lvl1pPr>
          </a:lstStyle>
          <a:p>
            <a:fld id="{E2149465-96F2-488F-9F81-0A2F241603D9}" type="datetime4">
              <a:rPr lang="en-AU" smtClean="0"/>
              <a:t>2 September 2026</a:t>
            </a:fld>
            <a:endParaRPr lang="en-AU"/>
          </a:p>
        </p:txBody>
      </p:sp>
    </p:spTree>
    <p:extLst>
      <p:ext uri="{BB962C8B-B14F-4D97-AF65-F5344CB8AC3E}">
        <p14:creationId xmlns:p14="http://schemas.microsoft.com/office/powerpoint/2010/main" val="38628703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Cover + half image 1">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62BBD33-134F-4357-3569-8937E69D58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57"/>
          <a:stretch/>
        </p:blipFill>
        <p:spPr>
          <a:xfrm>
            <a:off x="591" y="0"/>
            <a:ext cx="12191409" cy="6876000"/>
          </a:xfrm>
          <a:prstGeom prst="rect">
            <a:avLst/>
          </a:prstGeom>
        </p:spPr>
      </p:pic>
      <p:pic>
        <p:nvPicPr>
          <p:cNvPr id="26" name="Picture 25">
            <a:extLst>
              <a:ext uri="{FF2B5EF4-FFF2-40B4-BE49-F238E27FC236}">
                <a16:creationId xmlns:a16="http://schemas.microsoft.com/office/drawing/2014/main" id="{D34A015D-3EE6-370D-43FB-21F92BF722A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1532" t="3114" r="21104" b="-1"/>
          <a:stretch/>
        </p:blipFill>
        <p:spPr>
          <a:xfrm>
            <a:off x="6096000" y="0"/>
            <a:ext cx="6095410" cy="6867000"/>
          </a:xfrm>
          <a:prstGeom prst="rect">
            <a:avLst/>
          </a:prstGeom>
        </p:spPr>
      </p:pic>
      <p:cxnSp>
        <p:nvCxnSpPr>
          <p:cNvPr id="15" name="Straight Connector 14">
            <a:extLst>
              <a:ext uri="{FF2B5EF4-FFF2-40B4-BE49-F238E27FC236}">
                <a16:creationId xmlns:a16="http://schemas.microsoft.com/office/drawing/2014/main" id="{24D4F361-8CC5-608B-46DD-1EB6E23474A7}"/>
              </a:ext>
            </a:extLst>
          </p:cNvPr>
          <p:cNvCxnSpPr/>
          <p:nvPr/>
        </p:nvCxnSpPr>
        <p:spPr>
          <a:xfrm>
            <a:off x="381623"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0010DE71-AB92-DC08-56F3-77CC1032C862}"/>
              </a:ext>
            </a:extLst>
          </p:cNvPr>
          <p:cNvGrpSpPr/>
          <p:nvPr/>
        </p:nvGrpSpPr>
        <p:grpSpPr>
          <a:xfrm>
            <a:off x="711200" y="6061710"/>
            <a:ext cx="1432592" cy="471548"/>
            <a:chOff x="711200" y="6061710"/>
            <a:chExt cx="1432592" cy="471548"/>
          </a:xfrm>
          <a:solidFill>
            <a:schemeClr val="bg1"/>
          </a:solidFill>
        </p:grpSpPr>
        <p:sp>
          <p:nvSpPr>
            <p:cNvPr id="5" name="Freeform: Shape 4">
              <a:extLst>
                <a:ext uri="{FF2B5EF4-FFF2-40B4-BE49-F238E27FC236}">
                  <a16:creationId xmlns:a16="http://schemas.microsoft.com/office/drawing/2014/main" id="{BFE92417-0C63-885E-692A-5340BE592CF9}"/>
                </a:ext>
              </a:extLst>
            </p:cNvPr>
            <p:cNvSpPr/>
            <p:nvPr/>
          </p:nvSpPr>
          <p:spPr>
            <a:xfrm>
              <a:off x="711200" y="6061710"/>
              <a:ext cx="391330" cy="433023"/>
            </a:xfrm>
            <a:custGeom>
              <a:avLst/>
              <a:gdLst>
                <a:gd name="connsiteX0" fmla="*/ 0 w 391330"/>
                <a:gd name="connsiteY0" fmla="*/ 279183 h 433023"/>
                <a:gd name="connsiteX1" fmla="*/ 371276 w 391330"/>
                <a:gd name="connsiteY1" fmla="*/ 99482 h 433023"/>
                <a:gd name="connsiteX2" fmla="*/ 391331 w 391330"/>
                <a:gd name="connsiteY2" fmla="*/ 99482 h 433023"/>
                <a:gd name="connsiteX3" fmla="*/ 391331 w 391330"/>
                <a:gd name="connsiteY3" fmla="*/ 0 h 433023"/>
                <a:gd name="connsiteX4" fmla="*/ 0 w 391330"/>
                <a:gd name="connsiteY4" fmla="*/ 223504 h 433023"/>
                <a:gd name="connsiteX5" fmla="*/ 0 w 391330"/>
                <a:gd name="connsiteY5" fmla="*/ 279183 h 433023"/>
                <a:gd name="connsiteX6" fmla="*/ 0 w 391330"/>
                <a:gd name="connsiteY6" fmla="*/ 433023 h 433023"/>
                <a:gd name="connsiteX7" fmla="*/ 391331 w 391330"/>
                <a:gd name="connsiteY7" fmla="*/ 430385 h 433023"/>
                <a:gd name="connsiteX8" fmla="*/ 391331 w 391330"/>
                <a:gd name="connsiteY8" fmla="*/ 332486 h 433023"/>
                <a:gd name="connsiteX9" fmla="*/ 0 w 391330"/>
                <a:gd name="connsiteY9" fmla="*/ 376290 h 433023"/>
                <a:gd name="connsiteX10" fmla="*/ 0 w 391330"/>
                <a:gd name="connsiteY10" fmla="*/ 433023 h 433023"/>
                <a:gd name="connsiteX11" fmla="*/ 0 w 391330"/>
                <a:gd name="connsiteY11" fmla="*/ 354388 h 433023"/>
                <a:gd name="connsiteX12" fmla="*/ 391331 w 391330"/>
                <a:gd name="connsiteY12" fmla="*/ 264669 h 433023"/>
                <a:gd name="connsiteX13" fmla="*/ 391331 w 391330"/>
                <a:gd name="connsiteY13" fmla="*/ 168882 h 433023"/>
                <a:gd name="connsiteX14" fmla="*/ 0 w 391330"/>
                <a:gd name="connsiteY14" fmla="*/ 300821 h 433023"/>
                <a:gd name="connsiteX15" fmla="*/ 0 w 391330"/>
                <a:gd name="connsiteY15" fmla="*/ 354388 h 43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330" h="433023">
                  <a:moveTo>
                    <a:pt x="0" y="279183"/>
                  </a:moveTo>
                  <a:cubicBezTo>
                    <a:pt x="139064" y="259128"/>
                    <a:pt x="171257" y="99482"/>
                    <a:pt x="371276" y="99482"/>
                  </a:cubicBezTo>
                  <a:lnTo>
                    <a:pt x="391331" y="99482"/>
                  </a:lnTo>
                  <a:lnTo>
                    <a:pt x="391331" y="0"/>
                  </a:lnTo>
                  <a:cubicBezTo>
                    <a:pt x="174951" y="0"/>
                    <a:pt x="104496" y="205033"/>
                    <a:pt x="0" y="223504"/>
                  </a:cubicBezTo>
                  <a:lnTo>
                    <a:pt x="0" y="279183"/>
                  </a:lnTo>
                  <a:close/>
                  <a:moveTo>
                    <a:pt x="0" y="433023"/>
                  </a:moveTo>
                  <a:cubicBezTo>
                    <a:pt x="98954" y="419038"/>
                    <a:pt x="146188" y="275225"/>
                    <a:pt x="391331" y="430385"/>
                  </a:cubicBezTo>
                  <a:lnTo>
                    <a:pt x="391331" y="332486"/>
                  </a:lnTo>
                  <a:cubicBezTo>
                    <a:pt x="155424" y="206352"/>
                    <a:pt x="90774" y="353596"/>
                    <a:pt x="0" y="376290"/>
                  </a:cubicBezTo>
                  <a:lnTo>
                    <a:pt x="0" y="433023"/>
                  </a:lnTo>
                  <a:close/>
                  <a:moveTo>
                    <a:pt x="0" y="354388"/>
                  </a:moveTo>
                  <a:cubicBezTo>
                    <a:pt x="126661" y="332750"/>
                    <a:pt x="174423" y="183395"/>
                    <a:pt x="391331" y="264669"/>
                  </a:cubicBezTo>
                  <a:lnTo>
                    <a:pt x="391331" y="168882"/>
                  </a:lnTo>
                  <a:cubicBezTo>
                    <a:pt x="171784" y="113731"/>
                    <a:pt x="101593" y="282613"/>
                    <a:pt x="0" y="300821"/>
                  </a:cubicBezTo>
                  <a:lnTo>
                    <a:pt x="0" y="354388"/>
                  </a:lnTo>
                  <a:close/>
                </a:path>
              </a:pathLst>
            </a:custGeom>
            <a:grpFill/>
            <a:ln w="0" cap="flat">
              <a:noFill/>
              <a:prstDash val="solid"/>
              <a:miter/>
            </a:ln>
          </p:spPr>
          <p:txBody>
            <a:bodyPr rtlCol="0" anchor="ctr"/>
            <a:lstStyle/>
            <a:p>
              <a:endParaRPr lang="en-AU"/>
            </a:p>
          </p:txBody>
        </p:sp>
        <p:sp>
          <p:nvSpPr>
            <p:cNvPr id="8" name="Freeform: Shape 7">
              <a:extLst>
                <a:ext uri="{FF2B5EF4-FFF2-40B4-BE49-F238E27FC236}">
                  <a16:creationId xmlns:a16="http://schemas.microsoft.com/office/drawing/2014/main" id="{6F36D982-5812-70AD-499F-0E78F60E0B92}"/>
                </a:ext>
              </a:extLst>
            </p:cNvPr>
            <p:cNvSpPr/>
            <p:nvPr/>
          </p:nvSpPr>
          <p:spPr>
            <a:xfrm>
              <a:off x="1202012" y="6129262"/>
              <a:ext cx="107398" cy="165451"/>
            </a:xfrm>
            <a:custGeom>
              <a:avLst/>
              <a:gdLst>
                <a:gd name="connsiteX0" fmla="*/ 0 w 107398"/>
                <a:gd name="connsiteY0" fmla="*/ 0 h 165451"/>
                <a:gd name="connsiteX1" fmla="*/ 107398 w 107398"/>
                <a:gd name="connsiteY1" fmla="*/ 0 h 165451"/>
                <a:gd name="connsiteX2" fmla="*/ 107398 w 107398"/>
                <a:gd name="connsiteY2" fmla="*/ 31929 h 165451"/>
                <a:gd name="connsiteX3" fmla="*/ 34040 w 107398"/>
                <a:gd name="connsiteY3" fmla="*/ 31929 h 165451"/>
                <a:gd name="connsiteX4" fmla="*/ 34040 w 107398"/>
                <a:gd name="connsiteY4" fmla="*/ 62803 h 165451"/>
                <a:gd name="connsiteX5" fmla="*/ 107398 w 107398"/>
                <a:gd name="connsiteY5" fmla="*/ 62803 h 165451"/>
                <a:gd name="connsiteX6" fmla="*/ 107398 w 107398"/>
                <a:gd name="connsiteY6" fmla="*/ 94732 h 165451"/>
                <a:gd name="connsiteX7" fmla="*/ 34040 w 107398"/>
                <a:gd name="connsiteY7" fmla="*/ 94732 h 165451"/>
                <a:gd name="connsiteX8" fmla="*/ 34040 w 107398"/>
                <a:gd name="connsiteY8" fmla="*/ 133522 h 165451"/>
                <a:gd name="connsiteX9" fmla="*/ 107398 w 107398"/>
                <a:gd name="connsiteY9" fmla="*/ 133522 h 165451"/>
                <a:gd name="connsiteX10" fmla="*/ 107398 w 107398"/>
                <a:gd name="connsiteY10" fmla="*/ 165451 h 165451"/>
                <a:gd name="connsiteX11" fmla="*/ 0 w 107398"/>
                <a:gd name="connsiteY11" fmla="*/ 165451 h 165451"/>
                <a:gd name="connsiteX12" fmla="*/ 0 w 107398"/>
                <a:gd name="connsiteY12" fmla="*/ 0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451">
                  <a:moveTo>
                    <a:pt x="0" y="0"/>
                  </a:moveTo>
                  <a:lnTo>
                    <a:pt x="107398" y="0"/>
                  </a:lnTo>
                  <a:lnTo>
                    <a:pt x="107398" y="31929"/>
                  </a:lnTo>
                  <a:lnTo>
                    <a:pt x="34040" y="31929"/>
                  </a:lnTo>
                  <a:lnTo>
                    <a:pt x="34040" y="62803"/>
                  </a:lnTo>
                  <a:lnTo>
                    <a:pt x="107398" y="62803"/>
                  </a:lnTo>
                  <a:lnTo>
                    <a:pt x="107398" y="94732"/>
                  </a:lnTo>
                  <a:lnTo>
                    <a:pt x="34040" y="94732"/>
                  </a:lnTo>
                  <a:lnTo>
                    <a:pt x="34040" y="133522"/>
                  </a:lnTo>
                  <a:lnTo>
                    <a:pt x="107398" y="133522"/>
                  </a:lnTo>
                  <a:lnTo>
                    <a:pt x="107398" y="165451"/>
                  </a:lnTo>
                  <a:lnTo>
                    <a:pt x="0" y="165451"/>
                  </a:lnTo>
                  <a:lnTo>
                    <a:pt x="0" y="0"/>
                  </a:lnTo>
                  <a:close/>
                </a:path>
              </a:pathLst>
            </a:custGeom>
            <a:grpFill/>
            <a:ln w="0"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7E1EAC38-92B7-A173-CA1E-0FE1856D159F}"/>
                </a:ext>
              </a:extLst>
            </p:cNvPr>
            <p:cNvSpPr/>
            <p:nvPr/>
          </p:nvSpPr>
          <p:spPr>
            <a:xfrm>
              <a:off x="1322077"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7B9049C8-A19B-D1EA-4468-722107EA79C0}"/>
                </a:ext>
              </a:extLst>
            </p:cNvPr>
            <p:cNvSpPr/>
            <p:nvPr/>
          </p:nvSpPr>
          <p:spPr>
            <a:xfrm>
              <a:off x="1436072" y="6174385"/>
              <a:ext cx="105551" cy="123494"/>
            </a:xfrm>
            <a:custGeom>
              <a:avLst/>
              <a:gdLst>
                <a:gd name="connsiteX0" fmla="*/ 0 w 105551"/>
                <a:gd name="connsiteY0" fmla="*/ 85496 h 123494"/>
                <a:gd name="connsiteX1" fmla="*/ 34304 w 105551"/>
                <a:gd name="connsiteY1" fmla="*/ 85496 h 123494"/>
                <a:gd name="connsiteX2" fmla="*/ 54623 w 105551"/>
                <a:gd name="connsiteY2" fmla="*/ 97635 h 123494"/>
                <a:gd name="connsiteX3" fmla="*/ 72039 w 105551"/>
                <a:gd name="connsiteY3" fmla="*/ 86288 h 123494"/>
                <a:gd name="connsiteX4" fmla="*/ 58053 w 105551"/>
                <a:gd name="connsiteY4" fmla="*/ 76261 h 123494"/>
                <a:gd name="connsiteX5" fmla="*/ 39582 w 105551"/>
                <a:gd name="connsiteY5" fmla="*/ 74414 h 123494"/>
                <a:gd name="connsiteX6" fmla="*/ 3958 w 105551"/>
                <a:gd name="connsiteY6" fmla="*/ 38526 h 123494"/>
                <a:gd name="connsiteX7" fmla="*/ 53303 w 105551"/>
                <a:gd name="connsiteY7" fmla="*/ 0 h 123494"/>
                <a:gd name="connsiteX8" fmla="*/ 104232 w 105551"/>
                <a:gd name="connsiteY8" fmla="*/ 37471 h 123494"/>
                <a:gd name="connsiteX9" fmla="*/ 71511 w 105551"/>
                <a:gd name="connsiteY9" fmla="*/ 37471 h 123494"/>
                <a:gd name="connsiteX10" fmla="*/ 53039 w 105551"/>
                <a:gd name="connsiteY10" fmla="*/ 26124 h 123494"/>
                <a:gd name="connsiteX11" fmla="*/ 36415 w 105551"/>
                <a:gd name="connsiteY11" fmla="*/ 36415 h 123494"/>
                <a:gd name="connsiteX12" fmla="*/ 51456 w 105551"/>
                <a:gd name="connsiteY12" fmla="*/ 46442 h 123494"/>
                <a:gd name="connsiteX13" fmla="*/ 70455 w 105551"/>
                <a:gd name="connsiteY13" fmla="*/ 48554 h 123494"/>
                <a:gd name="connsiteX14" fmla="*/ 105551 w 105551"/>
                <a:gd name="connsiteY14" fmla="*/ 83913 h 123494"/>
                <a:gd name="connsiteX15" fmla="*/ 53567 w 105551"/>
                <a:gd name="connsiteY15" fmla="*/ 123495 h 123494"/>
                <a:gd name="connsiteX16" fmla="*/ 528 w 105551"/>
                <a:gd name="connsiteY16" fmla="*/ 85233 h 123494"/>
                <a:gd name="connsiteX17" fmla="*/ 528 w 105551"/>
                <a:gd name="connsiteY17" fmla="*/ 85233 h 12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551" h="123494">
                  <a:moveTo>
                    <a:pt x="0" y="85496"/>
                  </a:moveTo>
                  <a:lnTo>
                    <a:pt x="34304" y="85496"/>
                  </a:lnTo>
                  <a:cubicBezTo>
                    <a:pt x="35360" y="93940"/>
                    <a:pt x="42484" y="97635"/>
                    <a:pt x="54623" y="97635"/>
                  </a:cubicBezTo>
                  <a:cubicBezTo>
                    <a:pt x="65178" y="97635"/>
                    <a:pt x="72039" y="93413"/>
                    <a:pt x="72039" y="86288"/>
                  </a:cubicBezTo>
                  <a:cubicBezTo>
                    <a:pt x="72039" y="80483"/>
                    <a:pt x="66761" y="77316"/>
                    <a:pt x="58053" y="76261"/>
                  </a:cubicBezTo>
                  <a:lnTo>
                    <a:pt x="39582" y="74414"/>
                  </a:lnTo>
                  <a:cubicBezTo>
                    <a:pt x="17680" y="72039"/>
                    <a:pt x="3958" y="58581"/>
                    <a:pt x="3958" y="38526"/>
                  </a:cubicBezTo>
                  <a:cubicBezTo>
                    <a:pt x="3958" y="14777"/>
                    <a:pt x="22957" y="0"/>
                    <a:pt x="53303" y="0"/>
                  </a:cubicBezTo>
                  <a:cubicBezTo>
                    <a:pt x="83649" y="0"/>
                    <a:pt x="102385" y="12402"/>
                    <a:pt x="104232" y="37471"/>
                  </a:cubicBezTo>
                  <a:lnTo>
                    <a:pt x="71511" y="37471"/>
                  </a:lnTo>
                  <a:cubicBezTo>
                    <a:pt x="70983" y="29554"/>
                    <a:pt x="63858" y="26124"/>
                    <a:pt x="53039" y="26124"/>
                  </a:cubicBezTo>
                  <a:cubicBezTo>
                    <a:pt x="42748" y="26124"/>
                    <a:pt x="36415" y="29818"/>
                    <a:pt x="36415" y="36415"/>
                  </a:cubicBezTo>
                  <a:cubicBezTo>
                    <a:pt x="36415" y="41957"/>
                    <a:pt x="41429" y="45387"/>
                    <a:pt x="51456" y="46442"/>
                  </a:cubicBezTo>
                  <a:lnTo>
                    <a:pt x="70455" y="48554"/>
                  </a:lnTo>
                  <a:cubicBezTo>
                    <a:pt x="92357" y="50928"/>
                    <a:pt x="105551" y="64386"/>
                    <a:pt x="105551" y="83913"/>
                  </a:cubicBezTo>
                  <a:cubicBezTo>
                    <a:pt x="105551" y="108190"/>
                    <a:pt x="85496" y="123495"/>
                    <a:pt x="53567" y="123495"/>
                  </a:cubicBezTo>
                  <a:cubicBezTo>
                    <a:pt x="21638" y="123495"/>
                    <a:pt x="1583" y="110565"/>
                    <a:pt x="528" y="85233"/>
                  </a:cubicBezTo>
                  <a:lnTo>
                    <a:pt x="528" y="85233"/>
                  </a:lnTo>
                  <a:close/>
                </a:path>
              </a:pathLst>
            </a:custGeom>
            <a:grpFill/>
            <a:ln w="0"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7EF04FAA-4D0B-F7E2-09E5-1B0417303B31}"/>
                </a:ext>
              </a:extLst>
            </p:cNvPr>
            <p:cNvSpPr/>
            <p:nvPr/>
          </p:nvSpPr>
          <p:spPr>
            <a:xfrm>
              <a:off x="1552178" y="6174385"/>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13" name="Freeform: Shape 12">
              <a:extLst>
                <a:ext uri="{FF2B5EF4-FFF2-40B4-BE49-F238E27FC236}">
                  <a16:creationId xmlns:a16="http://schemas.microsoft.com/office/drawing/2014/main" id="{ADAA75F8-C609-5061-9808-650790ABC2FE}"/>
                </a:ext>
              </a:extLst>
            </p:cNvPr>
            <p:cNvSpPr/>
            <p:nvPr/>
          </p:nvSpPr>
          <p:spPr>
            <a:xfrm>
              <a:off x="1686228" y="6174649"/>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14" name="Freeform: Shape 13">
              <a:extLst>
                <a:ext uri="{FF2B5EF4-FFF2-40B4-BE49-F238E27FC236}">
                  <a16:creationId xmlns:a16="http://schemas.microsoft.com/office/drawing/2014/main" id="{33DFB3AA-67C6-39E7-1780-8334D2681B5F}"/>
                </a:ext>
              </a:extLst>
            </p:cNvPr>
            <p:cNvSpPr/>
            <p:nvPr/>
          </p:nvSpPr>
          <p:spPr>
            <a:xfrm>
              <a:off x="1802862" y="6144303"/>
              <a:ext cx="92357" cy="150146"/>
            </a:xfrm>
            <a:custGeom>
              <a:avLst/>
              <a:gdLst>
                <a:gd name="connsiteX0" fmla="*/ 24013 w 92357"/>
                <a:gd name="connsiteY0" fmla="*/ 119537 h 150146"/>
                <a:gd name="connsiteX1" fmla="*/ 24013 w 92357"/>
                <a:gd name="connsiteY1" fmla="*/ 62539 h 150146"/>
                <a:gd name="connsiteX2" fmla="*/ 0 w 92357"/>
                <a:gd name="connsiteY2" fmla="*/ 62539 h 150146"/>
                <a:gd name="connsiteX3" fmla="*/ 0 w 92357"/>
                <a:gd name="connsiteY3" fmla="*/ 33776 h 150146"/>
                <a:gd name="connsiteX4" fmla="*/ 24013 w 92357"/>
                <a:gd name="connsiteY4" fmla="*/ 33776 h 150146"/>
                <a:gd name="connsiteX5" fmla="*/ 24013 w 92357"/>
                <a:gd name="connsiteY5" fmla="*/ 0 h 150146"/>
                <a:gd name="connsiteX6" fmla="*/ 57262 w 92357"/>
                <a:gd name="connsiteY6" fmla="*/ 0 h 150146"/>
                <a:gd name="connsiteX7" fmla="*/ 57262 w 92357"/>
                <a:gd name="connsiteY7" fmla="*/ 33776 h 150146"/>
                <a:gd name="connsiteX8" fmla="*/ 92093 w 92357"/>
                <a:gd name="connsiteY8" fmla="*/ 33776 h 150146"/>
                <a:gd name="connsiteX9" fmla="*/ 92093 w 92357"/>
                <a:gd name="connsiteY9" fmla="*/ 62539 h 150146"/>
                <a:gd name="connsiteX10" fmla="*/ 57262 w 92357"/>
                <a:gd name="connsiteY10" fmla="*/ 62539 h 150146"/>
                <a:gd name="connsiteX11" fmla="*/ 57262 w 92357"/>
                <a:gd name="connsiteY11" fmla="*/ 111356 h 150146"/>
                <a:gd name="connsiteX12" fmla="*/ 67553 w 92357"/>
                <a:gd name="connsiteY12" fmla="*/ 121384 h 150146"/>
                <a:gd name="connsiteX13" fmla="*/ 92357 w 92357"/>
                <a:gd name="connsiteY13" fmla="*/ 121384 h 150146"/>
                <a:gd name="connsiteX14" fmla="*/ 92357 w 92357"/>
                <a:gd name="connsiteY14" fmla="*/ 150146 h 150146"/>
                <a:gd name="connsiteX15" fmla="*/ 55678 w 92357"/>
                <a:gd name="connsiteY15" fmla="*/ 150146 h 150146"/>
                <a:gd name="connsiteX16" fmla="*/ 24277 w 92357"/>
                <a:gd name="connsiteY16" fmla="*/ 119273 h 150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2357" h="150146">
                  <a:moveTo>
                    <a:pt x="24013" y="119537"/>
                  </a:moveTo>
                  <a:lnTo>
                    <a:pt x="24013" y="62539"/>
                  </a:lnTo>
                  <a:lnTo>
                    <a:pt x="0" y="62539"/>
                  </a:lnTo>
                  <a:lnTo>
                    <a:pt x="0" y="33776"/>
                  </a:lnTo>
                  <a:lnTo>
                    <a:pt x="24013" y="33776"/>
                  </a:lnTo>
                  <a:lnTo>
                    <a:pt x="24013" y="0"/>
                  </a:lnTo>
                  <a:lnTo>
                    <a:pt x="57262" y="0"/>
                  </a:lnTo>
                  <a:lnTo>
                    <a:pt x="57262" y="33776"/>
                  </a:lnTo>
                  <a:lnTo>
                    <a:pt x="92093" y="33776"/>
                  </a:lnTo>
                  <a:lnTo>
                    <a:pt x="92093" y="62539"/>
                  </a:lnTo>
                  <a:lnTo>
                    <a:pt x="57262" y="62539"/>
                  </a:lnTo>
                  <a:lnTo>
                    <a:pt x="57262" y="111356"/>
                  </a:lnTo>
                  <a:cubicBezTo>
                    <a:pt x="57262" y="118217"/>
                    <a:pt x="59900" y="121384"/>
                    <a:pt x="67553" y="121384"/>
                  </a:cubicBezTo>
                  <a:lnTo>
                    <a:pt x="92357" y="121384"/>
                  </a:lnTo>
                  <a:lnTo>
                    <a:pt x="92357" y="150146"/>
                  </a:lnTo>
                  <a:lnTo>
                    <a:pt x="55678" y="150146"/>
                  </a:lnTo>
                  <a:cubicBezTo>
                    <a:pt x="34304" y="150146"/>
                    <a:pt x="24277" y="141702"/>
                    <a:pt x="24277" y="119273"/>
                  </a:cubicBezTo>
                  <a:close/>
                </a:path>
              </a:pathLst>
            </a:custGeom>
            <a:grpFill/>
            <a:ln w="0" cap="flat">
              <a:noFill/>
              <a:prstDash val="solid"/>
              <a:miter/>
            </a:ln>
          </p:spPr>
          <p:txBody>
            <a:bodyPr rtlCol="0" anchor="ctr"/>
            <a:lstStyle/>
            <a:p>
              <a:endParaRPr lang="en-AU"/>
            </a:p>
          </p:txBody>
        </p:sp>
        <p:sp>
          <p:nvSpPr>
            <p:cNvPr id="16" name="Freeform: Shape 15">
              <a:extLst>
                <a:ext uri="{FF2B5EF4-FFF2-40B4-BE49-F238E27FC236}">
                  <a16:creationId xmlns:a16="http://schemas.microsoft.com/office/drawing/2014/main" id="{67A89E62-90CD-DE76-A637-D396DC3753C4}"/>
                </a:ext>
              </a:extLst>
            </p:cNvPr>
            <p:cNvSpPr/>
            <p:nvPr/>
          </p:nvSpPr>
          <p:spPr>
            <a:xfrm>
              <a:off x="1909205" y="6129790"/>
              <a:ext cx="34831" cy="164923"/>
            </a:xfrm>
            <a:custGeom>
              <a:avLst/>
              <a:gdLst>
                <a:gd name="connsiteX0" fmla="*/ 1055 w 34831"/>
                <a:gd name="connsiteY0" fmla="*/ 48290 h 164923"/>
                <a:gd name="connsiteX1" fmla="*/ 34304 w 34831"/>
                <a:gd name="connsiteY1" fmla="*/ 48290 h 164923"/>
                <a:gd name="connsiteX2" fmla="*/ 34304 w 34831"/>
                <a:gd name="connsiteY2" fmla="*/ 164924 h 164923"/>
                <a:gd name="connsiteX3" fmla="*/ 1055 w 34831"/>
                <a:gd name="connsiteY3" fmla="*/ 164924 h 164923"/>
                <a:gd name="connsiteX4" fmla="*/ 1055 w 34831"/>
                <a:gd name="connsiteY4" fmla="*/ 48290 h 164923"/>
                <a:gd name="connsiteX5" fmla="*/ 0 w 34831"/>
                <a:gd name="connsiteY5" fmla="*/ 0 h 164923"/>
                <a:gd name="connsiteX6" fmla="*/ 34832 w 34831"/>
                <a:gd name="connsiteY6" fmla="*/ 0 h 164923"/>
                <a:gd name="connsiteX7" fmla="*/ 34832 w 34831"/>
                <a:gd name="connsiteY7" fmla="*/ 30610 h 164923"/>
                <a:gd name="connsiteX8" fmla="*/ 0 w 34831"/>
                <a:gd name="connsiteY8" fmla="*/ 30610 h 164923"/>
                <a:gd name="connsiteX9" fmla="*/ 0 w 34831"/>
                <a:gd name="connsiteY9" fmla="*/ 0 h 164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831" h="164923">
                  <a:moveTo>
                    <a:pt x="1055" y="48290"/>
                  </a:moveTo>
                  <a:lnTo>
                    <a:pt x="34304" y="48290"/>
                  </a:lnTo>
                  <a:lnTo>
                    <a:pt x="34304" y="164924"/>
                  </a:lnTo>
                  <a:lnTo>
                    <a:pt x="1055" y="164924"/>
                  </a:lnTo>
                  <a:lnTo>
                    <a:pt x="1055" y="48290"/>
                  </a:lnTo>
                  <a:close/>
                  <a:moveTo>
                    <a:pt x="0" y="0"/>
                  </a:moveTo>
                  <a:lnTo>
                    <a:pt x="34832" y="0"/>
                  </a:lnTo>
                  <a:lnTo>
                    <a:pt x="34832" y="30610"/>
                  </a:lnTo>
                  <a:lnTo>
                    <a:pt x="0" y="30610"/>
                  </a:lnTo>
                  <a:lnTo>
                    <a:pt x="0" y="0"/>
                  </a:lnTo>
                  <a:close/>
                </a:path>
              </a:pathLst>
            </a:custGeom>
            <a:grpFill/>
            <a:ln w="0" cap="flat">
              <a:noFill/>
              <a:prstDash val="solid"/>
              <a:miter/>
            </a:ln>
          </p:spPr>
          <p:txBody>
            <a:bodyPr rtlCol="0" anchor="ctr"/>
            <a:lstStyle/>
            <a:p>
              <a:endParaRPr lang="en-AU"/>
            </a:p>
          </p:txBody>
        </p:sp>
        <p:sp>
          <p:nvSpPr>
            <p:cNvPr id="17" name="Freeform: Shape 16">
              <a:extLst>
                <a:ext uri="{FF2B5EF4-FFF2-40B4-BE49-F238E27FC236}">
                  <a16:creationId xmlns:a16="http://schemas.microsoft.com/office/drawing/2014/main" id="{C5EFE5C3-9777-2222-58EF-845A49760D6A}"/>
                </a:ext>
              </a:extLst>
            </p:cNvPr>
            <p:cNvSpPr/>
            <p:nvPr/>
          </p:nvSpPr>
          <p:spPr>
            <a:xfrm>
              <a:off x="1959869" y="6174385"/>
              <a:ext cx="117953" cy="123758"/>
            </a:xfrm>
            <a:custGeom>
              <a:avLst/>
              <a:gdLst>
                <a:gd name="connsiteX0" fmla="*/ 49609 w 117953"/>
                <a:gd name="connsiteY0" fmla="*/ 97107 h 123758"/>
                <a:gd name="connsiteX1" fmla="*/ 73094 w 117953"/>
                <a:gd name="connsiteY1" fmla="*/ 75997 h 123758"/>
                <a:gd name="connsiteX2" fmla="*/ 73094 w 117953"/>
                <a:gd name="connsiteY2" fmla="*/ 70455 h 123758"/>
                <a:gd name="connsiteX3" fmla="*/ 48290 w 117953"/>
                <a:gd name="connsiteY3" fmla="*/ 72566 h 123758"/>
                <a:gd name="connsiteX4" fmla="*/ 32985 w 117953"/>
                <a:gd name="connsiteY4" fmla="*/ 85233 h 123758"/>
                <a:gd name="connsiteX5" fmla="*/ 49609 w 117953"/>
                <a:gd name="connsiteY5" fmla="*/ 96843 h 123758"/>
                <a:gd name="connsiteX6" fmla="*/ 49609 w 117953"/>
                <a:gd name="connsiteY6" fmla="*/ 96843 h 123758"/>
                <a:gd name="connsiteX7" fmla="*/ 0 w 117953"/>
                <a:gd name="connsiteY7" fmla="*/ 86816 h 123758"/>
                <a:gd name="connsiteX8" fmla="*/ 43012 w 117953"/>
                <a:gd name="connsiteY8" fmla="*/ 48026 h 123758"/>
                <a:gd name="connsiteX9" fmla="*/ 73094 w 117953"/>
                <a:gd name="connsiteY9" fmla="*/ 46179 h 123758"/>
                <a:gd name="connsiteX10" fmla="*/ 73094 w 117953"/>
                <a:gd name="connsiteY10" fmla="*/ 41165 h 123758"/>
                <a:gd name="connsiteX11" fmla="*/ 55942 w 117953"/>
                <a:gd name="connsiteY11" fmla="*/ 26652 h 123758"/>
                <a:gd name="connsiteX12" fmla="*/ 38262 w 117953"/>
                <a:gd name="connsiteY12" fmla="*/ 37471 h 123758"/>
                <a:gd name="connsiteX13" fmla="*/ 5541 w 117953"/>
                <a:gd name="connsiteY13" fmla="*/ 37471 h 123758"/>
                <a:gd name="connsiteX14" fmla="*/ 58317 w 117953"/>
                <a:gd name="connsiteY14" fmla="*/ 0 h 123758"/>
                <a:gd name="connsiteX15" fmla="*/ 104232 w 117953"/>
                <a:gd name="connsiteY15" fmla="*/ 39054 h 123758"/>
                <a:gd name="connsiteX16" fmla="*/ 104232 w 117953"/>
                <a:gd name="connsiteY16" fmla="*/ 90774 h 123758"/>
                <a:gd name="connsiteX17" fmla="*/ 107398 w 117953"/>
                <a:gd name="connsiteY17" fmla="*/ 94204 h 123758"/>
                <a:gd name="connsiteX18" fmla="*/ 117953 w 117953"/>
                <a:gd name="connsiteY18" fmla="*/ 94204 h 123758"/>
                <a:gd name="connsiteX19" fmla="*/ 117953 w 117953"/>
                <a:gd name="connsiteY19" fmla="*/ 120328 h 123758"/>
                <a:gd name="connsiteX20" fmla="*/ 94204 w 117953"/>
                <a:gd name="connsiteY20" fmla="*/ 120328 h 123758"/>
                <a:gd name="connsiteX21" fmla="*/ 80747 w 117953"/>
                <a:gd name="connsiteY21" fmla="*/ 108718 h 123758"/>
                <a:gd name="connsiteX22" fmla="*/ 45123 w 117953"/>
                <a:gd name="connsiteY22" fmla="*/ 123759 h 123758"/>
                <a:gd name="connsiteX23" fmla="*/ 0 w 117953"/>
                <a:gd name="connsiteY23" fmla="*/ 86552 h 123758"/>
                <a:gd name="connsiteX24" fmla="*/ 0 w 117953"/>
                <a:gd name="connsiteY24" fmla="*/ 86552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953" h="123758">
                  <a:moveTo>
                    <a:pt x="49609" y="97107"/>
                  </a:moveTo>
                  <a:cubicBezTo>
                    <a:pt x="62539" y="97107"/>
                    <a:pt x="73094" y="90246"/>
                    <a:pt x="73094" y="75997"/>
                  </a:cubicBezTo>
                  <a:lnTo>
                    <a:pt x="73094" y="70455"/>
                  </a:lnTo>
                  <a:lnTo>
                    <a:pt x="48290" y="72566"/>
                  </a:lnTo>
                  <a:cubicBezTo>
                    <a:pt x="37735" y="73622"/>
                    <a:pt x="32985" y="78899"/>
                    <a:pt x="32985" y="85233"/>
                  </a:cubicBezTo>
                  <a:cubicBezTo>
                    <a:pt x="32985" y="92357"/>
                    <a:pt x="38790" y="96843"/>
                    <a:pt x="49609" y="96843"/>
                  </a:cubicBezTo>
                  <a:lnTo>
                    <a:pt x="49609" y="96843"/>
                  </a:lnTo>
                  <a:close/>
                  <a:moveTo>
                    <a:pt x="0" y="86816"/>
                  </a:moveTo>
                  <a:cubicBezTo>
                    <a:pt x="0" y="64650"/>
                    <a:pt x="14513" y="49873"/>
                    <a:pt x="43012" y="48026"/>
                  </a:cubicBezTo>
                  <a:lnTo>
                    <a:pt x="73094" y="46179"/>
                  </a:lnTo>
                  <a:lnTo>
                    <a:pt x="73094" y="41165"/>
                  </a:lnTo>
                  <a:cubicBezTo>
                    <a:pt x="73094" y="31138"/>
                    <a:pt x="67817" y="26652"/>
                    <a:pt x="55942" y="26652"/>
                  </a:cubicBezTo>
                  <a:cubicBezTo>
                    <a:pt x="44068" y="26652"/>
                    <a:pt x="39582" y="30082"/>
                    <a:pt x="38262" y="37471"/>
                  </a:cubicBezTo>
                  <a:lnTo>
                    <a:pt x="5541" y="37471"/>
                  </a:lnTo>
                  <a:cubicBezTo>
                    <a:pt x="7916" y="13722"/>
                    <a:pt x="24277" y="0"/>
                    <a:pt x="58317" y="0"/>
                  </a:cubicBezTo>
                  <a:cubicBezTo>
                    <a:pt x="87080" y="0"/>
                    <a:pt x="104232" y="14249"/>
                    <a:pt x="104232" y="39054"/>
                  </a:cubicBezTo>
                  <a:lnTo>
                    <a:pt x="104232" y="90774"/>
                  </a:lnTo>
                  <a:cubicBezTo>
                    <a:pt x="104232" y="92885"/>
                    <a:pt x="105287" y="94204"/>
                    <a:pt x="107398" y="94204"/>
                  </a:cubicBezTo>
                  <a:lnTo>
                    <a:pt x="117953" y="94204"/>
                  </a:lnTo>
                  <a:lnTo>
                    <a:pt x="117953" y="120328"/>
                  </a:lnTo>
                  <a:lnTo>
                    <a:pt x="94204" y="120328"/>
                  </a:lnTo>
                  <a:cubicBezTo>
                    <a:pt x="86024" y="120328"/>
                    <a:pt x="81274" y="115842"/>
                    <a:pt x="80747" y="108718"/>
                  </a:cubicBezTo>
                  <a:cubicBezTo>
                    <a:pt x="74414" y="117953"/>
                    <a:pt x="61220" y="123759"/>
                    <a:pt x="45123" y="123759"/>
                  </a:cubicBezTo>
                  <a:cubicBezTo>
                    <a:pt x="17680" y="123759"/>
                    <a:pt x="0" y="109509"/>
                    <a:pt x="0" y="86552"/>
                  </a:cubicBezTo>
                  <a:lnTo>
                    <a:pt x="0" y="86552"/>
                  </a:lnTo>
                  <a:close/>
                </a:path>
              </a:pathLst>
            </a:custGeom>
            <a:grpFill/>
            <a:ln w="0" cap="flat">
              <a:noFill/>
              <a:prstDash val="solid"/>
              <a:miter/>
            </a:ln>
          </p:spPr>
          <p:txBody>
            <a:bodyPr rtlCol="0" anchor="ctr"/>
            <a:lstStyle/>
            <a:p>
              <a:endParaRPr lang="en-AU"/>
            </a:p>
          </p:txBody>
        </p:sp>
        <p:sp>
          <p:nvSpPr>
            <p:cNvPr id="18" name="Freeform: Shape 17">
              <a:extLst>
                <a:ext uri="{FF2B5EF4-FFF2-40B4-BE49-F238E27FC236}">
                  <a16:creationId xmlns:a16="http://schemas.microsoft.com/office/drawing/2014/main" id="{3A7569F0-C925-00F9-113D-BB346420917B}"/>
                </a:ext>
              </a:extLst>
            </p:cNvPr>
            <p:cNvSpPr/>
            <p:nvPr/>
          </p:nvSpPr>
          <p:spPr>
            <a:xfrm>
              <a:off x="2090225" y="6129262"/>
              <a:ext cx="53567" cy="165451"/>
            </a:xfrm>
            <a:custGeom>
              <a:avLst/>
              <a:gdLst>
                <a:gd name="connsiteX0" fmla="*/ 0 w 53567"/>
                <a:gd name="connsiteY0" fmla="*/ 141175 h 165451"/>
                <a:gd name="connsiteX1" fmla="*/ 0 w 53567"/>
                <a:gd name="connsiteY1" fmla="*/ 0 h 165451"/>
                <a:gd name="connsiteX2" fmla="*/ 33249 w 53567"/>
                <a:gd name="connsiteY2" fmla="*/ 0 h 165451"/>
                <a:gd name="connsiteX3" fmla="*/ 33249 w 53567"/>
                <a:gd name="connsiteY3" fmla="*/ 129300 h 165451"/>
                <a:gd name="connsiteX4" fmla="*/ 40637 w 53567"/>
                <a:gd name="connsiteY4" fmla="*/ 136689 h 165451"/>
                <a:gd name="connsiteX5" fmla="*/ 53567 w 53567"/>
                <a:gd name="connsiteY5" fmla="*/ 136689 h 165451"/>
                <a:gd name="connsiteX6" fmla="*/ 53567 w 53567"/>
                <a:gd name="connsiteY6" fmla="*/ 165451 h 165451"/>
                <a:gd name="connsiteX7" fmla="*/ 26388 w 53567"/>
                <a:gd name="connsiteY7" fmla="*/ 165451 h 165451"/>
                <a:gd name="connsiteX8" fmla="*/ 0 w 53567"/>
                <a:gd name="connsiteY8" fmla="*/ 141175 h 16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567" h="165451">
                  <a:moveTo>
                    <a:pt x="0" y="141175"/>
                  </a:moveTo>
                  <a:lnTo>
                    <a:pt x="0" y="0"/>
                  </a:lnTo>
                  <a:lnTo>
                    <a:pt x="33249" y="0"/>
                  </a:lnTo>
                  <a:lnTo>
                    <a:pt x="33249" y="129300"/>
                  </a:lnTo>
                  <a:cubicBezTo>
                    <a:pt x="33249" y="134314"/>
                    <a:pt x="35096" y="136689"/>
                    <a:pt x="40637" y="136689"/>
                  </a:cubicBezTo>
                  <a:lnTo>
                    <a:pt x="53567" y="136689"/>
                  </a:lnTo>
                  <a:lnTo>
                    <a:pt x="53567" y="165451"/>
                  </a:lnTo>
                  <a:lnTo>
                    <a:pt x="26388" y="165451"/>
                  </a:lnTo>
                  <a:cubicBezTo>
                    <a:pt x="8444" y="165451"/>
                    <a:pt x="0" y="158591"/>
                    <a:pt x="0" y="141175"/>
                  </a:cubicBezTo>
                  <a:close/>
                </a:path>
              </a:pathLst>
            </a:custGeom>
            <a:grpFill/>
            <a:ln w="0" cap="flat">
              <a:noFill/>
              <a:prstDash val="solid"/>
              <a:miter/>
            </a:ln>
          </p:spPr>
          <p:txBody>
            <a:bodyPr rtlCol="0" anchor="ctr"/>
            <a:lstStyle/>
            <a:p>
              <a:endParaRPr lang="en-AU"/>
            </a:p>
          </p:txBody>
        </p:sp>
        <p:sp>
          <p:nvSpPr>
            <p:cNvPr id="19" name="Freeform: Shape 18">
              <a:extLst>
                <a:ext uri="{FF2B5EF4-FFF2-40B4-BE49-F238E27FC236}">
                  <a16:creationId xmlns:a16="http://schemas.microsoft.com/office/drawing/2014/main" id="{10C820CD-2EB9-6390-1435-984ADE9AC646}"/>
                </a:ext>
              </a:extLst>
            </p:cNvPr>
            <p:cNvSpPr/>
            <p:nvPr/>
          </p:nvSpPr>
          <p:spPr>
            <a:xfrm>
              <a:off x="1202012" y="6325851"/>
              <a:ext cx="107398" cy="165187"/>
            </a:xfrm>
            <a:custGeom>
              <a:avLst/>
              <a:gdLst>
                <a:gd name="connsiteX0" fmla="*/ 0 w 107398"/>
                <a:gd name="connsiteY0" fmla="*/ 0 h 165187"/>
                <a:gd name="connsiteX1" fmla="*/ 107398 w 107398"/>
                <a:gd name="connsiteY1" fmla="*/ 0 h 165187"/>
                <a:gd name="connsiteX2" fmla="*/ 107398 w 107398"/>
                <a:gd name="connsiteY2" fmla="*/ 31665 h 165187"/>
                <a:gd name="connsiteX3" fmla="*/ 34040 w 107398"/>
                <a:gd name="connsiteY3" fmla="*/ 31665 h 165187"/>
                <a:gd name="connsiteX4" fmla="*/ 34040 w 107398"/>
                <a:gd name="connsiteY4" fmla="*/ 62803 h 165187"/>
                <a:gd name="connsiteX5" fmla="*/ 107398 w 107398"/>
                <a:gd name="connsiteY5" fmla="*/ 62803 h 165187"/>
                <a:gd name="connsiteX6" fmla="*/ 107398 w 107398"/>
                <a:gd name="connsiteY6" fmla="*/ 94732 h 165187"/>
                <a:gd name="connsiteX7" fmla="*/ 34040 w 107398"/>
                <a:gd name="connsiteY7" fmla="*/ 94732 h 165187"/>
                <a:gd name="connsiteX8" fmla="*/ 34040 w 107398"/>
                <a:gd name="connsiteY8" fmla="*/ 133258 h 165187"/>
                <a:gd name="connsiteX9" fmla="*/ 107398 w 107398"/>
                <a:gd name="connsiteY9" fmla="*/ 133258 h 165187"/>
                <a:gd name="connsiteX10" fmla="*/ 107398 w 107398"/>
                <a:gd name="connsiteY10" fmla="*/ 165188 h 165187"/>
                <a:gd name="connsiteX11" fmla="*/ 0 w 107398"/>
                <a:gd name="connsiteY11" fmla="*/ 165188 h 165187"/>
                <a:gd name="connsiteX12" fmla="*/ 0 w 107398"/>
                <a:gd name="connsiteY12" fmla="*/ 0 h 1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398" h="165187">
                  <a:moveTo>
                    <a:pt x="0" y="0"/>
                  </a:moveTo>
                  <a:lnTo>
                    <a:pt x="107398" y="0"/>
                  </a:lnTo>
                  <a:lnTo>
                    <a:pt x="107398" y="31665"/>
                  </a:lnTo>
                  <a:lnTo>
                    <a:pt x="34040" y="31665"/>
                  </a:lnTo>
                  <a:lnTo>
                    <a:pt x="34040" y="62803"/>
                  </a:lnTo>
                  <a:lnTo>
                    <a:pt x="107398" y="62803"/>
                  </a:lnTo>
                  <a:lnTo>
                    <a:pt x="107398" y="94732"/>
                  </a:lnTo>
                  <a:lnTo>
                    <a:pt x="34040" y="94732"/>
                  </a:lnTo>
                  <a:lnTo>
                    <a:pt x="34040" y="133258"/>
                  </a:lnTo>
                  <a:lnTo>
                    <a:pt x="107398" y="133258"/>
                  </a:lnTo>
                  <a:lnTo>
                    <a:pt x="107398" y="165188"/>
                  </a:lnTo>
                  <a:lnTo>
                    <a:pt x="0" y="165188"/>
                  </a:lnTo>
                  <a:lnTo>
                    <a:pt x="0" y="0"/>
                  </a:lnTo>
                  <a:close/>
                </a:path>
              </a:pathLst>
            </a:custGeom>
            <a:grpFill/>
            <a:ln w="0" cap="flat">
              <a:noFill/>
              <a:prstDash val="solid"/>
              <a:miter/>
            </a:ln>
          </p:spPr>
          <p:txBody>
            <a:bodyPr rtlCol="0" anchor="ctr"/>
            <a:lstStyle/>
            <a:p>
              <a:endParaRPr lang="en-AU"/>
            </a:p>
          </p:txBody>
        </p:sp>
        <p:sp>
          <p:nvSpPr>
            <p:cNvPr id="20" name="Freeform: Shape 19">
              <a:extLst>
                <a:ext uri="{FF2B5EF4-FFF2-40B4-BE49-F238E27FC236}">
                  <a16:creationId xmlns:a16="http://schemas.microsoft.com/office/drawing/2014/main" id="{822BA16D-F831-C0F2-E5D5-F0F60B11264B}"/>
                </a:ext>
              </a:extLst>
            </p:cNvPr>
            <p:cNvSpPr/>
            <p:nvPr/>
          </p:nvSpPr>
          <p:spPr>
            <a:xfrm>
              <a:off x="1330257" y="6370974"/>
              <a:ext cx="108981" cy="120328"/>
            </a:xfrm>
            <a:custGeom>
              <a:avLst/>
              <a:gdLst>
                <a:gd name="connsiteX0" fmla="*/ 0 w 108981"/>
                <a:gd name="connsiteY0" fmla="*/ 3430 h 120328"/>
                <a:gd name="connsiteX1" fmla="*/ 29290 w 108981"/>
                <a:gd name="connsiteY1" fmla="*/ 3430 h 120328"/>
                <a:gd name="connsiteX2" fmla="*/ 29290 w 108981"/>
                <a:gd name="connsiteY2" fmla="*/ 15305 h 120328"/>
                <a:gd name="connsiteX3" fmla="*/ 62275 w 108981"/>
                <a:gd name="connsiteY3" fmla="*/ 0 h 120328"/>
                <a:gd name="connsiteX4" fmla="*/ 108982 w 108981"/>
                <a:gd name="connsiteY4" fmla="*/ 49345 h 120328"/>
                <a:gd name="connsiteX5" fmla="*/ 108982 w 108981"/>
                <a:gd name="connsiteY5" fmla="*/ 120328 h 120328"/>
                <a:gd name="connsiteX6" fmla="*/ 75733 w 108981"/>
                <a:gd name="connsiteY6" fmla="*/ 120328 h 120328"/>
                <a:gd name="connsiteX7" fmla="*/ 75733 w 108981"/>
                <a:gd name="connsiteY7" fmla="*/ 53039 h 120328"/>
                <a:gd name="connsiteX8" fmla="*/ 55414 w 108981"/>
                <a:gd name="connsiteY8" fmla="*/ 29818 h 120328"/>
                <a:gd name="connsiteX9" fmla="*/ 33249 w 108981"/>
                <a:gd name="connsiteY9" fmla="*/ 53831 h 120328"/>
                <a:gd name="connsiteX10" fmla="*/ 33249 w 108981"/>
                <a:gd name="connsiteY10" fmla="*/ 120328 h 120328"/>
                <a:gd name="connsiteX11" fmla="*/ 0 w 108981"/>
                <a:gd name="connsiteY11" fmla="*/ 120328 h 120328"/>
                <a:gd name="connsiteX12" fmla="*/ 0 w 108981"/>
                <a:gd name="connsiteY12" fmla="*/ 3694 h 120328"/>
                <a:gd name="connsiteX13" fmla="*/ 0 w 108981"/>
                <a:gd name="connsiteY13" fmla="*/ 3694 h 120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981" h="120328">
                  <a:moveTo>
                    <a:pt x="0" y="3430"/>
                  </a:moveTo>
                  <a:lnTo>
                    <a:pt x="29290" y="3430"/>
                  </a:lnTo>
                  <a:lnTo>
                    <a:pt x="29290" y="15305"/>
                  </a:lnTo>
                  <a:cubicBezTo>
                    <a:pt x="36151" y="5278"/>
                    <a:pt x="48817" y="0"/>
                    <a:pt x="62275" y="0"/>
                  </a:cubicBezTo>
                  <a:cubicBezTo>
                    <a:pt x="91038" y="0"/>
                    <a:pt x="108982" y="18471"/>
                    <a:pt x="108982" y="49345"/>
                  </a:cubicBezTo>
                  <a:lnTo>
                    <a:pt x="108982" y="120328"/>
                  </a:lnTo>
                  <a:lnTo>
                    <a:pt x="75733" y="120328"/>
                  </a:lnTo>
                  <a:lnTo>
                    <a:pt x="75733" y="53039"/>
                  </a:lnTo>
                  <a:cubicBezTo>
                    <a:pt x="75733" y="37471"/>
                    <a:pt x="68608" y="29818"/>
                    <a:pt x="55414" y="29818"/>
                  </a:cubicBezTo>
                  <a:cubicBezTo>
                    <a:pt x="42220" y="29818"/>
                    <a:pt x="33249" y="39054"/>
                    <a:pt x="33249" y="53831"/>
                  </a:cubicBezTo>
                  <a:lnTo>
                    <a:pt x="33249" y="120328"/>
                  </a:lnTo>
                  <a:lnTo>
                    <a:pt x="0" y="120328"/>
                  </a:lnTo>
                  <a:lnTo>
                    <a:pt x="0" y="3694"/>
                  </a:lnTo>
                  <a:lnTo>
                    <a:pt x="0" y="3694"/>
                  </a:lnTo>
                  <a:close/>
                </a:path>
              </a:pathLst>
            </a:custGeom>
            <a:grpFill/>
            <a:ln w="0" cap="flat">
              <a:noFill/>
              <a:prstDash val="solid"/>
              <a:miter/>
            </a:ln>
          </p:spPr>
          <p:txBody>
            <a:bodyPr rtlCol="0" anchor="ctr"/>
            <a:lstStyle/>
            <a:p>
              <a:endParaRPr lang="en-AU"/>
            </a:p>
          </p:txBody>
        </p:sp>
        <p:sp>
          <p:nvSpPr>
            <p:cNvPr id="21" name="Freeform: Shape 20">
              <a:extLst>
                <a:ext uri="{FF2B5EF4-FFF2-40B4-BE49-F238E27FC236}">
                  <a16:creationId xmlns:a16="http://schemas.microsoft.com/office/drawing/2014/main" id="{E71655F7-83CF-BB38-E810-105FC40C0007}"/>
                </a:ext>
              </a:extLst>
            </p:cNvPr>
            <p:cNvSpPr/>
            <p:nvPr/>
          </p:nvSpPr>
          <p:spPr>
            <a:xfrm>
              <a:off x="1454015" y="6370710"/>
              <a:ext cx="116633" cy="123758"/>
            </a:xfrm>
            <a:custGeom>
              <a:avLst/>
              <a:gdLst>
                <a:gd name="connsiteX0" fmla="*/ 83385 w 116633"/>
                <a:gd name="connsiteY0" fmla="*/ 48817 h 123758"/>
                <a:gd name="connsiteX1" fmla="*/ 83385 w 116633"/>
                <a:gd name="connsiteY1" fmla="*/ 48290 h 123758"/>
                <a:gd name="connsiteX2" fmla="*/ 58581 w 116633"/>
                <a:gd name="connsiteY2" fmla="*/ 26124 h 123758"/>
                <a:gd name="connsiteX3" fmla="*/ 32721 w 116633"/>
                <a:gd name="connsiteY3" fmla="*/ 48817 h 123758"/>
                <a:gd name="connsiteX4" fmla="*/ 83385 w 116633"/>
                <a:gd name="connsiteY4" fmla="*/ 48817 h 123758"/>
                <a:gd name="connsiteX5" fmla="*/ 264 w 116633"/>
                <a:gd name="connsiteY5" fmla="*/ 61220 h 123758"/>
                <a:gd name="connsiteX6" fmla="*/ 58581 w 116633"/>
                <a:gd name="connsiteY6" fmla="*/ 0 h 123758"/>
                <a:gd name="connsiteX7" fmla="*/ 116634 w 116633"/>
                <a:gd name="connsiteY7" fmla="*/ 60164 h 123758"/>
                <a:gd name="connsiteX8" fmla="*/ 115842 w 116633"/>
                <a:gd name="connsiteY8" fmla="*/ 73622 h 123758"/>
                <a:gd name="connsiteX9" fmla="*/ 32721 w 116633"/>
                <a:gd name="connsiteY9" fmla="*/ 73622 h 123758"/>
                <a:gd name="connsiteX10" fmla="*/ 59900 w 116633"/>
                <a:gd name="connsiteY10" fmla="*/ 96315 h 123758"/>
                <a:gd name="connsiteX11" fmla="*/ 80483 w 116633"/>
                <a:gd name="connsiteY11" fmla="*/ 85496 h 123758"/>
                <a:gd name="connsiteX12" fmla="*/ 114523 w 116633"/>
                <a:gd name="connsiteY12" fmla="*/ 85496 h 123758"/>
                <a:gd name="connsiteX13" fmla="*/ 59636 w 116633"/>
                <a:gd name="connsiteY13" fmla="*/ 123759 h 123758"/>
                <a:gd name="connsiteX14" fmla="*/ 0 w 116633"/>
                <a:gd name="connsiteY14" fmla="*/ 61220 h 123758"/>
                <a:gd name="connsiteX15" fmla="*/ 0 w 116633"/>
                <a:gd name="connsiteY15" fmla="*/ 61220 h 123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6633" h="123758">
                  <a:moveTo>
                    <a:pt x="83385" y="48817"/>
                  </a:moveTo>
                  <a:lnTo>
                    <a:pt x="83385" y="48290"/>
                  </a:lnTo>
                  <a:cubicBezTo>
                    <a:pt x="83385" y="35096"/>
                    <a:pt x="74941" y="26124"/>
                    <a:pt x="58581" y="26124"/>
                  </a:cubicBezTo>
                  <a:cubicBezTo>
                    <a:pt x="42220" y="26124"/>
                    <a:pt x="33776" y="35096"/>
                    <a:pt x="32721" y="48817"/>
                  </a:cubicBezTo>
                  <a:lnTo>
                    <a:pt x="83385" y="48817"/>
                  </a:lnTo>
                  <a:close/>
                  <a:moveTo>
                    <a:pt x="264" y="61220"/>
                  </a:moveTo>
                  <a:cubicBezTo>
                    <a:pt x="264" y="24013"/>
                    <a:pt x="24013" y="0"/>
                    <a:pt x="58581" y="0"/>
                  </a:cubicBezTo>
                  <a:cubicBezTo>
                    <a:pt x="93149" y="0"/>
                    <a:pt x="116634" y="23221"/>
                    <a:pt x="116634" y="60164"/>
                  </a:cubicBezTo>
                  <a:cubicBezTo>
                    <a:pt x="116634" y="64386"/>
                    <a:pt x="116634" y="68608"/>
                    <a:pt x="115842" y="73622"/>
                  </a:cubicBezTo>
                  <a:lnTo>
                    <a:pt x="32721" y="73622"/>
                  </a:lnTo>
                  <a:cubicBezTo>
                    <a:pt x="34040" y="88135"/>
                    <a:pt x="43804" y="96315"/>
                    <a:pt x="59900" y="96315"/>
                  </a:cubicBezTo>
                  <a:cubicBezTo>
                    <a:pt x="70455" y="96315"/>
                    <a:pt x="77580" y="91829"/>
                    <a:pt x="80483" y="85496"/>
                  </a:cubicBezTo>
                  <a:lnTo>
                    <a:pt x="114523" y="85496"/>
                  </a:lnTo>
                  <a:cubicBezTo>
                    <a:pt x="107662" y="108718"/>
                    <a:pt x="89718" y="123759"/>
                    <a:pt x="59636" y="123759"/>
                  </a:cubicBezTo>
                  <a:cubicBezTo>
                    <a:pt x="23749" y="123759"/>
                    <a:pt x="0" y="98954"/>
                    <a:pt x="0" y="61220"/>
                  </a:cubicBezTo>
                  <a:lnTo>
                    <a:pt x="0" y="61220"/>
                  </a:lnTo>
                  <a:close/>
                </a:path>
              </a:pathLst>
            </a:custGeom>
            <a:grpFill/>
            <a:ln w="0" cap="flat">
              <a:noFill/>
              <a:prstDash val="solid"/>
              <a:miter/>
            </a:ln>
          </p:spPr>
          <p:txBody>
            <a:bodyPr rtlCol="0" anchor="ctr"/>
            <a:lstStyle/>
            <a:p>
              <a:endParaRPr lang="en-AU"/>
            </a:p>
          </p:txBody>
        </p:sp>
        <p:sp>
          <p:nvSpPr>
            <p:cNvPr id="22" name="Freeform: Shape 21">
              <a:extLst>
                <a:ext uri="{FF2B5EF4-FFF2-40B4-BE49-F238E27FC236}">
                  <a16:creationId xmlns:a16="http://schemas.microsoft.com/office/drawing/2014/main" id="{625E49A2-183F-C249-C648-9962AC13B9E5}"/>
                </a:ext>
              </a:extLst>
            </p:cNvPr>
            <p:cNvSpPr/>
            <p:nvPr/>
          </p:nvSpPr>
          <p:spPr>
            <a:xfrm>
              <a:off x="1587802" y="6374405"/>
              <a:ext cx="77316" cy="116633"/>
            </a:xfrm>
            <a:custGeom>
              <a:avLst/>
              <a:gdLst>
                <a:gd name="connsiteX0" fmla="*/ 0 w 77316"/>
                <a:gd name="connsiteY0" fmla="*/ 0 h 116633"/>
                <a:gd name="connsiteX1" fmla="*/ 29290 w 77316"/>
                <a:gd name="connsiteY1" fmla="*/ 0 h 116633"/>
                <a:gd name="connsiteX2" fmla="*/ 29290 w 77316"/>
                <a:gd name="connsiteY2" fmla="*/ 20582 h 116633"/>
                <a:gd name="connsiteX3" fmla="*/ 56470 w 77316"/>
                <a:gd name="connsiteY3" fmla="*/ 0 h 116633"/>
                <a:gd name="connsiteX4" fmla="*/ 77316 w 77316"/>
                <a:gd name="connsiteY4" fmla="*/ 0 h 116633"/>
                <a:gd name="connsiteX5" fmla="*/ 77316 w 77316"/>
                <a:gd name="connsiteY5" fmla="*/ 28763 h 116633"/>
                <a:gd name="connsiteX6" fmla="*/ 52512 w 77316"/>
                <a:gd name="connsiteY6" fmla="*/ 28763 h 116633"/>
                <a:gd name="connsiteX7" fmla="*/ 33249 w 77316"/>
                <a:gd name="connsiteY7" fmla="*/ 48553 h 116633"/>
                <a:gd name="connsiteX8" fmla="*/ 33249 w 77316"/>
                <a:gd name="connsiteY8" fmla="*/ 116634 h 116633"/>
                <a:gd name="connsiteX9" fmla="*/ 0 w 77316"/>
                <a:gd name="connsiteY9" fmla="*/ 116634 h 116633"/>
                <a:gd name="connsiteX10" fmla="*/ 0 w 77316"/>
                <a:gd name="connsiteY10" fmla="*/ 0 h 11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316" h="116633">
                  <a:moveTo>
                    <a:pt x="0" y="0"/>
                  </a:moveTo>
                  <a:lnTo>
                    <a:pt x="29290" y="0"/>
                  </a:lnTo>
                  <a:lnTo>
                    <a:pt x="29290" y="20582"/>
                  </a:lnTo>
                  <a:cubicBezTo>
                    <a:pt x="32193" y="7389"/>
                    <a:pt x="41693" y="0"/>
                    <a:pt x="56470" y="0"/>
                  </a:cubicBezTo>
                  <a:lnTo>
                    <a:pt x="77316" y="0"/>
                  </a:lnTo>
                  <a:lnTo>
                    <a:pt x="77316" y="28763"/>
                  </a:lnTo>
                  <a:lnTo>
                    <a:pt x="52512" y="28763"/>
                  </a:lnTo>
                  <a:cubicBezTo>
                    <a:pt x="39582" y="28763"/>
                    <a:pt x="33249" y="35360"/>
                    <a:pt x="33249" y="48553"/>
                  </a:cubicBezTo>
                  <a:lnTo>
                    <a:pt x="33249" y="116634"/>
                  </a:lnTo>
                  <a:lnTo>
                    <a:pt x="0" y="116634"/>
                  </a:lnTo>
                  <a:lnTo>
                    <a:pt x="0" y="0"/>
                  </a:lnTo>
                  <a:close/>
                </a:path>
              </a:pathLst>
            </a:custGeom>
            <a:grpFill/>
            <a:ln w="0" cap="flat">
              <a:noFill/>
              <a:prstDash val="solid"/>
              <a:miter/>
            </a:ln>
          </p:spPr>
          <p:txBody>
            <a:bodyPr rtlCol="0" anchor="ctr"/>
            <a:lstStyle/>
            <a:p>
              <a:endParaRPr lang="en-AU"/>
            </a:p>
          </p:txBody>
        </p:sp>
        <p:sp>
          <p:nvSpPr>
            <p:cNvPr id="23" name="Freeform: Shape 22">
              <a:extLst>
                <a:ext uri="{FF2B5EF4-FFF2-40B4-BE49-F238E27FC236}">
                  <a16:creationId xmlns:a16="http://schemas.microsoft.com/office/drawing/2014/main" id="{72C39E48-0C25-D5BF-63AF-B89D8869B87E}"/>
                </a:ext>
              </a:extLst>
            </p:cNvPr>
            <p:cNvSpPr/>
            <p:nvPr/>
          </p:nvSpPr>
          <p:spPr>
            <a:xfrm>
              <a:off x="1664590" y="6370710"/>
              <a:ext cx="130091" cy="162548"/>
            </a:xfrm>
            <a:custGeom>
              <a:avLst/>
              <a:gdLst>
                <a:gd name="connsiteX0" fmla="*/ 57525 w 130091"/>
                <a:gd name="connsiteY0" fmla="*/ 57789 h 162548"/>
                <a:gd name="connsiteX1" fmla="*/ 74941 w 130091"/>
                <a:gd name="connsiteY1" fmla="*/ 41429 h 162548"/>
                <a:gd name="connsiteX2" fmla="*/ 57525 w 130091"/>
                <a:gd name="connsiteY2" fmla="*/ 24805 h 162548"/>
                <a:gd name="connsiteX3" fmla="*/ 39846 w 130091"/>
                <a:gd name="connsiteY3" fmla="*/ 41429 h 162548"/>
                <a:gd name="connsiteX4" fmla="*/ 57525 w 130091"/>
                <a:gd name="connsiteY4" fmla="*/ 57789 h 162548"/>
                <a:gd name="connsiteX5" fmla="*/ 42484 w 130091"/>
                <a:gd name="connsiteY5" fmla="*/ 138536 h 162548"/>
                <a:gd name="connsiteX6" fmla="*/ 77844 w 130091"/>
                <a:gd name="connsiteY6" fmla="*/ 138536 h 162548"/>
                <a:gd name="connsiteX7" fmla="*/ 88663 w 130091"/>
                <a:gd name="connsiteY7" fmla="*/ 129036 h 162548"/>
                <a:gd name="connsiteX8" fmla="*/ 78108 w 130091"/>
                <a:gd name="connsiteY8" fmla="*/ 120328 h 162548"/>
                <a:gd name="connsiteX9" fmla="*/ 42484 w 130091"/>
                <a:gd name="connsiteY9" fmla="*/ 120328 h 162548"/>
                <a:gd name="connsiteX10" fmla="*/ 31138 w 130091"/>
                <a:gd name="connsiteY10" fmla="*/ 129564 h 162548"/>
                <a:gd name="connsiteX11" fmla="*/ 42220 w 130091"/>
                <a:gd name="connsiteY11" fmla="*/ 138536 h 162548"/>
                <a:gd name="connsiteX12" fmla="*/ 0 w 130091"/>
                <a:gd name="connsiteY12" fmla="*/ 133258 h 162548"/>
                <a:gd name="connsiteX13" fmla="*/ 14249 w 130091"/>
                <a:gd name="connsiteY13" fmla="*/ 109773 h 162548"/>
                <a:gd name="connsiteX14" fmla="*/ 4486 w 130091"/>
                <a:gd name="connsiteY14" fmla="*/ 90774 h 162548"/>
                <a:gd name="connsiteX15" fmla="*/ 22957 w 130091"/>
                <a:gd name="connsiteY15" fmla="*/ 68080 h 162548"/>
                <a:gd name="connsiteX16" fmla="*/ 8972 w 130091"/>
                <a:gd name="connsiteY16" fmla="*/ 39846 h 162548"/>
                <a:gd name="connsiteX17" fmla="*/ 57261 w 130091"/>
                <a:gd name="connsiteY17" fmla="*/ 0 h 162548"/>
                <a:gd name="connsiteX18" fmla="*/ 97371 w 130091"/>
                <a:gd name="connsiteY18" fmla="*/ 21638 h 162548"/>
                <a:gd name="connsiteX19" fmla="*/ 97371 w 130091"/>
                <a:gd name="connsiteY19" fmla="*/ 18208 h 162548"/>
                <a:gd name="connsiteX20" fmla="*/ 112412 w 130091"/>
                <a:gd name="connsiteY20" fmla="*/ 3694 h 162548"/>
                <a:gd name="connsiteX21" fmla="*/ 130092 w 130091"/>
                <a:gd name="connsiteY21" fmla="*/ 3694 h 162548"/>
                <a:gd name="connsiteX22" fmla="*/ 130092 w 130091"/>
                <a:gd name="connsiteY22" fmla="*/ 32457 h 162548"/>
                <a:gd name="connsiteX23" fmla="*/ 110037 w 130091"/>
                <a:gd name="connsiteY23" fmla="*/ 32457 h 162548"/>
                <a:gd name="connsiteX24" fmla="*/ 106079 w 130091"/>
                <a:gd name="connsiteY24" fmla="*/ 36943 h 162548"/>
                <a:gd name="connsiteX25" fmla="*/ 106079 w 130091"/>
                <a:gd name="connsiteY25" fmla="*/ 42484 h 162548"/>
                <a:gd name="connsiteX26" fmla="*/ 59636 w 130091"/>
                <a:gd name="connsiteY26" fmla="*/ 82330 h 162548"/>
                <a:gd name="connsiteX27" fmla="*/ 40901 w 130091"/>
                <a:gd name="connsiteY27" fmla="*/ 82330 h 162548"/>
                <a:gd name="connsiteX28" fmla="*/ 32985 w 130091"/>
                <a:gd name="connsiteY28" fmla="*/ 89191 h 162548"/>
                <a:gd name="connsiteX29" fmla="*/ 40901 w 130091"/>
                <a:gd name="connsiteY29" fmla="*/ 95788 h 162548"/>
                <a:gd name="connsiteX30" fmla="*/ 81010 w 130091"/>
                <a:gd name="connsiteY30" fmla="*/ 95788 h 162548"/>
                <a:gd name="connsiteX31" fmla="*/ 120064 w 130091"/>
                <a:gd name="connsiteY31" fmla="*/ 127189 h 162548"/>
                <a:gd name="connsiteX32" fmla="*/ 80483 w 130091"/>
                <a:gd name="connsiteY32" fmla="*/ 162549 h 162548"/>
                <a:gd name="connsiteX33" fmla="*/ 37998 w 130091"/>
                <a:gd name="connsiteY33" fmla="*/ 162549 h 162548"/>
                <a:gd name="connsiteX34" fmla="*/ 264 w 130091"/>
                <a:gd name="connsiteY34" fmla="*/ 132731 h 162548"/>
                <a:gd name="connsiteX35" fmla="*/ 264 w 130091"/>
                <a:gd name="connsiteY35" fmla="*/ 132731 h 16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0091" h="162548">
                  <a:moveTo>
                    <a:pt x="57525" y="57789"/>
                  </a:moveTo>
                  <a:cubicBezTo>
                    <a:pt x="68080" y="57789"/>
                    <a:pt x="74941" y="51192"/>
                    <a:pt x="74941" y="41429"/>
                  </a:cubicBezTo>
                  <a:cubicBezTo>
                    <a:pt x="74941" y="31665"/>
                    <a:pt x="68080" y="24805"/>
                    <a:pt x="57525" y="24805"/>
                  </a:cubicBezTo>
                  <a:cubicBezTo>
                    <a:pt x="46970" y="24805"/>
                    <a:pt x="39846" y="31401"/>
                    <a:pt x="39846" y="41429"/>
                  </a:cubicBezTo>
                  <a:cubicBezTo>
                    <a:pt x="39846" y="51456"/>
                    <a:pt x="46706" y="57789"/>
                    <a:pt x="57525" y="57789"/>
                  </a:cubicBezTo>
                  <a:close/>
                  <a:moveTo>
                    <a:pt x="42484" y="138536"/>
                  </a:moveTo>
                  <a:lnTo>
                    <a:pt x="77844" y="138536"/>
                  </a:lnTo>
                  <a:cubicBezTo>
                    <a:pt x="83913" y="138536"/>
                    <a:pt x="88663" y="135105"/>
                    <a:pt x="88663" y="129036"/>
                  </a:cubicBezTo>
                  <a:cubicBezTo>
                    <a:pt x="88663" y="123495"/>
                    <a:pt x="84441" y="120328"/>
                    <a:pt x="78108" y="120328"/>
                  </a:cubicBezTo>
                  <a:lnTo>
                    <a:pt x="42484" y="120328"/>
                  </a:lnTo>
                  <a:cubicBezTo>
                    <a:pt x="35096" y="120328"/>
                    <a:pt x="31138" y="124023"/>
                    <a:pt x="31138" y="129564"/>
                  </a:cubicBezTo>
                  <a:cubicBezTo>
                    <a:pt x="31138" y="135105"/>
                    <a:pt x="34832" y="138536"/>
                    <a:pt x="42220" y="138536"/>
                  </a:cubicBezTo>
                  <a:close/>
                  <a:moveTo>
                    <a:pt x="0" y="133258"/>
                  </a:moveTo>
                  <a:cubicBezTo>
                    <a:pt x="0" y="123759"/>
                    <a:pt x="4750" y="115315"/>
                    <a:pt x="14249" y="109773"/>
                  </a:cubicBezTo>
                  <a:cubicBezTo>
                    <a:pt x="8180" y="105287"/>
                    <a:pt x="4486" y="98426"/>
                    <a:pt x="4486" y="90774"/>
                  </a:cubicBezTo>
                  <a:cubicBezTo>
                    <a:pt x="4486" y="81802"/>
                    <a:pt x="9500" y="72303"/>
                    <a:pt x="22957" y="68080"/>
                  </a:cubicBezTo>
                  <a:cubicBezTo>
                    <a:pt x="13458" y="60692"/>
                    <a:pt x="8972" y="50665"/>
                    <a:pt x="8972" y="39846"/>
                  </a:cubicBezTo>
                  <a:cubicBezTo>
                    <a:pt x="8972" y="17680"/>
                    <a:pt x="26124" y="0"/>
                    <a:pt x="57261" y="0"/>
                  </a:cubicBezTo>
                  <a:cubicBezTo>
                    <a:pt x="75469" y="0"/>
                    <a:pt x="91829" y="8972"/>
                    <a:pt x="97371" y="21638"/>
                  </a:cubicBezTo>
                  <a:lnTo>
                    <a:pt x="97371" y="18208"/>
                  </a:lnTo>
                  <a:cubicBezTo>
                    <a:pt x="97371" y="6069"/>
                    <a:pt x="105551" y="3694"/>
                    <a:pt x="112412" y="3694"/>
                  </a:cubicBezTo>
                  <a:lnTo>
                    <a:pt x="130092" y="3694"/>
                  </a:lnTo>
                  <a:lnTo>
                    <a:pt x="130092" y="32457"/>
                  </a:lnTo>
                  <a:lnTo>
                    <a:pt x="110037" y="32457"/>
                  </a:lnTo>
                  <a:cubicBezTo>
                    <a:pt x="107662" y="32457"/>
                    <a:pt x="106079" y="33776"/>
                    <a:pt x="106079" y="36943"/>
                  </a:cubicBezTo>
                  <a:lnTo>
                    <a:pt x="106079" y="42484"/>
                  </a:lnTo>
                  <a:cubicBezTo>
                    <a:pt x="106079" y="67553"/>
                    <a:pt x="86288" y="82330"/>
                    <a:pt x="59636" y="82330"/>
                  </a:cubicBezTo>
                  <a:lnTo>
                    <a:pt x="40901" y="82330"/>
                  </a:lnTo>
                  <a:cubicBezTo>
                    <a:pt x="35887" y="82330"/>
                    <a:pt x="32985" y="84969"/>
                    <a:pt x="32985" y="89191"/>
                  </a:cubicBezTo>
                  <a:cubicBezTo>
                    <a:pt x="32985" y="93149"/>
                    <a:pt x="36151" y="95788"/>
                    <a:pt x="40901" y="95788"/>
                  </a:cubicBezTo>
                  <a:lnTo>
                    <a:pt x="81010" y="95788"/>
                  </a:lnTo>
                  <a:cubicBezTo>
                    <a:pt x="106079" y="95788"/>
                    <a:pt x="120064" y="107926"/>
                    <a:pt x="120064" y="127189"/>
                  </a:cubicBezTo>
                  <a:cubicBezTo>
                    <a:pt x="120064" y="146452"/>
                    <a:pt x="108454" y="162549"/>
                    <a:pt x="80483" y="162549"/>
                  </a:cubicBezTo>
                  <a:lnTo>
                    <a:pt x="37998" y="162549"/>
                  </a:lnTo>
                  <a:cubicBezTo>
                    <a:pt x="10819" y="162549"/>
                    <a:pt x="264" y="148563"/>
                    <a:pt x="264" y="132731"/>
                  </a:cubicBezTo>
                  <a:lnTo>
                    <a:pt x="264" y="132731"/>
                  </a:lnTo>
                  <a:close/>
                </a:path>
              </a:pathLst>
            </a:custGeom>
            <a:grpFill/>
            <a:ln w="0" cap="flat">
              <a:noFill/>
              <a:prstDash val="solid"/>
              <a:miter/>
            </a:ln>
          </p:spPr>
          <p:txBody>
            <a:bodyPr rtlCol="0" anchor="ctr"/>
            <a:lstStyle/>
            <a:p>
              <a:endParaRPr lang="en-AU"/>
            </a:p>
          </p:txBody>
        </p:sp>
        <p:sp>
          <p:nvSpPr>
            <p:cNvPr id="24" name="Freeform: Shape 23">
              <a:extLst>
                <a:ext uri="{FF2B5EF4-FFF2-40B4-BE49-F238E27FC236}">
                  <a16:creationId xmlns:a16="http://schemas.microsoft.com/office/drawing/2014/main" id="{985317C1-9394-BE2B-4CC9-D440E9304216}"/>
                </a:ext>
              </a:extLst>
            </p:cNvPr>
            <p:cNvSpPr/>
            <p:nvPr/>
          </p:nvSpPr>
          <p:spPr>
            <a:xfrm>
              <a:off x="1801542" y="6374141"/>
              <a:ext cx="129300" cy="155423"/>
            </a:xfrm>
            <a:custGeom>
              <a:avLst/>
              <a:gdLst>
                <a:gd name="connsiteX0" fmla="*/ 2903 w 129300"/>
                <a:gd name="connsiteY0" fmla="*/ 128508 h 155423"/>
                <a:gd name="connsiteX1" fmla="*/ 29290 w 129300"/>
                <a:gd name="connsiteY1" fmla="*/ 128508 h 155423"/>
                <a:gd name="connsiteX2" fmla="*/ 41429 w 129300"/>
                <a:gd name="connsiteY2" fmla="*/ 120856 h 155423"/>
                <a:gd name="connsiteX3" fmla="*/ 47762 w 129300"/>
                <a:gd name="connsiteY3" fmla="*/ 107398 h 155423"/>
                <a:gd name="connsiteX4" fmla="*/ 0 w 129300"/>
                <a:gd name="connsiteY4" fmla="*/ 0 h 155423"/>
                <a:gd name="connsiteX5" fmla="*/ 37735 w 129300"/>
                <a:gd name="connsiteY5" fmla="*/ 0 h 155423"/>
                <a:gd name="connsiteX6" fmla="*/ 65178 w 129300"/>
                <a:gd name="connsiteY6" fmla="*/ 69400 h 155423"/>
                <a:gd name="connsiteX7" fmla="*/ 92357 w 129300"/>
                <a:gd name="connsiteY7" fmla="*/ 0 h 155423"/>
                <a:gd name="connsiteX8" fmla="*/ 129300 w 129300"/>
                <a:gd name="connsiteY8" fmla="*/ 0 h 155423"/>
                <a:gd name="connsiteX9" fmla="*/ 68344 w 129300"/>
                <a:gd name="connsiteY9" fmla="*/ 136689 h 155423"/>
                <a:gd name="connsiteX10" fmla="*/ 38790 w 129300"/>
                <a:gd name="connsiteY10" fmla="*/ 155424 h 155423"/>
                <a:gd name="connsiteX11" fmla="*/ 2639 w 129300"/>
                <a:gd name="connsiteY11" fmla="*/ 155424 h 155423"/>
                <a:gd name="connsiteX12" fmla="*/ 2639 w 129300"/>
                <a:gd name="connsiteY12" fmla="*/ 128245 h 15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9300" h="155423">
                  <a:moveTo>
                    <a:pt x="2903" y="128508"/>
                  </a:moveTo>
                  <a:lnTo>
                    <a:pt x="29290" y="128508"/>
                  </a:lnTo>
                  <a:cubicBezTo>
                    <a:pt x="35360" y="128508"/>
                    <a:pt x="39318" y="125870"/>
                    <a:pt x="41429" y="120856"/>
                  </a:cubicBezTo>
                  <a:lnTo>
                    <a:pt x="47762" y="107398"/>
                  </a:lnTo>
                  <a:lnTo>
                    <a:pt x="0" y="0"/>
                  </a:lnTo>
                  <a:lnTo>
                    <a:pt x="37735" y="0"/>
                  </a:lnTo>
                  <a:lnTo>
                    <a:pt x="65178" y="69400"/>
                  </a:lnTo>
                  <a:lnTo>
                    <a:pt x="92357" y="0"/>
                  </a:lnTo>
                  <a:lnTo>
                    <a:pt x="129300" y="0"/>
                  </a:lnTo>
                  <a:lnTo>
                    <a:pt x="68344" y="136689"/>
                  </a:lnTo>
                  <a:cubicBezTo>
                    <a:pt x="63067" y="148827"/>
                    <a:pt x="55678" y="155424"/>
                    <a:pt x="38790" y="155424"/>
                  </a:cubicBezTo>
                  <a:lnTo>
                    <a:pt x="2639" y="155424"/>
                  </a:lnTo>
                  <a:lnTo>
                    <a:pt x="2639" y="128245"/>
                  </a:lnTo>
                  <a:close/>
                </a:path>
              </a:pathLst>
            </a:custGeom>
            <a:grpFill/>
            <a:ln w="0" cap="flat">
              <a:noFill/>
              <a:prstDash val="solid"/>
              <a:miter/>
            </a:ln>
          </p:spPr>
          <p:txBody>
            <a:bodyPr rtlCol="0" anchor="ctr"/>
            <a:lstStyle/>
            <a:p>
              <a:endParaRPr lang="en-AU"/>
            </a:p>
          </p:txBody>
        </p:sp>
      </p:grpSp>
      <p:sp>
        <p:nvSpPr>
          <p:cNvPr id="6" name="Date Placeholder 3">
            <a:extLst>
              <a:ext uri="{FF2B5EF4-FFF2-40B4-BE49-F238E27FC236}">
                <a16:creationId xmlns:a16="http://schemas.microsoft.com/office/drawing/2014/main" id="{BFD2E5FB-530D-7433-735E-A5248837814D}"/>
              </a:ext>
            </a:extLst>
          </p:cNvPr>
          <p:cNvSpPr>
            <a:spLocks noGrp="1"/>
          </p:cNvSpPr>
          <p:nvPr>
            <p:ph type="dt" sz="half" idx="10"/>
          </p:nvPr>
        </p:nvSpPr>
        <p:spPr>
          <a:xfrm>
            <a:off x="9077325" y="355600"/>
            <a:ext cx="2743200" cy="144000"/>
          </a:xfrm>
          <a:prstGeom prst="rect">
            <a:avLst/>
          </a:prstGeom>
        </p:spPr>
        <p:txBody>
          <a:bodyPr/>
          <a:lstStyle>
            <a:lvl1pPr>
              <a:defRPr>
                <a:solidFill>
                  <a:schemeClr val="bg1"/>
                </a:solidFill>
              </a:defRPr>
            </a:lvl1pPr>
          </a:lstStyle>
          <a:p>
            <a:fld id="{622BB602-FD1C-4FE1-8E7A-684F969D4171}" type="datetime4">
              <a:rPr lang="en-AU" smtClean="0"/>
              <a:t>2 September 2026</a:t>
            </a:fld>
            <a:endParaRPr lang="en-AU"/>
          </a:p>
        </p:txBody>
      </p:sp>
      <p:sp>
        <p:nvSpPr>
          <p:cNvPr id="10" name="Title 1">
            <a:extLst>
              <a:ext uri="{FF2B5EF4-FFF2-40B4-BE49-F238E27FC236}">
                <a16:creationId xmlns:a16="http://schemas.microsoft.com/office/drawing/2014/main" id="{3EB5E942-C132-975E-9440-B0B661CDFA06}"/>
              </a:ext>
            </a:extLst>
          </p:cNvPr>
          <p:cNvSpPr>
            <a:spLocks noGrp="1"/>
          </p:cNvSpPr>
          <p:nvPr>
            <p:ph type="ctrTitle" hasCustomPrompt="1"/>
          </p:nvPr>
        </p:nvSpPr>
        <p:spPr>
          <a:xfrm>
            <a:off x="658427" y="3429000"/>
            <a:ext cx="5247073" cy="644843"/>
          </a:xfrm>
        </p:spPr>
        <p:txBody>
          <a:bodyPr anchor="b"/>
          <a:lstStyle>
            <a:lvl1pPr algn="l">
              <a:defRPr sz="5000">
                <a:solidFill>
                  <a:schemeClr val="bg1"/>
                </a:solidFill>
              </a:defRPr>
            </a:lvl1pPr>
          </a:lstStyle>
          <a:p>
            <a:r>
              <a:rPr lang="en-US"/>
              <a:t>Presentation Title</a:t>
            </a:r>
            <a:endParaRPr lang="en-AU"/>
          </a:p>
        </p:txBody>
      </p:sp>
      <p:sp>
        <p:nvSpPr>
          <p:cNvPr id="27" name="Subtitle 2">
            <a:extLst>
              <a:ext uri="{FF2B5EF4-FFF2-40B4-BE49-F238E27FC236}">
                <a16:creationId xmlns:a16="http://schemas.microsoft.com/office/drawing/2014/main" id="{4166CD3E-CDA4-0AE1-7ED8-AB460DEB00FC}"/>
              </a:ext>
            </a:extLst>
          </p:cNvPr>
          <p:cNvSpPr>
            <a:spLocks noGrp="1"/>
          </p:cNvSpPr>
          <p:nvPr>
            <p:ph type="subTitle" idx="1"/>
          </p:nvPr>
        </p:nvSpPr>
        <p:spPr>
          <a:xfrm>
            <a:off x="658427" y="4165919"/>
            <a:ext cx="5247073" cy="397352"/>
          </a:xfrm>
        </p:spPr>
        <p:txBody>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28" name="Text Placeholder 5">
            <a:extLst>
              <a:ext uri="{FF2B5EF4-FFF2-40B4-BE49-F238E27FC236}">
                <a16:creationId xmlns:a16="http://schemas.microsoft.com/office/drawing/2014/main" id="{B7C9C2B8-6B6A-042F-51D0-FFF10C207A83}"/>
              </a:ext>
            </a:extLst>
          </p:cNvPr>
          <p:cNvSpPr>
            <a:spLocks noGrp="1"/>
          </p:cNvSpPr>
          <p:nvPr>
            <p:ph type="body" sz="quarter" idx="11" hasCustomPrompt="1"/>
          </p:nvPr>
        </p:nvSpPr>
        <p:spPr>
          <a:xfrm>
            <a:off x="658427" y="4841973"/>
            <a:ext cx="5248800" cy="243211"/>
          </a:xfrm>
        </p:spPr>
        <p:txBody>
          <a:bodyPr/>
          <a:lstStyle>
            <a:lvl1pPr>
              <a:defRPr sz="2000">
                <a:solidFill>
                  <a:schemeClr val="bg1"/>
                </a:solidFill>
              </a:defRPr>
            </a:lvl1pPr>
          </a:lstStyle>
          <a:p>
            <a:pPr lvl="0"/>
            <a:r>
              <a:rPr lang="en-US"/>
              <a:t>[Date]</a:t>
            </a:r>
            <a:endParaRPr lang="en-AU"/>
          </a:p>
        </p:txBody>
      </p:sp>
    </p:spTree>
    <p:extLst>
      <p:ext uri="{BB962C8B-B14F-4D97-AF65-F5344CB8AC3E}">
        <p14:creationId xmlns:p14="http://schemas.microsoft.com/office/powerpoint/2010/main" val="4008251514"/>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ble of Content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hasCustomPrompt="1"/>
          </p:nvPr>
        </p:nvSpPr>
        <p:spPr/>
        <p:txBody>
          <a:bodyPr/>
          <a:lstStyle/>
          <a:p>
            <a:r>
              <a:rPr lang="en-US"/>
              <a:t>Contents</a:t>
            </a:r>
            <a:endParaRPr lang="en-AU"/>
          </a:p>
        </p:txBody>
      </p:sp>
      <p:pic>
        <p:nvPicPr>
          <p:cNvPr id="4" name="Graphic 1">
            <a:extLst>
              <a:ext uri="{FF2B5EF4-FFF2-40B4-BE49-F238E27FC236}">
                <a16:creationId xmlns:a16="http://schemas.microsoft.com/office/drawing/2014/main" id="{F6754664-E733-8660-061A-91C3925464E3}"/>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 t="-2700" r="7375" b="50000"/>
          <a:stretch/>
        </p:blipFill>
        <p:spPr bwMode="auto">
          <a:xfrm>
            <a:off x="8145624" y="5231646"/>
            <a:ext cx="4046376" cy="1626354"/>
          </a:xfrm>
          <a:prstGeom prst="rect">
            <a:avLst/>
          </a:prstGeom>
          <a:ln>
            <a:noFill/>
          </a:ln>
          <a:extLst>
            <a:ext uri="{53640926-AAD7-44D8-BBD7-CCE9431645EC}">
              <a14:shadowObscured xmlns:a14="http://schemas.microsoft.com/office/drawing/2010/main"/>
            </a:ext>
          </a:extLst>
        </p:spPr>
      </p:pic>
      <p:sp>
        <p:nvSpPr>
          <p:cNvPr id="7" name="Text Placeholder 3">
            <a:extLst>
              <a:ext uri="{FF2B5EF4-FFF2-40B4-BE49-F238E27FC236}">
                <a16:creationId xmlns:a16="http://schemas.microsoft.com/office/drawing/2014/main" id="{8288EFE3-B022-ECC3-BC44-DCB9D2D6C9B2}"/>
              </a:ext>
            </a:extLst>
          </p:cNvPr>
          <p:cNvSpPr>
            <a:spLocks noGrp="1"/>
          </p:cNvSpPr>
          <p:nvPr>
            <p:ph type="body" sz="quarter" idx="14"/>
          </p:nvPr>
        </p:nvSpPr>
        <p:spPr>
          <a:xfrm>
            <a:off x="1666875" y="2121243"/>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20" name="Text Placeholder 9">
            <a:extLst>
              <a:ext uri="{FF2B5EF4-FFF2-40B4-BE49-F238E27FC236}">
                <a16:creationId xmlns:a16="http://schemas.microsoft.com/office/drawing/2014/main" id="{339AB48A-F4C6-3059-975A-720462ACC2DE}"/>
              </a:ext>
            </a:extLst>
          </p:cNvPr>
          <p:cNvSpPr>
            <a:spLocks noGrp="1"/>
          </p:cNvSpPr>
          <p:nvPr>
            <p:ph type="body" sz="quarter" idx="32"/>
          </p:nvPr>
        </p:nvSpPr>
        <p:spPr>
          <a:xfrm>
            <a:off x="1666875" y="3402428"/>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23" name="Text Placeholder 15">
            <a:extLst>
              <a:ext uri="{FF2B5EF4-FFF2-40B4-BE49-F238E27FC236}">
                <a16:creationId xmlns:a16="http://schemas.microsoft.com/office/drawing/2014/main" id="{2E1BA223-C487-7F44-B8E5-034746B23126}"/>
              </a:ext>
            </a:extLst>
          </p:cNvPr>
          <p:cNvSpPr>
            <a:spLocks noGrp="1"/>
          </p:cNvSpPr>
          <p:nvPr>
            <p:ph type="body" sz="quarter" idx="38"/>
          </p:nvPr>
        </p:nvSpPr>
        <p:spPr>
          <a:xfrm>
            <a:off x="1666875" y="4665420"/>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26" name="Text Placeholder 6">
            <a:extLst>
              <a:ext uri="{FF2B5EF4-FFF2-40B4-BE49-F238E27FC236}">
                <a16:creationId xmlns:a16="http://schemas.microsoft.com/office/drawing/2014/main" id="{24F1FAD8-57AB-3EF7-1AA6-333CF420A6ED}"/>
              </a:ext>
            </a:extLst>
          </p:cNvPr>
          <p:cNvSpPr>
            <a:spLocks noGrp="1"/>
          </p:cNvSpPr>
          <p:nvPr>
            <p:ph type="body" sz="quarter" idx="29" hasCustomPrompt="1"/>
          </p:nvPr>
        </p:nvSpPr>
        <p:spPr>
          <a:xfrm>
            <a:off x="1666875" y="1736725"/>
            <a:ext cx="810307" cy="306296"/>
          </a:xfrm>
        </p:spPr>
        <p:txBody>
          <a:bodyPr/>
          <a:lstStyle>
            <a:lvl1pPr>
              <a:defRPr sz="2000">
                <a:solidFill>
                  <a:schemeClr val="accent2"/>
                </a:solidFill>
                <a:latin typeface="+mj-lt"/>
              </a:defRPr>
            </a:lvl1pPr>
          </a:lstStyle>
          <a:p>
            <a:r>
              <a:rPr lang="en-AU"/>
              <a:t>##</a:t>
            </a:r>
          </a:p>
        </p:txBody>
      </p:sp>
      <p:sp>
        <p:nvSpPr>
          <p:cNvPr id="29" name="Text Placeholder 12">
            <a:extLst>
              <a:ext uri="{FF2B5EF4-FFF2-40B4-BE49-F238E27FC236}">
                <a16:creationId xmlns:a16="http://schemas.microsoft.com/office/drawing/2014/main" id="{69ABB011-80EB-3976-223F-8CA2FEFDBCA9}"/>
              </a:ext>
            </a:extLst>
          </p:cNvPr>
          <p:cNvSpPr>
            <a:spLocks noGrp="1"/>
          </p:cNvSpPr>
          <p:nvPr>
            <p:ph type="body" sz="quarter" idx="35" hasCustomPrompt="1"/>
          </p:nvPr>
        </p:nvSpPr>
        <p:spPr>
          <a:xfrm>
            <a:off x="1666875" y="3017910"/>
            <a:ext cx="810307" cy="306296"/>
          </a:xfrm>
        </p:spPr>
        <p:txBody>
          <a:bodyPr/>
          <a:lstStyle>
            <a:lvl1pPr>
              <a:defRPr sz="2000">
                <a:solidFill>
                  <a:schemeClr val="accent2"/>
                </a:solidFill>
                <a:latin typeface="+mj-lt"/>
              </a:defRPr>
            </a:lvl1pPr>
          </a:lstStyle>
          <a:p>
            <a:r>
              <a:rPr lang="en-AU"/>
              <a:t>##</a:t>
            </a:r>
          </a:p>
        </p:txBody>
      </p:sp>
      <p:sp>
        <p:nvSpPr>
          <p:cNvPr id="32" name="Text Placeholder 18">
            <a:extLst>
              <a:ext uri="{FF2B5EF4-FFF2-40B4-BE49-F238E27FC236}">
                <a16:creationId xmlns:a16="http://schemas.microsoft.com/office/drawing/2014/main" id="{F4EDF23C-3A1A-6A0C-D249-B4AF2DEFA3A2}"/>
              </a:ext>
            </a:extLst>
          </p:cNvPr>
          <p:cNvSpPr>
            <a:spLocks noGrp="1"/>
          </p:cNvSpPr>
          <p:nvPr>
            <p:ph type="body" sz="quarter" idx="41" hasCustomPrompt="1"/>
          </p:nvPr>
        </p:nvSpPr>
        <p:spPr>
          <a:xfrm>
            <a:off x="1666875" y="4280902"/>
            <a:ext cx="810307" cy="306296"/>
          </a:xfrm>
        </p:spPr>
        <p:txBody>
          <a:bodyPr/>
          <a:lstStyle>
            <a:lvl1pPr>
              <a:defRPr sz="2000">
                <a:solidFill>
                  <a:schemeClr val="accent2"/>
                </a:solidFill>
                <a:latin typeface="+mj-lt"/>
              </a:defRPr>
            </a:lvl1pPr>
          </a:lstStyle>
          <a:p>
            <a:r>
              <a:rPr lang="en-AU"/>
              <a:t>##</a:t>
            </a:r>
          </a:p>
        </p:txBody>
      </p:sp>
      <p:sp>
        <p:nvSpPr>
          <p:cNvPr id="35" name="Text Placeholder 3">
            <a:extLst>
              <a:ext uri="{FF2B5EF4-FFF2-40B4-BE49-F238E27FC236}">
                <a16:creationId xmlns:a16="http://schemas.microsoft.com/office/drawing/2014/main" id="{1A8A1A6E-8153-729C-6B60-02231459C675}"/>
              </a:ext>
            </a:extLst>
          </p:cNvPr>
          <p:cNvSpPr>
            <a:spLocks noGrp="1"/>
          </p:cNvSpPr>
          <p:nvPr>
            <p:ph type="body" sz="quarter" idx="42"/>
          </p:nvPr>
        </p:nvSpPr>
        <p:spPr>
          <a:xfrm>
            <a:off x="5213585" y="2121243"/>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36" name="Text Placeholder 9">
            <a:extLst>
              <a:ext uri="{FF2B5EF4-FFF2-40B4-BE49-F238E27FC236}">
                <a16:creationId xmlns:a16="http://schemas.microsoft.com/office/drawing/2014/main" id="{EB2E2BB9-8FD7-D311-EFD0-E911411B56A6}"/>
              </a:ext>
            </a:extLst>
          </p:cNvPr>
          <p:cNvSpPr>
            <a:spLocks noGrp="1"/>
          </p:cNvSpPr>
          <p:nvPr>
            <p:ph type="body" sz="quarter" idx="43"/>
          </p:nvPr>
        </p:nvSpPr>
        <p:spPr>
          <a:xfrm>
            <a:off x="5213585" y="3402428"/>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37" name="Text Placeholder 15">
            <a:extLst>
              <a:ext uri="{FF2B5EF4-FFF2-40B4-BE49-F238E27FC236}">
                <a16:creationId xmlns:a16="http://schemas.microsoft.com/office/drawing/2014/main" id="{28CDD826-B1BE-C5D6-8415-5988DD4B6234}"/>
              </a:ext>
            </a:extLst>
          </p:cNvPr>
          <p:cNvSpPr>
            <a:spLocks noGrp="1"/>
          </p:cNvSpPr>
          <p:nvPr>
            <p:ph type="body" sz="quarter" idx="44"/>
          </p:nvPr>
        </p:nvSpPr>
        <p:spPr>
          <a:xfrm>
            <a:off x="5213585" y="4665420"/>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38" name="Text Placeholder 3">
            <a:extLst>
              <a:ext uri="{FF2B5EF4-FFF2-40B4-BE49-F238E27FC236}">
                <a16:creationId xmlns:a16="http://schemas.microsoft.com/office/drawing/2014/main" id="{BD78B62E-6CAF-416A-ED04-34BE6E922BBE}"/>
              </a:ext>
            </a:extLst>
          </p:cNvPr>
          <p:cNvSpPr>
            <a:spLocks noGrp="1"/>
          </p:cNvSpPr>
          <p:nvPr>
            <p:ph type="body" sz="quarter" idx="45"/>
          </p:nvPr>
        </p:nvSpPr>
        <p:spPr>
          <a:xfrm>
            <a:off x="8760296" y="2121243"/>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39" name="Text Placeholder 9">
            <a:extLst>
              <a:ext uri="{FF2B5EF4-FFF2-40B4-BE49-F238E27FC236}">
                <a16:creationId xmlns:a16="http://schemas.microsoft.com/office/drawing/2014/main" id="{F52D1E69-25B5-9073-6CA1-4AD5F55C95E8}"/>
              </a:ext>
            </a:extLst>
          </p:cNvPr>
          <p:cNvSpPr>
            <a:spLocks noGrp="1"/>
          </p:cNvSpPr>
          <p:nvPr>
            <p:ph type="body" sz="quarter" idx="46"/>
          </p:nvPr>
        </p:nvSpPr>
        <p:spPr>
          <a:xfrm>
            <a:off x="8760296" y="3402428"/>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40" name="Text Placeholder 15">
            <a:extLst>
              <a:ext uri="{FF2B5EF4-FFF2-40B4-BE49-F238E27FC236}">
                <a16:creationId xmlns:a16="http://schemas.microsoft.com/office/drawing/2014/main" id="{34928DBE-08B0-2680-CA58-FBC8F28CF50A}"/>
              </a:ext>
            </a:extLst>
          </p:cNvPr>
          <p:cNvSpPr>
            <a:spLocks noGrp="1"/>
          </p:cNvSpPr>
          <p:nvPr>
            <p:ph type="body" sz="quarter" idx="47"/>
          </p:nvPr>
        </p:nvSpPr>
        <p:spPr>
          <a:xfrm>
            <a:off x="8760296" y="4665420"/>
            <a:ext cx="3024000" cy="492443"/>
          </a:xfrm>
        </p:spPr>
        <p:txBody>
          <a:bodyPr/>
          <a:lstStyle>
            <a:lvl1pPr>
              <a:spcBef>
                <a:spcPts val="0"/>
              </a:spcBef>
              <a:spcAft>
                <a:spcPts val="0"/>
              </a:spcAft>
              <a:defRPr sz="1200">
                <a:solidFill>
                  <a:schemeClr val="tx1"/>
                </a:solidFill>
              </a:defRPr>
            </a:lvl1pPr>
            <a:lvl2pPr>
              <a:defRPr sz="1200">
                <a:solidFill>
                  <a:schemeClr val="tx1"/>
                </a:solidFill>
              </a:defRPr>
            </a:lvl2pPr>
          </a:lstStyle>
          <a:p>
            <a:pPr lvl="0"/>
            <a:r>
              <a:rPr lang="en-US"/>
              <a:t>Click to edit Master text styles</a:t>
            </a:r>
          </a:p>
          <a:p>
            <a:pPr lvl="1"/>
            <a:r>
              <a:rPr lang="en-US"/>
              <a:t>Second level</a:t>
            </a:r>
          </a:p>
        </p:txBody>
      </p:sp>
      <p:sp>
        <p:nvSpPr>
          <p:cNvPr id="41" name="Text Placeholder 6">
            <a:extLst>
              <a:ext uri="{FF2B5EF4-FFF2-40B4-BE49-F238E27FC236}">
                <a16:creationId xmlns:a16="http://schemas.microsoft.com/office/drawing/2014/main" id="{69DAD518-D5CC-8279-6853-04EBF5C75384}"/>
              </a:ext>
            </a:extLst>
          </p:cNvPr>
          <p:cNvSpPr>
            <a:spLocks noGrp="1"/>
          </p:cNvSpPr>
          <p:nvPr>
            <p:ph type="body" sz="quarter" idx="48" hasCustomPrompt="1"/>
          </p:nvPr>
        </p:nvSpPr>
        <p:spPr>
          <a:xfrm>
            <a:off x="5213585" y="1736725"/>
            <a:ext cx="810307" cy="306296"/>
          </a:xfrm>
        </p:spPr>
        <p:txBody>
          <a:bodyPr/>
          <a:lstStyle>
            <a:lvl1pPr>
              <a:defRPr sz="2000">
                <a:solidFill>
                  <a:schemeClr val="accent2"/>
                </a:solidFill>
                <a:latin typeface="+mj-lt"/>
              </a:defRPr>
            </a:lvl1pPr>
          </a:lstStyle>
          <a:p>
            <a:r>
              <a:rPr lang="en-AU"/>
              <a:t>##</a:t>
            </a:r>
          </a:p>
        </p:txBody>
      </p:sp>
      <p:sp>
        <p:nvSpPr>
          <p:cNvPr id="42" name="Text Placeholder 12">
            <a:extLst>
              <a:ext uri="{FF2B5EF4-FFF2-40B4-BE49-F238E27FC236}">
                <a16:creationId xmlns:a16="http://schemas.microsoft.com/office/drawing/2014/main" id="{6173A84A-3B64-0D7F-A415-582871A35E95}"/>
              </a:ext>
            </a:extLst>
          </p:cNvPr>
          <p:cNvSpPr>
            <a:spLocks noGrp="1"/>
          </p:cNvSpPr>
          <p:nvPr>
            <p:ph type="body" sz="quarter" idx="49" hasCustomPrompt="1"/>
          </p:nvPr>
        </p:nvSpPr>
        <p:spPr>
          <a:xfrm>
            <a:off x="5213585" y="3017910"/>
            <a:ext cx="810307" cy="306296"/>
          </a:xfrm>
        </p:spPr>
        <p:txBody>
          <a:bodyPr/>
          <a:lstStyle>
            <a:lvl1pPr>
              <a:defRPr sz="2000">
                <a:solidFill>
                  <a:schemeClr val="accent2"/>
                </a:solidFill>
                <a:latin typeface="+mj-lt"/>
              </a:defRPr>
            </a:lvl1pPr>
          </a:lstStyle>
          <a:p>
            <a:r>
              <a:rPr lang="en-AU"/>
              <a:t>##</a:t>
            </a:r>
          </a:p>
        </p:txBody>
      </p:sp>
      <p:sp>
        <p:nvSpPr>
          <p:cNvPr id="43" name="Text Placeholder 18">
            <a:extLst>
              <a:ext uri="{FF2B5EF4-FFF2-40B4-BE49-F238E27FC236}">
                <a16:creationId xmlns:a16="http://schemas.microsoft.com/office/drawing/2014/main" id="{8B3D3B50-3A4F-8B0E-7B40-5F0DEDC3181D}"/>
              </a:ext>
            </a:extLst>
          </p:cNvPr>
          <p:cNvSpPr>
            <a:spLocks noGrp="1"/>
          </p:cNvSpPr>
          <p:nvPr>
            <p:ph type="body" sz="quarter" idx="50" hasCustomPrompt="1"/>
          </p:nvPr>
        </p:nvSpPr>
        <p:spPr>
          <a:xfrm>
            <a:off x="5213585" y="4280902"/>
            <a:ext cx="810307" cy="306296"/>
          </a:xfrm>
        </p:spPr>
        <p:txBody>
          <a:bodyPr/>
          <a:lstStyle>
            <a:lvl1pPr>
              <a:defRPr sz="2000">
                <a:solidFill>
                  <a:schemeClr val="accent2"/>
                </a:solidFill>
                <a:latin typeface="+mj-lt"/>
              </a:defRPr>
            </a:lvl1pPr>
          </a:lstStyle>
          <a:p>
            <a:r>
              <a:rPr lang="en-AU"/>
              <a:t>##</a:t>
            </a:r>
          </a:p>
        </p:txBody>
      </p:sp>
      <p:sp>
        <p:nvSpPr>
          <p:cNvPr id="44" name="Text Placeholder 6">
            <a:extLst>
              <a:ext uri="{FF2B5EF4-FFF2-40B4-BE49-F238E27FC236}">
                <a16:creationId xmlns:a16="http://schemas.microsoft.com/office/drawing/2014/main" id="{905AC6C3-A6B8-38F6-B4EF-9E5039353315}"/>
              </a:ext>
            </a:extLst>
          </p:cNvPr>
          <p:cNvSpPr>
            <a:spLocks noGrp="1"/>
          </p:cNvSpPr>
          <p:nvPr>
            <p:ph type="body" sz="quarter" idx="51" hasCustomPrompt="1"/>
          </p:nvPr>
        </p:nvSpPr>
        <p:spPr>
          <a:xfrm>
            <a:off x="8760296" y="1736725"/>
            <a:ext cx="810307" cy="306296"/>
          </a:xfrm>
        </p:spPr>
        <p:txBody>
          <a:bodyPr/>
          <a:lstStyle>
            <a:lvl1pPr>
              <a:defRPr sz="2000">
                <a:solidFill>
                  <a:schemeClr val="accent2"/>
                </a:solidFill>
                <a:latin typeface="+mj-lt"/>
              </a:defRPr>
            </a:lvl1pPr>
          </a:lstStyle>
          <a:p>
            <a:r>
              <a:rPr lang="en-AU"/>
              <a:t>##</a:t>
            </a:r>
          </a:p>
        </p:txBody>
      </p:sp>
      <p:sp>
        <p:nvSpPr>
          <p:cNvPr id="45" name="Text Placeholder 12">
            <a:extLst>
              <a:ext uri="{FF2B5EF4-FFF2-40B4-BE49-F238E27FC236}">
                <a16:creationId xmlns:a16="http://schemas.microsoft.com/office/drawing/2014/main" id="{0367C53F-DF25-A9A6-7503-46F5019A049C}"/>
              </a:ext>
            </a:extLst>
          </p:cNvPr>
          <p:cNvSpPr>
            <a:spLocks noGrp="1"/>
          </p:cNvSpPr>
          <p:nvPr>
            <p:ph type="body" sz="quarter" idx="52" hasCustomPrompt="1"/>
          </p:nvPr>
        </p:nvSpPr>
        <p:spPr>
          <a:xfrm>
            <a:off x="8760296" y="3017910"/>
            <a:ext cx="810307" cy="306296"/>
          </a:xfrm>
        </p:spPr>
        <p:txBody>
          <a:bodyPr/>
          <a:lstStyle>
            <a:lvl1pPr>
              <a:defRPr sz="2000">
                <a:solidFill>
                  <a:schemeClr val="accent2"/>
                </a:solidFill>
                <a:latin typeface="+mj-lt"/>
              </a:defRPr>
            </a:lvl1pPr>
          </a:lstStyle>
          <a:p>
            <a:r>
              <a:rPr lang="en-AU"/>
              <a:t>##</a:t>
            </a:r>
          </a:p>
        </p:txBody>
      </p:sp>
      <p:sp>
        <p:nvSpPr>
          <p:cNvPr id="46" name="Text Placeholder 18">
            <a:extLst>
              <a:ext uri="{FF2B5EF4-FFF2-40B4-BE49-F238E27FC236}">
                <a16:creationId xmlns:a16="http://schemas.microsoft.com/office/drawing/2014/main" id="{307B8EB9-E3A1-BDB1-618C-AEAAE3E7FB1A}"/>
              </a:ext>
            </a:extLst>
          </p:cNvPr>
          <p:cNvSpPr>
            <a:spLocks noGrp="1"/>
          </p:cNvSpPr>
          <p:nvPr>
            <p:ph type="body" sz="quarter" idx="53" hasCustomPrompt="1"/>
          </p:nvPr>
        </p:nvSpPr>
        <p:spPr>
          <a:xfrm>
            <a:off x="8760296" y="4280902"/>
            <a:ext cx="810307" cy="306296"/>
          </a:xfrm>
        </p:spPr>
        <p:txBody>
          <a:bodyPr/>
          <a:lstStyle>
            <a:lvl1pPr>
              <a:defRPr sz="2000">
                <a:solidFill>
                  <a:schemeClr val="accent2"/>
                </a:solidFill>
                <a:latin typeface="+mj-lt"/>
              </a:defRPr>
            </a:lvl1pPr>
          </a:lstStyle>
          <a:p>
            <a:r>
              <a:rPr lang="en-AU"/>
              <a:t>##</a:t>
            </a:r>
          </a:p>
        </p:txBody>
      </p:sp>
      <p:sp>
        <p:nvSpPr>
          <p:cNvPr id="8" name="Date Placeholder 7">
            <a:extLst>
              <a:ext uri="{FF2B5EF4-FFF2-40B4-BE49-F238E27FC236}">
                <a16:creationId xmlns:a16="http://schemas.microsoft.com/office/drawing/2014/main" id="{27B07831-47D7-690B-D5E5-FF0CDEB44189}"/>
              </a:ext>
            </a:extLst>
          </p:cNvPr>
          <p:cNvSpPr>
            <a:spLocks noGrp="1"/>
          </p:cNvSpPr>
          <p:nvPr>
            <p:ph type="dt" sz="half" idx="54"/>
          </p:nvPr>
        </p:nvSpPr>
        <p:spPr>
          <a:xfrm>
            <a:off x="9077325" y="6558189"/>
            <a:ext cx="2743200" cy="144000"/>
          </a:xfrm>
          <a:prstGeom prst="rect">
            <a:avLst/>
          </a:prstGeom>
        </p:spPr>
        <p:txBody>
          <a:bodyPr/>
          <a:lstStyle/>
          <a:p>
            <a:fld id="{4FFA85CD-81CB-4164-A8A4-235747DEAA5D}" type="datetime4">
              <a:rPr lang="en-AU" smtClean="0"/>
              <a:t>2 September 2026</a:t>
            </a:fld>
            <a:endParaRPr lang="en-AU"/>
          </a:p>
        </p:txBody>
      </p:sp>
      <p:sp>
        <p:nvSpPr>
          <p:cNvPr id="9" name="Footer Placeholder 8">
            <a:extLst>
              <a:ext uri="{FF2B5EF4-FFF2-40B4-BE49-F238E27FC236}">
                <a16:creationId xmlns:a16="http://schemas.microsoft.com/office/drawing/2014/main" id="{9E8F0C3E-6778-F8F0-0683-229C5DFB4373}"/>
              </a:ext>
            </a:extLst>
          </p:cNvPr>
          <p:cNvSpPr>
            <a:spLocks noGrp="1" noRot="1" noMove="1" noResize="1" noEditPoints="1" noAdjustHandles="1" noChangeArrowheads="1" noChangeShapeType="1"/>
          </p:cNvSpPr>
          <p:nvPr>
            <p:ph type="ftr" sz="quarter" idx="55"/>
          </p:nvPr>
        </p:nvSpPr>
        <p:spPr/>
        <p:txBody>
          <a:bodyPr/>
          <a:lstStyle/>
          <a:p>
            <a:r>
              <a:rPr lang="en-AU"/>
              <a:t>Presentation Title</a:t>
            </a:r>
          </a:p>
        </p:txBody>
      </p:sp>
      <p:sp>
        <p:nvSpPr>
          <p:cNvPr id="10" name="Slide Number Placeholder 9">
            <a:extLst>
              <a:ext uri="{FF2B5EF4-FFF2-40B4-BE49-F238E27FC236}">
                <a16:creationId xmlns:a16="http://schemas.microsoft.com/office/drawing/2014/main" id="{D96F9AE0-2A99-B52C-6ABC-3672839C7340}"/>
              </a:ext>
            </a:extLst>
          </p:cNvPr>
          <p:cNvSpPr>
            <a:spLocks noGrp="1"/>
          </p:cNvSpPr>
          <p:nvPr>
            <p:ph type="sldNum" sz="quarter" idx="56"/>
          </p:nvPr>
        </p:nvSpPr>
        <p:spPr/>
        <p:txBody>
          <a:bodyPr/>
          <a:lstStyle/>
          <a:p>
            <a:fld id="{EE10EAEA-11A2-41EC-9293-5CE82E9E4282}" type="slidenum">
              <a:rPr lang="en-AU" smtClean="0"/>
              <a:pPr/>
              <a:t>‹#›</a:t>
            </a:fld>
            <a:endParaRPr lang="en-AU"/>
          </a:p>
        </p:txBody>
      </p:sp>
    </p:spTree>
    <p:extLst>
      <p:ext uri="{BB962C8B-B14F-4D97-AF65-F5344CB8AC3E}">
        <p14:creationId xmlns:p14="http://schemas.microsoft.com/office/powerpoint/2010/main" val="1519961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Slide –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7" name="Rectangle 6">
            <a:extLst>
              <a:ext uri="{FF2B5EF4-FFF2-40B4-BE49-F238E27FC236}">
                <a16:creationId xmlns:a16="http://schemas.microsoft.com/office/drawing/2014/main" id="{7AD2165A-A7C1-D5E2-DCA0-32A369C7114A}"/>
              </a:ext>
            </a:extLst>
          </p:cNvPr>
          <p:cNvSpPr/>
          <p:nvPr/>
        </p:nvSpPr>
        <p:spPr>
          <a:xfrm>
            <a:off x="7056120" y="0"/>
            <a:ext cx="513588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2" name="Graphic 51">
            <a:extLst>
              <a:ext uri="{FF2B5EF4-FFF2-40B4-BE49-F238E27FC236}">
                <a16:creationId xmlns:a16="http://schemas.microsoft.com/office/drawing/2014/main" id="{BE22C103-A397-EF0C-5DA7-384060676409}"/>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26556" t="18889" r="22294" b="19767"/>
          <a:stretch/>
        </p:blipFill>
        <p:spPr>
          <a:xfrm>
            <a:off x="7048982" y="0"/>
            <a:ext cx="5143018" cy="6858000"/>
          </a:xfrm>
          <a:prstGeom prst="rect">
            <a:avLst/>
          </a:prstGeom>
        </p:spPr>
      </p:pic>
      <p:sp>
        <p:nvSpPr>
          <p:cNvPr id="53" name="Text Placeholder 14">
            <a:extLst>
              <a:ext uri="{FF2B5EF4-FFF2-40B4-BE49-F238E27FC236}">
                <a16:creationId xmlns:a16="http://schemas.microsoft.com/office/drawing/2014/main" id="{B769EDF4-8212-B568-5475-DE25EDFAADBC}"/>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lvl1pPr>
          </a:lstStyle>
          <a:p>
            <a:pPr lvl="0"/>
            <a:r>
              <a:rPr lang="en-US"/>
              <a:t>#.#</a:t>
            </a:r>
            <a:endParaRPr lang="en-AU"/>
          </a:p>
        </p:txBody>
      </p:sp>
      <p:sp>
        <p:nvSpPr>
          <p:cNvPr id="9" name="Date Placeholder 8">
            <a:extLst>
              <a:ext uri="{FF2B5EF4-FFF2-40B4-BE49-F238E27FC236}">
                <a16:creationId xmlns:a16="http://schemas.microsoft.com/office/drawing/2014/main" id="{9E752913-CF80-2832-6351-046A940EA421}"/>
              </a:ext>
            </a:extLst>
          </p:cNvPr>
          <p:cNvSpPr>
            <a:spLocks noGrp="1"/>
          </p:cNvSpPr>
          <p:nvPr>
            <p:ph type="dt" sz="half" idx="13"/>
          </p:nvPr>
        </p:nvSpPr>
        <p:spPr/>
        <p:txBody>
          <a:bodyPr/>
          <a:lstStyle>
            <a:lvl1pPr>
              <a:defRPr>
                <a:solidFill>
                  <a:schemeClr val="bg1"/>
                </a:solidFill>
              </a:defRPr>
            </a:lvl1pPr>
          </a:lstStyle>
          <a:p>
            <a:fld id="{8DDAC945-9D72-4194-A200-EFB2B26C6E8A}" type="datetime4">
              <a:rPr lang="en-AU" smtClean="0"/>
              <a:pPr/>
              <a:t>2 September 2026</a:t>
            </a:fld>
            <a:endParaRPr lang="en-AU"/>
          </a:p>
        </p:txBody>
      </p:sp>
      <p:sp>
        <p:nvSpPr>
          <p:cNvPr id="10" name="Footer Placeholder 9">
            <a:extLst>
              <a:ext uri="{FF2B5EF4-FFF2-40B4-BE49-F238E27FC236}">
                <a16:creationId xmlns:a16="http://schemas.microsoft.com/office/drawing/2014/main" id="{B85155CB-C2A0-8DE0-8496-7B3BF694937C}"/>
              </a:ext>
            </a:extLst>
          </p:cNvPr>
          <p:cNvSpPr>
            <a:spLocks noGrp="1"/>
          </p:cNvSpPr>
          <p:nvPr>
            <p:ph type="ftr" sz="quarter" idx="14"/>
          </p:nvPr>
        </p:nvSpPr>
        <p:spPr/>
        <p:txBody>
          <a:bodyPr/>
          <a:lstStyle/>
          <a:p>
            <a:r>
              <a:rPr lang="en-AU"/>
              <a:t>Presentation Title</a:t>
            </a:r>
          </a:p>
        </p:txBody>
      </p:sp>
      <p:sp>
        <p:nvSpPr>
          <p:cNvPr id="11" name="Slide Number Placeholder 10">
            <a:extLst>
              <a:ext uri="{FF2B5EF4-FFF2-40B4-BE49-F238E27FC236}">
                <a16:creationId xmlns:a16="http://schemas.microsoft.com/office/drawing/2014/main" id="{4C50C449-F191-99A0-55BF-20965128637D}"/>
              </a:ext>
            </a:extLst>
          </p:cNvPr>
          <p:cNvSpPr>
            <a:spLocks noGrp="1"/>
          </p:cNvSpPr>
          <p:nvPr>
            <p:ph type="sldNum" sz="quarter" idx="15"/>
          </p:nvPr>
        </p:nvSpPr>
        <p:spPr/>
        <p:txBody>
          <a:bodyPr/>
          <a:lstStyle/>
          <a:p>
            <a:fld id="{EE10EAEA-11A2-41EC-9293-5CE82E9E4282}" type="slidenum">
              <a:rPr lang="en-AU" smtClean="0"/>
              <a:pPr/>
              <a:t>‹#›</a:t>
            </a:fld>
            <a:endParaRPr lang="en-AU"/>
          </a:p>
        </p:txBody>
      </p:sp>
    </p:spTree>
    <p:extLst>
      <p:ext uri="{BB962C8B-B14F-4D97-AF65-F5344CB8AC3E}">
        <p14:creationId xmlns:p14="http://schemas.microsoft.com/office/powerpoint/2010/main" val="4709367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Slide – Dar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solidFill>
                  <a:schemeClr val="bg1"/>
                </a:solidFill>
              </a:defRPr>
            </a:lvl1pPr>
          </a:lstStyle>
          <a:p>
            <a:r>
              <a:rPr lang="en-US"/>
              <a:t>Section Title</a:t>
            </a:r>
            <a:endParaRPr lang="en-AU"/>
          </a:p>
        </p:txBody>
      </p:sp>
      <p:sp>
        <p:nvSpPr>
          <p:cNvPr id="7" name="Rectangle 6">
            <a:extLst>
              <a:ext uri="{FF2B5EF4-FFF2-40B4-BE49-F238E27FC236}">
                <a16:creationId xmlns:a16="http://schemas.microsoft.com/office/drawing/2014/main" id="{7AD2165A-A7C1-D5E2-DCA0-32A369C7114A}"/>
              </a:ext>
            </a:extLst>
          </p:cNvPr>
          <p:cNvSpPr/>
          <p:nvPr/>
        </p:nvSpPr>
        <p:spPr>
          <a:xfrm>
            <a:off x="7056120" y="0"/>
            <a:ext cx="513588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Graphic 4">
            <a:extLst>
              <a:ext uri="{FF2B5EF4-FFF2-40B4-BE49-F238E27FC236}">
                <a16:creationId xmlns:a16="http://schemas.microsoft.com/office/drawing/2014/main" id="{BE22C103-A397-EF0C-5DA7-384060676409}"/>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26556" t="18889" r="22294" b="19767"/>
          <a:stretch/>
        </p:blipFill>
        <p:spPr>
          <a:xfrm>
            <a:off x="7048982" y="0"/>
            <a:ext cx="5143018" cy="6858000"/>
          </a:xfrm>
          <a:prstGeom prst="rect">
            <a:avLst/>
          </a:prstGeom>
        </p:spPr>
      </p:pic>
      <p:sp>
        <p:nvSpPr>
          <p:cNvPr id="6" name="TextBox 5">
            <a:extLst>
              <a:ext uri="{FF2B5EF4-FFF2-40B4-BE49-F238E27FC236}">
                <a16:creationId xmlns:a16="http://schemas.microsoft.com/office/drawing/2014/main" id="{26834416-2151-9ABA-1F80-0B983EAF49D6}"/>
              </a:ext>
            </a:extLst>
          </p:cNvPr>
          <p:cNvSpPr txBox="1"/>
          <p:nvPr/>
        </p:nvSpPr>
        <p:spPr>
          <a:xfrm>
            <a:off x="335280" y="336550"/>
            <a:ext cx="1060704" cy="123111"/>
          </a:xfrm>
          <a:prstGeom prst="rect">
            <a:avLst/>
          </a:prstGeom>
          <a:noFill/>
        </p:spPr>
        <p:txBody>
          <a:bodyPr wrap="square" lIns="0" tIns="0" rIns="0" bIns="0" rtlCol="0">
            <a:spAutoFit/>
          </a:bodyPr>
          <a:lstStyle/>
          <a:p>
            <a:r>
              <a:rPr lang="en-AU" sz="800" b="1">
                <a:solidFill>
                  <a:schemeClr val="bg1"/>
                </a:solidFill>
              </a:rPr>
              <a:t>Essential Energy</a:t>
            </a:r>
          </a:p>
        </p:txBody>
      </p:sp>
      <p:cxnSp>
        <p:nvCxnSpPr>
          <p:cNvPr id="10" name="Straight Connector 9">
            <a:extLst>
              <a:ext uri="{FF2B5EF4-FFF2-40B4-BE49-F238E27FC236}">
                <a16:creationId xmlns:a16="http://schemas.microsoft.com/office/drawing/2014/main" id="{4404E310-A60F-DA42-18F5-B4033BCAD7B8}"/>
              </a:ext>
            </a:extLst>
          </p:cNvPr>
          <p:cNvCxnSpPr/>
          <p:nvPr/>
        </p:nvCxnSpPr>
        <p:spPr>
          <a:xfrm>
            <a:off x="1308100"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 Placeholder 14">
            <a:extLst>
              <a:ext uri="{FF2B5EF4-FFF2-40B4-BE49-F238E27FC236}">
                <a16:creationId xmlns:a16="http://schemas.microsoft.com/office/drawing/2014/main" id="{BCDA460C-81FF-2878-FE91-1BC631CAF581}"/>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bg1"/>
                </a:solidFill>
              </a:defRPr>
            </a:lvl1pPr>
          </a:lstStyle>
          <a:p>
            <a:pPr lvl="0"/>
            <a:r>
              <a:rPr lang="en-US"/>
              <a:t>#.#</a:t>
            </a:r>
            <a:endParaRPr lang="en-AU"/>
          </a:p>
        </p:txBody>
      </p:sp>
      <p:sp>
        <p:nvSpPr>
          <p:cNvPr id="16" name="Date Placeholder 15">
            <a:extLst>
              <a:ext uri="{FF2B5EF4-FFF2-40B4-BE49-F238E27FC236}">
                <a16:creationId xmlns:a16="http://schemas.microsoft.com/office/drawing/2014/main" id="{486B8785-FAF4-0553-1422-9E89EC7143A8}"/>
              </a:ext>
            </a:extLst>
          </p:cNvPr>
          <p:cNvSpPr>
            <a:spLocks noGrp="1"/>
          </p:cNvSpPr>
          <p:nvPr>
            <p:ph type="dt" sz="half" idx="13"/>
          </p:nvPr>
        </p:nvSpPr>
        <p:spPr/>
        <p:txBody>
          <a:bodyPr/>
          <a:lstStyle/>
          <a:p>
            <a:fld id="{E0D23148-B6C2-4901-87F5-880B6D8EC628}" type="datetime4">
              <a:rPr lang="en-AU" smtClean="0"/>
              <a:t>2 September 2026</a:t>
            </a:fld>
            <a:endParaRPr lang="en-AU"/>
          </a:p>
        </p:txBody>
      </p:sp>
      <p:sp>
        <p:nvSpPr>
          <p:cNvPr id="17" name="Footer Placeholder 16">
            <a:extLst>
              <a:ext uri="{FF2B5EF4-FFF2-40B4-BE49-F238E27FC236}">
                <a16:creationId xmlns:a16="http://schemas.microsoft.com/office/drawing/2014/main" id="{98A0E411-5CD5-E1B7-06C1-A10479A251A6}"/>
              </a:ext>
            </a:extLst>
          </p:cNvPr>
          <p:cNvSpPr>
            <a:spLocks noGrp="1"/>
          </p:cNvSpPr>
          <p:nvPr>
            <p:ph type="ftr" sz="quarter" idx="14"/>
          </p:nvPr>
        </p:nvSpPr>
        <p:spPr/>
        <p:txBody>
          <a:bodyPr/>
          <a:lstStyle>
            <a:lvl1pPr>
              <a:defRPr>
                <a:solidFill>
                  <a:schemeClr val="bg1"/>
                </a:solidFill>
              </a:defRPr>
            </a:lvl1pPr>
          </a:lstStyle>
          <a:p>
            <a:r>
              <a:rPr lang="en-AU"/>
              <a:t>Presentation Title</a:t>
            </a:r>
          </a:p>
        </p:txBody>
      </p:sp>
      <p:sp>
        <p:nvSpPr>
          <p:cNvPr id="18" name="Slide Number Placeholder 17">
            <a:extLst>
              <a:ext uri="{FF2B5EF4-FFF2-40B4-BE49-F238E27FC236}">
                <a16:creationId xmlns:a16="http://schemas.microsoft.com/office/drawing/2014/main" id="{8138593C-58D2-8B6E-87C2-3F062FD4AE9B}"/>
              </a:ext>
            </a:extLst>
          </p:cNvPr>
          <p:cNvSpPr>
            <a:spLocks noGrp="1"/>
          </p:cNvSpPr>
          <p:nvPr>
            <p:ph type="sldNum" sz="quarter" idx="15"/>
          </p:nvPr>
        </p:nvSpPr>
        <p:spPr>
          <a:xfrm>
            <a:off x="1929256" y="6595350"/>
            <a:ext cx="455803" cy="108000"/>
          </a:xfrm>
        </p:spPr>
        <p:txBody>
          <a:bodyPr/>
          <a:lstStyle>
            <a:lvl1pPr>
              <a:defRPr>
                <a:solidFill>
                  <a:schemeClr val="bg1"/>
                </a:solidFill>
              </a:defRPr>
            </a:lvl1pPr>
          </a:lstStyle>
          <a:p>
            <a:fld id="{EE10EAEA-11A2-41EC-9293-5CE82E9E4282}" type="slidenum">
              <a:rPr lang="en-AU" smtClean="0"/>
              <a:pPr/>
              <a:t>‹#›</a:t>
            </a:fld>
            <a:endParaRPr lang="en-AU"/>
          </a:p>
        </p:txBody>
      </p:sp>
      <p:sp>
        <p:nvSpPr>
          <p:cNvPr id="20" name="TextBox 19">
            <a:extLst>
              <a:ext uri="{FF2B5EF4-FFF2-40B4-BE49-F238E27FC236}">
                <a16:creationId xmlns:a16="http://schemas.microsoft.com/office/drawing/2014/main" id="{9D49B2FF-DD99-87F4-7EF0-C4F13800E9F9}"/>
              </a:ext>
            </a:extLst>
          </p:cNvPr>
          <p:cNvSpPr txBox="1"/>
          <p:nvPr userDrawn="1"/>
        </p:nvSpPr>
        <p:spPr>
          <a:xfrm>
            <a:off x="1666875" y="6595350"/>
            <a:ext cx="247650" cy="108000"/>
          </a:xfrm>
          <a:prstGeom prst="rect">
            <a:avLst/>
          </a:prstGeom>
          <a:noFill/>
        </p:spPr>
        <p:txBody>
          <a:bodyPr wrap="square" lIns="0" tIns="0" rIns="0" bIns="0" rtlCol="0" anchor="ctr" anchorCtr="0">
            <a:noAutofit/>
          </a:bodyPr>
          <a:lstStyle/>
          <a:p>
            <a:r>
              <a:rPr lang="en-AU" sz="800" b="0">
                <a:solidFill>
                  <a:schemeClr val="bg1"/>
                </a:solidFill>
              </a:rPr>
              <a:t>Page</a:t>
            </a:r>
          </a:p>
        </p:txBody>
      </p:sp>
    </p:spTree>
    <p:extLst>
      <p:ext uri="{BB962C8B-B14F-4D97-AF65-F5344CB8AC3E}">
        <p14:creationId xmlns:p14="http://schemas.microsoft.com/office/powerpoint/2010/main" val="38358336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Slide – Image 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441E6D6-DB2A-5D2D-217F-EC19AEAE8E8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048982" y="0"/>
            <a:ext cx="5143018" cy="6858000"/>
          </a:xfrm>
          <a:prstGeom prst="rect">
            <a:avLst/>
          </a:prstGeom>
        </p:spPr>
      </p:pic>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16" name="Text Placeholder 14">
            <a:extLst>
              <a:ext uri="{FF2B5EF4-FFF2-40B4-BE49-F238E27FC236}">
                <a16:creationId xmlns:a16="http://schemas.microsoft.com/office/drawing/2014/main" id="{D58EAC38-4E6C-F708-D326-3D86B8C65749}"/>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lvl1pPr>
          </a:lstStyle>
          <a:p>
            <a:pPr lvl="0"/>
            <a:r>
              <a:rPr lang="en-US"/>
              <a:t>#.#</a:t>
            </a:r>
            <a:endParaRPr lang="en-AU"/>
          </a:p>
        </p:txBody>
      </p:sp>
      <p:sp>
        <p:nvSpPr>
          <p:cNvPr id="5" name="Date Placeholder 4">
            <a:extLst>
              <a:ext uri="{FF2B5EF4-FFF2-40B4-BE49-F238E27FC236}">
                <a16:creationId xmlns:a16="http://schemas.microsoft.com/office/drawing/2014/main" id="{27E1A085-9A89-8469-7CF8-EE1F21947044}"/>
              </a:ext>
            </a:extLst>
          </p:cNvPr>
          <p:cNvSpPr>
            <a:spLocks noGrp="1"/>
          </p:cNvSpPr>
          <p:nvPr>
            <p:ph type="dt" sz="half" idx="13"/>
          </p:nvPr>
        </p:nvSpPr>
        <p:spPr>
          <a:xfrm>
            <a:off x="9077325" y="6558189"/>
            <a:ext cx="2743200" cy="144000"/>
          </a:xfrm>
          <a:prstGeom prst="rect">
            <a:avLst/>
          </a:prstGeom>
        </p:spPr>
        <p:txBody>
          <a:bodyPr/>
          <a:lstStyle>
            <a:lvl1pPr>
              <a:defRPr>
                <a:solidFill>
                  <a:schemeClr val="bg1"/>
                </a:solidFill>
              </a:defRPr>
            </a:lvl1pPr>
          </a:lstStyle>
          <a:p>
            <a:fld id="{7483FDD9-1CE8-4C41-AA7B-BCFEB5794ADE}" type="datetime4">
              <a:rPr lang="en-AU" smtClean="0"/>
              <a:t>2 September 2026</a:t>
            </a:fld>
            <a:endParaRPr lang="en-AU"/>
          </a:p>
        </p:txBody>
      </p:sp>
    </p:spTree>
    <p:extLst>
      <p:ext uri="{BB962C8B-B14F-4D97-AF65-F5344CB8AC3E}">
        <p14:creationId xmlns:p14="http://schemas.microsoft.com/office/powerpoint/2010/main" val="1263962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Slide – Image 2">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16" name="Text Placeholder 14">
            <a:extLst>
              <a:ext uri="{FF2B5EF4-FFF2-40B4-BE49-F238E27FC236}">
                <a16:creationId xmlns:a16="http://schemas.microsoft.com/office/drawing/2014/main" id="{D58EAC38-4E6C-F708-D326-3D86B8C65749}"/>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lvl1pPr>
          </a:lstStyle>
          <a:p>
            <a:pPr lvl="0"/>
            <a:r>
              <a:rPr lang="en-US"/>
              <a:t>#.#</a:t>
            </a:r>
            <a:endParaRPr lang="en-AU"/>
          </a:p>
        </p:txBody>
      </p:sp>
      <p:pic>
        <p:nvPicPr>
          <p:cNvPr id="7" name="Picture 6">
            <a:extLst>
              <a:ext uri="{FF2B5EF4-FFF2-40B4-BE49-F238E27FC236}">
                <a16:creationId xmlns:a16="http://schemas.microsoft.com/office/drawing/2014/main" id="{C7928453-1133-60E9-2AC8-2500AD6C03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048983" y="0"/>
            <a:ext cx="5143018" cy="6858000"/>
          </a:xfrm>
          <a:prstGeom prst="rect">
            <a:avLst/>
          </a:prstGeom>
        </p:spPr>
      </p:pic>
      <p:sp>
        <p:nvSpPr>
          <p:cNvPr id="5" name="Date Placeholder 4">
            <a:extLst>
              <a:ext uri="{FF2B5EF4-FFF2-40B4-BE49-F238E27FC236}">
                <a16:creationId xmlns:a16="http://schemas.microsoft.com/office/drawing/2014/main" id="{65269A8D-4BC8-F1DB-89CA-D8DA789D241F}"/>
              </a:ext>
            </a:extLst>
          </p:cNvPr>
          <p:cNvSpPr>
            <a:spLocks noGrp="1"/>
          </p:cNvSpPr>
          <p:nvPr>
            <p:ph type="dt" sz="half" idx="13"/>
          </p:nvPr>
        </p:nvSpPr>
        <p:spPr>
          <a:xfrm>
            <a:off x="9077325" y="6558189"/>
            <a:ext cx="2743200" cy="144000"/>
          </a:xfrm>
          <a:prstGeom prst="rect">
            <a:avLst/>
          </a:prstGeom>
        </p:spPr>
        <p:txBody>
          <a:bodyPr/>
          <a:lstStyle>
            <a:lvl1pPr>
              <a:defRPr>
                <a:solidFill>
                  <a:schemeClr val="bg1"/>
                </a:solidFill>
              </a:defRPr>
            </a:lvl1pPr>
          </a:lstStyle>
          <a:p>
            <a:fld id="{3615C6FE-6721-4575-9A0F-D4D44C988F97}" type="datetime4">
              <a:rPr lang="en-AU" smtClean="0"/>
              <a:t>2 September 2026</a:t>
            </a:fld>
            <a:endParaRPr lang="en-AU"/>
          </a:p>
        </p:txBody>
      </p:sp>
      <p:sp>
        <p:nvSpPr>
          <p:cNvPr id="6" name="Title 1">
            <a:extLst>
              <a:ext uri="{FF2B5EF4-FFF2-40B4-BE49-F238E27FC236}">
                <a16:creationId xmlns:a16="http://schemas.microsoft.com/office/drawing/2014/main" id="{338A3D5E-08B9-421D-9A8F-6AF90836708D}"/>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Tree>
    <p:extLst>
      <p:ext uri="{BB962C8B-B14F-4D97-AF65-F5344CB8AC3E}">
        <p14:creationId xmlns:p14="http://schemas.microsoft.com/office/powerpoint/2010/main" val="2951776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Slide – Imag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88D4E4-3FC8-70C8-3C35-97F62D4DF6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48982" y="0"/>
            <a:ext cx="5143017" cy="6858000"/>
          </a:xfrm>
          <a:prstGeom prst="rect">
            <a:avLst/>
          </a:prstGeom>
        </p:spPr>
      </p:pic>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16" name="Text Placeholder 14">
            <a:extLst>
              <a:ext uri="{FF2B5EF4-FFF2-40B4-BE49-F238E27FC236}">
                <a16:creationId xmlns:a16="http://schemas.microsoft.com/office/drawing/2014/main" id="{D58EAC38-4E6C-F708-D326-3D86B8C65749}"/>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lvl1pPr>
          </a:lstStyle>
          <a:p>
            <a:pPr lvl="0"/>
            <a:r>
              <a:rPr lang="en-US"/>
              <a:t>#.#</a:t>
            </a:r>
            <a:endParaRPr lang="en-AU"/>
          </a:p>
        </p:txBody>
      </p:sp>
      <p:sp>
        <p:nvSpPr>
          <p:cNvPr id="5" name="Date Placeholder 4">
            <a:extLst>
              <a:ext uri="{FF2B5EF4-FFF2-40B4-BE49-F238E27FC236}">
                <a16:creationId xmlns:a16="http://schemas.microsoft.com/office/drawing/2014/main" id="{AF7082D9-D59B-F437-72AE-29E6D34CA1BB}"/>
              </a:ext>
            </a:extLst>
          </p:cNvPr>
          <p:cNvSpPr>
            <a:spLocks noGrp="1"/>
          </p:cNvSpPr>
          <p:nvPr>
            <p:ph type="dt" sz="half" idx="13"/>
          </p:nvPr>
        </p:nvSpPr>
        <p:spPr>
          <a:xfrm>
            <a:off x="9077325" y="6558189"/>
            <a:ext cx="2743200" cy="144000"/>
          </a:xfrm>
          <a:prstGeom prst="rect">
            <a:avLst/>
          </a:prstGeom>
        </p:spPr>
        <p:txBody>
          <a:bodyPr/>
          <a:lstStyle>
            <a:lvl1pPr>
              <a:defRPr>
                <a:solidFill>
                  <a:schemeClr val="bg1"/>
                </a:solidFill>
              </a:defRPr>
            </a:lvl1pPr>
          </a:lstStyle>
          <a:p>
            <a:fld id="{3C9FDE71-C2DD-4F92-BACA-D691123A6C9E}" type="datetime4">
              <a:rPr lang="en-AU" smtClean="0"/>
              <a:t>2 September 2026</a:t>
            </a:fld>
            <a:endParaRPr lang="en-AU"/>
          </a:p>
        </p:txBody>
      </p:sp>
    </p:spTree>
    <p:extLst>
      <p:ext uri="{BB962C8B-B14F-4D97-AF65-F5344CB8AC3E}">
        <p14:creationId xmlns:p14="http://schemas.microsoft.com/office/powerpoint/2010/main" val="2363600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Slide – Image 4">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928453-1133-60E9-2AC8-2500AD6C03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048983" y="0"/>
            <a:ext cx="5143018" cy="6858000"/>
          </a:xfrm>
          <a:prstGeom prst="rect">
            <a:avLst/>
          </a:prstGeom>
        </p:spPr>
      </p:pic>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16" name="Text Placeholder 14">
            <a:extLst>
              <a:ext uri="{FF2B5EF4-FFF2-40B4-BE49-F238E27FC236}">
                <a16:creationId xmlns:a16="http://schemas.microsoft.com/office/drawing/2014/main" id="{D58EAC38-4E6C-F708-D326-3D86B8C65749}"/>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lvl1pPr>
          </a:lstStyle>
          <a:p>
            <a:pPr lvl="0"/>
            <a:r>
              <a:rPr lang="en-US"/>
              <a:t>#.#</a:t>
            </a:r>
            <a:endParaRPr lang="en-AU"/>
          </a:p>
        </p:txBody>
      </p:sp>
      <p:sp>
        <p:nvSpPr>
          <p:cNvPr id="6" name="Date Placeholder 5">
            <a:extLst>
              <a:ext uri="{FF2B5EF4-FFF2-40B4-BE49-F238E27FC236}">
                <a16:creationId xmlns:a16="http://schemas.microsoft.com/office/drawing/2014/main" id="{939994A4-8E6F-4B5C-940D-B3E6BB849F44}"/>
              </a:ext>
            </a:extLst>
          </p:cNvPr>
          <p:cNvSpPr>
            <a:spLocks noGrp="1"/>
          </p:cNvSpPr>
          <p:nvPr>
            <p:ph type="dt" sz="half" idx="13"/>
          </p:nvPr>
        </p:nvSpPr>
        <p:spPr>
          <a:xfrm>
            <a:off x="9077325" y="6558189"/>
            <a:ext cx="2743200" cy="144000"/>
          </a:xfrm>
          <a:prstGeom prst="rect">
            <a:avLst/>
          </a:prstGeom>
        </p:spPr>
        <p:txBody>
          <a:bodyPr/>
          <a:lstStyle/>
          <a:p>
            <a:fld id="{19C55E65-69BA-43CD-A8EA-15E09761225E}" type="datetime4">
              <a:rPr lang="en-AU" smtClean="0"/>
              <a:t>2 September 2026</a:t>
            </a:fld>
            <a:endParaRPr lang="en-AU"/>
          </a:p>
        </p:txBody>
      </p:sp>
      <p:sp>
        <p:nvSpPr>
          <p:cNvPr id="8" name="Footer Placeholder 7">
            <a:extLst>
              <a:ext uri="{FF2B5EF4-FFF2-40B4-BE49-F238E27FC236}">
                <a16:creationId xmlns:a16="http://schemas.microsoft.com/office/drawing/2014/main" id="{0E5FE274-5C6B-B058-7A76-F975F0852B5B}"/>
              </a:ext>
            </a:extLst>
          </p:cNvPr>
          <p:cNvSpPr>
            <a:spLocks noGrp="1"/>
          </p:cNvSpPr>
          <p:nvPr>
            <p:ph type="ftr" sz="quarter" idx="14"/>
          </p:nvPr>
        </p:nvSpPr>
        <p:spPr/>
        <p:txBody>
          <a:bodyPr/>
          <a:lstStyle/>
          <a:p>
            <a:r>
              <a:rPr lang="en-AU"/>
              <a:t>Presentation Title</a:t>
            </a:r>
          </a:p>
        </p:txBody>
      </p:sp>
      <p:sp>
        <p:nvSpPr>
          <p:cNvPr id="9" name="Slide Number Placeholder 8">
            <a:extLst>
              <a:ext uri="{FF2B5EF4-FFF2-40B4-BE49-F238E27FC236}">
                <a16:creationId xmlns:a16="http://schemas.microsoft.com/office/drawing/2014/main" id="{B4C6B0D4-D253-2603-5818-B2208125B15A}"/>
              </a:ext>
            </a:extLst>
          </p:cNvPr>
          <p:cNvSpPr>
            <a:spLocks noGrp="1"/>
          </p:cNvSpPr>
          <p:nvPr>
            <p:ph type="sldNum" sz="quarter" idx="15"/>
          </p:nvPr>
        </p:nvSpPr>
        <p:spPr/>
        <p:txBody>
          <a:bodyPr/>
          <a:lstStyle/>
          <a:p>
            <a:fld id="{EE10EAEA-11A2-41EC-9293-5CE82E9E4282}" type="slidenum">
              <a:rPr lang="en-AU" smtClean="0"/>
              <a:pPr/>
              <a:t>‹#›</a:t>
            </a:fld>
            <a:endParaRPr lang="en-AU"/>
          </a:p>
        </p:txBody>
      </p:sp>
    </p:spTree>
    <p:extLst>
      <p:ext uri="{BB962C8B-B14F-4D97-AF65-F5344CB8AC3E}">
        <p14:creationId xmlns:p14="http://schemas.microsoft.com/office/powerpoint/2010/main" val="9664941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Slide – Image (placehol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7" name="Picture Placeholder 6">
            <a:extLst>
              <a:ext uri="{FF2B5EF4-FFF2-40B4-BE49-F238E27FC236}">
                <a16:creationId xmlns:a16="http://schemas.microsoft.com/office/drawing/2014/main" id="{BE5AB4DD-6B33-2257-859B-F8A2A31F4592}"/>
              </a:ext>
            </a:extLst>
          </p:cNvPr>
          <p:cNvSpPr>
            <a:spLocks noGrp="1"/>
          </p:cNvSpPr>
          <p:nvPr>
            <p:ph type="pic" sz="quarter" idx="12"/>
          </p:nvPr>
        </p:nvSpPr>
        <p:spPr>
          <a:xfrm>
            <a:off x="7048982" y="0"/>
            <a:ext cx="5143018" cy="6858000"/>
          </a:xfrm>
          <a:custGeom>
            <a:avLst/>
            <a:gdLst>
              <a:gd name="connsiteX0" fmla="*/ 0 w 5143018"/>
              <a:gd name="connsiteY0" fmla="*/ 0 h 6858000"/>
              <a:gd name="connsiteX1" fmla="*/ 5143018 w 5143018"/>
              <a:gd name="connsiteY1" fmla="*/ 0 h 6858000"/>
              <a:gd name="connsiteX2" fmla="*/ 5143018 w 5143018"/>
              <a:gd name="connsiteY2" fmla="*/ 6858000 h 6858000"/>
              <a:gd name="connsiteX3" fmla="*/ 0 w 514301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43018" h="6858000">
                <a:moveTo>
                  <a:pt x="0" y="0"/>
                </a:moveTo>
                <a:lnTo>
                  <a:pt x="5143018" y="0"/>
                </a:lnTo>
                <a:lnTo>
                  <a:pt x="5143018" y="6858000"/>
                </a:lnTo>
                <a:lnTo>
                  <a:pt x="0" y="6858000"/>
                </a:lnTo>
                <a:close/>
              </a:path>
            </a:pathLst>
          </a:custGeom>
          <a:solidFill>
            <a:schemeClr val="bg1">
              <a:lumMod val="85000"/>
            </a:schemeClr>
          </a:solidFill>
        </p:spPr>
        <p:txBody>
          <a:bodyPr wrap="square">
            <a:noAutofit/>
          </a:bodyPr>
          <a:lstStyle/>
          <a:p>
            <a:r>
              <a:rPr lang="en-US"/>
              <a:t>Click icon to add picture</a:t>
            </a:r>
            <a:endParaRPr lang="en-AU"/>
          </a:p>
        </p:txBody>
      </p:sp>
      <p:sp>
        <p:nvSpPr>
          <p:cNvPr id="9" name="Text Placeholder 14">
            <a:extLst>
              <a:ext uri="{FF2B5EF4-FFF2-40B4-BE49-F238E27FC236}">
                <a16:creationId xmlns:a16="http://schemas.microsoft.com/office/drawing/2014/main" id="{3F2C314B-0409-5BAF-C9F1-89BD416A0B09}"/>
              </a:ext>
            </a:extLst>
          </p:cNvPr>
          <p:cNvSpPr>
            <a:spLocks noGrp="1"/>
          </p:cNvSpPr>
          <p:nvPr>
            <p:ph type="body" sz="quarter" idx="13" hasCustomPrompt="1"/>
          </p:nvPr>
        </p:nvSpPr>
        <p:spPr>
          <a:xfrm>
            <a:off x="324169" y="4069588"/>
            <a:ext cx="939800" cy="457200"/>
          </a:xfrm>
        </p:spPr>
        <p:txBody>
          <a:bodyPr anchor="ctr" anchorCtr="0"/>
          <a:lstStyle>
            <a:lvl1pPr>
              <a:lnSpc>
                <a:spcPct val="100000"/>
              </a:lnSpc>
              <a:spcBef>
                <a:spcPts val="0"/>
              </a:spcBef>
              <a:spcAft>
                <a:spcPts val="0"/>
              </a:spcAft>
              <a:defRPr sz="4200"/>
            </a:lvl1pPr>
          </a:lstStyle>
          <a:p>
            <a:pPr lvl="0"/>
            <a:r>
              <a:rPr lang="en-US"/>
              <a:t>#.#</a:t>
            </a:r>
            <a:endParaRPr lang="en-AU"/>
          </a:p>
        </p:txBody>
      </p:sp>
      <p:sp>
        <p:nvSpPr>
          <p:cNvPr id="5" name="Date Placeholder 4">
            <a:extLst>
              <a:ext uri="{FF2B5EF4-FFF2-40B4-BE49-F238E27FC236}">
                <a16:creationId xmlns:a16="http://schemas.microsoft.com/office/drawing/2014/main" id="{DCB72958-921D-A636-E336-6AFF1E12C36D}"/>
              </a:ext>
            </a:extLst>
          </p:cNvPr>
          <p:cNvSpPr>
            <a:spLocks noGrp="1"/>
          </p:cNvSpPr>
          <p:nvPr>
            <p:ph type="dt" sz="half" idx="14"/>
          </p:nvPr>
        </p:nvSpPr>
        <p:spPr>
          <a:xfrm>
            <a:off x="9077325" y="6558189"/>
            <a:ext cx="2743200" cy="144000"/>
          </a:xfrm>
          <a:prstGeom prst="rect">
            <a:avLst/>
          </a:prstGeom>
        </p:spPr>
        <p:txBody>
          <a:bodyPr/>
          <a:lstStyle/>
          <a:p>
            <a:fld id="{15E344FE-16E0-4A33-AACA-33CB694BA130}" type="datetime4">
              <a:rPr lang="en-AU" smtClean="0"/>
              <a:t>2 September 2026</a:t>
            </a:fld>
            <a:endParaRPr lang="en-AU"/>
          </a:p>
        </p:txBody>
      </p:sp>
    </p:spTree>
    <p:extLst>
      <p:ext uri="{BB962C8B-B14F-4D97-AF65-F5344CB8AC3E}">
        <p14:creationId xmlns:p14="http://schemas.microsoft.com/office/powerpoint/2010/main" val="1681902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Section Slide (Supporting Palette) – Dark">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solidFill>
                  <a:schemeClr val="bg1"/>
                </a:solidFill>
              </a:defRPr>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lvl1pPr>
              <a:defRPr>
                <a:solidFill>
                  <a:schemeClr val="bg1"/>
                </a:solidFill>
              </a:defRPr>
            </a:lvl1p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a:xfrm>
            <a:off x="1929256" y="6595350"/>
            <a:ext cx="455803" cy="108000"/>
          </a:xfrm>
        </p:spPr>
        <p:txBody>
          <a:bodyPr/>
          <a:lstStyle>
            <a:lvl1pPr>
              <a:defRPr>
                <a:solidFill>
                  <a:schemeClr val="bg1"/>
                </a:solidFill>
              </a:defRPr>
            </a:lvl1pPr>
          </a:lstStyle>
          <a:p>
            <a:fld id="{EE10EAEA-11A2-41EC-9293-5CE82E9E4282}" type="slidenum">
              <a:rPr lang="en-AU" smtClean="0"/>
              <a:pPr/>
              <a:t>‹#›</a:t>
            </a:fld>
            <a:endParaRPr lang="en-AU"/>
          </a:p>
        </p:txBody>
      </p:sp>
      <p:pic>
        <p:nvPicPr>
          <p:cNvPr id="5" name="Graphic 4">
            <a:extLst>
              <a:ext uri="{FF2B5EF4-FFF2-40B4-BE49-F238E27FC236}">
                <a16:creationId xmlns:a16="http://schemas.microsoft.com/office/drawing/2014/main" id="{BE22C103-A397-EF0C-5DA7-384060676409}"/>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26556" t="18889" r="22294" b="19767"/>
          <a:stretch/>
        </p:blipFill>
        <p:spPr>
          <a:xfrm>
            <a:off x="7048982" y="0"/>
            <a:ext cx="5143018" cy="6858000"/>
          </a:xfrm>
          <a:prstGeom prst="rect">
            <a:avLst/>
          </a:prstGeom>
        </p:spPr>
      </p:pic>
      <p:sp>
        <p:nvSpPr>
          <p:cNvPr id="6" name="Text Placeholder 14">
            <a:extLst>
              <a:ext uri="{FF2B5EF4-FFF2-40B4-BE49-F238E27FC236}">
                <a16:creationId xmlns:a16="http://schemas.microsoft.com/office/drawing/2014/main" id="{E192BC11-42A7-4A40-771F-5EA18DD80B87}"/>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bg1"/>
                </a:solidFill>
              </a:defRPr>
            </a:lvl1pPr>
          </a:lstStyle>
          <a:p>
            <a:pPr lvl="0"/>
            <a:r>
              <a:rPr lang="en-US"/>
              <a:t>#.#</a:t>
            </a:r>
            <a:endParaRPr lang="en-AU"/>
          </a:p>
        </p:txBody>
      </p:sp>
      <p:sp>
        <p:nvSpPr>
          <p:cNvPr id="7" name="TextBox 6">
            <a:extLst>
              <a:ext uri="{FF2B5EF4-FFF2-40B4-BE49-F238E27FC236}">
                <a16:creationId xmlns:a16="http://schemas.microsoft.com/office/drawing/2014/main" id="{9C81A473-F372-D07D-6A9D-8AE1435D2C5C}"/>
              </a:ext>
            </a:extLst>
          </p:cNvPr>
          <p:cNvSpPr txBox="1"/>
          <p:nvPr/>
        </p:nvSpPr>
        <p:spPr>
          <a:xfrm>
            <a:off x="335280" y="336550"/>
            <a:ext cx="1060704" cy="123111"/>
          </a:xfrm>
          <a:prstGeom prst="rect">
            <a:avLst/>
          </a:prstGeom>
          <a:noFill/>
        </p:spPr>
        <p:txBody>
          <a:bodyPr wrap="square" lIns="0" tIns="0" rIns="0" bIns="0" rtlCol="0">
            <a:spAutoFit/>
          </a:bodyPr>
          <a:lstStyle/>
          <a:p>
            <a:r>
              <a:rPr lang="en-AU" sz="800" b="1">
                <a:solidFill>
                  <a:schemeClr val="bg1"/>
                </a:solidFill>
              </a:rPr>
              <a:t>Essential Energy</a:t>
            </a:r>
          </a:p>
        </p:txBody>
      </p:sp>
      <p:pic>
        <p:nvPicPr>
          <p:cNvPr id="9" name="Graphic 1">
            <a:extLst>
              <a:ext uri="{FF2B5EF4-FFF2-40B4-BE49-F238E27FC236}">
                <a16:creationId xmlns:a16="http://schemas.microsoft.com/office/drawing/2014/main" id="{0E763A07-A2A7-C857-EB0C-BE6CC418BE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9408" y="6241415"/>
            <a:ext cx="236220" cy="251460"/>
          </a:xfrm>
          <a:prstGeom prst="rect">
            <a:avLst/>
          </a:prstGeom>
        </p:spPr>
      </p:pic>
      <p:cxnSp>
        <p:nvCxnSpPr>
          <p:cNvPr id="10" name="Straight Connector 9">
            <a:extLst>
              <a:ext uri="{FF2B5EF4-FFF2-40B4-BE49-F238E27FC236}">
                <a16:creationId xmlns:a16="http://schemas.microsoft.com/office/drawing/2014/main" id="{1FB4D0E9-FE18-11C6-EE3F-8548B8E9F598}"/>
              </a:ext>
            </a:extLst>
          </p:cNvPr>
          <p:cNvCxnSpPr/>
          <p:nvPr userDrawn="1"/>
        </p:nvCxnSpPr>
        <p:spPr>
          <a:xfrm>
            <a:off x="1308100"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Date Placeholder 10">
            <a:extLst>
              <a:ext uri="{FF2B5EF4-FFF2-40B4-BE49-F238E27FC236}">
                <a16:creationId xmlns:a16="http://schemas.microsoft.com/office/drawing/2014/main" id="{036A7DBE-E58F-DC18-81B0-AFDC197357A8}"/>
              </a:ext>
            </a:extLst>
          </p:cNvPr>
          <p:cNvSpPr>
            <a:spLocks noGrp="1"/>
          </p:cNvSpPr>
          <p:nvPr>
            <p:ph type="dt" sz="half" idx="13"/>
          </p:nvPr>
        </p:nvSpPr>
        <p:spPr>
          <a:xfrm>
            <a:off x="9077325" y="6558189"/>
            <a:ext cx="2743200" cy="144000"/>
          </a:xfrm>
          <a:prstGeom prst="rect">
            <a:avLst/>
          </a:prstGeom>
        </p:spPr>
        <p:txBody>
          <a:bodyPr/>
          <a:lstStyle/>
          <a:p>
            <a:fld id="{DE1F0069-581E-4FAF-AB1E-743FA59F8670}" type="datetime4">
              <a:rPr lang="en-AU" smtClean="0"/>
              <a:t>2 September 2026</a:t>
            </a:fld>
            <a:endParaRPr lang="en-AU"/>
          </a:p>
        </p:txBody>
      </p:sp>
      <p:sp>
        <p:nvSpPr>
          <p:cNvPr id="12" name="TextBox 11">
            <a:extLst>
              <a:ext uri="{FF2B5EF4-FFF2-40B4-BE49-F238E27FC236}">
                <a16:creationId xmlns:a16="http://schemas.microsoft.com/office/drawing/2014/main" id="{FCB2C0E3-83C0-9CCF-1C1F-2038D0D7E653}"/>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Tree>
    <p:extLst>
      <p:ext uri="{BB962C8B-B14F-4D97-AF65-F5344CB8AC3E}">
        <p14:creationId xmlns:p14="http://schemas.microsoft.com/office/powerpoint/2010/main" val="4280541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ection Slide (Supporting Palette) –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7" name="Rectangle 6">
            <a:extLst>
              <a:ext uri="{FF2B5EF4-FFF2-40B4-BE49-F238E27FC236}">
                <a16:creationId xmlns:a16="http://schemas.microsoft.com/office/drawing/2014/main" id="{7AD2165A-A7C1-D5E2-DCA0-32A369C7114A}"/>
              </a:ext>
            </a:extLst>
          </p:cNvPr>
          <p:cNvSpPr/>
          <p:nvPr/>
        </p:nvSpPr>
        <p:spPr>
          <a:xfrm>
            <a:off x="7056120" y="0"/>
            <a:ext cx="513588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2" name="Graphic 51">
            <a:extLst>
              <a:ext uri="{FF2B5EF4-FFF2-40B4-BE49-F238E27FC236}">
                <a16:creationId xmlns:a16="http://schemas.microsoft.com/office/drawing/2014/main" id="{BE22C103-A397-EF0C-5DA7-384060676409}"/>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26556" t="18889" r="22294" b="19767"/>
          <a:stretch/>
        </p:blipFill>
        <p:spPr>
          <a:xfrm>
            <a:off x="7048982" y="0"/>
            <a:ext cx="5143018" cy="6858000"/>
          </a:xfrm>
          <a:prstGeom prst="rect">
            <a:avLst/>
          </a:prstGeom>
        </p:spPr>
      </p:pic>
      <p:sp>
        <p:nvSpPr>
          <p:cNvPr id="5" name="Text Placeholder 14">
            <a:extLst>
              <a:ext uri="{FF2B5EF4-FFF2-40B4-BE49-F238E27FC236}">
                <a16:creationId xmlns:a16="http://schemas.microsoft.com/office/drawing/2014/main" id="{EFA76CD3-E15E-3DA3-73FB-3DBFFD874DBB}"/>
              </a:ext>
            </a:extLst>
          </p:cNvPr>
          <p:cNvSpPr>
            <a:spLocks noGrp="1"/>
          </p:cNvSpPr>
          <p:nvPr>
            <p:ph type="body" sz="quarter" idx="12" hasCustomPrompt="1"/>
          </p:nvPr>
        </p:nvSpPr>
        <p:spPr>
          <a:xfrm>
            <a:off x="324169" y="4069588"/>
            <a:ext cx="939800" cy="457200"/>
          </a:xfrm>
        </p:spPr>
        <p:txBody>
          <a:bodyPr anchor="ctr" anchorCtr="0"/>
          <a:lstStyle>
            <a:lvl1pPr>
              <a:lnSpc>
                <a:spcPct val="100000"/>
              </a:lnSpc>
              <a:spcBef>
                <a:spcPts val="0"/>
              </a:spcBef>
              <a:spcAft>
                <a:spcPts val="0"/>
              </a:spcAft>
              <a:defRPr sz="4200"/>
            </a:lvl1pPr>
          </a:lstStyle>
          <a:p>
            <a:pPr lvl="0"/>
            <a:r>
              <a:rPr lang="en-US"/>
              <a:t>#.#</a:t>
            </a:r>
            <a:endParaRPr lang="en-AU"/>
          </a:p>
        </p:txBody>
      </p:sp>
      <p:sp>
        <p:nvSpPr>
          <p:cNvPr id="6" name="Date Placeholder 5">
            <a:extLst>
              <a:ext uri="{FF2B5EF4-FFF2-40B4-BE49-F238E27FC236}">
                <a16:creationId xmlns:a16="http://schemas.microsoft.com/office/drawing/2014/main" id="{543041D5-C77E-EF94-708A-4A9F4F6A0B21}"/>
              </a:ext>
            </a:extLst>
          </p:cNvPr>
          <p:cNvSpPr>
            <a:spLocks noGrp="1"/>
          </p:cNvSpPr>
          <p:nvPr>
            <p:ph type="dt" sz="half" idx="13"/>
          </p:nvPr>
        </p:nvSpPr>
        <p:spPr>
          <a:xfrm>
            <a:off x="9077325" y="6558189"/>
            <a:ext cx="2743200" cy="144000"/>
          </a:xfrm>
          <a:prstGeom prst="rect">
            <a:avLst/>
          </a:prstGeom>
        </p:spPr>
        <p:txBody>
          <a:bodyPr/>
          <a:lstStyle/>
          <a:p>
            <a:fld id="{C518229E-CBC4-4886-8D8E-06BCB1D0B81E}" type="datetime4">
              <a:rPr lang="en-AU" smtClean="0"/>
              <a:t>2 September 2026</a:t>
            </a:fld>
            <a:endParaRPr lang="en-AU"/>
          </a:p>
        </p:txBody>
      </p:sp>
    </p:spTree>
    <p:extLst>
      <p:ext uri="{BB962C8B-B14F-4D97-AF65-F5344CB8AC3E}">
        <p14:creationId xmlns:p14="http://schemas.microsoft.com/office/powerpoint/2010/main" val="699610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ection Slide (Yellow) – Image">
    <p:bg>
      <p:bgPr>
        <a:solidFill>
          <a:schemeClr val="accent4"/>
        </a:solidFill>
        <a:effectLst/>
      </p:bgPr>
    </p:bg>
    <p:spTree>
      <p:nvGrpSpPr>
        <p:cNvPr id="1" name=""/>
        <p:cNvGrpSpPr/>
        <p:nvPr/>
      </p:nvGrpSpPr>
      <p:grpSpPr>
        <a:xfrm>
          <a:off x="0" y="0"/>
          <a:ext cx="0" cy="0"/>
          <a:chOff x="0" y="0"/>
          <a:chExt cx="0" cy="0"/>
        </a:xfrm>
      </p:grpSpPr>
      <p:pic>
        <p:nvPicPr>
          <p:cNvPr id="11" name="Picture 10" descr="A person holding a child&#10;&#10;Description automatically generated">
            <a:extLst>
              <a:ext uri="{FF2B5EF4-FFF2-40B4-BE49-F238E27FC236}">
                <a16:creationId xmlns:a16="http://schemas.microsoft.com/office/drawing/2014/main" id="{E41EFE96-4412-884C-AA2C-0C2BFC86FF7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048982" y="0"/>
            <a:ext cx="5143017" cy="6858000"/>
          </a:xfrm>
          <a:prstGeom prst="rect">
            <a:avLst/>
          </a:prstGeom>
        </p:spPr>
      </p:pic>
      <p:sp>
        <p:nvSpPr>
          <p:cNvPr id="8" name="Rectangle 7">
            <a:extLst>
              <a:ext uri="{FF2B5EF4-FFF2-40B4-BE49-F238E27FC236}">
                <a16:creationId xmlns:a16="http://schemas.microsoft.com/office/drawing/2014/main" id="{6C4EF66E-6ED6-F219-96C0-E258FF8E1200}"/>
              </a:ext>
            </a:extLst>
          </p:cNvPr>
          <p:cNvSpPr/>
          <p:nvPr userDrawn="1"/>
        </p:nvSpPr>
        <p:spPr>
          <a:xfrm>
            <a:off x="7019925" y="4762500"/>
            <a:ext cx="5172075" cy="2095500"/>
          </a:xfrm>
          <a:prstGeom prst="rect">
            <a:avLst/>
          </a:prstGeom>
          <a:gradFill flip="none" rotWithShape="1">
            <a:gsLst>
              <a:gs pos="18000">
                <a:srgbClr val="000000">
                  <a:alpha val="0"/>
                </a:srgbClr>
              </a:gs>
              <a:gs pos="100000">
                <a:srgbClr val="000000">
                  <a:alpha val="64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pic>
        <p:nvPicPr>
          <p:cNvPr id="5" name="Graphic 1">
            <a:extLst>
              <a:ext uri="{FF2B5EF4-FFF2-40B4-BE49-F238E27FC236}">
                <a16:creationId xmlns:a16="http://schemas.microsoft.com/office/drawing/2014/main" id="{6447B80B-48EF-7208-7B76-79FF19CF81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9408" y="6241415"/>
            <a:ext cx="236220" cy="251460"/>
          </a:xfrm>
          <a:prstGeom prst="rect">
            <a:avLst/>
          </a:prstGeom>
        </p:spPr>
      </p:pic>
      <p:sp>
        <p:nvSpPr>
          <p:cNvPr id="6" name="Text Placeholder 14">
            <a:extLst>
              <a:ext uri="{FF2B5EF4-FFF2-40B4-BE49-F238E27FC236}">
                <a16:creationId xmlns:a16="http://schemas.microsoft.com/office/drawing/2014/main" id="{F138E547-45FA-846A-07B9-6AC96855B1D1}"/>
              </a:ext>
            </a:extLst>
          </p:cNvPr>
          <p:cNvSpPr>
            <a:spLocks noGrp="1"/>
          </p:cNvSpPr>
          <p:nvPr>
            <p:ph type="body" sz="quarter" idx="13"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tx1"/>
                </a:solidFill>
              </a:defRPr>
            </a:lvl1pPr>
          </a:lstStyle>
          <a:p>
            <a:pPr lvl="0"/>
            <a:r>
              <a:rPr lang="en-US"/>
              <a:t>#.#</a:t>
            </a:r>
            <a:endParaRPr lang="en-AU"/>
          </a:p>
        </p:txBody>
      </p:sp>
      <p:sp>
        <p:nvSpPr>
          <p:cNvPr id="7" name="Date Placeholder 6">
            <a:extLst>
              <a:ext uri="{FF2B5EF4-FFF2-40B4-BE49-F238E27FC236}">
                <a16:creationId xmlns:a16="http://schemas.microsoft.com/office/drawing/2014/main" id="{57DC08DE-FC0C-452D-5988-9BE24FB28DCC}"/>
              </a:ext>
            </a:extLst>
          </p:cNvPr>
          <p:cNvSpPr>
            <a:spLocks noGrp="1"/>
          </p:cNvSpPr>
          <p:nvPr>
            <p:ph type="dt" sz="half" idx="14"/>
          </p:nvPr>
        </p:nvSpPr>
        <p:spPr>
          <a:xfrm>
            <a:off x="9077325" y="6558189"/>
            <a:ext cx="2743200" cy="144000"/>
          </a:xfrm>
          <a:prstGeom prst="rect">
            <a:avLst/>
          </a:prstGeom>
        </p:spPr>
        <p:txBody>
          <a:bodyPr/>
          <a:lstStyle>
            <a:lvl1pPr>
              <a:defRPr>
                <a:solidFill>
                  <a:schemeClr val="bg1"/>
                </a:solidFill>
              </a:defRPr>
            </a:lvl1pPr>
          </a:lstStyle>
          <a:p>
            <a:fld id="{0CCC9879-EBBD-476A-865A-7EBEF2972C51}" type="datetime4">
              <a:rPr lang="en-AU" smtClean="0"/>
              <a:t>2 September 2026</a:t>
            </a:fld>
            <a:endParaRPr lang="en-AU"/>
          </a:p>
        </p:txBody>
      </p:sp>
    </p:spTree>
    <p:extLst>
      <p:ext uri="{BB962C8B-B14F-4D97-AF65-F5344CB8AC3E}">
        <p14:creationId xmlns:p14="http://schemas.microsoft.com/office/powerpoint/2010/main" val="491653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ection Slide (Green) – Image ">
    <p:bg>
      <p:bgPr>
        <a:solidFill>
          <a:schemeClr val="accent6"/>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2CF502-3737-ED19-24F7-A63492E905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56121" y="0"/>
            <a:ext cx="5135880" cy="6858000"/>
          </a:xfrm>
          <a:prstGeom prst="rect">
            <a:avLst/>
          </a:prstGeom>
        </p:spPr>
      </p:pic>
      <p:sp>
        <p:nvSpPr>
          <p:cNvPr id="8" name="Rectangle 7">
            <a:extLst>
              <a:ext uri="{FF2B5EF4-FFF2-40B4-BE49-F238E27FC236}">
                <a16:creationId xmlns:a16="http://schemas.microsoft.com/office/drawing/2014/main" id="{E0628DD4-7FE8-E748-BDDD-752E5439506C}"/>
              </a:ext>
            </a:extLst>
          </p:cNvPr>
          <p:cNvSpPr/>
          <p:nvPr userDrawn="1"/>
        </p:nvSpPr>
        <p:spPr>
          <a:xfrm>
            <a:off x="7019925" y="4762500"/>
            <a:ext cx="5172075" cy="2095500"/>
          </a:xfrm>
          <a:prstGeom prst="rect">
            <a:avLst/>
          </a:prstGeom>
          <a:gradFill flip="none" rotWithShape="1">
            <a:gsLst>
              <a:gs pos="18000">
                <a:srgbClr val="000000">
                  <a:alpha val="0"/>
                </a:srgbClr>
              </a:gs>
              <a:gs pos="100000">
                <a:srgbClr val="000000">
                  <a:alpha val="64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solidFill>
                  <a:schemeClr val="tx1"/>
                </a:solidFill>
              </a:defRPr>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lvl1pPr>
              <a:defRPr>
                <a:solidFill>
                  <a:schemeClr val="tx1"/>
                </a:solidFill>
              </a:defRPr>
            </a:lvl1p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lvl1pPr>
              <a:defRPr>
                <a:solidFill>
                  <a:schemeClr val="tx1"/>
                </a:solidFill>
              </a:defRPr>
            </a:lvl1pPr>
          </a:lstStyle>
          <a:p>
            <a:fld id="{EE10EAEA-11A2-41EC-9293-5CE82E9E4282}" type="slidenum">
              <a:rPr lang="en-AU" smtClean="0"/>
              <a:pPr/>
              <a:t>‹#›</a:t>
            </a:fld>
            <a:endParaRPr lang="en-AU"/>
          </a:p>
        </p:txBody>
      </p:sp>
      <p:pic>
        <p:nvPicPr>
          <p:cNvPr id="5" name="Graphic 1">
            <a:extLst>
              <a:ext uri="{FF2B5EF4-FFF2-40B4-BE49-F238E27FC236}">
                <a16:creationId xmlns:a16="http://schemas.microsoft.com/office/drawing/2014/main" id="{6447B80B-48EF-7208-7B76-79FF19CF81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9408" y="6241415"/>
            <a:ext cx="236220" cy="251460"/>
          </a:xfrm>
          <a:prstGeom prst="rect">
            <a:avLst/>
          </a:prstGeom>
        </p:spPr>
      </p:pic>
      <p:sp>
        <p:nvSpPr>
          <p:cNvPr id="6" name="Text Placeholder 14">
            <a:extLst>
              <a:ext uri="{FF2B5EF4-FFF2-40B4-BE49-F238E27FC236}">
                <a16:creationId xmlns:a16="http://schemas.microsoft.com/office/drawing/2014/main" id="{F138E547-45FA-846A-07B9-6AC96855B1D1}"/>
              </a:ext>
            </a:extLst>
          </p:cNvPr>
          <p:cNvSpPr>
            <a:spLocks noGrp="1"/>
          </p:cNvSpPr>
          <p:nvPr>
            <p:ph type="body" sz="quarter" idx="13"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tx1"/>
                </a:solidFill>
              </a:defRPr>
            </a:lvl1pPr>
          </a:lstStyle>
          <a:p>
            <a:pPr lvl="0"/>
            <a:r>
              <a:rPr lang="en-US"/>
              <a:t>#.#</a:t>
            </a:r>
            <a:endParaRPr lang="en-AU"/>
          </a:p>
        </p:txBody>
      </p:sp>
      <p:sp>
        <p:nvSpPr>
          <p:cNvPr id="7" name="Date Placeholder 6">
            <a:extLst>
              <a:ext uri="{FF2B5EF4-FFF2-40B4-BE49-F238E27FC236}">
                <a16:creationId xmlns:a16="http://schemas.microsoft.com/office/drawing/2014/main" id="{101ECD7C-DA49-A795-9A47-B6D65A9A18F0}"/>
              </a:ext>
            </a:extLst>
          </p:cNvPr>
          <p:cNvSpPr>
            <a:spLocks noGrp="1"/>
          </p:cNvSpPr>
          <p:nvPr>
            <p:ph type="dt" sz="half" idx="14"/>
          </p:nvPr>
        </p:nvSpPr>
        <p:spPr>
          <a:xfrm>
            <a:off x="9077325" y="6558189"/>
            <a:ext cx="2743200" cy="144000"/>
          </a:xfrm>
          <a:prstGeom prst="rect">
            <a:avLst/>
          </a:prstGeom>
        </p:spPr>
        <p:txBody>
          <a:bodyPr/>
          <a:lstStyle>
            <a:lvl1pPr>
              <a:defRPr>
                <a:solidFill>
                  <a:schemeClr val="bg1"/>
                </a:solidFill>
              </a:defRPr>
            </a:lvl1pPr>
          </a:lstStyle>
          <a:p>
            <a:fld id="{6FBC1F41-CF2D-4B97-AC17-3A9E08DF7083}" type="datetime4">
              <a:rPr lang="en-AU" smtClean="0"/>
              <a:t>2 September 2026</a:t>
            </a:fld>
            <a:endParaRPr lang="en-AU"/>
          </a:p>
        </p:txBody>
      </p:sp>
    </p:spTree>
    <p:extLst>
      <p:ext uri="{BB962C8B-B14F-4D97-AF65-F5344CB8AC3E}">
        <p14:creationId xmlns:p14="http://schemas.microsoft.com/office/powerpoint/2010/main" val="736423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Section Slide (Teal) – Imag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solidFill>
                  <a:schemeClr val="bg1"/>
                </a:solidFill>
              </a:defRPr>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lvl1pPr>
              <a:defRPr>
                <a:solidFill>
                  <a:schemeClr val="bg1"/>
                </a:solidFill>
              </a:defRPr>
            </a:lvl1p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lvl1pPr>
              <a:defRPr>
                <a:solidFill>
                  <a:schemeClr val="bg1"/>
                </a:solidFill>
              </a:defRPr>
            </a:lvl1pPr>
          </a:lstStyle>
          <a:p>
            <a:fld id="{EE10EAEA-11A2-41EC-9293-5CE82E9E4282}" type="slidenum">
              <a:rPr lang="en-AU" smtClean="0"/>
              <a:pPr/>
              <a:t>‹#›</a:t>
            </a:fld>
            <a:endParaRPr lang="en-AU"/>
          </a:p>
        </p:txBody>
      </p:sp>
      <p:pic>
        <p:nvPicPr>
          <p:cNvPr id="5" name="Graphic 1">
            <a:extLst>
              <a:ext uri="{FF2B5EF4-FFF2-40B4-BE49-F238E27FC236}">
                <a16:creationId xmlns:a16="http://schemas.microsoft.com/office/drawing/2014/main" id="{6447B80B-48EF-7208-7B76-79FF19CF81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9408" y="6241415"/>
            <a:ext cx="236220" cy="251460"/>
          </a:xfrm>
          <a:prstGeom prst="rect">
            <a:avLst/>
          </a:prstGeom>
        </p:spPr>
      </p:pic>
      <p:sp>
        <p:nvSpPr>
          <p:cNvPr id="6" name="Text Placeholder 14">
            <a:extLst>
              <a:ext uri="{FF2B5EF4-FFF2-40B4-BE49-F238E27FC236}">
                <a16:creationId xmlns:a16="http://schemas.microsoft.com/office/drawing/2014/main" id="{F138E547-45FA-846A-07B9-6AC96855B1D1}"/>
              </a:ext>
            </a:extLst>
          </p:cNvPr>
          <p:cNvSpPr>
            <a:spLocks noGrp="1"/>
          </p:cNvSpPr>
          <p:nvPr>
            <p:ph type="body" sz="quarter" idx="13"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bg1"/>
                </a:solidFill>
              </a:defRPr>
            </a:lvl1pPr>
          </a:lstStyle>
          <a:p>
            <a:pPr lvl="0"/>
            <a:r>
              <a:rPr lang="en-US"/>
              <a:t>#.#</a:t>
            </a:r>
            <a:endParaRPr lang="en-AU"/>
          </a:p>
        </p:txBody>
      </p:sp>
      <p:sp>
        <p:nvSpPr>
          <p:cNvPr id="9" name="TextBox 8">
            <a:extLst>
              <a:ext uri="{FF2B5EF4-FFF2-40B4-BE49-F238E27FC236}">
                <a16:creationId xmlns:a16="http://schemas.microsoft.com/office/drawing/2014/main" id="{3E230E47-ED7C-2E9D-E092-896EE0541F7E}"/>
              </a:ext>
            </a:extLst>
          </p:cNvPr>
          <p:cNvSpPr txBox="1"/>
          <p:nvPr/>
        </p:nvSpPr>
        <p:spPr>
          <a:xfrm>
            <a:off x="335280" y="336550"/>
            <a:ext cx="1060704" cy="123111"/>
          </a:xfrm>
          <a:prstGeom prst="rect">
            <a:avLst/>
          </a:prstGeom>
          <a:noFill/>
        </p:spPr>
        <p:txBody>
          <a:bodyPr wrap="square" lIns="0" tIns="0" rIns="0" bIns="0" rtlCol="0">
            <a:spAutoFit/>
          </a:bodyPr>
          <a:lstStyle/>
          <a:p>
            <a:r>
              <a:rPr lang="en-AU" sz="800" b="1">
                <a:solidFill>
                  <a:schemeClr val="bg1"/>
                </a:solidFill>
              </a:rPr>
              <a:t>Essential Energy</a:t>
            </a:r>
          </a:p>
        </p:txBody>
      </p:sp>
      <p:cxnSp>
        <p:nvCxnSpPr>
          <p:cNvPr id="11" name="Straight Connector 10">
            <a:extLst>
              <a:ext uri="{FF2B5EF4-FFF2-40B4-BE49-F238E27FC236}">
                <a16:creationId xmlns:a16="http://schemas.microsoft.com/office/drawing/2014/main" id="{61923387-C4B9-0A77-B938-8078E614405B}"/>
              </a:ext>
            </a:extLst>
          </p:cNvPr>
          <p:cNvCxnSpPr/>
          <p:nvPr/>
        </p:nvCxnSpPr>
        <p:spPr>
          <a:xfrm>
            <a:off x="1308100"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EB77F40A-5A39-E607-5CF5-41999A7FD3C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48983" y="0"/>
            <a:ext cx="5143017" cy="6858000"/>
          </a:xfrm>
          <a:prstGeom prst="rect">
            <a:avLst/>
          </a:prstGeom>
        </p:spPr>
      </p:pic>
      <p:sp>
        <p:nvSpPr>
          <p:cNvPr id="7" name="Date Placeholder 6">
            <a:extLst>
              <a:ext uri="{FF2B5EF4-FFF2-40B4-BE49-F238E27FC236}">
                <a16:creationId xmlns:a16="http://schemas.microsoft.com/office/drawing/2014/main" id="{08D9F089-2EB3-0B2B-1E28-011C8275651D}"/>
              </a:ext>
            </a:extLst>
          </p:cNvPr>
          <p:cNvSpPr>
            <a:spLocks noGrp="1"/>
          </p:cNvSpPr>
          <p:nvPr>
            <p:ph type="dt" sz="half" idx="14"/>
          </p:nvPr>
        </p:nvSpPr>
        <p:spPr>
          <a:xfrm>
            <a:off x="9077325" y="6558189"/>
            <a:ext cx="2743200" cy="144000"/>
          </a:xfrm>
          <a:prstGeom prst="rect">
            <a:avLst/>
          </a:prstGeom>
        </p:spPr>
        <p:txBody>
          <a:bodyPr/>
          <a:lstStyle>
            <a:lvl1pPr>
              <a:defRPr>
                <a:solidFill>
                  <a:schemeClr val="bg1"/>
                </a:solidFill>
              </a:defRPr>
            </a:lvl1pPr>
          </a:lstStyle>
          <a:p>
            <a:fld id="{0250D995-9BE7-4F36-8431-491E319FDC4C}" type="datetime4">
              <a:rPr lang="en-AU" smtClean="0"/>
              <a:t>2 September 2026</a:t>
            </a:fld>
            <a:endParaRPr lang="en-AU"/>
          </a:p>
        </p:txBody>
      </p:sp>
      <p:sp>
        <p:nvSpPr>
          <p:cNvPr id="8" name="TextBox 7">
            <a:extLst>
              <a:ext uri="{FF2B5EF4-FFF2-40B4-BE49-F238E27FC236}">
                <a16:creationId xmlns:a16="http://schemas.microsoft.com/office/drawing/2014/main" id="{6303731C-D459-0BC6-43F5-7B5EB7D1A739}"/>
              </a:ext>
            </a:extLst>
          </p:cNvPr>
          <p:cNvSpPr txBox="1"/>
          <p:nvPr userDrawn="1"/>
        </p:nvSpPr>
        <p:spPr>
          <a:xfrm>
            <a:off x="1666875" y="6579078"/>
            <a:ext cx="247650" cy="123111"/>
          </a:xfrm>
          <a:prstGeom prst="rect">
            <a:avLst/>
          </a:prstGeom>
          <a:noFill/>
        </p:spPr>
        <p:txBody>
          <a:bodyPr wrap="square" lIns="0" tIns="0" rIns="0" bIns="0" rtlCol="0">
            <a:spAutoFit/>
          </a:bodyPr>
          <a:lstStyle/>
          <a:p>
            <a:r>
              <a:rPr lang="en-AU" sz="800" b="0">
                <a:solidFill>
                  <a:schemeClr val="bg1"/>
                </a:solidFill>
              </a:rPr>
              <a:t>Page</a:t>
            </a:r>
          </a:p>
        </p:txBody>
      </p:sp>
    </p:spTree>
    <p:extLst>
      <p:ext uri="{BB962C8B-B14F-4D97-AF65-F5344CB8AC3E}">
        <p14:creationId xmlns:p14="http://schemas.microsoft.com/office/powerpoint/2010/main" val="3300180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ection Slide (Pink) –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pic>
        <p:nvPicPr>
          <p:cNvPr id="5" name="Graphic 1">
            <a:extLst>
              <a:ext uri="{FF2B5EF4-FFF2-40B4-BE49-F238E27FC236}">
                <a16:creationId xmlns:a16="http://schemas.microsoft.com/office/drawing/2014/main" id="{6447B80B-48EF-7208-7B76-79FF19CF81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9408" y="6241415"/>
            <a:ext cx="236220" cy="251460"/>
          </a:xfrm>
          <a:prstGeom prst="rect">
            <a:avLst/>
          </a:prstGeom>
        </p:spPr>
      </p:pic>
      <p:sp>
        <p:nvSpPr>
          <p:cNvPr id="6" name="Text Placeholder 14">
            <a:extLst>
              <a:ext uri="{FF2B5EF4-FFF2-40B4-BE49-F238E27FC236}">
                <a16:creationId xmlns:a16="http://schemas.microsoft.com/office/drawing/2014/main" id="{F138E547-45FA-846A-07B9-6AC96855B1D1}"/>
              </a:ext>
            </a:extLst>
          </p:cNvPr>
          <p:cNvSpPr>
            <a:spLocks noGrp="1"/>
          </p:cNvSpPr>
          <p:nvPr>
            <p:ph type="body" sz="quarter" idx="13"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tx1"/>
                </a:solidFill>
              </a:defRPr>
            </a:lvl1pPr>
          </a:lstStyle>
          <a:p>
            <a:pPr lvl="0"/>
            <a:r>
              <a:rPr lang="en-US"/>
              <a:t>#.#</a:t>
            </a:r>
            <a:endParaRPr lang="en-AU"/>
          </a:p>
        </p:txBody>
      </p:sp>
      <p:pic>
        <p:nvPicPr>
          <p:cNvPr id="10" name="Picture 9">
            <a:extLst>
              <a:ext uri="{FF2B5EF4-FFF2-40B4-BE49-F238E27FC236}">
                <a16:creationId xmlns:a16="http://schemas.microsoft.com/office/drawing/2014/main" id="{060AA485-FC0B-A982-A661-13D635344C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048983" y="0"/>
            <a:ext cx="5143017" cy="6857999"/>
          </a:xfrm>
          <a:prstGeom prst="rect">
            <a:avLst/>
          </a:prstGeom>
        </p:spPr>
      </p:pic>
      <p:sp>
        <p:nvSpPr>
          <p:cNvPr id="7" name="Date Placeholder 6">
            <a:extLst>
              <a:ext uri="{FF2B5EF4-FFF2-40B4-BE49-F238E27FC236}">
                <a16:creationId xmlns:a16="http://schemas.microsoft.com/office/drawing/2014/main" id="{061CDD56-0AAA-C2C6-EDB4-1FD6CE15138F}"/>
              </a:ext>
            </a:extLst>
          </p:cNvPr>
          <p:cNvSpPr>
            <a:spLocks noGrp="1"/>
          </p:cNvSpPr>
          <p:nvPr>
            <p:ph type="dt" sz="half" idx="14"/>
          </p:nvPr>
        </p:nvSpPr>
        <p:spPr>
          <a:xfrm>
            <a:off x="9077325" y="6558189"/>
            <a:ext cx="2743200" cy="144000"/>
          </a:xfrm>
          <a:prstGeom prst="rect">
            <a:avLst/>
          </a:prstGeom>
        </p:spPr>
        <p:txBody>
          <a:bodyPr/>
          <a:lstStyle>
            <a:lvl1pPr>
              <a:defRPr>
                <a:solidFill>
                  <a:schemeClr val="bg1"/>
                </a:solidFill>
              </a:defRPr>
            </a:lvl1pPr>
          </a:lstStyle>
          <a:p>
            <a:fld id="{D6B96E7D-91D4-4CE7-B256-241C08E9E457}" type="datetime4">
              <a:rPr lang="en-AU" smtClean="0"/>
              <a:t>2 September 2026</a:t>
            </a:fld>
            <a:endParaRPr lang="en-AU"/>
          </a:p>
        </p:txBody>
      </p:sp>
    </p:spTree>
    <p:extLst>
      <p:ext uri="{BB962C8B-B14F-4D97-AF65-F5344CB8AC3E}">
        <p14:creationId xmlns:p14="http://schemas.microsoft.com/office/powerpoint/2010/main" val="1331613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ection Slide (Light ) – Image (Placehol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588"/>
            <a:ext cx="4232591" cy="456692"/>
          </a:xfrm>
        </p:spPr>
        <p:txBody>
          <a:bodyPr anchor="ctr" anchorCtr="0"/>
          <a:lstStyle>
            <a:lvl1pPr>
              <a:lnSpc>
                <a:spcPct val="100000"/>
              </a:lnSpc>
              <a:spcBef>
                <a:spcPts val="0"/>
              </a:spcBef>
              <a:defRPr sz="4200"/>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7" name="Picture Placeholder 6">
            <a:extLst>
              <a:ext uri="{FF2B5EF4-FFF2-40B4-BE49-F238E27FC236}">
                <a16:creationId xmlns:a16="http://schemas.microsoft.com/office/drawing/2014/main" id="{BE5AB4DD-6B33-2257-859B-F8A2A31F4592}"/>
              </a:ext>
            </a:extLst>
          </p:cNvPr>
          <p:cNvSpPr>
            <a:spLocks noGrp="1"/>
          </p:cNvSpPr>
          <p:nvPr>
            <p:ph type="pic" sz="quarter" idx="12"/>
          </p:nvPr>
        </p:nvSpPr>
        <p:spPr>
          <a:xfrm>
            <a:off x="7048982" y="0"/>
            <a:ext cx="5143018" cy="6858000"/>
          </a:xfrm>
          <a:custGeom>
            <a:avLst/>
            <a:gdLst>
              <a:gd name="connsiteX0" fmla="*/ 0 w 5143018"/>
              <a:gd name="connsiteY0" fmla="*/ 0 h 6858000"/>
              <a:gd name="connsiteX1" fmla="*/ 5143018 w 5143018"/>
              <a:gd name="connsiteY1" fmla="*/ 0 h 6858000"/>
              <a:gd name="connsiteX2" fmla="*/ 5143018 w 5143018"/>
              <a:gd name="connsiteY2" fmla="*/ 6858000 h 6858000"/>
              <a:gd name="connsiteX3" fmla="*/ 0 w 514301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43018" h="6858000">
                <a:moveTo>
                  <a:pt x="0" y="0"/>
                </a:moveTo>
                <a:lnTo>
                  <a:pt x="5143018" y="0"/>
                </a:lnTo>
                <a:lnTo>
                  <a:pt x="514301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pic>
        <p:nvPicPr>
          <p:cNvPr id="5" name="Graphic 1">
            <a:extLst>
              <a:ext uri="{FF2B5EF4-FFF2-40B4-BE49-F238E27FC236}">
                <a16:creationId xmlns:a16="http://schemas.microsoft.com/office/drawing/2014/main" id="{6447B80B-48EF-7208-7B76-79FF19CF81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9408" y="6241415"/>
            <a:ext cx="236220" cy="251460"/>
          </a:xfrm>
          <a:prstGeom prst="rect">
            <a:avLst/>
          </a:prstGeom>
        </p:spPr>
      </p:pic>
      <p:sp>
        <p:nvSpPr>
          <p:cNvPr id="6" name="Text Placeholder 14">
            <a:extLst>
              <a:ext uri="{FF2B5EF4-FFF2-40B4-BE49-F238E27FC236}">
                <a16:creationId xmlns:a16="http://schemas.microsoft.com/office/drawing/2014/main" id="{F138E547-45FA-846A-07B9-6AC96855B1D1}"/>
              </a:ext>
            </a:extLst>
          </p:cNvPr>
          <p:cNvSpPr>
            <a:spLocks noGrp="1"/>
          </p:cNvSpPr>
          <p:nvPr>
            <p:ph type="body" sz="quarter" idx="13"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tx1"/>
                </a:solidFill>
              </a:defRPr>
            </a:lvl1pPr>
          </a:lstStyle>
          <a:p>
            <a:pPr lvl="0"/>
            <a:r>
              <a:rPr lang="en-US"/>
              <a:t>#.#</a:t>
            </a:r>
            <a:endParaRPr lang="en-AU"/>
          </a:p>
        </p:txBody>
      </p:sp>
      <p:sp>
        <p:nvSpPr>
          <p:cNvPr id="8" name="Date Placeholder 7">
            <a:extLst>
              <a:ext uri="{FF2B5EF4-FFF2-40B4-BE49-F238E27FC236}">
                <a16:creationId xmlns:a16="http://schemas.microsoft.com/office/drawing/2014/main" id="{867AC981-4181-F325-5745-788C195AF842}"/>
              </a:ext>
            </a:extLst>
          </p:cNvPr>
          <p:cNvSpPr>
            <a:spLocks noGrp="1"/>
          </p:cNvSpPr>
          <p:nvPr>
            <p:ph type="dt" sz="half" idx="14"/>
          </p:nvPr>
        </p:nvSpPr>
        <p:spPr>
          <a:xfrm>
            <a:off x="9077325" y="6558189"/>
            <a:ext cx="2743200" cy="144000"/>
          </a:xfrm>
          <a:prstGeom prst="rect">
            <a:avLst/>
          </a:prstGeom>
        </p:spPr>
        <p:txBody>
          <a:bodyPr/>
          <a:lstStyle/>
          <a:p>
            <a:fld id="{162BD5FB-7923-4708-9590-84C4EF19193B}" type="datetime4">
              <a:rPr lang="en-AU" smtClean="0"/>
              <a:t>2 September 2026</a:t>
            </a:fld>
            <a:endParaRPr lang="en-AU"/>
          </a:p>
        </p:txBody>
      </p:sp>
    </p:spTree>
    <p:extLst>
      <p:ext uri="{BB962C8B-B14F-4D97-AF65-F5344CB8AC3E}">
        <p14:creationId xmlns:p14="http://schemas.microsoft.com/office/powerpoint/2010/main" val="40749731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Section Slide (Dark) – Image (Placehold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231-7278-22B9-37D3-12603E031BE9}"/>
              </a:ext>
            </a:extLst>
          </p:cNvPr>
          <p:cNvSpPr>
            <a:spLocks noGrp="1"/>
          </p:cNvSpPr>
          <p:nvPr>
            <p:ph type="title" hasCustomPrompt="1"/>
          </p:nvPr>
        </p:nvSpPr>
        <p:spPr>
          <a:xfrm>
            <a:off x="1666875" y="4069842"/>
            <a:ext cx="4232591" cy="456692"/>
          </a:xfrm>
        </p:spPr>
        <p:txBody>
          <a:bodyPr anchor="ctr" anchorCtr="0"/>
          <a:lstStyle>
            <a:lvl1pPr>
              <a:lnSpc>
                <a:spcPct val="100000"/>
              </a:lnSpc>
              <a:spcBef>
                <a:spcPts val="0"/>
              </a:spcBef>
              <a:defRPr sz="4200">
                <a:solidFill>
                  <a:schemeClr val="bg1"/>
                </a:solidFill>
              </a:defRPr>
            </a:lvl1pPr>
          </a:lstStyle>
          <a:p>
            <a:r>
              <a:rPr lang="en-US"/>
              <a:t>Section Title</a:t>
            </a:r>
            <a:endParaRPr lang="en-AU"/>
          </a:p>
        </p:txBody>
      </p:sp>
      <p:sp>
        <p:nvSpPr>
          <p:cNvPr id="3" name="Footer Placeholder 2">
            <a:extLst>
              <a:ext uri="{FF2B5EF4-FFF2-40B4-BE49-F238E27FC236}">
                <a16:creationId xmlns:a16="http://schemas.microsoft.com/office/drawing/2014/main" id="{D7C534C7-B5C1-18A6-B392-B6AA7EBA9E38}"/>
              </a:ext>
            </a:extLst>
          </p:cNvPr>
          <p:cNvSpPr>
            <a:spLocks noGrp="1"/>
          </p:cNvSpPr>
          <p:nvPr>
            <p:ph type="ftr" sz="quarter" idx="10"/>
          </p:nvPr>
        </p:nvSpPr>
        <p:spPr/>
        <p:txBody>
          <a:bodyPr/>
          <a:lstStyle>
            <a:lvl1pPr>
              <a:defRPr>
                <a:solidFill>
                  <a:schemeClr val="bg1"/>
                </a:solidFill>
              </a:defRPr>
            </a:lvl1pPr>
          </a:lstStyle>
          <a:p>
            <a:r>
              <a:rPr lang="en-AU"/>
              <a:t>Presentation Title</a:t>
            </a:r>
          </a:p>
        </p:txBody>
      </p:sp>
      <p:sp>
        <p:nvSpPr>
          <p:cNvPr id="4" name="Slide Number Placeholder 3">
            <a:extLst>
              <a:ext uri="{FF2B5EF4-FFF2-40B4-BE49-F238E27FC236}">
                <a16:creationId xmlns:a16="http://schemas.microsoft.com/office/drawing/2014/main" id="{4183A04B-CA62-EC5B-3CFA-51F9AD7CCDEA}"/>
              </a:ext>
            </a:extLst>
          </p:cNvPr>
          <p:cNvSpPr>
            <a:spLocks noGrp="1"/>
          </p:cNvSpPr>
          <p:nvPr>
            <p:ph type="sldNum" sz="quarter" idx="11"/>
          </p:nvPr>
        </p:nvSpPr>
        <p:spPr>
          <a:xfrm>
            <a:off x="1929256" y="6595350"/>
            <a:ext cx="455803" cy="108000"/>
          </a:xfrm>
        </p:spPr>
        <p:txBody>
          <a:bodyPr/>
          <a:lstStyle>
            <a:lvl1pPr>
              <a:defRPr>
                <a:solidFill>
                  <a:schemeClr val="bg1"/>
                </a:solidFill>
              </a:defRPr>
            </a:lvl1pPr>
          </a:lstStyle>
          <a:p>
            <a:fld id="{EE10EAEA-11A2-41EC-9293-5CE82E9E4282}" type="slidenum">
              <a:rPr lang="en-AU" smtClean="0"/>
              <a:pPr/>
              <a:t>‹#›</a:t>
            </a:fld>
            <a:endParaRPr lang="en-AU"/>
          </a:p>
        </p:txBody>
      </p:sp>
      <p:sp>
        <p:nvSpPr>
          <p:cNvPr id="7" name="Picture Placeholder 6">
            <a:extLst>
              <a:ext uri="{FF2B5EF4-FFF2-40B4-BE49-F238E27FC236}">
                <a16:creationId xmlns:a16="http://schemas.microsoft.com/office/drawing/2014/main" id="{BE5AB4DD-6B33-2257-859B-F8A2A31F4592}"/>
              </a:ext>
            </a:extLst>
          </p:cNvPr>
          <p:cNvSpPr>
            <a:spLocks noGrp="1"/>
          </p:cNvSpPr>
          <p:nvPr>
            <p:ph type="pic" sz="quarter" idx="12"/>
          </p:nvPr>
        </p:nvSpPr>
        <p:spPr>
          <a:xfrm>
            <a:off x="7048982" y="0"/>
            <a:ext cx="5143018" cy="6858000"/>
          </a:xfrm>
          <a:custGeom>
            <a:avLst/>
            <a:gdLst>
              <a:gd name="connsiteX0" fmla="*/ 0 w 5143018"/>
              <a:gd name="connsiteY0" fmla="*/ 0 h 6858000"/>
              <a:gd name="connsiteX1" fmla="*/ 5143018 w 5143018"/>
              <a:gd name="connsiteY1" fmla="*/ 0 h 6858000"/>
              <a:gd name="connsiteX2" fmla="*/ 5143018 w 5143018"/>
              <a:gd name="connsiteY2" fmla="*/ 6858000 h 6858000"/>
              <a:gd name="connsiteX3" fmla="*/ 0 w 514301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43018" h="6858000">
                <a:moveTo>
                  <a:pt x="0" y="0"/>
                </a:moveTo>
                <a:lnTo>
                  <a:pt x="5143018" y="0"/>
                </a:lnTo>
                <a:lnTo>
                  <a:pt x="514301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pic>
        <p:nvPicPr>
          <p:cNvPr id="5" name="Graphic 1">
            <a:extLst>
              <a:ext uri="{FF2B5EF4-FFF2-40B4-BE49-F238E27FC236}">
                <a16:creationId xmlns:a16="http://schemas.microsoft.com/office/drawing/2014/main" id="{6447B80B-48EF-7208-7B76-79FF19CF81C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9408" y="6241415"/>
            <a:ext cx="236220" cy="251460"/>
          </a:xfrm>
          <a:prstGeom prst="rect">
            <a:avLst/>
          </a:prstGeom>
        </p:spPr>
      </p:pic>
      <p:sp>
        <p:nvSpPr>
          <p:cNvPr id="6" name="Text Placeholder 14">
            <a:extLst>
              <a:ext uri="{FF2B5EF4-FFF2-40B4-BE49-F238E27FC236}">
                <a16:creationId xmlns:a16="http://schemas.microsoft.com/office/drawing/2014/main" id="{F138E547-45FA-846A-07B9-6AC96855B1D1}"/>
              </a:ext>
            </a:extLst>
          </p:cNvPr>
          <p:cNvSpPr>
            <a:spLocks noGrp="1"/>
          </p:cNvSpPr>
          <p:nvPr>
            <p:ph type="body" sz="quarter" idx="13" hasCustomPrompt="1"/>
          </p:nvPr>
        </p:nvSpPr>
        <p:spPr>
          <a:xfrm>
            <a:off x="324169" y="4069588"/>
            <a:ext cx="939800" cy="457200"/>
          </a:xfrm>
        </p:spPr>
        <p:txBody>
          <a:bodyPr anchor="ctr" anchorCtr="0"/>
          <a:lstStyle>
            <a:lvl1pPr>
              <a:lnSpc>
                <a:spcPct val="100000"/>
              </a:lnSpc>
              <a:spcBef>
                <a:spcPts val="0"/>
              </a:spcBef>
              <a:spcAft>
                <a:spcPts val="0"/>
              </a:spcAft>
              <a:defRPr sz="4200">
                <a:solidFill>
                  <a:schemeClr val="bg1"/>
                </a:solidFill>
              </a:defRPr>
            </a:lvl1pPr>
          </a:lstStyle>
          <a:p>
            <a:pPr lvl="0"/>
            <a:r>
              <a:rPr lang="en-US"/>
              <a:t>#.#</a:t>
            </a:r>
            <a:endParaRPr lang="en-AU"/>
          </a:p>
        </p:txBody>
      </p:sp>
      <p:sp>
        <p:nvSpPr>
          <p:cNvPr id="8" name="TextBox 7">
            <a:extLst>
              <a:ext uri="{FF2B5EF4-FFF2-40B4-BE49-F238E27FC236}">
                <a16:creationId xmlns:a16="http://schemas.microsoft.com/office/drawing/2014/main" id="{67DD0FA5-495F-CCBE-282F-BAF663FA44AB}"/>
              </a:ext>
            </a:extLst>
          </p:cNvPr>
          <p:cNvSpPr txBox="1"/>
          <p:nvPr/>
        </p:nvSpPr>
        <p:spPr>
          <a:xfrm>
            <a:off x="335280" y="336550"/>
            <a:ext cx="1060704" cy="123111"/>
          </a:xfrm>
          <a:prstGeom prst="rect">
            <a:avLst/>
          </a:prstGeom>
          <a:noFill/>
        </p:spPr>
        <p:txBody>
          <a:bodyPr wrap="square" lIns="0" tIns="0" rIns="0" bIns="0" rtlCol="0">
            <a:spAutoFit/>
          </a:bodyPr>
          <a:lstStyle/>
          <a:p>
            <a:r>
              <a:rPr lang="en-AU" sz="800" b="1">
                <a:solidFill>
                  <a:schemeClr val="bg1"/>
                </a:solidFill>
              </a:rPr>
              <a:t>Essential Energy</a:t>
            </a:r>
          </a:p>
        </p:txBody>
      </p:sp>
      <p:cxnSp>
        <p:nvCxnSpPr>
          <p:cNvPr id="10" name="Straight Connector 9">
            <a:extLst>
              <a:ext uri="{FF2B5EF4-FFF2-40B4-BE49-F238E27FC236}">
                <a16:creationId xmlns:a16="http://schemas.microsoft.com/office/drawing/2014/main" id="{BED8D574-A8BF-A732-DA8B-8DE283813BCA}"/>
              </a:ext>
            </a:extLst>
          </p:cNvPr>
          <p:cNvCxnSpPr/>
          <p:nvPr/>
        </p:nvCxnSpPr>
        <p:spPr>
          <a:xfrm>
            <a:off x="1308100"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Date Placeholder 10">
            <a:extLst>
              <a:ext uri="{FF2B5EF4-FFF2-40B4-BE49-F238E27FC236}">
                <a16:creationId xmlns:a16="http://schemas.microsoft.com/office/drawing/2014/main" id="{CA0F47BF-2B34-E3C9-E9AF-B5432D7EFC84}"/>
              </a:ext>
            </a:extLst>
          </p:cNvPr>
          <p:cNvSpPr>
            <a:spLocks noGrp="1"/>
          </p:cNvSpPr>
          <p:nvPr>
            <p:ph type="dt" sz="half" idx="14"/>
          </p:nvPr>
        </p:nvSpPr>
        <p:spPr>
          <a:xfrm>
            <a:off x="9077325" y="6558189"/>
            <a:ext cx="2743200" cy="144000"/>
          </a:xfrm>
          <a:prstGeom prst="rect">
            <a:avLst/>
          </a:prstGeom>
        </p:spPr>
        <p:txBody>
          <a:bodyPr/>
          <a:lstStyle/>
          <a:p>
            <a:fld id="{60F529FE-8157-4EF7-8091-A9E7E798774E}" type="datetime4">
              <a:rPr lang="en-AU" smtClean="0"/>
              <a:t>2 September 2026</a:t>
            </a:fld>
            <a:endParaRPr lang="en-AU"/>
          </a:p>
        </p:txBody>
      </p:sp>
      <p:sp>
        <p:nvSpPr>
          <p:cNvPr id="13" name="TextBox 12">
            <a:extLst>
              <a:ext uri="{FF2B5EF4-FFF2-40B4-BE49-F238E27FC236}">
                <a16:creationId xmlns:a16="http://schemas.microsoft.com/office/drawing/2014/main" id="{0D2D67D1-F6AF-77FC-74F6-C074C66A2785}"/>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Tree>
    <p:extLst>
      <p:ext uri="{BB962C8B-B14F-4D97-AF65-F5344CB8AC3E}">
        <p14:creationId xmlns:p14="http://schemas.microsoft.com/office/powerpoint/2010/main" val="2600294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Feature Slide – Light Gradient">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448785C4-986C-DAAA-B51F-9D50CAD1B2D0}"/>
              </a:ext>
            </a:extLst>
          </p:cNvPr>
          <p:cNvPicPr>
            <a:picLocks noChangeAspect="1"/>
          </p:cNvPicPr>
          <p:nvPr/>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1527" t="24138" r="11979" b="24139"/>
          <a:stretch/>
        </p:blipFill>
        <p:spPr>
          <a:xfrm>
            <a:off x="1943100" y="0"/>
            <a:ext cx="10248899" cy="6858000"/>
          </a:xfrm>
          <a:prstGeom prst="rect">
            <a:avLst/>
          </a:prstGeom>
        </p:spPr>
      </p:pic>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6" y="355600"/>
            <a:ext cx="10153650" cy="361172"/>
          </a:xfrm>
        </p:spPr>
        <p:txBody>
          <a:bodyPr anchor="t" anchorCtr="0"/>
          <a:lstStyle>
            <a:lvl1pPr>
              <a:defRPr sz="1200" b="1">
                <a:solidFill>
                  <a:schemeClr val="tx1"/>
                </a:solidFill>
              </a:defRPr>
            </a:lvl1pPr>
          </a:lstStyle>
          <a:p>
            <a:r>
              <a:rPr lang="en-US"/>
              <a:t>Testimonial Title</a:t>
            </a:r>
            <a:endParaRPr lang="en-AU"/>
          </a:p>
        </p:txBody>
      </p:sp>
      <p:sp>
        <p:nvSpPr>
          <p:cNvPr id="3" name="Footer Placeholder 2">
            <a:extLst>
              <a:ext uri="{FF2B5EF4-FFF2-40B4-BE49-F238E27FC236}">
                <a16:creationId xmlns:a16="http://schemas.microsoft.com/office/drawing/2014/main" id="{3A978F8B-89CE-A3C6-36FF-17A2686A4E07}"/>
              </a:ext>
            </a:extLst>
          </p:cNvPr>
          <p:cNvSpPr>
            <a:spLocks noGrp="1"/>
          </p:cNvSpPr>
          <p:nvPr>
            <p:ph type="ftr" sz="quarter" idx="10"/>
          </p:nvPr>
        </p:nvSpPr>
        <p:spPr/>
        <p:txBody>
          <a:bodyPr/>
          <a:lstStyle>
            <a:lvl1pPr>
              <a:defRPr>
                <a:solidFill>
                  <a:schemeClr val="tx1"/>
                </a:solidFill>
              </a:defRPr>
            </a:lvl1pPr>
          </a:lstStyle>
          <a:p>
            <a:r>
              <a:rPr lang="en-AU"/>
              <a:t>Presentation Title</a:t>
            </a:r>
          </a:p>
        </p:txBody>
      </p:sp>
      <p:sp>
        <p:nvSpPr>
          <p:cNvPr id="4" name="Slide Number Placeholder 3">
            <a:extLst>
              <a:ext uri="{FF2B5EF4-FFF2-40B4-BE49-F238E27FC236}">
                <a16:creationId xmlns:a16="http://schemas.microsoft.com/office/drawing/2014/main" id="{EA324E8C-5C9D-9267-1B70-CCB84D03F960}"/>
              </a:ext>
            </a:extLst>
          </p:cNvPr>
          <p:cNvSpPr>
            <a:spLocks noGrp="1"/>
          </p:cNvSpPr>
          <p:nvPr>
            <p:ph type="sldNum" sz="quarter" idx="11"/>
          </p:nvPr>
        </p:nvSpPr>
        <p:spPr/>
        <p:txBody>
          <a:bodyPr/>
          <a:lstStyle>
            <a:lvl1pPr>
              <a:defRPr>
                <a:solidFill>
                  <a:schemeClr val="tx1"/>
                </a:solidFill>
              </a:defRPr>
            </a:lvl1pPr>
          </a:lstStyle>
          <a:p>
            <a:fld id="{EE10EAEA-11A2-41EC-9293-5CE82E9E4282}" type="slidenum">
              <a:rPr lang="en-AU" smtClean="0"/>
              <a:pPr/>
              <a:t>‹#›</a:t>
            </a:fld>
            <a:endParaRPr lang="en-AU"/>
          </a:p>
        </p:txBody>
      </p:sp>
      <p:sp>
        <p:nvSpPr>
          <p:cNvPr id="13" name="Text Placeholder 12">
            <a:extLst>
              <a:ext uri="{FF2B5EF4-FFF2-40B4-BE49-F238E27FC236}">
                <a16:creationId xmlns:a16="http://schemas.microsoft.com/office/drawing/2014/main" id="{02603D53-B119-0D5B-F84E-49E81F7BBE68}"/>
              </a:ext>
            </a:extLst>
          </p:cNvPr>
          <p:cNvSpPr>
            <a:spLocks noGrp="1"/>
          </p:cNvSpPr>
          <p:nvPr>
            <p:ph type="body" sz="quarter" idx="12" hasCustomPrompt="1"/>
          </p:nvPr>
        </p:nvSpPr>
        <p:spPr>
          <a:xfrm>
            <a:off x="1666876" y="1047750"/>
            <a:ext cx="10153650" cy="4972050"/>
          </a:xfrm>
        </p:spPr>
        <p:txBody>
          <a:bodyPr anchor="ctr" anchorCtr="0"/>
          <a:lstStyle>
            <a:lvl1pPr>
              <a:spcBef>
                <a:spcPts val="0"/>
              </a:spcBef>
              <a:spcAft>
                <a:spcPts val="0"/>
              </a:spcAft>
              <a:defRPr sz="4200" i="1">
                <a:solidFill>
                  <a:schemeClr val="tx1"/>
                </a:solidFill>
              </a:defRPr>
            </a:lvl1pPr>
          </a:lstStyle>
          <a:p>
            <a:pPr lvl="0"/>
            <a:r>
              <a:rPr lang="en-US"/>
              <a:t>“Lorem ipsum dolor sit </a:t>
            </a:r>
            <a:r>
              <a:rPr lang="en-US" err="1"/>
              <a:t>amet</a:t>
            </a:r>
            <a:endParaRPr lang="en-US"/>
          </a:p>
          <a:p>
            <a:pPr lvl="0"/>
            <a:r>
              <a:rPr lang="en-US" err="1"/>
              <a:t>consectetur</a:t>
            </a:r>
            <a:r>
              <a:rPr lang="en-US"/>
              <a:t>. </a:t>
            </a:r>
            <a:r>
              <a:rPr lang="en-US" err="1"/>
              <a:t>Vulputate</a:t>
            </a:r>
            <a:r>
              <a:rPr lang="en-US"/>
              <a:t> vitae </a:t>
            </a:r>
            <a:r>
              <a:rPr lang="en-US" err="1"/>
              <a:t>mauris</a:t>
            </a:r>
            <a:endParaRPr lang="en-US"/>
          </a:p>
          <a:p>
            <a:pPr lvl="0"/>
            <a:r>
              <a:rPr lang="en-US" err="1"/>
              <a:t>risus</a:t>
            </a:r>
            <a:r>
              <a:rPr lang="en-US"/>
              <a:t> et </a:t>
            </a:r>
            <a:r>
              <a:rPr lang="en-US" err="1"/>
              <a:t>consectetur</a:t>
            </a:r>
            <a:r>
              <a:rPr lang="en-US"/>
              <a:t> </a:t>
            </a:r>
            <a:r>
              <a:rPr lang="en-US" err="1"/>
              <a:t>aliquam</a:t>
            </a:r>
            <a:r>
              <a:rPr lang="en-US"/>
              <a:t> </a:t>
            </a:r>
            <a:r>
              <a:rPr lang="en-US" err="1"/>
              <a:t>arcu</a:t>
            </a:r>
            <a:r>
              <a:rPr lang="en-US"/>
              <a:t>. In</a:t>
            </a:r>
          </a:p>
          <a:p>
            <a:pPr lvl="0"/>
            <a:r>
              <a:rPr lang="en-US" err="1"/>
              <a:t>amet</a:t>
            </a:r>
            <a:r>
              <a:rPr lang="en-US"/>
              <a:t> </a:t>
            </a:r>
            <a:r>
              <a:rPr lang="en-US" err="1"/>
              <a:t>cras</a:t>
            </a:r>
            <a:r>
              <a:rPr lang="en-US"/>
              <a:t> non </a:t>
            </a:r>
            <a:r>
              <a:rPr lang="en-US" err="1"/>
              <a:t>aliquam</a:t>
            </a:r>
            <a:r>
              <a:rPr lang="en-US"/>
              <a:t> </a:t>
            </a:r>
            <a:r>
              <a:rPr lang="en-US" err="1"/>
              <a:t>venenatis</a:t>
            </a:r>
            <a:endParaRPr lang="en-US"/>
          </a:p>
          <a:p>
            <a:pPr lvl="0"/>
            <a:r>
              <a:rPr lang="en-US" err="1"/>
              <a:t>aliquet</a:t>
            </a:r>
            <a:r>
              <a:rPr lang="en-US"/>
              <a:t>.”</a:t>
            </a:r>
            <a:endParaRPr lang="en-AU"/>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49" cy="400050"/>
          </a:xfrm>
        </p:spPr>
        <p:txBody>
          <a:bodyPr anchor="b" anchorCtr="0"/>
          <a:lstStyle>
            <a:lvl1pPr>
              <a:defRPr sz="1000" b="1">
                <a:solidFill>
                  <a:schemeClr val="tx1"/>
                </a:solidFill>
              </a:defRPr>
            </a:lvl1pPr>
          </a:lstStyle>
          <a:p>
            <a:pPr lvl="0"/>
            <a:r>
              <a:rPr lang="en-US"/>
              <a:t>Source</a:t>
            </a:r>
            <a:endParaRPr lang="en-AU"/>
          </a:p>
        </p:txBody>
      </p:sp>
      <p:sp>
        <p:nvSpPr>
          <p:cNvPr id="5" name="Date Placeholder 4">
            <a:extLst>
              <a:ext uri="{FF2B5EF4-FFF2-40B4-BE49-F238E27FC236}">
                <a16:creationId xmlns:a16="http://schemas.microsoft.com/office/drawing/2014/main" id="{03A107B0-9997-91D8-E97A-594F4670C7F0}"/>
              </a:ext>
            </a:extLst>
          </p:cNvPr>
          <p:cNvSpPr>
            <a:spLocks noGrp="1"/>
          </p:cNvSpPr>
          <p:nvPr>
            <p:ph type="dt" sz="half" idx="14"/>
          </p:nvPr>
        </p:nvSpPr>
        <p:spPr>
          <a:xfrm>
            <a:off x="9077325" y="6558189"/>
            <a:ext cx="2743200" cy="144000"/>
          </a:xfrm>
          <a:prstGeom prst="rect">
            <a:avLst/>
          </a:prstGeom>
        </p:spPr>
        <p:txBody>
          <a:bodyPr/>
          <a:lstStyle/>
          <a:p>
            <a:fld id="{3297AE53-AD85-4361-88F1-A2E34C817CE1}" type="datetime4">
              <a:rPr lang="en-AU" smtClean="0"/>
              <a:t>2 September 2026</a:t>
            </a:fld>
            <a:endParaRPr lang="en-AU"/>
          </a:p>
        </p:txBody>
      </p:sp>
    </p:spTree>
    <p:extLst>
      <p:ext uri="{BB962C8B-B14F-4D97-AF65-F5344CB8AC3E}">
        <p14:creationId xmlns:p14="http://schemas.microsoft.com/office/powerpoint/2010/main" val="84017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eature Slide – Imag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85E041-D6C8-141D-65A2-6A2DD2B5F6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308100" y="0"/>
            <a:ext cx="10883900" cy="6858000"/>
          </a:xfrm>
          <a:prstGeom prst="rect">
            <a:avLst/>
          </a:prstGeom>
        </p:spPr>
      </p:pic>
      <p:sp>
        <p:nvSpPr>
          <p:cNvPr id="9" name="Rectangle 8">
            <a:extLst>
              <a:ext uri="{FF2B5EF4-FFF2-40B4-BE49-F238E27FC236}">
                <a16:creationId xmlns:a16="http://schemas.microsoft.com/office/drawing/2014/main" id="{E281A2D3-CDD1-EE03-1AA0-CA694CFB26E6}"/>
              </a:ext>
            </a:extLst>
          </p:cNvPr>
          <p:cNvSpPr/>
          <p:nvPr userDrawn="1"/>
        </p:nvSpPr>
        <p:spPr>
          <a:xfrm>
            <a:off x="1190625" y="0"/>
            <a:ext cx="29527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21">
            <a:extLst>
              <a:ext uri="{FF2B5EF4-FFF2-40B4-BE49-F238E27FC236}">
                <a16:creationId xmlns:a16="http://schemas.microsoft.com/office/drawing/2014/main" id="{A609E306-70EF-6210-6CC9-0638C4AB451B}"/>
              </a:ext>
            </a:extLst>
          </p:cNvPr>
          <p:cNvSpPr/>
          <p:nvPr/>
        </p:nvSpPr>
        <p:spPr>
          <a:xfrm>
            <a:off x="0" y="0"/>
            <a:ext cx="10607040" cy="68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6" y="355600"/>
            <a:ext cx="10153649" cy="361172"/>
          </a:xfrm>
        </p:spPr>
        <p:txBody>
          <a:bodyPr anchor="t" anchorCtr="0"/>
          <a:lstStyle>
            <a:lvl1pPr>
              <a:defRPr sz="1200" b="1">
                <a:solidFill>
                  <a:schemeClr val="bg1"/>
                </a:solidFill>
              </a:defRPr>
            </a:lvl1pPr>
          </a:lstStyle>
          <a:p>
            <a:r>
              <a:rPr lang="en-US"/>
              <a:t>Testimonial Title</a:t>
            </a:r>
            <a:endParaRPr lang="en-AU"/>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49" cy="400050"/>
          </a:xfrm>
        </p:spPr>
        <p:txBody>
          <a:bodyPr anchor="b" anchorCtr="0"/>
          <a:lstStyle>
            <a:lvl1pPr>
              <a:defRPr sz="1000" b="1">
                <a:solidFill>
                  <a:schemeClr val="bg1"/>
                </a:solidFill>
              </a:defRPr>
            </a:lvl1pPr>
          </a:lstStyle>
          <a:p>
            <a:pPr lvl="0"/>
            <a:r>
              <a:rPr lang="en-US"/>
              <a:t>Source</a:t>
            </a:r>
            <a:endParaRPr lang="en-AU"/>
          </a:p>
        </p:txBody>
      </p:sp>
      <p:sp>
        <p:nvSpPr>
          <p:cNvPr id="5" name="Text Placeholder 12">
            <a:extLst>
              <a:ext uri="{FF2B5EF4-FFF2-40B4-BE49-F238E27FC236}">
                <a16:creationId xmlns:a16="http://schemas.microsoft.com/office/drawing/2014/main" id="{BA962903-2735-B340-B6C0-71E3592E499A}"/>
              </a:ext>
            </a:extLst>
          </p:cNvPr>
          <p:cNvSpPr>
            <a:spLocks noGrp="1"/>
          </p:cNvSpPr>
          <p:nvPr>
            <p:ph type="body" sz="quarter" idx="12" hasCustomPrompt="1"/>
          </p:nvPr>
        </p:nvSpPr>
        <p:spPr>
          <a:xfrm>
            <a:off x="1666876" y="1047750"/>
            <a:ext cx="10153649" cy="4972050"/>
          </a:xfrm>
        </p:spPr>
        <p:txBody>
          <a:bodyPr anchor="ctr" anchorCtr="0"/>
          <a:lstStyle>
            <a:lvl1pPr>
              <a:spcBef>
                <a:spcPts val="0"/>
              </a:spcBef>
              <a:spcAft>
                <a:spcPts val="0"/>
              </a:spcAft>
              <a:defRPr sz="4200" i="1">
                <a:solidFill>
                  <a:schemeClr val="bg1"/>
                </a:solidFill>
              </a:defRPr>
            </a:lvl1pPr>
          </a:lstStyle>
          <a:p>
            <a:pPr lvl="0"/>
            <a:r>
              <a:rPr lang="en-US"/>
              <a:t>“Lorem ipsum dolor sit </a:t>
            </a:r>
            <a:r>
              <a:rPr lang="en-US" err="1"/>
              <a:t>amet</a:t>
            </a:r>
            <a:endParaRPr lang="en-US"/>
          </a:p>
          <a:p>
            <a:pPr lvl="0"/>
            <a:r>
              <a:rPr lang="en-US" err="1"/>
              <a:t>consectetur</a:t>
            </a:r>
            <a:r>
              <a:rPr lang="en-US"/>
              <a:t>. </a:t>
            </a:r>
            <a:r>
              <a:rPr lang="en-US" err="1"/>
              <a:t>Vulputate</a:t>
            </a:r>
            <a:r>
              <a:rPr lang="en-US"/>
              <a:t> vitae </a:t>
            </a:r>
            <a:r>
              <a:rPr lang="en-US" err="1"/>
              <a:t>mauris</a:t>
            </a:r>
            <a:endParaRPr lang="en-US"/>
          </a:p>
          <a:p>
            <a:pPr lvl="0"/>
            <a:r>
              <a:rPr lang="en-US" err="1"/>
              <a:t>risus</a:t>
            </a:r>
            <a:r>
              <a:rPr lang="en-US"/>
              <a:t> et </a:t>
            </a:r>
            <a:r>
              <a:rPr lang="en-US" err="1"/>
              <a:t>consectetur</a:t>
            </a:r>
            <a:r>
              <a:rPr lang="en-US"/>
              <a:t> </a:t>
            </a:r>
            <a:r>
              <a:rPr lang="en-US" err="1"/>
              <a:t>aliquam</a:t>
            </a:r>
            <a:r>
              <a:rPr lang="en-US"/>
              <a:t> </a:t>
            </a:r>
            <a:r>
              <a:rPr lang="en-US" err="1"/>
              <a:t>arcu</a:t>
            </a:r>
            <a:r>
              <a:rPr lang="en-US"/>
              <a:t>. In</a:t>
            </a:r>
          </a:p>
          <a:p>
            <a:pPr lvl="0"/>
            <a:r>
              <a:rPr lang="en-US" err="1"/>
              <a:t>amet</a:t>
            </a:r>
            <a:r>
              <a:rPr lang="en-US"/>
              <a:t> </a:t>
            </a:r>
            <a:r>
              <a:rPr lang="en-US" err="1"/>
              <a:t>cras</a:t>
            </a:r>
            <a:r>
              <a:rPr lang="en-US"/>
              <a:t> non </a:t>
            </a:r>
            <a:r>
              <a:rPr lang="en-US" err="1"/>
              <a:t>aliquam</a:t>
            </a:r>
            <a:r>
              <a:rPr lang="en-US"/>
              <a:t> </a:t>
            </a:r>
            <a:r>
              <a:rPr lang="en-US" err="1"/>
              <a:t>venenatis</a:t>
            </a:r>
            <a:endParaRPr lang="en-US"/>
          </a:p>
          <a:p>
            <a:pPr lvl="0"/>
            <a:r>
              <a:rPr lang="en-US" err="1"/>
              <a:t>aliquet</a:t>
            </a:r>
            <a:r>
              <a:rPr lang="en-US"/>
              <a:t>.”</a:t>
            </a:r>
            <a:endParaRPr lang="en-AU"/>
          </a:p>
        </p:txBody>
      </p:sp>
      <p:sp>
        <p:nvSpPr>
          <p:cNvPr id="6" name="Footer Placeholder 5">
            <a:extLst>
              <a:ext uri="{FF2B5EF4-FFF2-40B4-BE49-F238E27FC236}">
                <a16:creationId xmlns:a16="http://schemas.microsoft.com/office/drawing/2014/main" id="{8E2BA0D3-89A6-CE81-E6AD-760B789A8D73}"/>
              </a:ext>
            </a:extLst>
          </p:cNvPr>
          <p:cNvSpPr>
            <a:spLocks noGrp="1"/>
          </p:cNvSpPr>
          <p:nvPr>
            <p:ph type="ftr" sz="quarter" idx="19"/>
          </p:nvPr>
        </p:nvSpPr>
        <p:spPr/>
        <p:txBody>
          <a:bodyPr/>
          <a:lstStyle/>
          <a:p>
            <a:r>
              <a:rPr lang="en-AU"/>
              <a:t>Presentation Title</a:t>
            </a:r>
          </a:p>
        </p:txBody>
      </p:sp>
      <p:sp>
        <p:nvSpPr>
          <p:cNvPr id="7" name="Slide Number Placeholder 6">
            <a:extLst>
              <a:ext uri="{FF2B5EF4-FFF2-40B4-BE49-F238E27FC236}">
                <a16:creationId xmlns:a16="http://schemas.microsoft.com/office/drawing/2014/main" id="{C2B62346-6961-77A9-0ABB-A93B0BEEB034}"/>
              </a:ext>
            </a:extLst>
          </p:cNvPr>
          <p:cNvSpPr>
            <a:spLocks noGrp="1"/>
          </p:cNvSpPr>
          <p:nvPr>
            <p:ph type="sldNum" sz="quarter" idx="20"/>
          </p:nvPr>
        </p:nvSpPr>
        <p:spPr/>
        <p:txBody>
          <a:bodyPr/>
          <a:lstStyle>
            <a:lvl1pPr>
              <a:defRPr>
                <a:solidFill>
                  <a:schemeClr val="bg1"/>
                </a:solidFill>
              </a:defRPr>
            </a:lvl1pPr>
          </a:lstStyle>
          <a:p>
            <a:fld id="{EE10EAEA-11A2-41EC-9293-5CE82E9E4282}" type="slidenum">
              <a:rPr lang="en-AU" smtClean="0"/>
              <a:pPr/>
              <a:t>‹#›</a:t>
            </a:fld>
            <a:endParaRPr lang="en-AU"/>
          </a:p>
        </p:txBody>
      </p:sp>
      <p:sp>
        <p:nvSpPr>
          <p:cNvPr id="3" name="Date Placeholder 2">
            <a:extLst>
              <a:ext uri="{FF2B5EF4-FFF2-40B4-BE49-F238E27FC236}">
                <a16:creationId xmlns:a16="http://schemas.microsoft.com/office/drawing/2014/main" id="{5A684350-5591-1070-3CF8-04AF178DF4A6}"/>
              </a:ext>
            </a:extLst>
          </p:cNvPr>
          <p:cNvSpPr>
            <a:spLocks noGrp="1"/>
          </p:cNvSpPr>
          <p:nvPr>
            <p:ph type="dt" sz="half" idx="21"/>
          </p:nvPr>
        </p:nvSpPr>
        <p:spPr>
          <a:xfrm>
            <a:off x="9077325" y="6558189"/>
            <a:ext cx="2743200" cy="144000"/>
          </a:xfrm>
          <a:prstGeom prst="rect">
            <a:avLst/>
          </a:prstGeom>
        </p:spPr>
        <p:txBody>
          <a:bodyPr/>
          <a:lstStyle>
            <a:lvl1pPr>
              <a:defRPr>
                <a:solidFill>
                  <a:schemeClr val="bg1"/>
                </a:solidFill>
              </a:defRPr>
            </a:lvl1pPr>
          </a:lstStyle>
          <a:p>
            <a:fld id="{1F4D34F4-08FA-4132-8A3A-B5A328BB277E}" type="datetime4">
              <a:rPr lang="en-AU" smtClean="0"/>
              <a:t>2 September 2026</a:t>
            </a:fld>
            <a:endParaRPr lang="en-AU"/>
          </a:p>
        </p:txBody>
      </p:sp>
      <p:sp>
        <p:nvSpPr>
          <p:cNvPr id="10" name="TextBox 9">
            <a:extLst>
              <a:ext uri="{FF2B5EF4-FFF2-40B4-BE49-F238E27FC236}">
                <a16:creationId xmlns:a16="http://schemas.microsoft.com/office/drawing/2014/main" id="{A6B0AD09-FACC-BFCB-E965-3053922AFF95}"/>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Tree>
    <p:extLst>
      <p:ext uri="{BB962C8B-B14F-4D97-AF65-F5344CB8AC3E}">
        <p14:creationId xmlns:p14="http://schemas.microsoft.com/office/powerpoint/2010/main" val="14414275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eature Slide –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DE8577-C9E6-51CF-47E2-86DE61417CC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flipH="1">
            <a:off x="1308100" y="0"/>
            <a:ext cx="10883900" cy="6858000"/>
          </a:xfrm>
          <a:prstGeom prst="rect">
            <a:avLst/>
          </a:prstGeom>
        </p:spPr>
      </p:pic>
      <p:sp>
        <p:nvSpPr>
          <p:cNvPr id="8" name="Rectangle 7">
            <a:extLst>
              <a:ext uri="{FF2B5EF4-FFF2-40B4-BE49-F238E27FC236}">
                <a16:creationId xmlns:a16="http://schemas.microsoft.com/office/drawing/2014/main" id="{D45FBEE5-113D-6E3D-62D6-0E87C171BEFB}"/>
              </a:ext>
            </a:extLst>
          </p:cNvPr>
          <p:cNvSpPr/>
          <p:nvPr userDrawn="1"/>
        </p:nvSpPr>
        <p:spPr>
          <a:xfrm>
            <a:off x="1190625" y="0"/>
            <a:ext cx="29527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6" y="355600"/>
            <a:ext cx="10153649" cy="361172"/>
          </a:xfrm>
        </p:spPr>
        <p:txBody>
          <a:bodyPr anchor="t" anchorCtr="0"/>
          <a:lstStyle>
            <a:lvl1pPr>
              <a:defRPr sz="1200" b="1">
                <a:solidFill>
                  <a:schemeClr val="bg1"/>
                </a:solidFill>
              </a:defRPr>
            </a:lvl1pPr>
          </a:lstStyle>
          <a:p>
            <a:r>
              <a:rPr lang="en-US"/>
              <a:t>Testimonial Title</a:t>
            </a:r>
            <a:endParaRPr lang="en-AU"/>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49" cy="400050"/>
          </a:xfrm>
        </p:spPr>
        <p:txBody>
          <a:bodyPr anchor="b" anchorCtr="0"/>
          <a:lstStyle>
            <a:lvl1pPr>
              <a:defRPr sz="1000" b="1">
                <a:solidFill>
                  <a:schemeClr val="bg1"/>
                </a:solidFill>
              </a:defRPr>
            </a:lvl1pPr>
          </a:lstStyle>
          <a:p>
            <a:pPr lvl="0"/>
            <a:r>
              <a:rPr lang="en-US"/>
              <a:t>Source</a:t>
            </a:r>
            <a:endParaRPr lang="en-AU"/>
          </a:p>
        </p:txBody>
      </p:sp>
      <p:sp>
        <p:nvSpPr>
          <p:cNvPr id="21" name="Text Placeholder 12">
            <a:extLst>
              <a:ext uri="{FF2B5EF4-FFF2-40B4-BE49-F238E27FC236}">
                <a16:creationId xmlns:a16="http://schemas.microsoft.com/office/drawing/2014/main" id="{F265DC3E-F4D6-BAE1-BF37-5FF9FE0AE229}"/>
              </a:ext>
            </a:extLst>
          </p:cNvPr>
          <p:cNvSpPr>
            <a:spLocks noGrp="1"/>
          </p:cNvSpPr>
          <p:nvPr>
            <p:ph type="body" sz="quarter" idx="12" hasCustomPrompt="1"/>
          </p:nvPr>
        </p:nvSpPr>
        <p:spPr>
          <a:xfrm>
            <a:off x="1666876" y="2722951"/>
            <a:ext cx="4610100" cy="1785959"/>
          </a:xfrm>
        </p:spPr>
        <p:txBody>
          <a:bodyPr anchor="ctr" anchorCtr="0"/>
          <a:lstStyle>
            <a:lvl1pPr>
              <a:spcBef>
                <a:spcPts val="0"/>
              </a:spcBef>
              <a:spcAft>
                <a:spcPts val="0"/>
              </a:spcAft>
              <a:defRPr sz="4200" i="1">
                <a:solidFill>
                  <a:schemeClr val="bg1"/>
                </a:solidFill>
              </a:defRPr>
            </a:lvl1pPr>
          </a:lstStyle>
          <a:p>
            <a:pPr lvl="0"/>
            <a:r>
              <a:rPr lang="en-US"/>
              <a:t>“Lorem ipsum dolor sit </a:t>
            </a:r>
            <a:r>
              <a:rPr lang="en-US" err="1"/>
              <a:t>amet</a:t>
            </a:r>
            <a:r>
              <a:rPr lang="en-US"/>
              <a:t> </a:t>
            </a:r>
            <a:r>
              <a:rPr lang="en-US" err="1"/>
              <a:t>consectetur</a:t>
            </a:r>
            <a:r>
              <a:rPr lang="en-US"/>
              <a:t>.” </a:t>
            </a:r>
            <a:endParaRPr lang="en-AU"/>
          </a:p>
        </p:txBody>
      </p:sp>
      <p:sp>
        <p:nvSpPr>
          <p:cNvPr id="5" name="Footer Placeholder 4">
            <a:extLst>
              <a:ext uri="{FF2B5EF4-FFF2-40B4-BE49-F238E27FC236}">
                <a16:creationId xmlns:a16="http://schemas.microsoft.com/office/drawing/2014/main" id="{882F70C4-BDB1-0520-91A0-055BC3B22563}"/>
              </a:ext>
            </a:extLst>
          </p:cNvPr>
          <p:cNvSpPr>
            <a:spLocks noGrp="1"/>
          </p:cNvSpPr>
          <p:nvPr>
            <p:ph type="ftr" sz="quarter" idx="19"/>
          </p:nvPr>
        </p:nvSpPr>
        <p:spPr/>
        <p:txBody>
          <a:bodyPr/>
          <a:lstStyle/>
          <a:p>
            <a:r>
              <a:rPr lang="en-AU"/>
              <a:t>Presentation Title</a:t>
            </a:r>
          </a:p>
        </p:txBody>
      </p:sp>
      <p:sp>
        <p:nvSpPr>
          <p:cNvPr id="7" name="Slide Number Placeholder 6">
            <a:extLst>
              <a:ext uri="{FF2B5EF4-FFF2-40B4-BE49-F238E27FC236}">
                <a16:creationId xmlns:a16="http://schemas.microsoft.com/office/drawing/2014/main" id="{2D7A6BEA-584B-49E6-7881-B11C69950942}"/>
              </a:ext>
            </a:extLst>
          </p:cNvPr>
          <p:cNvSpPr>
            <a:spLocks noGrp="1"/>
          </p:cNvSpPr>
          <p:nvPr>
            <p:ph type="sldNum" sz="quarter" idx="20"/>
          </p:nvPr>
        </p:nvSpPr>
        <p:spPr/>
        <p:txBody>
          <a:bodyPr/>
          <a:lstStyle>
            <a:lvl1pPr>
              <a:defRPr>
                <a:solidFill>
                  <a:schemeClr val="bg1"/>
                </a:solidFill>
              </a:defRPr>
            </a:lvl1pPr>
          </a:lstStyle>
          <a:p>
            <a:fld id="{EE10EAEA-11A2-41EC-9293-5CE82E9E4282}" type="slidenum">
              <a:rPr lang="en-AU" smtClean="0"/>
              <a:pPr/>
              <a:t>‹#›</a:t>
            </a:fld>
            <a:endParaRPr lang="en-AU"/>
          </a:p>
        </p:txBody>
      </p:sp>
      <p:sp>
        <p:nvSpPr>
          <p:cNvPr id="3" name="Date Placeholder 2">
            <a:extLst>
              <a:ext uri="{FF2B5EF4-FFF2-40B4-BE49-F238E27FC236}">
                <a16:creationId xmlns:a16="http://schemas.microsoft.com/office/drawing/2014/main" id="{9DC2AE1F-1C2D-C718-5A38-9BF7574461A2}"/>
              </a:ext>
            </a:extLst>
          </p:cNvPr>
          <p:cNvSpPr>
            <a:spLocks noGrp="1"/>
          </p:cNvSpPr>
          <p:nvPr>
            <p:ph type="dt" sz="half" idx="21"/>
          </p:nvPr>
        </p:nvSpPr>
        <p:spPr>
          <a:xfrm>
            <a:off x="9077325" y="6558189"/>
            <a:ext cx="2743200" cy="144000"/>
          </a:xfrm>
          <a:prstGeom prst="rect">
            <a:avLst/>
          </a:prstGeom>
        </p:spPr>
        <p:txBody>
          <a:bodyPr/>
          <a:lstStyle>
            <a:lvl1pPr>
              <a:defRPr>
                <a:solidFill>
                  <a:schemeClr val="bg1"/>
                </a:solidFill>
              </a:defRPr>
            </a:lvl1pPr>
          </a:lstStyle>
          <a:p>
            <a:fld id="{C14A28BD-55CF-44BC-ABB2-3807A7D88905}" type="datetime4">
              <a:rPr lang="en-AU" smtClean="0"/>
              <a:t>2 September 2026</a:t>
            </a:fld>
            <a:endParaRPr lang="en-AU"/>
          </a:p>
        </p:txBody>
      </p:sp>
      <p:sp>
        <p:nvSpPr>
          <p:cNvPr id="9" name="TextBox 8">
            <a:extLst>
              <a:ext uri="{FF2B5EF4-FFF2-40B4-BE49-F238E27FC236}">
                <a16:creationId xmlns:a16="http://schemas.microsoft.com/office/drawing/2014/main" id="{B28E0769-D126-2367-EF45-260D56B134F9}"/>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Tree>
    <p:extLst>
      <p:ext uri="{BB962C8B-B14F-4D97-AF65-F5344CB8AC3E}">
        <p14:creationId xmlns:p14="http://schemas.microsoft.com/office/powerpoint/2010/main" val="1084307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Feature Slide – Image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32F1A6-15B0-6EA2-ADC3-77066004C27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flipH="1">
            <a:off x="1308100" y="0"/>
            <a:ext cx="10883900" cy="6857999"/>
          </a:xfrm>
          <a:prstGeom prst="rect">
            <a:avLst/>
          </a:prstGeom>
        </p:spPr>
      </p:pic>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6" y="355600"/>
            <a:ext cx="10153650" cy="361172"/>
          </a:xfrm>
        </p:spPr>
        <p:txBody>
          <a:bodyPr anchor="t" anchorCtr="0"/>
          <a:lstStyle>
            <a:lvl1pPr>
              <a:defRPr sz="1200" b="1">
                <a:solidFill>
                  <a:schemeClr val="bg1"/>
                </a:solidFill>
              </a:defRPr>
            </a:lvl1pPr>
          </a:lstStyle>
          <a:p>
            <a:r>
              <a:rPr lang="en-US"/>
              <a:t>Testimonial Title</a:t>
            </a:r>
            <a:endParaRPr lang="en-AU"/>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50" cy="400050"/>
          </a:xfrm>
        </p:spPr>
        <p:txBody>
          <a:bodyPr anchor="b" anchorCtr="0"/>
          <a:lstStyle>
            <a:lvl1pPr>
              <a:defRPr sz="1000" b="1">
                <a:solidFill>
                  <a:schemeClr val="bg1"/>
                </a:solidFill>
              </a:defRPr>
            </a:lvl1pPr>
          </a:lstStyle>
          <a:p>
            <a:pPr lvl="0"/>
            <a:r>
              <a:rPr lang="en-US"/>
              <a:t>Source</a:t>
            </a:r>
            <a:endParaRPr lang="en-AU"/>
          </a:p>
        </p:txBody>
      </p:sp>
      <p:sp>
        <p:nvSpPr>
          <p:cNvPr id="5" name="Footer Placeholder 4">
            <a:extLst>
              <a:ext uri="{FF2B5EF4-FFF2-40B4-BE49-F238E27FC236}">
                <a16:creationId xmlns:a16="http://schemas.microsoft.com/office/drawing/2014/main" id="{8FF4E72D-6C31-E1FC-EF3F-3F2E37BB76DB}"/>
              </a:ext>
            </a:extLst>
          </p:cNvPr>
          <p:cNvSpPr>
            <a:spLocks noGrp="1"/>
          </p:cNvSpPr>
          <p:nvPr>
            <p:ph type="ftr" sz="quarter" idx="19"/>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FC16D414-CAF9-AC84-9142-1070B43D2FC2}"/>
              </a:ext>
            </a:extLst>
          </p:cNvPr>
          <p:cNvSpPr>
            <a:spLocks noGrp="1"/>
          </p:cNvSpPr>
          <p:nvPr>
            <p:ph type="sldNum" sz="quarter" idx="20"/>
          </p:nvPr>
        </p:nvSpPr>
        <p:spPr/>
        <p:txBody>
          <a:bodyPr/>
          <a:lstStyle>
            <a:lvl1pPr>
              <a:defRPr>
                <a:solidFill>
                  <a:schemeClr val="bg1"/>
                </a:solidFill>
              </a:defRPr>
            </a:lvl1pPr>
          </a:lstStyle>
          <a:p>
            <a:fld id="{EE10EAEA-11A2-41EC-9293-5CE82E9E4282}" type="slidenum">
              <a:rPr lang="en-AU" smtClean="0"/>
              <a:pPr/>
              <a:t>‹#›</a:t>
            </a:fld>
            <a:endParaRPr lang="en-AU"/>
          </a:p>
        </p:txBody>
      </p:sp>
      <p:sp>
        <p:nvSpPr>
          <p:cNvPr id="9" name="Text Placeholder 12">
            <a:extLst>
              <a:ext uri="{FF2B5EF4-FFF2-40B4-BE49-F238E27FC236}">
                <a16:creationId xmlns:a16="http://schemas.microsoft.com/office/drawing/2014/main" id="{78A40981-F174-4754-6FB6-44035E29BBD9}"/>
              </a:ext>
            </a:extLst>
          </p:cNvPr>
          <p:cNvSpPr>
            <a:spLocks noGrp="1"/>
          </p:cNvSpPr>
          <p:nvPr>
            <p:ph type="body" sz="quarter" idx="12" hasCustomPrompt="1"/>
          </p:nvPr>
        </p:nvSpPr>
        <p:spPr>
          <a:xfrm>
            <a:off x="1666875" y="2722951"/>
            <a:ext cx="5497423" cy="1785959"/>
          </a:xfrm>
        </p:spPr>
        <p:txBody>
          <a:bodyPr anchor="ctr" anchorCtr="0"/>
          <a:lstStyle>
            <a:lvl1pPr>
              <a:spcBef>
                <a:spcPts val="0"/>
              </a:spcBef>
              <a:spcAft>
                <a:spcPts val="0"/>
              </a:spcAft>
              <a:defRPr sz="4200" i="1">
                <a:solidFill>
                  <a:schemeClr val="bg1"/>
                </a:solidFill>
              </a:defRPr>
            </a:lvl1pPr>
          </a:lstStyle>
          <a:p>
            <a:pPr lvl="0"/>
            <a:r>
              <a:rPr lang="en-US"/>
              <a:t>“Lorem ipsum dolor sit </a:t>
            </a:r>
            <a:r>
              <a:rPr lang="en-US" err="1"/>
              <a:t>amet</a:t>
            </a:r>
            <a:r>
              <a:rPr lang="en-US"/>
              <a:t> </a:t>
            </a:r>
            <a:r>
              <a:rPr lang="en-US" err="1"/>
              <a:t>consectetur</a:t>
            </a:r>
            <a:r>
              <a:rPr lang="en-US"/>
              <a:t>.” </a:t>
            </a:r>
            <a:endParaRPr lang="en-AU"/>
          </a:p>
        </p:txBody>
      </p:sp>
      <p:sp>
        <p:nvSpPr>
          <p:cNvPr id="3" name="Date Placeholder 2">
            <a:extLst>
              <a:ext uri="{FF2B5EF4-FFF2-40B4-BE49-F238E27FC236}">
                <a16:creationId xmlns:a16="http://schemas.microsoft.com/office/drawing/2014/main" id="{B7E9B39B-FCBA-F5EA-6584-D74B0C60598B}"/>
              </a:ext>
            </a:extLst>
          </p:cNvPr>
          <p:cNvSpPr>
            <a:spLocks noGrp="1"/>
          </p:cNvSpPr>
          <p:nvPr>
            <p:ph type="dt" sz="half" idx="21"/>
          </p:nvPr>
        </p:nvSpPr>
        <p:spPr>
          <a:xfrm>
            <a:off x="9077325" y="6558189"/>
            <a:ext cx="2743200" cy="144000"/>
          </a:xfrm>
          <a:prstGeom prst="rect">
            <a:avLst/>
          </a:prstGeom>
        </p:spPr>
        <p:txBody>
          <a:bodyPr/>
          <a:lstStyle>
            <a:lvl1pPr>
              <a:defRPr>
                <a:solidFill>
                  <a:schemeClr val="bg1"/>
                </a:solidFill>
              </a:defRPr>
            </a:lvl1pPr>
          </a:lstStyle>
          <a:p>
            <a:fld id="{5BE0B75F-BC3E-4BDA-99F7-34ED327311E7}" type="datetime4">
              <a:rPr lang="en-AU" smtClean="0"/>
              <a:t>2 September 2026</a:t>
            </a:fld>
            <a:endParaRPr lang="en-AU"/>
          </a:p>
        </p:txBody>
      </p:sp>
      <p:sp>
        <p:nvSpPr>
          <p:cNvPr id="10" name="TextBox 9">
            <a:extLst>
              <a:ext uri="{FF2B5EF4-FFF2-40B4-BE49-F238E27FC236}">
                <a16:creationId xmlns:a16="http://schemas.microsoft.com/office/drawing/2014/main" id="{BB3B1661-DBB0-58C9-2C4B-A80652D1777A}"/>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
        <p:nvSpPr>
          <p:cNvPr id="8" name="Rectangle 7">
            <a:extLst>
              <a:ext uri="{FF2B5EF4-FFF2-40B4-BE49-F238E27FC236}">
                <a16:creationId xmlns:a16="http://schemas.microsoft.com/office/drawing/2014/main" id="{56F08D96-FA18-BB95-29D8-D69B2B242710}"/>
              </a:ext>
            </a:extLst>
          </p:cNvPr>
          <p:cNvSpPr/>
          <p:nvPr userDrawn="1"/>
        </p:nvSpPr>
        <p:spPr>
          <a:xfrm>
            <a:off x="1190625" y="0"/>
            <a:ext cx="29527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33227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eature Slide – Image 4">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7FB42D-DBAC-80EE-1620-29D48C2970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10640" y="0"/>
            <a:ext cx="10881360" cy="6858000"/>
          </a:xfrm>
          <a:prstGeom prst="rect">
            <a:avLst/>
          </a:prstGeom>
        </p:spPr>
      </p:pic>
      <p:sp>
        <p:nvSpPr>
          <p:cNvPr id="15" name="Rectangle 14">
            <a:extLst>
              <a:ext uri="{FF2B5EF4-FFF2-40B4-BE49-F238E27FC236}">
                <a16:creationId xmlns:a16="http://schemas.microsoft.com/office/drawing/2014/main" id="{D456278D-8C3E-CD27-584F-5FB731F31621}"/>
              </a:ext>
            </a:extLst>
          </p:cNvPr>
          <p:cNvSpPr/>
          <p:nvPr userDrawn="1"/>
        </p:nvSpPr>
        <p:spPr>
          <a:xfrm>
            <a:off x="1190625" y="0"/>
            <a:ext cx="29527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6" y="355600"/>
            <a:ext cx="10153650" cy="361172"/>
          </a:xfrm>
        </p:spPr>
        <p:txBody>
          <a:bodyPr anchor="t" anchorCtr="0"/>
          <a:lstStyle>
            <a:lvl1pPr>
              <a:defRPr sz="1200" b="1">
                <a:solidFill>
                  <a:schemeClr val="tx1"/>
                </a:solidFill>
              </a:defRPr>
            </a:lvl1pPr>
          </a:lstStyle>
          <a:p>
            <a:r>
              <a:rPr lang="en-US"/>
              <a:t>Testimonial Title</a:t>
            </a:r>
            <a:endParaRPr lang="en-AU"/>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50" cy="400050"/>
          </a:xfrm>
        </p:spPr>
        <p:txBody>
          <a:bodyPr anchor="b" anchorCtr="0"/>
          <a:lstStyle>
            <a:lvl1pPr>
              <a:defRPr sz="1000" b="1">
                <a:solidFill>
                  <a:schemeClr val="bg1"/>
                </a:solidFill>
              </a:defRPr>
            </a:lvl1pPr>
          </a:lstStyle>
          <a:p>
            <a:pPr lvl="0"/>
            <a:r>
              <a:rPr lang="en-US"/>
              <a:t>Source</a:t>
            </a:r>
            <a:endParaRPr lang="en-AU"/>
          </a:p>
        </p:txBody>
      </p:sp>
      <p:sp>
        <p:nvSpPr>
          <p:cNvPr id="5" name="Text Placeholder 12">
            <a:extLst>
              <a:ext uri="{FF2B5EF4-FFF2-40B4-BE49-F238E27FC236}">
                <a16:creationId xmlns:a16="http://schemas.microsoft.com/office/drawing/2014/main" id="{E967C17D-131B-EE9D-0586-919164056753}"/>
              </a:ext>
            </a:extLst>
          </p:cNvPr>
          <p:cNvSpPr>
            <a:spLocks noGrp="1"/>
          </p:cNvSpPr>
          <p:nvPr>
            <p:ph type="body" sz="quarter" idx="12" hasCustomPrompt="1"/>
          </p:nvPr>
        </p:nvSpPr>
        <p:spPr>
          <a:xfrm>
            <a:off x="1666875" y="2722951"/>
            <a:ext cx="5497423" cy="1785959"/>
          </a:xfrm>
        </p:spPr>
        <p:txBody>
          <a:bodyPr anchor="ctr" anchorCtr="0"/>
          <a:lstStyle>
            <a:lvl1pPr>
              <a:spcBef>
                <a:spcPts val="0"/>
              </a:spcBef>
              <a:spcAft>
                <a:spcPts val="0"/>
              </a:spcAft>
              <a:defRPr sz="4200" i="1">
                <a:solidFill>
                  <a:schemeClr val="bg1"/>
                </a:solidFill>
              </a:defRPr>
            </a:lvl1pPr>
          </a:lstStyle>
          <a:p>
            <a:pPr lvl="0"/>
            <a:r>
              <a:rPr lang="en-US"/>
              <a:t>“Lorem ipsum dolor sit </a:t>
            </a:r>
            <a:r>
              <a:rPr lang="en-US" err="1"/>
              <a:t>amet</a:t>
            </a:r>
            <a:r>
              <a:rPr lang="en-US"/>
              <a:t> </a:t>
            </a:r>
            <a:r>
              <a:rPr lang="en-US" err="1"/>
              <a:t>consectetur</a:t>
            </a:r>
            <a:r>
              <a:rPr lang="en-US"/>
              <a:t>.” </a:t>
            </a:r>
            <a:endParaRPr lang="en-AU"/>
          </a:p>
        </p:txBody>
      </p:sp>
      <p:sp>
        <p:nvSpPr>
          <p:cNvPr id="9" name="Date Placeholder 8">
            <a:extLst>
              <a:ext uri="{FF2B5EF4-FFF2-40B4-BE49-F238E27FC236}">
                <a16:creationId xmlns:a16="http://schemas.microsoft.com/office/drawing/2014/main" id="{E1E8474B-025B-8DBC-054E-B86049459CC4}"/>
              </a:ext>
            </a:extLst>
          </p:cNvPr>
          <p:cNvSpPr>
            <a:spLocks noGrp="1"/>
          </p:cNvSpPr>
          <p:nvPr>
            <p:ph type="dt" sz="half" idx="18"/>
          </p:nvPr>
        </p:nvSpPr>
        <p:spPr/>
        <p:txBody>
          <a:bodyPr/>
          <a:lstStyle>
            <a:lvl1pPr>
              <a:defRPr>
                <a:solidFill>
                  <a:schemeClr val="bg1"/>
                </a:solidFill>
              </a:defRPr>
            </a:lvl1pPr>
          </a:lstStyle>
          <a:p>
            <a:fld id="{3E6CE616-3ACF-4720-AD03-35B637A6EDDC}" type="datetime4">
              <a:rPr lang="en-AU" smtClean="0"/>
              <a:t>2 September 2026</a:t>
            </a:fld>
            <a:endParaRPr lang="en-AU"/>
          </a:p>
        </p:txBody>
      </p:sp>
      <p:sp>
        <p:nvSpPr>
          <p:cNvPr id="10" name="Footer Placeholder 9">
            <a:extLst>
              <a:ext uri="{FF2B5EF4-FFF2-40B4-BE49-F238E27FC236}">
                <a16:creationId xmlns:a16="http://schemas.microsoft.com/office/drawing/2014/main" id="{DDB86211-2435-A9F3-7516-F355897B4A33}"/>
              </a:ext>
            </a:extLst>
          </p:cNvPr>
          <p:cNvSpPr>
            <a:spLocks noGrp="1"/>
          </p:cNvSpPr>
          <p:nvPr>
            <p:ph type="ftr" sz="quarter" idx="19"/>
          </p:nvPr>
        </p:nvSpPr>
        <p:spPr/>
        <p:txBody>
          <a:bodyPr/>
          <a:lstStyle/>
          <a:p>
            <a:r>
              <a:rPr lang="en-AU"/>
              <a:t>Presentation Title</a:t>
            </a:r>
          </a:p>
        </p:txBody>
      </p:sp>
      <p:sp>
        <p:nvSpPr>
          <p:cNvPr id="11" name="Slide Number Placeholder 10">
            <a:extLst>
              <a:ext uri="{FF2B5EF4-FFF2-40B4-BE49-F238E27FC236}">
                <a16:creationId xmlns:a16="http://schemas.microsoft.com/office/drawing/2014/main" id="{64BEC418-3011-8F25-3D04-3A3A026B1E28}"/>
              </a:ext>
            </a:extLst>
          </p:cNvPr>
          <p:cNvSpPr>
            <a:spLocks noGrp="1"/>
          </p:cNvSpPr>
          <p:nvPr>
            <p:ph type="sldNum" sz="quarter" idx="20"/>
          </p:nvPr>
        </p:nvSpPr>
        <p:spPr/>
        <p:txBody>
          <a:bodyPr/>
          <a:lstStyle>
            <a:lvl1pPr>
              <a:defRPr>
                <a:solidFill>
                  <a:schemeClr val="bg1"/>
                </a:solidFill>
              </a:defRPr>
            </a:lvl1pPr>
          </a:lstStyle>
          <a:p>
            <a:fld id="{EE10EAEA-11A2-41EC-9293-5CE82E9E4282}" type="slidenum">
              <a:rPr lang="en-AU" smtClean="0"/>
              <a:pPr/>
              <a:t>‹#›</a:t>
            </a:fld>
            <a:endParaRPr lang="en-AU"/>
          </a:p>
        </p:txBody>
      </p:sp>
      <p:sp>
        <p:nvSpPr>
          <p:cNvPr id="17" name="TextBox 16">
            <a:extLst>
              <a:ext uri="{FF2B5EF4-FFF2-40B4-BE49-F238E27FC236}">
                <a16:creationId xmlns:a16="http://schemas.microsoft.com/office/drawing/2014/main" id="{DD4380A3-8217-9911-C2FC-85237743FB6A}"/>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Tree>
    <p:extLst>
      <p:ext uri="{BB962C8B-B14F-4D97-AF65-F5344CB8AC3E}">
        <p14:creationId xmlns:p14="http://schemas.microsoft.com/office/powerpoint/2010/main" val="2841223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eature Slide – Image 5 (gradi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EAC4FC-C0D7-188D-8383-64A4791A3D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766" b="2766"/>
          <a:stretch/>
        </p:blipFill>
        <p:spPr>
          <a:xfrm>
            <a:off x="1308100" y="0"/>
            <a:ext cx="10883900" cy="6858000"/>
          </a:xfrm>
          <a:prstGeom prst="rect">
            <a:avLst/>
          </a:prstGeom>
        </p:spPr>
      </p:pic>
      <p:sp>
        <p:nvSpPr>
          <p:cNvPr id="22" name="Rectangle 21">
            <a:extLst>
              <a:ext uri="{FF2B5EF4-FFF2-40B4-BE49-F238E27FC236}">
                <a16:creationId xmlns:a16="http://schemas.microsoft.com/office/drawing/2014/main" id="{EA05163E-4DDA-C36A-974F-7CC1AF626A5B}"/>
              </a:ext>
            </a:extLst>
          </p:cNvPr>
          <p:cNvSpPr/>
          <p:nvPr userDrawn="1"/>
        </p:nvSpPr>
        <p:spPr>
          <a:xfrm>
            <a:off x="1308100" y="0"/>
            <a:ext cx="5181600" cy="6858000"/>
          </a:xfrm>
          <a:prstGeom prst="rect">
            <a:avLst/>
          </a:prstGeom>
          <a:gradFill>
            <a:gsLst>
              <a:gs pos="19000">
                <a:schemeClr val="bg1">
                  <a:alpha val="40000"/>
                </a:schemeClr>
              </a:gs>
              <a:gs pos="100000">
                <a:schemeClr val="bg1">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6" y="355600"/>
            <a:ext cx="10153650" cy="361172"/>
          </a:xfrm>
        </p:spPr>
        <p:txBody>
          <a:bodyPr anchor="t" anchorCtr="0"/>
          <a:lstStyle>
            <a:lvl1pPr>
              <a:defRPr sz="1200" b="1">
                <a:solidFill>
                  <a:schemeClr val="accent2"/>
                </a:solidFill>
              </a:defRPr>
            </a:lvl1pPr>
          </a:lstStyle>
          <a:p>
            <a:r>
              <a:rPr lang="en-US"/>
              <a:t>Testimonial Title</a:t>
            </a:r>
            <a:endParaRPr lang="en-AU"/>
          </a:p>
        </p:txBody>
      </p:sp>
      <p:sp>
        <p:nvSpPr>
          <p:cNvPr id="61" name="Footer Placeholder 60">
            <a:extLst>
              <a:ext uri="{FF2B5EF4-FFF2-40B4-BE49-F238E27FC236}">
                <a16:creationId xmlns:a16="http://schemas.microsoft.com/office/drawing/2014/main" id="{11F76302-EEB8-7FD6-F1A4-127F2B26008A}"/>
              </a:ext>
            </a:extLst>
          </p:cNvPr>
          <p:cNvSpPr>
            <a:spLocks noGrp="1"/>
          </p:cNvSpPr>
          <p:nvPr>
            <p:ph type="ftr" sz="quarter" idx="19"/>
          </p:nvPr>
        </p:nvSpPr>
        <p:spPr/>
        <p:txBody>
          <a:bodyPr/>
          <a:lstStyle/>
          <a:p>
            <a:r>
              <a:rPr lang="en-AU"/>
              <a:t>Presentation Title</a:t>
            </a:r>
          </a:p>
        </p:txBody>
      </p:sp>
      <p:sp>
        <p:nvSpPr>
          <p:cNvPr id="63" name="Text Placeholder 12">
            <a:extLst>
              <a:ext uri="{FF2B5EF4-FFF2-40B4-BE49-F238E27FC236}">
                <a16:creationId xmlns:a16="http://schemas.microsoft.com/office/drawing/2014/main" id="{8EB78BED-2D94-4890-7B70-D5CF5667E521}"/>
              </a:ext>
            </a:extLst>
          </p:cNvPr>
          <p:cNvSpPr>
            <a:spLocks noGrp="1"/>
          </p:cNvSpPr>
          <p:nvPr>
            <p:ph type="body" sz="quarter" idx="12" hasCustomPrompt="1"/>
          </p:nvPr>
        </p:nvSpPr>
        <p:spPr>
          <a:xfrm>
            <a:off x="1666875" y="3237301"/>
            <a:ext cx="3933825" cy="1785959"/>
          </a:xfrm>
        </p:spPr>
        <p:txBody>
          <a:bodyPr anchor="ctr" anchorCtr="0"/>
          <a:lstStyle>
            <a:lvl1pPr>
              <a:spcBef>
                <a:spcPts val="0"/>
              </a:spcBef>
              <a:spcAft>
                <a:spcPts val="0"/>
              </a:spcAft>
              <a:defRPr sz="4200" i="1">
                <a:solidFill>
                  <a:schemeClr val="tx1"/>
                </a:solidFill>
              </a:defRPr>
            </a:lvl1pPr>
          </a:lstStyle>
          <a:p>
            <a:pPr lvl="0"/>
            <a:r>
              <a:rPr lang="en-US"/>
              <a:t>“Lorem ipsum dolor sit </a:t>
            </a:r>
            <a:r>
              <a:rPr lang="en-US" err="1"/>
              <a:t>amet</a:t>
            </a:r>
            <a:r>
              <a:rPr lang="en-US"/>
              <a:t> </a:t>
            </a:r>
            <a:r>
              <a:rPr lang="en-US" err="1"/>
              <a:t>consectetur</a:t>
            </a:r>
            <a:r>
              <a:rPr lang="en-US"/>
              <a:t>.” </a:t>
            </a:r>
            <a:endParaRPr lang="en-AU"/>
          </a:p>
        </p:txBody>
      </p:sp>
      <p:sp>
        <p:nvSpPr>
          <p:cNvPr id="14" name="Freeform: Shape 13">
            <a:extLst>
              <a:ext uri="{FF2B5EF4-FFF2-40B4-BE49-F238E27FC236}">
                <a16:creationId xmlns:a16="http://schemas.microsoft.com/office/drawing/2014/main" id="{E9E766FD-4195-E3AD-0012-18EC4F72D387}"/>
              </a:ext>
            </a:extLst>
          </p:cNvPr>
          <p:cNvSpPr/>
          <p:nvPr userDrawn="1"/>
        </p:nvSpPr>
        <p:spPr>
          <a:xfrm>
            <a:off x="7902688" y="3712098"/>
            <a:ext cx="4289313" cy="3145902"/>
          </a:xfrm>
          <a:custGeom>
            <a:avLst/>
            <a:gdLst>
              <a:gd name="connsiteX0" fmla="*/ 4289313 w 4289313"/>
              <a:gd name="connsiteY0" fmla="*/ 0 h 3145902"/>
              <a:gd name="connsiteX1" fmla="*/ 4289313 w 4289313"/>
              <a:gd name="connsiteY1" fmla="*/ 3145902 h 3145902"/>
              <a:gd name="connsiteX2" fmla="*/ 0 w 4289313"/>
              <a:gd name="connsiteY2" fmla="*/ 3145902 h 3145902"/>
              <a:gd name="connsiteX3" fmla="*/ 119729 w 4289313"/>
              <a:gd name="connsiteY3" fmla="*/ 3027558 h 3145902"/>
              <a:gd name="connsiteX4" fmla="*/ 4289313 w 4289313"/>
              <a:gd name="connsiteY4" fmla="*/ 0 h 3145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9313" h="3145902">
                <a:moveTo>
                  <a:pt x="4289313" y="0"/>
                </a:moveTo>
                <a:lnTo>
                  <a:pt x="4289313" y="3145902"/>
                </a:lnTo>
                <a:lnTo>
                  <a:pt x="0" y="3145902"/>
                </a:lnTo>
                <a:lnTo>
                  <a:pt x="119729" y="3027558"/>
                </a:lnTo>
                <a:cubicBezTo>
                  <a:pt x="1593100" y="1563888"/>
                  <a:pt x="2846540" y="255479"/>
                  <a:pt x="4289313" y="0"/>
                </a:cubicBezTo>
                <a:close/>
              </a:path>
            </a:pathLst>
          </a:custGeom>
          <a:solidFill>
            <a:srgbClr val="FF5300">
              <a:alpha val="8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3" name="Date Placeholder 2">
            <a:extLst>
              <a:ext uri="{FF2B5EF4-FFF2-40B4-BE49-F238E27FC236}">
                <a16:creationId xmlns:a16="http://schemas.microsoft.com/office/drawing/2014/main" id="{A9592ABF-AB65-B52A-784A-E48ABFF536E9}"/>
              </a:ext>
            </a:extLst>
          </p:cNvPr>
          <p:cNvSpPr>
            <a:spLocks noGrp="1"/>
          </p:cNvSpPr>
          <p:nvPr>
            <p:ph type="dt" sz="half" idx="21"/>
          </p:nvPr>
        </p:nvSpPr>
        <p:spPr>
          <a:xfrm>
            <a:off x="9077325" y="6558189"/>
            <a:ext cx="2743200" cy="144000"/>
          </a:xfrm>
          <a:prstGeom prst="rect">
            <a:avLst/>
          </a:prstGeom>
        </p:spPr>
        <p:txBody>
          <a:bodyPr/>
          <a:lstStyle>
            <a:lvl1pPr>
              <a:defRPr>
                <a:solidFill>
                  <a:schemeClr val="bg1"/>
                </a:solidFill>
              </a:defRPr>
            </a:lvl1pPr>
          </a:lstStyle>
          <a:p>
            <a:fld id="{2F6D0E02-F228-46B0-B3D3-4D98A22CD807}" type="datetime4">
              <a:rPr lang="en-AU" smtClean="0"/>
              <a:t>2 September 2026</a:t>
            </a:fld>
            <a:endParaRPr lang="en-AU"/>
          </a:p>
        </p:txBody>
      </p:sp>
      <p:sp>
        <p:nvSpPr>
          <p:cNvPr id="15" name="Freeform: Shape 14">
            <a:extLst>
              <a:ext uri="{FF2B5EF4-FFF2-40B4-BE49-F238E27FC236}">
                <a16:creationId xmlns:a16="http://schemas.microsoft.com/office/drawing/2014/main" id="{909A74DD-DB8E-752C-31E6-F1FA88BF40DC}"/>
              </a:ext>
            </a:extLst>
          </p:cNvPr>
          <p:cNvSpPr/>
          <p:nvPr userDrawn="1"/>
        </p:nvSpPr>
        <p:spPr>
          <a:xfrm>
            <a:off x="1485900" y="863339"/>
            <a:ext cx="10885487" cy="5994661"/>
          </a:xfrm>
          <a:custGeom>
            <a:avLst/>
            <a:gdLst>
              <a:gd name="connsiteX0" fmla="*/ 10514012 w 10514012"/>
              <a:gd name="connsiteY0" fmla="*/ 0 h 5790089"/>
              <a:gd name="connsiteX1" fmla="*/ 10514012 w 10514012"/>
              <a:gd name="connsiteY1" fmla="*/ 739338 h 5790089"/>
              <a:gd name="connsiteX2" fmla="*/ 2873846 w 10514012"/>
              <a:gd name="connsiteY2" fmla="*/ 5592696 h 5790089"/>
              <a:gd name="connsiteX3" fmla="*/ 2515825 w 10514012"/>
              <a:gd name="connsiteY3" fmla="*/ 5790089 h 5790089"/>
              <a:gd name="connsiteX4" fmla="*/ 0 w 10514012"/>
              <a:gd name="connsiteY4" fmla="*/ 5790089 h 5790089"/>
              <a:gd name="connsiteX5" fmla="*/ 0 w 10514012"/>
              <a:gd name="connsiteY5" fmla="*/ 4886610 h 5790089"/>
              <a:gd name="connsiteX6" fmla="*/ 282116 w 10514012"/>
              <a:gd name="connsiteY6" fmla="*/ 4887065 h 5790089"/>
              <a:gd name="connsiteX7" fmla="*/ 10514012 w 10514012"/>
              <a:gd name="connsiteY7" fmla="*/ 0 h 579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14012" h="5790089">
                <a:moveTo>
                  <a:pt x="10514012" y="0"/>
                </a:moveTo>
                <a:lnTo>
                  <a:pt x="10514012" y="739338"/>
                </a:lnTo>
                <a:cubicBezTo>
                  <a:pt x="7258624" y="1209881"/>
                  <a:pt x="5725745" y="3935276"/>
                  <a:pt x="2873846" y="5592696"/>
                </a:cubicBezTo>
                <a:lnTo>
                  <a:pt x="2515825" y="5790089"/>
                </a:lnTo>
                <a:lnTo>
                  <a:pt x="0" y="5790089"/>
                </a:lnTo>
                <a:lnTo>
                  <a:pt x="0" y="4886610"/>
                </a:lnTo>
                <a:lnTo>
                  <a:pt x="282116" y="4887065"/>
                </a:lnTo>
                <a:cubicBezTo>
                  <a:pt x="5422546" y="4760528"/>
                  <a:pt x="7582867" y="533099"/>
                  <a:pt x="10514012" y="0"/>
                </a:cubicBezTo>
                <a:close/>
              </a:path>
            </a:pathLst>
          </a:custGeom>
          <a:gradFill flip="none" rotWithShape="1">
            <a:gsLst>
              <a:gs pos="0">
                <a:srgbClr val="FF5300">
                  <a:alpha val="80000"/>
                </a:srgbClr>
              </a:gs>
              <a:gs pos="100000">
                <a:srgbClr val="FF5300">
                  <a:alpha val="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17" name="Freeform: Shape 16">
            <a:extLst>
              <a:ext uri="{FF2B5EF4-FFF2-40B4-BE49-F238E27FC236}">
                <a16:creationId xmlns:a16="http://schemas.microsoft.com/office/drawing/2014/main" id="{6C718EE9-DE8D-8B0A-C9E4-E80BF44A1600}"/>
              </a:ext>
            </a:extLst>
          </p:cNvPr>
          <p:cNvSpPr/>
          <p:nvPr userDrawn="1"/>
        </p:nvSpPr>
        <p:spPr>
          <a:xfrm>
            <a:off x="1495529" y="-5283"/>
            <a:ext cx="8381348" cy="3125999"/>
          </a:xfrm>
          <a:custGeom>
            <a:avLst/>
            <a:gdLst>
              <a:gd name="connsiteX0" fmla="*/ 7772038 w 8381348"/>
              <a:gd name="connsiteY0" fmla="*/ 0 h 3125999"/>
              <a:gd name="connsiteX1" fmla="*/ 8381348 w 8381348"/>
              <a:gd name="connsiteY1" fmla="*/ 0 h 3125999"/>
              <a:gd name="connsiteX2" fmla="*/ 8317497 w 8381348"/>
              <a:gd name="connsiteY2" fmla="*/ 32962 h 3125999"/>
              <a:gd name="connsiteX3" fmla="*/ 269414 w 8381348"/>
              <a:gd name="connsiteY3" fmla="*/ 3077319 h 3125999"/>
              <a:gd name="connsiteX4" fmla="*/ 0 w 8381348"/>
              <a:gd name="connsiteY4" fmla="*/ 3042901 h 3125999"/>
              <a:gd name="connsiteX5" fmla="*/ 0 w 8381348"/>
              <a:gd name="connsiteY5" fmla="*/ 1216088 h 3125999"/>
              <a:gd name="connsiteX6" fmla="*/ 215806 w 8381348"/>
              <a:gd name="connsiteY6" fmla="*/ 1284457 h 3125999"/>
              <a:gd name="connsiteX7" fmla="*/ 2738542 w 8381348"/>
              <a:gd name="connsiteY7" fmla="*/ 1719854 h 3125999"/>
              <a:gd name="connsiteX8" fmla="*/ 3088432 w 8381348"/>
              <a:gd name="connsiteY8" fmla="*/ 1720893 h 3125999"/>
              <a:gd name="connsiteX9" fmla="*/ 7749198 w 8381348"/>
              <a:gd name="connsiteY9" fmla="*/ 15314 h 3125999"/>
              <a:gd name="connsiteX10" fmla="*/ 7772038 w 8381348"/>
              <a:gd name="connsiteY10" fmla="*/ 0 h 312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81348" h="3125999">
                <a:moveTo>
                  <a:pt x="7772038" y="0"/>
                </a:moveTo>
                <a:lnTo>
                  <a:pt x="8381348" y="0"/>
                </a:lnTo>
                <a:lnTo>
                  <a:pt x="8317497" y="32962"/>
                </a:lnTo>
                <a:cubicBezTo>
                  <a:pt x="5955197" y="1310088"/>
                  <a:pt x="4066961" y="3478083"/>
                  <a:pt x="269414" y="3077319"/>
                </a:cubicBezTo>
                <a:lnTo>
                  <a:pt x="0" y="3042901"/>
                </a:lnTo>
                <a:lnTo>
                  <a:pt x="0" y="1216088"/>
                </a:lnTo>
                <a:lnTo>
                  <a:pt x="215806" y="1284457"/>
                </a:lnTo>
                <a:cubicBezTo>
                  <a:pt x="1150069" y="1568308"/>
                  <a:pt x="1984462" y="1700298"/>
                  <a:pt x="2738542" y="1719854"/>
                </a:cubicBezTo>
                <a:cubicBezTo>
                  <a:pt x="2857134" y="1722930"/>
                  <a:pt x="2973737" y="1723225"/>
                  <a:pt x="3088432" y="1720893"/>
                </a:cubicBezTo>
                <a:cubicBezTo>
                  <a:pt x="5088409" y="1680220"/>
                  <a:pt x="6507553" y="840653"/>
                  <a:pt x="7749198" y="15314"/>
                </a:cubicBezTo>
                <a:lnTo>
                  <a:pt x="7772038" y="0"/>
                </a:lnTo>
                <a:close/>
              </a:path>
            </a:pathLst>
          </a:custGeom>
          <a:gradFill flip="none" rotWithShape="1">
            <a:gsLst>
              <a:gs pos="0">
                <a:srgbClr val="FF5300">
                  <a:alpha val="80000"/>
                </a:srgbClr>
              </a:gs>
              <a:gs pos="100000">
                <a:srgbClr val="FF5300">
                  <a:alpha val="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50" cy="400050"/>
          </a:xfrm>
        </p:spPr>
        <p:txBody>
          <a:bodyPr anchor="b" anchorCtr="0"/>
          <a:lstStyle>
            <a:lvl1pPr>
              <a:defRPr sz="1000" b="1">
                <a:solidFill>
                  <a:schemeClr val="bg1"/>
                </a:solidFill>
              </a:defRPr>
            </a:lvl1pPr>
          </a:lstStyle>
          <a:p>
            <a:pPr lvl="0"/>
            <a:r>
              <a:rPr lang="en-US"/>
              <a:t>Source</a:t>
            </a:r>
            <a:endParaRPr lang="en-AU"/>
          </a:p>
        </p:txBody>
      </p:sp>
      <p:sp>
        <p:nvSpPr>
          <p:cNvPr id="62" name="Slide Number Placeholder 61">
            <a:extLst>
              <a:ext uri="{FF2B5EF4-FFF2-40B4-BE49-F238E27FC236}">
                <a16:creationId xmlns:a16="http://schemas.microsoft.com/office/drawing/2014/main" id="{3165CE2E-7F23-48AD-F4A3-B86E47533DC7}"/>
              </a:ext>
            </a:extLst>
          </p:cNvPr>
          <p:cNvSpPr>
            <a:spLocks noGrp="1"/>
          </p:cNvSpPr>
          <p:nvPr>
            <p:ph type="sldNum" sz="quarter" idx="20"/>
          </p:nvPr>
        </p:nvSpPr>
        <p:spPr/>
        <p:txBody>
          <a:bodyPr/>
          <a:lstStyle>
            <a:lvl1pPr>
              <a:defRPr>
                <a:solidFill>
                  <a:schemeClr val="bg1"/>
                </a:solidFill>
              </a:defRPr>
            </a:lvl1pPr>
          </a:lstStyle>
          <a:p>
            <a:fld id="{EE10EAEA-11A2-41EC-9293-5CE82E9E4282}" type="slidenum">
              <a:rPr lang="en-AU" smtClean="0"/>
              <a:pPr/>
              <a:t>‹#›</a:t>
            </a:fld>
            <a:endParaRPr lang="en-AU"/>
          </a:p>
        </p:txBody>
      </p:sp>
      <p:sp>
        <p:nvSpPr>
          <p:cNvPr id="9" name="TextBox 8">
            <a:extLst>
              <a:ext uri="{FF2B5EF4-FFF2-40B4-BE49-F238E27FC236}">
                <a16:creationId xmlns:a16="http://schemas.microsoft.com/office/drawing/2014/main" id="{B6131109-9C71-89A2-E210-739688430C55}"/>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
        <p:nvSpPr>
          <p:cNvPr id="10" name="Rectangle 9">
            <a:extLst>
              <a:ext uri="{FF2B5EF4-FFF2-40B4-BE49-F238E27FC236}">
                <a16:creationId xmlns:a16="http://schemas.microsoft.com/office/drawing/2014/main" id="{7EAB9E89-36BF-63AC-FD18-98AAAD9DBFDF}"/>
              </a:ext>
            </a:extLst>
          </p:cNvPr>
          <p:cNvSpPr/>
          <p:nvPr userDrawn="1"/>
        </p:nvSpPr>
        <p:spPr>
          <a:xfrm>
            <a:off x="1190625" y="0"/>
            <a:ext cx="29527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612528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Feature Slide – Image 5 (gradi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8BED34-70D2-CD09-32F9-F45C47FFF8FC}"/>
              </a:ext>
            </a:extLst>
          </p:cNvPr>
          <p:cNvPicPr>
            <a:picLocks noChangeAspect="1"/>
          </p:cNvPicPr>
          <p:nvPr/>
        </p:nvPicPr>
        <p:blipFill>
          <a:blip r:embed="rId2"/>
          <a:srcRect t="18841" r="16553" b="2288"/>
          <a:stretch/>
        </p:blipFill>
        <p:spPr>
          <a:xfrm>
            <a:off x="1308100" y="0"/>
            <a:ext cx="10883900" cy="6858000"/>
          </a:xfrm>
          <a:prstGeom prst="rect">
            <a:avLst/>
          </a:prstGeom>
        </p:spPr>
      </p:pic>
      <p:sp>
        <p:nvSpPr>
          <p:cNvPr id="7" name="Rectangle 6">
            <a:extLst>
              <a:ext uri="{FF2B5EF4-FFF2-40B4-BE49-F238E27FC236}">
                <a16:creationId xmlns:a16="http://schemas.microsoft.com/office/drawing/2014/main" id="{1EFED322-B8B2-2259-3B61-B082B6F052BA}"/>
              </a:ext>
            </a:extLst>
          </p:cNvPr>
          <p:cNvSpPr/>
          <p:nvPr/>
        </p:nvSpPr>
        <p:spPr>
          <a:xfrm>
            <a:off x="1308100" y="0"/>
            <a:ext cx="9375140" cy="6858000"/>
          </a:xfrm>
          <a:prstGeom prst="rect">
            <a:avLst/>
          </a:prstGeom>
          <a:gradFill>
            <a:gsLst>
              <a:gs pos="19000">
                <a:srgbClr val="000000">
                  <a:alpha val="40000"/>
                </a:srgbClr>
              </a:gs>
              <a:gs pos="100000">
                <a:srgbClr val="000000">
                  <a:alpha val="0"/>
                </a:srgb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Freeform: Shape 7">
            <a:extLst>
              <a:ext uri="{FF2B5EF4-FFF2-40B4-BE49-F238E27FC236}">
                <a16:creationId xmlns:a16="http://schemas.microsoft.com/office/drawing/2014/main" id="{E375C18E-F16E-B777-CAAC-70086576ED14}"/>
              </a:ext>
            </a:extLst>
          </p:cNvPr>
          <p:cNvSpPr/>
          <p:nvPr userDrawn="1"/>
        </p:nvSpPr>
        <p:spPr>
          <a:xfrm>
            <a:off x="7902688" y="3712098"/>
            <a:ext cx="4289313" cy="3145902"/>
          </a:xfrm>
          <a:custGeom>
            <a:avLst/>
            <a:gdLst>
              <a:gd name="connsiteX0" fmla="*/ 4289313 w 4289313"/>
              <a:gd name="connsiteY0" fmla="*/ 0 h 3145902"/>
              <a:gd name="connsiteX1" fmla="*/ 4289313 w 4289313"/>
              <a:gd name="connsiteY1" fmla="*/ 3145902 h 3145902"/>
              <a:gd name="connsiteX2" fmla="*/ 0 w 4289313"/>
              <a:gd name="connsiteY2" fmla="*/ 3145902 h 3145902"/>
              <a:gd name="connsiteX3" fmla="*/ 119729 w 4289313"/>
              <a:gd name="connsiteY3" fmla="*/ 3027558 h 3145902"/>
              <a:gd name="connsiteX4" fmla="*/ 4289313 w 4289313"/>
              <a:gd name="connsiteY4" fmla="*/ 0 h 3145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9313" h="3145902">
                <a:moveTo>
                  <a:pt x="4289313" y="0"/>
                </a:moveTo>
                <a:lnTo>
                  <a:pt x="4289313" y="3145902"/>
                </a:lnTo>
                <a:lnTo>
                  <a:pt x="0" y="3145902"/>
                </a:lnTo>
                <a:lnTo>
                  <a:pt x="119729" y="3027558"/>
                </a:lnTo>
                <a:cubicBezTo>
                  <a:pt x="1593100" y="1563888"/>
                  <a:pt x="2846540" y="255479"/>
                  <a:pt x="4289313" y="0"/>
                </a:cubicBezTo>
                <a:close/>
              </a:path>
            </a:pathLst>
          </a:custGeom>
          <a:solidFill>
            <a:srgbClr val="FF5300">
              <a:alpha val="8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9" name="Freeform: Shape 8">
            <a:extLst>
              <a:ext uri="{FF2B5EF4-FFF2-40B4-BE49-F238E27FC236}">
                <a16:creationId xmlns:a16="http://schemas.microsoft.com/office/drawing/2014/main" id="{ED93EEE2-6489-BA64-BA1C-BA934AF52BC5}"/>
              </a:ext>
            </a:extLst>
          </p:cNvPr>
          <p:cNvSpPr/>
          <p:nvPr userDrawn="1"/>
        </p:nvSpPr>
        <p:spPr>
          <a:xfrm>
            <a:off x="1306512" y="863339"/>
            <a:ext cx="10885487" cy="5994661"/>
          </a:xfrm>
          <a:custGeom>
            <a:avLst/>
            <a:gdLst>
              <a:gd name="connsiteX0" fmla="*/ 10514012 w 10514012"/>
              <a:gd name="connsiteY0" fmla="*/ 0 h 5790089"/>
              <a:gd name="connsiteX1" fmla="*/ 10514012 w 10514012"/>
              <a:gd name="connsiteY1" fmla="*/ 739338 h 5790089"/>
              <a:gd name="connsiteX2" fmla="*/ 2873846 w 10514012"/>
              <a:gd name="connsiteY2" fmla="*/ 5592696 h 5790089"/>
              <a:gd name="connsiteX3" fmla="*/ 2515825 w 10514012"/>
              <a:gd name="connsiteY3" fmla="*/ 5790089 h 5790089"/>
              <a:gd name="connsiteX4" fmla="*/ 0 w 10514012"/>
              <a:gd name="connsiteY4" fmla="*/ 5790089 h 5790089"/>
              <a:gd name="connsiteX5" fmla="*/ 0 w 10514012"/>
              <a:gd name="connsiteY5" fmla="*/ 4886610 h 5790089"/>
              <a:gd name="connsiteX6" fmla="*/ 282116 w 10514012"/>
              <a:gd name="connsiteY6" fmla="*/ 4887065 h 5790089"/>
              <a:gd name="connsiteX7" fmla="*/ 10514012 w 10514012"/>
              <a:gd name="connsiteY7" fmla="*/ 0 h 5790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14012" h="5790089">
                <a:moveTo>
                  <a:pt x="10514012" y="0"/>
                </a:moveTo>
                <a:lnTo>
                  <a:pt x="10514012" y="739338"/>
                </a:lnTo>
                <a:cubicBezTo>
                  <a:pt x="7258624" y="1209881"/>
                  <a:pt x="5725745" y="3935276"/>
                  <a:pt x="2873846" y="5592696"/>
                </a:cubicBezTo>
                <a:lnTo>
                  <a:pt x="2515825" y="5790089"/>
                </a:lnTo>
                <a:lnTo>
                  <a:pt x="0" y="5790089"/>
                </a:lnTo>
                <a:lnTo>
                  <a:pt x="0" y="4886610"/>
                </a:lnTo>
                <a:lnTo>
                  <a:pt x="282116" y="4887065"/>
                </a:lnTo>
                <a:cubicBezTo>
                  <a:pt x="5422546" y="4760528"/>
                  <a:pt x="7582867" y="533099"/>
                  <a:pt x="10514012" y="0"/>
                </a:cubicBezTo>
                <a:close/>
              </a:path>
            </a:pathLst>
          </a:custGeom>
          <a:gradFill flip="none" rotWithShape="1">
            <a:gsLst>
              <a:gs pos="0">
                <a:srgbClr val="FF5300">
                  <a:alpha val="80000"/>
                </a:srgbClr>
              </a:gs>
              <a:gs pos="100000">
                <a:srgbClr val="FF5300">
                  <a:alpha val="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12" name="Freeform: Shape 11">
            <a:extLst>
              <a:ext uri="{FF2B5EF4-FFF2-40B4-BE49-F238E27FC236}">
                <a16:creationId xmlns:a16="http://schemas.microsoft.com/office/drawing/2014/main" id="{3CDB4D14-0451-CE54-3AB2-917F328E42FB}"/>
              </a:ext>
            </a:extLst>
          </p:cNvPr>
          <p:cNvSpPr/>
          <p:nvPr userDrawn="1"/>
        </p:nvSpPr>
        <p:spPr>
          <a:xfrm>
            <a:off x="1306514" y="1"/>
            <a:ext cx="8381348" cy="3125999"/>
          </a:xfrm>
          <a:custGeom>
            <a:avLst/>
            <a:gdLst>
              <a:gd name="connsiteX0" fmla="*/ 7772038 w 8381348"/>
              <a:gd name="connsiteY0" fmla="*/ 0 h 3125999"/>
              <a:gd name="connsiteX1" fmla="*/ 8381348 w 8381348"/>
              <a:gd name="connsiteY1" fmla="*/ 0 h 3125999"/>
              <a:gd name="connsiteX2" fmla="*/ 8317497 w 8381348"/>
              <a:gd name="connsiteY2" fmla="*/ 32962 h 3125999"/>
              <a:gd name="connsiteX3" fmla="*/ 269414 w 8381348"/>
              <a:gd name="connsiteY3" fmla="*/ 3077319 h 3125999"/>
              <a:gd name="connsiteX4" fmla="*/ 0 w 8381348"/>
              <a:gd name="connsiteY4" fmla="*/ 3042901 h 3125999"/>
              <a:gd name="connsiteX5" fmla="*/ 0 w 8381348"/>
              <a:gd name="connsiteY5" fmla="*/ 1216088 h 3125999"/>
              <a:gd name="connsiteX6" fmla="*/ 215806 w 8381348"/>
              <a:gd name="connsiteY6" fmla="*/ 1284457 h 3125999"/>
              <a:gd name="connsiteX7" fmla="*/ 2738542 w 8381348"/>
              <a:gd name="connsiteY7" fmla="*/ 1719854 h 3125999"/>
              <a:gd name="connsiteX8" fmla="*/ 3088432 w 8381348"/>
              <a:gd name="connsiteY8" fmla="*/ 1720893 h 3125999"/>
              <a:gd name="connsiteX9" fmla="*/ 7749198 w 8381348"/>
              <a:gd name="connsiteY9" fmla="*/ 15314 h 3125999"/>
              <a:gd name="connsiteX10" fmla="*/ 7772038 w 8381348"/>
              <a:gd name="connsiteY10" fmla="*/ 0 h 312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81348" h="3125999">
                <a:moveTo>
                  <a:pt x="7772038" y="0"/>
                </a:moveTo>
                <a:lnTo>
                  <a:pt x="8381348" y="0"/>
                </a:lnTo>
                <a:lnTo>
                  <a:pt x="8317497" y="32962"/>
                </a:lnTo>
                <a:cubicBezTo>
                  <a:pt x="5955197" y="1310088"/>
                  <a:pt x="4066961" y="3478083"/>
                  <a:pt x="269414" y="3077319"/>
                </a:cubicBezTo>
                <a:lnTo>
                  <a:pt x="0" y="3042901"/>
                </a:lnTo>
                <a:lnTo>
                  <a:pt x="0" y="1216088"/>
                </a:lnTo>
                <a:lnTo>
                  <a:pt x="215806" y="1284457"/>
                </a:lnTo>
                <a:cubicBezTo>
                  <a:pt x="1150069" y="1568308"/>
                  <a:pt x="1984462" y="1700298"/>
                  <a:pt x="2738542" y="1719854"/>
                </a:cubicBezTo>
                <a:cubicBezTo>
                  <a:pt x="2857134" y="1722930"/>
                  <a:pt x="2973737" y="1723225"/>
                  <a:pt x="3088432" y="1720893"/>
                </a:cubicBezTo>
                <a:cubicBezTo>
                  <a:pt x="5088409" y="1680220"/>
                  <a:pt x="6507553" y="840653"/>
                  <a:pt x="7749198" y="15314"/>
                </a:cubicBezTo>
                <a:lnTo>
                  <a:pt x="7772038" y="0"/>
                </a:lnTo>
                <a:close/>
              </a:path>
            </a:pathLst>
          </a:custGeom>
          <a:gradFill flip="none" rotWithShape="1">
            <a:gsLst>
              <a:gs pos="0">
                <a:srgbClr val="FF5300">
                  <a:alpha val="80000"/>
                </a:srgbClr>
              </a:gs>
              <a:gs pos="100000">
                <a:srgbClr val="FF5300">
                  <a:alpha val="0"/>
                </a:srgbClr>
              </a:gs>
            </a:gsLst>
            <a:lin ang="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a:ln>
                <a:noFill/>
              </a:ln>
              <a:solidFill>
                <a:prstClr val="white"/>
              </a:solidFill>
              <a:effectLst/>
              <a:uLnTx/>
              <a:uFillTx/>
              <a:latin typeface="Inter"/>
              <a:ea typeface="+mn-ea"/>
              <a:cs typeface="+mn-cs"/>
            </a:endParaRPr>
          </a:p>
        </p:txBody>
      </p:sp>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6" y="355600"/>
            <a:ext cx="10153650" cy="361172"/>
          </a:xfrm>
        </p:spPr>
        <p:txBody>
          <a:bodyPr anchor="t" anchorCtr="0"/>
          <a:lstStyle>
            <a:lvl1pPr>
              <a:defRPr sz="1200" b="1">
                <a:solidFill>
                  <a:schemeClr val="bg1"/>
                </a:solidFill>
              </a:defRPr>
            </a:lvl1pPr>
          </a:lstStyle>
          <a:p>
            <a:r>
              <a:rPr lang="en-US"/>
              <a:t>Testimonial Title</a:t>
            </a:r>
            <a:endParaRPr lang="en-AU"/>
          </a:p>
        </p:txBody>
      </p:sp>
      <p:sp>
        <p:nvSpPr>
          <p:cNvPr id="10" name="Footer Placeholder 9">
            <a:extLst>
              <a:ext uri="{FF2B5EF4-FFF2-40B4-BE49-F238E27FC236}">
                <a16:creationId xmlns:a16="http://schemas.microsoft.com/office/drawing/2014/main" id="{B33435EC-E50B-5270-EC07-093C72703129}"/>
              </a:ext>
            </a:extLst>
          </p:cNvPr>
          <p:cNvSpPr>
            <a:spLocks noGrp="1"/>
          </p:cNvSpPr>
          <p:nvPr>
            <p:ph type="ftr" sz="quarter" idx="19"/>
          </p:nvPr>
        </p:nvSpPr>
        <p:spPr/>
        <p:txBody>
          <a:bodyPr/>
          <a:lstStyle/>
          <a:p>
            <a:r>
              <a:rPr lang="en-AU"/>
              <a:t>Presentation Title</a:t>
            </a:r>
          </a:p>
        </p:txBody>
      </p:sp>
      <p:sp>
        <p:nvSpPr>
          <p:cNvPr id="11" name="Slide Number Placeholder 10">
            <a:extLst>
              <a:ext uri="{FF2B5EF4-FFF2-40B4-BE49-F238E27FC236}">
                <a16:creationId xmlns:a16="http://schemas.microsoft.com/office/drawing/2014/main" id="{933D3BE5-D1BE-0270-71F0-7256CC972586}"/>
              </a:ext>
            </a:extLst>
          </p:cNvPr>
          <p:cNvSpPr>
            <a:spLocks noGrp="1"/>
          </p:cNvSpPr>
          <p:nvPr>
            <p:ph type="sldNum" sz="quarter" idx="20"/>
          </p:nvPr>
        </p:nvSpPr>
        <p:spPr/>
        <p:txBody>
          <a:bodyPr/>
          <a:lstStyle>
            <a:lvl1pPr>
              <a:defRPr>
                <a:solidFill>
                  <a:schemeClr val="bg1"/>
                </a:solidFill>
              </a:defRPr>
            </a:lvl1pPr>
          </a:lstStyle>
          <a:p>
            <a:fld id="{EE10EAEA-11A2-41EC-9293-5CE82E9E4282}" type="slidenum">
              <a:rPr lang="en-AU" smtClean="0"/>
              <a:pPr/>
              <a:t>‹#›</a:t>
            </a:fld>
            <a:endParaRPr lang="en-AU"/>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49" cy="400050"/>
          </a:xfrm>
        </p:spPr>
        <p:txBody>
          <a:bodyPr anchor="b" anchorCtr="0"/>
          <a:lstStyle>
            <a:lvl1pPr>
              <a:defRPr sz="1000" b="1">
                <a:solidFill>
                  <a:schemeClr val="bg1"/>
                </a:solidFill>
              </a:defRPr>
            </a:lvl1pPr>
          </a:lstStyle>
          <a:p>
            <a:pPr lvl="0"/>
            <a:r>
              <a:rPr lang="en-US"/>
              <a:t>Source</a:t>
            </a:r>
            <a:endParaRPr lang="en-AU"/>
          </a:p>
        </p:txBody>
      </p:sp>
      <p:sp>
        <p:nvSpPr>
          <p:cNvPr id="18" name="Text Placeholder 12">
            <a:extLst>
              <a:ext uri="{FF2B5EF4-FFF2-40B4-BE49-F238E27FC236}">
                <a16:creationId xmlns:a16="http://schemas.microsoft.com/office/drawing/2014/main" id="{C2409964-54A0-7ACB-6852-53CC32ED475A}"/>
              </a:ext>
            </a:extLst>
          </p:cNvPr>
          <p:cNvSpPr>
            <a:spLocks noGrp="1"/>
          </p:cNvSpPr>
          <p:nvPr>
            <p:ph type="body" sz="quarter" idx="12" hasCustomPrompt="1"/>
          </p:nvPr>
        </p:nvSpPr>
        <p:spPr>
          <a:xfrm>
            <a:off x="1666875" y="2951551"/>
            <a:ext cx="5671413" cy="1785959"/>
          </a:xfrm>
        </p:spPr>
        <p:txBody>
          <a:bodyPr anchor="ctr" anchorCtr="0"/>
          <a:lstStyle>
            <a:lvl1pPr>
              <a:spcBef>
                <a:spcPts val="0"/>
              </a:spcBef>
              <a:spcAft>
                <a:spcPts val="0"/>
              </a:spcAft>
              <a:defRPr sz="4200" i="1">
                <a:solidFill>
                  <a:schemeClr val="bg1"/>
                </a:solidFill>
              </a:defRPr>
            </a:lvl1pPr>
          </a:lstStyle>
          <a:p>
            <a:pPr lvl="0"/>
            <a:r>
              <a:rPr lang="en-US"/>
              <a:t>“Lorem ipsum dolor sit </a:t>
            </a:r>
            <a:r>
              <a:rPr lang="en-US" err="1"/>
              <a:t>amet</a:t>
            </a:r>
            <a:r>
              <a:rPr lang="en-US"/>
              <a:t> </a:t>
            </a:r>
            <a:r>
              <a:rPr lang="en-US" err="1"/>
              <a:t>consectetur</a:t>
            </a:r>
            <a:r>
              <a:rPr lang="en-US"/>
              <a:t>.” </a:t>
            </a:r>
            <a:endParaRPr lang="en-AU"/>
          </a:p>
        </p:txBody>
      </p:sp>
      <p:sp>
        <p:nvSpPr>
          <p:cNvPr id="3" name="Date Placeholder 2">
            <a:extLst>
              <a:ext uri="{FF2B5EF4-FFF2-40B4-BE49-F238E27FC236}">
                <a16:creationId xmlns:a16="http://schemas.microsoft.com/office/drawing/2014/main" id="{9C9CF9C5-0C54-4316-E135-AEF671B9161B}"/>
              </a:ext>
            </a:extLst>
          </p:cNvPr>
          <p:cNvSpPr>
            <a:spLocks noGrp="1"/>
          </p:cNvSpPr>
          <p:nvPr>
            <p:ph type="dt" sz="half" idx="21"/>
          </p:nvPr>
        </p:nvSpPr>
        <p:spPr>
          <a:xfrm>
            <a:off x="9077325" y="6558189"/>
            <a:ext cx="2743200" cy="144000"/>
          </a:xfrm>
          <a:prstGeom prst="rect">
            <a:avLst/>
          </a:prstGeom>
        </p:spPr>
        <p:txBody>
          <a:bodyPr/>
          <a:lstStyle>
            <a:lvl1pPr>
              <a:defRPr>
                <a:solidFill>
                  <a:schemeClr val="bg1"/>
                </a:solidFill>
              </a:defRPr>
            </a:lvl1pPr>
          </a:lstStyle>
          <a:p>
            <a:fld id="{CB10CAE3-7EE9-4558-9B35-1EC25BAFFBB1}" type="datetime4">
              <a:rPr lang="en-AU" smtClean="0"/>
              <a:t>2 September 2026</a:t>
            </a:fld>
            <a:endParaRPr lang="en-AU"/>
          </a:p>
        </p:txBody>
      </p:sp>
      <p:sp>
        <p:nvSpPr>
          <p:cNvPr id="13" name="TextBox 12">
            <a:extLst>
              <a:ext uri="{FF2B5EF4-FFF2-40B4-BE49-F238E27FC236}">
                <a16:creationId xmlns:a16="http://schemas.microsoft.com/office/drawing/2014/main" id="{980B3E35-31CA-D14F-DFAD-C87BBEF19258}"/>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
        <p:nvSpPr>
          <p:cNvPr id="5" name="Rectangle 4">
            <a:extLst>
              <a:ext uri="{FF2B5EF4-FFF2-40B4-BE49-F238E27FC236}">
                <a16:creationId xmlns:a16="http://schemas.microsoft.com/office/drawing/2014/main" id="{40BBC988-9D5F-5990-0098-718E77B606FD}"/>
              </a:ext>
            </a:extLst>
          </p:cNvPr>
          <p:cNvSpPr/>
          <p:nvPr userDrawn="1"/>
        </p:nvSpPr>
        <p:spPr>
          <a:xfrm>
            <a:off x="1190625" y="0"/>
            <a:ext cx="29527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128138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13D23F-43CB-95EB-C813-20060F111A34}"/>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5" name="Date Placeholder 4">
            <a:extLst>
              <a:ext uri="{FF2B5EF4-FFF2-40B4-BE49-F238E27FC236}">
                <a16:creationId xmlns:a16="http://schemas.microsoft.com/office/drawing/2014/main" id="{63BFFB23-CE9D-508E-990F-DCEE2DE0FA1E}"/>
              </a:ext>
            </a:extLst>
          </p:cNvPr>
          <p:cNvSpPr>
            <a:spLocks noGrp="1"/>
          </p:cNvSpPr>
          <p:nvPr>
            <p:ph type="dt" sz="half" idx="12"/>
          </p:nvPr>
        </p:nvSpPr>
        <p:spPr/>
        <p:txBody>
          <a:bodyPr/>
          <a:lstStyle/>
          <a:p>
            <a:fld id="{FA8AE001-0277-4AE4-A5F9-4B332886B4E7}" type="datetime4">
              <a:rPr lang="en-AU" smtClean="0"/>
              <a:t>2 September 2026</a:t>
            </a:fld>
            <a:endParaRPr lang="en-AU"/>
          </a:p>
        </p:txBody>
      </p:sp>
      <p:sp>
        <p:nvSpPr>
          <p:cNvPr id="7" name="Footer Placeholder 9">
            <a:extLst>
              <a:ext uri="{FF2B5EF4-FFF2-40B4-BE49-F238E27FC236}">
                <a16:creationId xmlns:a16="http://schemas.microsoft.com/office/drawing/2014/main" id="{58752930-3103-22EF-A2E0-89AC6A0C6F8F}"/>
              </a:ext>
            </a:extLst>
          </p:cNvPr>
          <p:cNvSpPr>
            <a:spLocks noGrp="1"/>
          </p:cNvSpPr>
          <p:nvPr>
            <p:ph type="ftr" sz="quarter" idx="19"/>
          </p:nvPr>
        </p:nvSpPr>
        <p:spPr>
          <a:xfrm>
            <a:off x="336296" y="478726"/>
            <a:ext cx="835556" cy="569024"/>
          </a:xfrm>
        </p:spPr>
        <p:txBody>
          <a:bodyPr/>
          <a:lstStyle/>
          <a:p>
            <a:r>
              <a:rPr lang="en-AU"/>
              <a:t>Presentation Title</a:t>
            </a:r>
          </a:p>
        </p:txBody>
      </p:sp>
    </p:spTree>
    <p:extLst>
      <p:ext uri="{BB962C8B-B14F-4D97-AF65-F5344CB8AC3E}">
        <p14:creationId xmlns:p14="http://schemas.microsoft.com/office/powerpoint/2010/main" val="790160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eature Slide – Image placeholder">
    <p:spTree>
      <p:nvGrpSpPr>
        <p:cNvPr id="1" name=""/>
        <p:cNvGrpSpPr/>
        <p:nvPr/>
      </p:nvGrpSpPr>
      <p:grpSpPr>
        <a:xfrm>
          <a:off x="0" y="0"/>
          <a:ext cx="0" cy="0"/>
          <a:chOff x="0" y="0"/>
          <a:chExt cx="0" cy="0"/>
        </a:xfrm>
      </p:grpSpPr>
      <p:sp>
        <p:nvSpPr>
          <p:cNvPr id="5" name="Picture Placeholder 6">
            <a:extLst>
              <a:ext uri="{FF2B5EF4-FFF2-40B4-BE49-F238E27FC236}">
                <a16:creationId xmlns:a16="http://schemas.microsoft.com/office/drawing/2014/main" id="{B19851CA-7C60-D52A-27BD-D7BDC0C88D97}"/>
              </a:ext>
            </a:extLst>
          </p:cNvPr>
          <p:cNvSpPr>
            <a:spLocks noGrp="1"/>
          </p:cNvSpPr>
          <p:nvPr>
            <p:ph type="pic" sz="quarter" idx="18" hasCustomPrompt="1"/>
          </p:nvPr>
        </p:nvSpPr>
        <p:spPr>
          <a:xfrm>
            <a:off x="0" y="0"/>
            <a:ext cx="12192000" cy="6858000"/>
          </a:xfrm>
          <a:custGeom>
            <a:avLst/>
            <a:gdLst>
              <a:gd name="connsiteX0" fmla="*/ 0 w 5143018"/>
              <a:gd name="connsiteY0" fmla="*/ 0 h 6858000"/>
              <a:gd name="connsiteX1" fmla="*/ 5143018 w 5143018"/>
              <a:gd name="connsiteY1" fmla="*/ 0 h 6858000"/>
              <a:gd name="connsiteX2" fmla="*/ 5143018 w 5143018"/>
              <a:gd name="connsiteY2" fmla="*/ 6858000 h 6858000"/>
              <a:gd name="connsiteX3" fmla="*/ 0 w 514301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143018" h="6858000">
                <a:moveTo>
                  <a:pt x="0" y="0"/>
                </a:moveTo>
                <a:lnTo>
                  <a:pt x="5143018" y="0"/>
                </a:lnTo>
                <a:lnTo>
                  <a:pt x="5143018" y="6858000"/>
                </a:lnTo>
                <a:lnTo>
                  <a:pt x="0" y="6858000"/>
                </a:lnTo>
                <a:close/>
              </a:path>
            </a:pathLst>
          </a:custGeom>
          <a:solidFill>
            <a:schemeClr val="bg1">
              <a:lumMod val="85000"/>
            </a:schemeClr>
          </a:solidFill>
        </p:spPr>
        <p:txBody>
          <a:bodyPr wrap="square" lIns="2484000" anchor="ctr" anchorCtr="1">
            <a:noAutofit/>
          </a:bodyPr>
          <a:lstStyle>
            <a:lvl1pPr>
              <a:defRPr/>
            </a:lvl1pPr>
          </a:lstStyle>
          <a:p>
            <a:r>
              <a:rPr lang="en-AU"/>
              <a:t>Click icon to add image </a:t>
            </a:r>
            <a:br>
              <a:rPr lang="en-AU"/>
            </a:br>
            <a:r>
              <a:rPr lang="en-AU"/>
              <a:t>and send to back</a:t>
            </a:r>
          </a:p>
        </p:txBody>
      </p:sp>
      <p:sp>
        <p:nvSpPr>
          <p:cNvPr id="2" name="Title 1">
            <a:extLst>
              <a:ext uri="{FF2B5EF4-FFF2-40B4-BE49-F238E27FC236}">
                <a16:creationId xmlns:a16="http://schemas.microsoft.com/office/drawing/2014/main" id="{F2205756-5689-CF80-173E-F5FD2B427D60}"/>
              </a:ext>
            </a:extLst>
          </p:cNvPr>
          <p:cNvSpPr>
            <a:spLocks noGrp="1"/>
          </p:cNvSpPr>
          <p:nvPr>
            <p:ph type="title" hasCustomPrompt="1"/>
          </p:nvPr>
        </p:nvSpPr>
        <p:spPr>
          <a:xfrm>
            <a:off x="1666875" y="355600"/>
            <a:ext cx="9774237" cy="361172"/>
          </a:xfrm>
        </p:spPr>
        <p:txBody>
          <a:bodyPr anchor="t" anchorCtr="0"/>
          <a:lstStyle>
            <a:lvl1pPr>
              <a:defRPr sz="1200" b="1">
                <a:solidFill>
                  <a:schemeClr val="bg1"/>
                </a:solidFill>
              </a:defRPr>
            </a:lvl1pPr>
          </a:lstStyle>
          <a:p>
            <a:r>
              <a:rPr lang="en-US"/>
              <a:t>Testimonial Title</a:t>
            </a:r>
            <a:endParaRPr lang="en-AU"/>
          </a:p>
        </p:txBody>
      </p:sp>
      <p:sp>
        <p:nvSpPr>
          <p:cNvPr id="16" name="Text Placeholder 15">
            <a:extLst>
              <a:ext uri="{FF2B5EF4-FFF2-40B4-BE49-F238E27FC236}">
                <a16:creationId xmlns:a16="http://schemas.microsoft.com/office/drawing/2014/main" id="{894419FB-F472-7CF8-276E-AC38E7CB871C}"/>
              </a:ext>
            </a:extLst>
          </p:cNvPr>
          <p:cNvSpPr>
            <a:spLocks noGrp="1"/>
          </p:cNvSpPr>
          <p:nvPr>
            <p:ph type="body" sz="quarter" idx="13" hasCustomPrompt="1"/>
          </p:nvPr>
        </p:nvSpPr>
        <p:spPr>
          <a:xfrm>
            <a:off x="1666875" y="6092825"/>
            <a:ext cx="10153649" cy="400050"/>
          </a:xfrm>
        </p:spPr>
        <p:txBody>
          <a:bodyPr anchor="b" anchorCtr="0"/>
          <a:lstStyle>
            <a:lvl1pPr>
              <a:defRPr sz="1000" b="1">
                <a:solidFill>
                  <a:schemeClr val="bg1"/>
                </a:solidFill>
              </a:defRPr>
            </a:lvl1pPr>
          </a:lstStyle>
          <a:p>
            <a:pPr lvl="0"/>
            <a:r>
              <a:rPr lang="en-US"/>
              <a:t>Source</a:t>
            </a:r>
            <a:endParaRPr lang="en-AU"/>
          </a:p>
        </p:txBody>
      </p:sp>
      <p:sp>
        <p:nvSpPr>
          <p:cNvPr id="12" name="Text Placeholder 11">
            <a:extLst>
              <a:ext uri="{FF2B5EF4-FFF2-40B4-BE49-F238E27FC236}">
                <a16:creationId xmlns:a16="http://schemas.microsoft.com/office/drawing/2014/main" id="{462D7F64-1BEE-039F-1A7B-D0FC261255DB}"/>
              </a:ext>
            </a:extLst>
          </p:cNvPr>
          <p:cNvSpPr>
            <a:spLocks noGrp="1"/>
          </p:cNvSpPr>
          <p:nvPr>
            <p:ph type="body" sz="quarter" idx="16" hasCustomPrompt="1"/>
          </p:nvPr>
        </p:nvSpPr>
        <p:spPr>
          <a:xfrm>
            <a:off x="336868" y="336931"/>
            <a:ext cx="858837" cy="111124"/>
          </a:xfrm>
        </p:spPr>
        <p:txBody>
          <a:bodyPr/>
          <a:lstStyle>
            <a:lvl1pPr>
              <a:spcBef>
                <a:spcPts val="0"/>
              </a:spcBef>
              <a:spcAft>
                <a:spcPts val="0"/>
              </a:spcAft>
              <a:defRPr sz="800" b="1">
                <a:solidFill>
                  <a:schemeClr val="bg1"/>
                </a:solidFill>
              </a:defRPr>
            </a:lvl1pPr>
          </a:lstStyle>
          <a:p>
            <a:pPr lvl="0"/>
            <a:r>
              <a:rPr lang="en-US"/>
              <a:t>Essential Energy</a:t>
            </a:r>
          </a:p>
        </p:txBody>
      </p:sp>
      <p:sp>
        <p:nvSpPr>
          <p:cNvPr id="14" name="Text Placeholder 11">
            <a:extLst>
              <a:ext uri="{FF2B5EF4-FFF2-40B4-BE49-F238E27FC236}">
                <a16:creationId xmlns:a16="http://schemas.microsoft.com/office/drawing/2014/main" id="{D6585478-4554-C768-5D8F-5481AA2A505B}"/>
              </a:ext>
            </a:extLst>
          </p:cNvPr>
          <p:cNvSpPr>
            <a:spLocks noGrp="1"/>
          </p:cNvSpPr>
          <p:nvPr>
            <p:ph type="body" sz="quarter" idx="17" hasCustomPrompt="1"/>
          </p:nvPr>
        </p:nvSpPr>
        <p:spPr>
          <a:xfrm>
            <a:off x="1666875" y="6594189"/>
            <a:ext cx="258445" cy="108000"/>
          </a:xfrm>
        </p:spPr>
        <p:txBody>
          <a:bodyPr anchor="ctr" anchorCtr="0"/>
          <a:lstStyle>
            <a:lvl1pPr>
              <a:spcBef>
                <a:spcPts val="0"/>
              </a:spcBef>
              <a:spcAft>
                <a:spcPts val="0"/>
              </a:spcAft>
              <a:defRPr sz="800" b="0">
                <a:solidFill>
                  <a:schemeClr val="bg1"/>
                </a:solidFill>
              </a:defRPr>
            </a:lvl1pPr>
          </a:lstStyle>
          <a:p>
            <a:pPr lvl="0"/>
            <a:r>
              <a:rPr lang="en-US"/>
              <a:t>Page</a:t>
            </a:r>
          </a:p>
        </p:txBody>
      </p:sp>
      <p:sp>
        <p:nvSpPr>
          <p:cNvPr id="9" name="Text Placeholder 12">
            <a:extLst>
              <a:ext uri="{FF2B5EF4-FFF2-40B4-BE49-F238E27FC236}">
                <a16:creationId xmlns:a16="http://schemas.microsoft.com/office/drawing/2014/main" id="{7BBED232-3F13-9541-FCA3-E6DABA1A2F02}"/>
              </a:ext>
            </a:extLst>
          </p:cNvPr>
          <p:cNvSpPr>
            <a:spLocks noGrp="1"/>
          </p:cNvSpPr>
          <p:nvPr>
            <p:ph type="body" sz="quarter" idx="12" hasCustomPrompt="1"/>
          </p:nvPr>
        </p:nvSpPr>
        <p:spPr>
          <a:xfrm>
            <a:off x="1666875" y="2722951"/>
            <a:ext cx="3607752" cy="1785959"/>
          </a:xfrm>
        </p:spPr>
        <p:txBody>
          <a:bodyPr anchor="ctr" anchorCtr="0"/>
          <a:lstStyle>
            <a:lvl1pPr>
              <a:spcBef>
                <a:spcPts val="0"/>
              </a:spcBef>
              <a:spcAft>
                <a:spcPts val="0"/>
              </a:spcAft>
              <a:defRPr sz="4200" i="1">
                <a:solidFill>
                  <a:schemeClr val="bg1"/>
                </a:solidFill>
              </a:defRPr>
            </a:lvl1pPr>
          </a:lstStyle>
          <a:p>
            <a:pPr lvl="0"/>
            <a:r>
              <a:rPr lang="en-US"/>
              <a:t>“Lorem ipsum dolor sit </a:t>
            </a:r>
            <a:r>
              <a:rPr lang="en-US" err="1"/>
              <a:t>amet</a:t>
            </a:r>
            <a:r>
              <a:rPr lang="en-US"/>
              <a:t> </a:t>
            </a:r>
            <a:r>
              <a:rPr lang="en-US" err="1"/>
              <a:t>consectetur</a:t>
            </a:r>
            <a:r>
              <a:rPr lang="en-US"/>
              <a:t>. </a:t>
            </a:r>
            <a:endParaRPr lang="en-AU"/>
          </a:p>
        </p:txBody>
      </p:sp>
      <p:sp>
        <p:nvSpPr>
          <p:cNvPr id="7" name="Text Placeholder 23">
            <a:extLst>
              <a:ext uri="{FF2B5EF4-FFF2-40B4-BE49-F238E27FC236}">
                <a16:creationId xmlns:a16="http://schemas.microsoft.com/office/drawing/2014/main" id="{CF7DDBDD-12B1-E442-8CE7-F11AB27A98B8}"/>
              </a:ext>
            </a:extLst>
          </p:cNvPr>
          <p:cNvSpPr>
            <a:spLocks noGrp="1"/>
          </p:cNvSpPr>
          <p:nvPr>
            <p:ph type="body" sz="quarter" idx="19" hasCustomPrompt="1"/>
          </p:nvPr>
        </p:nvSpPr>
        <p:spPr>
          <a:xfrm>
            <a:off x="339408" y="6240875"/>
            <a:ext cx="237600" cy="252000"/>
          </a:xfrm>
          <a:blipFill>
            <a:blip>
              <a:extLst>
                <a:ext uri="{96DAC541-7B7A-43D3-8B79-37D633B846F1}">
                  <asvg:svgBlip xmlns:asvg="http://schemas.microsoft.com/office/drawing/2016/SVG/main" r:embed="rId2"/>
                </a:ext>
              </a:extLst>
            </a:blip>
            <a:stretch>
              <a:fillRect/>
            </a:stretch>
          </a:blipFill>
        </p:spPr>
        <p:txBody>
          <a:bodyPr/>
          <a:lstStyle>
            <a:lvl1pPr>
              <a:defRPr/>
            </a:lvl1pPr>
          </a:lstStyle>
          <a:p>
            <a:pPr lvl="0"/>
            <a:r>
              <a:rPr lang="en-US"/>
              <a:t> </a:t>
            </a:r>
            <a:endParaRPr lang="en-AU"/>
          </a:p>
        </p:txBody>
      </p:sp>
      <p:sp>
        <p:nvSpPr>
          <p:cNvPr id="8" name="Text Placeholder 7">
            <a:extLst>
              <a:ext uri="{FF2B5EF4-FFF2-40B4-BE49-F238E27FC236}">
                <a16:creationId xmlns:a16="http://schemas.microsoft.com/office/drawing/2014/main" id="{201B496E-BB19-5CC9-82CD-6F964239B792}"/>
              </a:ext>
            </a:extLst>
          </p:cNvPr>
          <p:cNvSpPr>
            <a:spLocks noGrp="1"/>
          </p:cNvSpPr>
          <p:nvPr>
            <p:ph type="body" sz="quarter" idx="14" hasCustomPrompt="1"/>
          </p:nvPr>
        </p:nvSpPr>
        <p:spPr>
          <a:xfrm>
            <a:off x="1308100" y="354330"/>
            <a:ext cx="0" cy="6523200"/>
          </a:xfrm>
          <a:custGeom>
            <a:avLst/>
            <a:gdLst>
              <a:gd name="connsiteX0" fmla="*/ 0 w 2430683"/>
              <a:gd name="connsiteY0" fmla="*/ 0 h 3165675"/>
              <a:gd name="connsiteX1" fmla="*/ 2430683 w 2430683"/>
              <a:gd name="connsiteY1" fmla="*/ 0 h 3165675"/>
              <a:gd name="connsiteX2" fmla="*/ 2430683 w 2430683"/>
              <a:gd name="connsiteY2" fmla="*/ 3165675 h 3165675"/>
              <a:gd name="connsiteX3" fmla="*/ 0 w 2430683"/>
              <a:gd name="connsiteY3" fmla="*/ 3165675 h 3165675"/>
              <a:gd name="connsiteX0" fmla="*/ 2430683 w 2522123"/>
              <a:gd name="connsiteY0" fmla="*/ 0 h 3165675"/>
              <a:gd name="connsiteX1" fmla="*/ 2430683 w 2522123"/>
              <a:gd name="connsiteY1" fmla="*/ 3165675 h 3165675"/>
              <a:gd name="connsiteX2" fmla="*/ 0 w 2522123"/>
              <a:gd name="connsiteY2" fmla="*/ 3165675 h 3165675"/>
              <a:gd name="connsiteX3" fmla="*/ 0 w 2522123"/>
              <a:gd name="connsiteY3" fmla="*/ 0 h 3165675"/>
              <a:gd name="connsiteX4" fmla="*/ 2522123 w 2522123"/>
              <a:gd name="connsiteY4" fmla="*/ 91440 h 3165675"/>
              <a:gd name="connsiteX0" fmla="*/ 2430683 w 2430683"/>
              <a:gd name="connsiteY0" fmla="*/ 0 h 3165675"/>
              <a:gd name="connsiteX1" fmla="*/ 2430683 w 2430683"/>
              <a:gd name="connsiteY1" fmla="*/ 3165675 h 3165675"/>
              <a:gd name="connsiteX2" fmla="*/ 0 w 2430683"/>
              <a:gd name="connsiteY2" fmla="*/ 3165675 h 3165675"/>
              <a:gd name="connsiteX3" fmla="*/ 0 w 2430683"/>
              <a:gd name="connsiteY3" fmla="*/ 0 h 3165675"/>
              <a:gd name="connsiteX0" fmla="*/ 2430683 w 2430683"/>
              <a:gd name="connsiteY0" fmla="*/ 3165675 h 3165675"/>
              <a:gd name="connsiteX1" fmla="*/ 0 w 2430683"/>
              <a:gd name="connsiteY1" fmla="*/ 3165675 h 3165675"/>
              <a:gd name="connsiteX2" fmla="*/ 0 w 2430683"/>
              <a:gd name="connsiteY2" fmla="*/ 0 h 3165675"/>
              <a:gd name="connsiteX0" fmla="*/ 0 w 0"/>
              <a:gd name="connsiteY0" fmla="*/ 3165675 h 3165675"/>
              <a:gd name="connsiteX1" fmla="*/ 0 w 0"/>
              <a:gd name="connsiteY1" fmla="*/ 0 h 3165675"/>
            </a:gdLst>
            <a:ahLst/>
            <a:cxnLst>
              <a:cxn ang="0">
                <a:pos x="connsiteX0" y="connsiteY0"/>
              </a:cxn>
              <a:cxn ang="0">
                <a:pos x="connsiteX1" y="connsiteY1"/>
              </a:cxn>
            </a:cxnLst>
            <a:rect l="l" t="t" r="r" b="b"/>
            <a:pathLst>
              <a:path h="3165675">
                <a:moveTo>
                  <a:pt x="0" y="3165675"/>
                </a:moveTo>
                <a:lnTo>
                  <a:pt x="0" y="0"/>
                </a:lnTo>
              </a:path>
            </a:pathLst>
          </a:custGeom>
          <a:ln w="12700">
            <a:solidFill>
              <a:schemeClr val="bg1"/>
            </a:solidFill>
          </a:ln>
        </p:spPr>
        <p:txBody>
          <a:bodyPr wrap="square">
            <a:noAutofit/>
          </a:bodyPr>
          <a:lstStyle>
            <a:lvl1pPr>
              <a:defRPr/>
            </a:lvl1pPr>
          </a:lstStyle>
          <a:p>
            <a:pPr lvl="0"/>
            <a:r>
              <a:rPr lang="en-US"/>
              <a:t> </a:t>
            </a:r>
            <a:endParaRPr lang="en-AU"/>
          </a:p>
        </p:txBody>
      </p:sp>
      <p:sp>
        <p:nvSpPr>
          <p:cNvPr id="17" name="Date Placeholder 16">
            <a:extLst>
              <a:ext uri="{FF2B5EF4-FFF2-40B4-BE49-F238E27FC236}">
                <a16:creationId xmlns:a16="http://schemas.microsoft.com/office/drawing/2014/main" id="{E04F2111-3414-4972-4095-F2151F98A28F}"/>
              </a:ext>
            </a:extLst>
          </p:cNvPr>
          <p:cNvSpPr>
            <a:spLocks noGrp="1"/>
          </p:cNvSpPr>
          <p:nvPr>
            <p:ph type="dt" sz="half" idx="20"/>
          </p:nvPr>
        </p:nvSpPr>
        <p:spPr>
          <a:xfrm>
            <a:off x="9077325" y="6558189"/>
            <a:ext cx="2743200" cy="144000"/>
          </a:xfrm>
          <a:prstGeom prst="rect">
            <a:avLst/>
          </a:prstGeom>
        </p:spPr>
        <p:txBody>
          <a:bodyPr/>
          <a:lstStyle>
            <a:lvl1pPr>
              <a:defRPr>
                <a:solidFill>
                  <a:schemeClr val="bg1"/>
                </a:solidFill>
              </a:defRPr>
            </a:lvl1pPr>
          </a:lstStyle>
          <a:p>
            <a:fld id="{55F303C5-D86E-4D61-A90A-BC02FF69B94F}" type="datetime4">
              <a:rPr lang="en-AU" smtClean="0"/>
              <a:t>2 September 2026</a:t>
            </a:fld>
            <a:endParaRPr lang="en-AU"/>
          </a:p>
        </p:txBody>
      </p:sp>
      <p:sp>
        <p:nvSpPr>
          <p:cNvPr id="18" name="Footer Placeholder 17">
            <a:extLst>
              <a:ext uri="{FF2B5EF4-FFF2-40B4-BE49-F238E27FC236}">
                <a16:creationId xmlns:a16="http://schemas.microsoft.com/office/drawing/2014/main" id="{6C286141-E468-EC70-FA59-A196796508FD}"/>
              </a:ext>
            </a:extLst>
          </p:cNvPr>
          <p:cNvSpPr>
            <a:spLocks noGrp="1"/>
          </p:cNvSpPr>
          <p:nvPr>
            <p:ph type="ftr" sz="quarter" idx="21"/>
          </p:nvPr>
        </p:nvSpPr>
        <p:spPr/>
        <p:txBody>
          <a:bodyPr/>
          <a:lstStyle>
            <a:lvl1pPr>
              <a:defRPr>
                <a:solidFill>
                  <a:schemeClr val="bg1"/>
                </a:solidFill>
              </a:defRPr>
            </a:lvl1pPr>
          </a:lstStyle>
          <a:p>
            <a:r>
              <a:rPr lang="en-AU"/>
              <a:t>Presentation Title</a:t>
            </a:r>
          </a:p>
        </p:txBody>
      </p:sp>
      <p:sp>
        <p:nvSpPr>
          <p:cNvPr id="19" name="Slide Number Placeholder 18">
            <a:extLst>
              <a:ext uri="{FF2B5EF4-FFF2-40B4-BE49-F238E27FC236}">
                <a16:creationId xmlns:a16="http://schemas.microsoft.com/office/drawing/2014/main" id="{1D64508E-832D-40BE-B0E6-A50D24B2D1FD}"/>
              </a:ext>
            </a:extLst>
          </p:cNvPr>
          <p:cNvSpPr>
            <a:spLocks noGrp="1"/>
          </p:cNvSpPr>
          <p:nvPr>
            <p:ph type="sldNum" sz="quarter" idx="22"/>
          </p:nvPr>
        </p:nvSpPr>
        <p:spPr>
          <a:xfrm>
            <a:off x="1929256" y="6610114"/>
            <a:ext cx="455803" cy="92075"/>
          </a:xfrm>
        </p:spPr>
        <p:txBody>
          <a:bodyPr/>
          <a:lstStyle>
            <a:lvl1pPr>
              <a:defRPr>
                <a:solidFill>
                  <a:schemeClr val="bg1"/>
                </a:solidFill>
              </a:defRPr>
            </a:lvl1pPr>
          </a:lstStyle>
          <a:p>
            <a:fld id="{EE10EAEA-11A2-41EC-9293-5CE82E9E4282}" type="slidenum">
              <a:rPr lang="en-AU" smtClean="0"/>
              <a:pPr/>
              <a:t>‹#›</a:t>
            </a:fld>
            <a:endParaRPr lang="en-AU"/>
          </a:p>
        </p:txBody>
      </p:sp>
    </p:spTree>
    <p:extLst>
      <p:ext uri="{BB962C8B-B14F-4D97-AF65-F5344CB8AC3E}">
        <p14:creationId xmlns:p14="http://schemas.microsoft.com/office/powerpoint/2010/main" val="33648305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Only_Singl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ACDCF3D-EEB5-AD4E-2F1D-6E6B9BE0CE1A}"/>
              </a:ext>
            </a:extLst>
          </p:cNvPr>
          <p:cNvSpPr>
            <a:spLocks noGrp="1"/>
          </p:cNvSpPr>
          <p:nvPr>
            <p:ph idx="1"/>
          </p:nvPr>
        </p:nvSpPr>
        <p:spPr>
          <a:xfrm>
            <a:off x="1666876" y="1047750"/>
            <a:ext cx="10153650" cy="5445125"/>
          </a:xfrm>
        </p:spPr>
        <p:txBody>
          <a:bodyPr/>
          <a:lstStyle>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4" name="Date Placeholder 3">
            <a:extLst>
              <a:ext uri="{FF2B5EF4-FFF2-40B4-BE49-F238E27FC236}">
                <a16:creationId xmlns:a16="http://schemas.microsoft.com/office/drawing/2014/main" id="{60D8BE39-F7A0-4D2A-201D-B52BFA60EFD3}"/>
              </a:ext>
            </a:extLst>
          </p:cNvPr>
          <p:cNvSpPr>
            <a:spLocks noGrp="1"/>
          </p:cNvSpPr>
          <p:nvPr>
            <p:ph type="dt" sz="half" idx="13"/>
          </p:nvPr>
        </p:nvSpPr>
        <p:spPr>
          <a:xfrm>
            <a:off x="9077325" y="6558189"/>
            <a:ext cx="2743200" cy="144000"/>
          </a:xfrm>
          <a:prstGeom prst="rect">
            <a:avLst/>
          </a:prstGeom>
        </p:spPr>
        <p:txBody>
          <a:bodyPr/>
          <a:lstStyle/>
          <a:p>
            <a:fld id="{0BE31162-A899-4A32-9C45-A3093BADB2F9}" type="datetime4">
              <a:rPr lang="en-AU" smtClean="0"/>
              <a:t>2 September 2026</a:t>
            </a:fld>
            <a:endParaRPr lang="en-AU"/>
          </a:p>
        </p:txBody>
      </p:sp>
    </p:spTree>
    <p:extLst>
      <p:ext uri="{BB962C8B-B14F-4D97-AF65-F5344CB8AC3E}">
        <p14:creationId xmlns:p14="http://schemas.microsoft.com/office/powerpoint/2010/main" val="35645313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Only_Single Column + Pull 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ACDCF3D-EEB5-AD4E-2F1D-6E6B9BE0CE1A}"/>
              </a:ext>
            </a:extLst>
          </p:cNvPr>
          <p:cNvSpPr>
            <a:spLocks noGrp="1"/>
          </p:cNvSpPr>
          <p:nvPr>
            <p:ph idx="1"/>
          </p:nvPr>
        </p:nvSpPr>
        <p:spPr>
          <a:xfrm>
            <a:off x="1666876" y="2457450"/>
            <a:ext cx="10153650" cy="4035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7" name="Text Placeholder 6">
            <a:extLst>
              <a:ext uri="{FF2B5EF4-FFF2-40B4-BE49-F238E27FC236}">
                <a16:creationId xmlns:a16="http://schemas.microsoft.com/office/drawing/2014/main" id="{FE1FEF26-1D5F-0DD5-B876-31D726FAEC1E}"/>
              </a:ext>
            </a:extLst>
          </p:cNvPr>
          <p:cNvSpPr>
            <a:spLocks noGrp="1"/>
          </p:cNvSpPr>
          <p:nvPr>
            <p:ph type="body" sz="quarter" idx="15" hasCustomPrompt="1"/>
          </p:nvPr>
        </p:nvSpPr>
        <p:spPr>
          <a:xfrm>
            <a:off x="1666876" y="1047750"/>
            <a:ext cx="10153650" cy="688975"/>
          </a:xfrm>
        </p:spPr>
        <p:txBody>
          <a:bodyPr/>
          <a:lstStyle>
            <a:lvl1pPr>
              <a:defRPr sz="2200"/>
            </a:lvl1pPr>
          </a:lstStyle>
          <a:p>
            <a:pPr lvl="0"/>
            <a:r>
              <a:rPr lang="en-US"/>
              <a:t>“Pull-quote dolor sit </a:t>
            </a:r>
            <a:r>
              <a:rPr lang="en-US" err="1"/>
              <a:t>amet</a:t>
            </a:r>
            <a:r>
              <a:rPr lang="en-US"/>
              <a:t> </a:t>
            </a:r>
            <a:r>
              <a:rPr lang="en-US" err="1"/>
              <a:t>consectetur</a:t>
            </a:r>
            <a:r>
              <a:rPr lang="en-US"/>
              <a:t>. Integer </a:t>
            </a:r>
            <a:r>
              <a:rPr lang="en-US" err="1"/>
              <a:t>enim</a:t>
            </a:r>
            <a:r>
              <a:rPr lang="en-US"/>
              <a:t> </a:t>
            </a:r>
            <a:r>
              <a:rPr lang="en-US" err="1"/>
              <a:t>purus</a:t>
            </a:r>
            <a:r>
              <a:rPr lang="en-US"/>
              <a:t> </a:t>
            </a:r>
            <a:r>
              <a:rPr lang="en-US" err="1"/>
              <a:t>pretium</a:t>
            </a:r>
            <a:r>
              <a:rPr lang="en-US"/>
              <a:t> </a:t>
            </a:r>
            <a:r>
              <a:rPr lang="en-US" err="1"/>
              <a:t>enim</a:t>
            </a:r>
            <a:r>
              <a:rPr lang="en-US"/>
              <a:t> </a:t>
            </a:r>
            <a:r>
              <a:rPr lang="en-US" err="1"/>
              <a:t>eget</a:t>
            </a:r>
            <a:r>
              <a:rPr lang="en-US"/>
              <a:t> </a:t>
            </a:r>
            <a:r>
              <a:rPr lang="en-US" err="1"/>
              <a:t>facilisi</a:t>
            </a:r>
            <a:r>
              <a:rPr lang="en-US"/>
              <a:t>.”</a:t>
            </a:r>
          </a:p>
        </p:txBody>
      </p:sp>
      <p:sp>
        <p:nvSpPr>
          <p:cNvPr id="4" name="Date Placeholder 3">
            <a:extLst>
              <a:ext uri="{FF2B5EF4-FFF2-40B4-BE49-F238E27FC236}">
                <a16:creationId xmlns:a16="http://schemas.microsoft.com/office/drawing/2014/main" id="{117034F8-6C21-46E4-577D-A13831299476}"/>
              </a:ext>
            </a:extLst>
          </p:cNvPr>
          <p:cNvSpPr>
            <a:spLocks noGrp="1"/>
          </p:cNvSpPr>
          <p:nvPr>
            <p:ph type="dt" sz="half" idx="16"/>
          </p:nvPr>
        </p:nvSpPr>
        <p:spPr>
          <a:xfrm>
            <a:off x="9077325" y="6558189"/>
            <a:ext cx="2743200" cy="144000"/>
          </a:xfrm>
          <a:prstGeom prst="rect">
            <a:avLst/>
          </a:prstGeom>
        </p:spPr>
        <p:txBody>
          <a:bodyPr/>
          <a:lstStyle/>
          <a:p>
            <a:fld id="{67A981EE-8979-4F3B-9F54-8673EDC80231}" type="datetime4">
              <a:rPr lang="en-AU" smtClean="0"/>
              <a:t>2 September 2026</a:t>
            </a:fld>
            <a:endParaRPr lang="en-AU"/>
          </a:p>
        </p:txBody>
      </p:sp>
    </p:spTree>
    <p:extLst>
      <p:ext uri="{BB962C8B-B14F-4D97-AF65-F5344CB8AC3E}">
        <p14:creationId xmlns:p14="http://schemas.microsoft.com/office/powerpoint/2010/main" val="10818555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Only_Two  Column + Pull 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ACDCF3D-EEB5-AD4E-2F1D-6E6B9BE0CE1A}"/>
              </a:ext>
            </a:extLst>
          </p:cNvPr>
          <p:cNvSpPr>
            <a:spLocks noGrp="1"/>
          </p:cNvSpPr>
          <p:nvPr>
            <p:ph idx="1"/>
          </p:nvPr>
        </p:nvSpPr>
        <p:spPr>
          <a:xfrm>
            <a:off x="1666874" y="2457450"/>
            <a:ext cx="4875213" cy="4035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4" name="Content Placeholder 2">
            <a:extLst>
              <a:ext uri="{FF2B5EF4-FFF2-40B4-BE49-F238E27FC236}">
                <a16:creationId xmlns:a16="http://schemas.microsoft.com/office/drawing/2014/main" id="{2158FC02-45FC-0F77-DE26-72F6B31F0852}"/>
              </a:ext>
            </a:extLst>
          </p:cNvPr>
          <p:cNvSpPr>
            <a:spLocks noGrp="1"/>
          </p:cNvSpPr>
          <p:nvPr>
            <p:ph idx="13"/>
          </p:nvPr>
        </p:nvSpPr>
        <p:spPr>
          <a:xfrm>
            <a:off x="6958548" y="2457450"/>
            <a:ext cx="4860000" cy="4035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Text Placeholder 6">
            <a:extLst>
              <a:ext uri="{FF2B5EF4-FFF2-40B4-BE49-F238E27FC236}">
                <a16:creationId xmlns:a16="http://schemas.microsoft.com/office/drawing/2014/main" id="{6D2EC456-F1C1-0169-EDAC-E71378D654E5}"/>
              </a:ext>
            </a:extLst>
          </p:cNvPr>
          <p:cNvSpPr>
            <a:spLocks noGrp="1"/>
          </p:cNvSpPr>
          <p:nvPr>
            <p:ph type="body" sz="quarter" idx="15" hasCustomPrompt="1"/>
          </p:nvPr>
        </p:nvSpPr>
        <p:spPr>
          <a:xfrm>
            <a:off x="1666876" y="1047750"/>
            <a:ext cx="10153650" cy="688975"/>
          </a:xfrm>
        </p:spPr>
        <p:txBody>
          <a:bodyPr/>
          <a:lstStyle>
            <a:lvl1pPr>
              <a:defRPr sz="2200"/>
            </a:lvl1pPr>
          </a:lstStyle>
          <a:p>
            <a:pPr lvl="0"/>
            <a:r>
              <a:rPr lang="en-US"/>
              <a:t>“Pull-quote dolor sit </a:t>
            </a:r>
            <a:r>
              <a:rPr lang="en-US" err="1"/>
              <a:t>amet</a:t>
            </a:r>
            <a:r>
              <a:rPr lang="en-US"/>
              <a:t> </a:t>
            </a:r>
            <a:r>
              <a:rPr lang="en-US" err="1"/>
              <a:t>consectetur</a:t>
            </a:r>
            <a:r>
              <a:rPr lang="en-US"/>
              <a:t>. Integer </a:t>
            </a:r>
            <a:r>
              <a:rPr lang="en-US" err="1"/>
              <a:t>enim</a:t>
            </a:r>
            <a:r>
              <a:rPr lang="en-US"/>
              <a:t> </a:t>
            </a:r>
            <a:r>
              <a:rPr lang="en-US" err="1"/>
              <a:t>purus</a:t>
            </a:r>
            <a:r>
              <a:rPr lang="en-US"/>
              <a:t> </a:t>
            </a:r>
            <a:r>
              <a:rPr lang="en-US" err="1"/>
              <a:t>pretium</a:t>
            </a:r>
            <a:r>
              <a:rPr lang="en-US"/>
              <a:t> </a:t>
            </a:r>
            <a:r>
              <a:rPr lang="en-US" err="1"/>
              <a:t>enim</a:t>
            </a:r>
            <a:r>
              <a:rPr lang="en-US"/>
              <a:t> </a:t>
            </a:r>
            <a:r>
              <a:rPr lang="en-US" err="1"/>
              <a:t>eget</a:t>
            </a:r>
            <a:r>
              <a:rPr lang="en-US"/>
              <a:t> </a:t>
            </a:r>
            <a:r>
              <a:rPr lang="en-US" err="1"/>
              <a:t>facilisi</a:t>
            </a:r>
            <a:r>
              <a:rPr lang="en-US"/>
              <a:t>.”</a:t>
            </a:r>
          </a:p>
        </p:txBody>
      </p:sp>
      <p:sp>
        <p:nvSpPr>
          <p:cNvPr id="7" name="Date Placeholder 6">
            <a:extLst>
              <a:ext uri="{FF2B5EF4-FFF2-40B4-BE49-F238E27FC236}">
                <a16:creationId xmlns:a16="http://schemas.microsoft.com/office/drawing/2014/main" id="{FEE25E52-7A64-DAF7-0BBA-25CB7A3874ED}"/>
              </a:ext>
            </a:extLst>
          </p:cNvPr>
          <p:cNvSpPr>
            <a:spLocks noGrp="1"/>
          </p:cNvSpPr>
          <p:nvPr>
            <p:ph type="dt" sz="half" idx="16"/>
          </p:nvPr>
        </p:nvSpPr>
        <p:spPr>
          <a:xfrm>
            <a:off x="9077325" y="6558189"/>
            <a:ext cx="2743200" cy="144000"/>
          </a:xfrm>
          <a:prstGeom prst="rect">
            <a:avLst/>
          </a:prstGeom>
        </p:spPr>
        <p:txBody>
          <a:bodyPr/>
          <a:lstStyle/>
          <a:p>
            <a:fld id="{1476F7DD-79D4-4AD9-93D0-8532F8B832AB}" type="datetime4">
              <a:rPr lang="en-AU" smtClean="0"/>
              <a:t>2 September 2026</a:t>
            </a:fld>
            <a:endParaRPr lang="en-AU"/>
          </a:p>
        </p:txBody>
      </p:sp>
    </p:spTree>
    <p:extLst>
      <p:ext uri="{BB962C8B-B14F-4D97-AF65-F5344CB8AC3E}">
        <p14:creationId xmlns:p14="http://schemas.microsoft.com/office/powerpoint/2010/main" val="3495653555"/>
      </p:ext>
    </p:extLst>
  </p:cSld>
  <p:clrMapOvr>
    <a:masterClrMapping/>
  </p:clrMapOvr>
  <p:extLst>
    <p:ext uri="{DCECCB84-F9BA-43D5-87BE-67443E8EF086}">
      <p15:sldGuideLst xmlns:p15="http://schemas.microsoft.com/office/powerpoint/2012/main">
        <p15:guide id="1" orient="horz" pos="1548">
          <p15:clr>
            <a:srgbClr val="FBAE40"/>
          </p15:clr>
        </p15:guide>
        <p15:guide id="2" pos="4121" userDrawn="1">
          <p15:clr>
            <a:srgbClr val="FBAE40"/>
          </p15:clr>
        </p15:guide>
        <p15:guide id="3" pos="4379"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ext Only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ACDCF3D-EEB5-AD4E-2F1D-6E6B9BE0CE1A}"/>
              </a:ext>
            </a:extLst>
          </p:cNvPr>
          <p:cNvSpPr>
            <a:spLocks noGrp="1"/>
          </p:cNvSpPr>
          <p:nvPr>
            <p:ph idx="1"/>
          </p:nvPr>
        </p:nvSpPr>
        <p:spPr>
          <a:xfrm>
            <a:off x="1666875" y="1047750"/>
            <a:ext cx="4860000" cy="5445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4" name="Content Placeholder 2">
            <a:extLst>
              <a:ext uri="{FF2B5EF4-FFF2-40B4-BE49-F238E27FC236}">
                <a16:creationId xmlns:a16="http://schemas.microsoft.com/office/drawing/2014/main" id="{2158FC02-45FC-0F77-DE26-72F6B31F0852}"/>
              </a:ext>
            </a:extLst>
          </p:cNvPr>
          <p:cNvSpPr>
            <a:spLocks noGrp="1"/>
          </p:cNvSpPr>
          <p:nvPr>
            <p:ph idx="13"/>
          </p:nvPr>
        </p:nvSpPr>
        <p:spPr>
          <a:xfrm>
            <a:off x="6960525" y="1047750"/>
            <a:ext cx="4860000" cy="5445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61476472-8200-F05C-C46E-7B40F51879D4}"/>
              </a:ext>
            </a:extLst>
          </p:cNvPr>
          <p:cNvSpPr>
            <a:spLocks noGrp="1"/>
          </p:cNvSpPr>
          <p:nvPr>
            <p:ph type="dt" sz="half" idx="14"/>
          </p:nvPr>
        </p:nvSpPr>
        <p:spPr>
          <a:xfrm>
            <a:off x="9077325" y="6558189"/>
            <a:ext cx="2743200" cy="144000"/>
          </a:xfrm>
          <a:prstGeom prst="rect">
            <a:avLst/>
          </a:prstGeom>
        </p:spPr>
        <p:txBody>
          <a:bodyPr/>
          <a:lstStyle/>
          <a:p>
            <a:fld id="{8975C713-AB37-40CB-B870-B4BACF20D995}" type="datetime4">
              <a:rPr lang="en-AU" smtClean="0"/>
              <a:t>2 September 2026</a:t>
            </a:fld>
            <a:endParaRPr lang="en-AU"/>
          </a:p>
        </p:txBody>
      </p:sp>
    </p:spTree>
    <p:extLst>
      <p:ext uri="{BB962C8B-B14F-4D97-AF65-F5344CB8AC3E}">
        <p14:creationId xmlns:p14="http://schemas.microsoft.com/office/powerpoint/2010/main" val="3007977845"/>
      </p:ext>
    </p:extLst>
  </p:cSld>
  <p:clrMapOvr>
    <a:masterClrMapping/>
  </p:clrMapOvr>
  <p:extLst>
    <p:ext uri="{DCECCB84-F9BA-43D5-87BE-67443E8EF086}">
      <p15:sldGuideLst xmlns:p15="http://schemas.microsoft.com/office/powerpoint/2012/main">
        <p15:guide id="2" pos="4121" userDrawn="1">
          <p15:clr>
            <a:srgbClr val="FBAE40"/>
          </p15:clr>
        </p15:guide>
        <p15:guide id="3" pos="4384"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lide – Text + 1 x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33845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4" name="Content Placeholder 2">
            <a:extLst>
              <a:ext uri="{FF2B5EF4-FFF2-40B4-BE49-F238E27FC236}">
                <a16:creationId xmlns:a16="http://schemas.microsoft.com/office/drawing/2014/main" id="{2158FC02-45FC-0F77-DE26-72F6B31F0852}"/>
              </a:ext>
            </a:extLst>
          </p:cNvPr>
          <p:cNvSpPr>
            <a:spLocks noGrp="1"/>
          </p:cNvSpPr>
          <p:nvPr>
            <p:ph idx="13"/>
          </p:nvPr>
        </p:nvSpPr>
        <p:spPr>
          <a:xfrm>
            <a:off x="7140525" y="2457450"/>
            <a:ext cx="4680000" cy="4035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11">
            <a:extLst>
              <a:ext uri="{FF2B5EF4-FFF2-40B4-BE49-F238E27FC236}">
                <a16:creationId xmlns:a16="http://schemas.microsoft.com/office/drawing/2014/main" id="{BC9A5041-2190-0CBD-D021-20721FEE2440}"/>
              </a:ext>
            </a:extLst>
          </p:cNvPr>
          <p:cNvSpPr>
            <a:spLocks noGrp="1"/>
          </p:cNvSpPr>
          <p:nvPr>
            <p:ph type="body" sz="quarter" idx="19" hasCustomPrompt="1"/>
          </p:nvPr>
        </p:nvSpPr>
        <p:spPr>
          <a:xfrm>
            <a:off x="1666876" y="6249988"/>
            <a:ext cx="3384550" cy="242887"/>
          </a:xfrm>
        </p:spPr>
        <p:txBody>
          <a:bodyPr anchor="b" anchorCtr="0"/>
          <a:lstStyle>
            <a:lvl1pPr>
              <a:defRPr sz="900" b="1"/>
            </a:lvl1pPr>
          </a:lstStyle>
          <a:p>
            <a:pPr lvl="0"/>
            <a:r>
              <a:rPr lang="en-US"/>
              <a:t>Caption title – Description of context</a:t>
            </a:r>
            <a:endParaRPr lang="en-AU"/>
          </a:p>
        </p:txBody>
      </p:sp>
      <p:sp>
        <p:nvSpPr>
          <p:cNvPr id="16" name="Picture Placeholder 15">
            <a:extLst>
              <a:ext uri="{FF2B5EF4-FFF2-40B4-BE49-F238E27FC236}">
                <a16:creationId xmlns:a16="http://schemas.microsoft.com/office/drawing/2014/main" id="{4A8162B5-9728-EF9C-86F4-6EAF462DD995}"/>
              </a:ext>
            </a:extLst>
          </p:cNvPr>
          <p:cNvSpPr>
            <a:spLocks noGrp="1"/>
          </p:cNvSpPr>
          <p:nvPr>
            <p:ph type="pic" sz="quarter" idx="20"/>
          </p:nvPr>
        </p:nvSpPr>
        <p:spPr>
          <a:xfrm>
            <a:off x="5421406" y="0"/>
            <a:ext cx="6770594" cy="6858000"/>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3" name="Date Placeholder 2">
            <a:extLst>
              <a:ext uri="{FF2B5EF4-FFF2-40B4-BE49-F238E27FC236}">
                <a16:creationId xmlns:a16="http://schemas.microsoft.com/office/drawing/2014/main" id="{11FA2B8D-0632-D3ED-875B-F54AAFB2896C}"/>
              </a:ext>
            </a:extLst>
          </p:cNvPr>
          <p:cNvSpPr>
            <a:spLocks noGrp="1"/>
          </p:cNvSpPr>
          <p:nvPr>
            <p:ph type="dt" sz="half" idx="24"/>
          </p:nvPr>
        </p:nvSpPr>
        <p:spPr>
          <a:xfrm>
            <a:off x="9077325" y="6558189"/>
            <a:ext cx="2743200" cy="144000"/>
          </a:xfrm>
          <a:prstGeom prst="rect">
            <a:avLst/>
          </a:prstGeom>
        </p:spPr>
        <p:txBody>
          <a:bodyPr/>
          <a:lstStyle/>
          <a:p>
            <a:fld id="{6D7A0C4B-5269-4ADF-953D-9887FE2220DB}" type="datetime4">
              <a:rPr lang="en-AU" smtClean="0"/>
              <a:t>2 September 2026</a:t>
            </a:fld>
            <a:endParaRPr lang="en-AU"/>
          </a:p>
        </p:txBody>
      </p:sp>
      <p:sp>
        <p:nvSpPr>
          <p:cNvPr id="10" name="Text Placeholder 9">
            <a:extLst>
              <a:ext uri="{FF2B5EF4-FFF2-40B4-BE49-F238E27FC236}">
                <a16:creationId xmlns:a16="http://schemas.microsoft.com/office/drawing/2014/main" id="{FF1D4AFA-4ABA-C1F0-06E0-B32E4EA5E745}"/>
              </a:ext>
            </a:extLst>
          </p:cNvPr>
          <p:cNvSpPr>
            <a:spLocks noGrp="1"/>
          </p:cNvSpPr>
          <p:nvPr>
            <p:ph type="body" sz="quarter" idx="25" hasCustomPrompt="1"/>
          </p:nvPr>
        </p:nvSpPr>
        <p:spPr>
          <a:xfrm>
            <a:off x="1666875" y="2457450"/>
            <a:ext cx="3384550" cy="3676650"/>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r>
              <a:rPr lang="en-US"/>
              <a:t>Fourth level</a:t>
            </a:r>
          </a:p>
          <a:p>
            <a:pPr lvl="4"/>
            <a:r>
              <a:rPr lang="en-US"/>
              <a:t>Fifth level</a:t>
            </a:r>
          </a:p>
          <a:p>
            <a:pPr lvl="5"/>
            <a:r>
              <a:rPr lang="en-US"/>
              <a:t>Six level</a:t>
            </a:r>
            <a:endParaRPr lang="en-AU"/>
          </a:p>
        </p:txBody>
      </p:sp>
    </p:spTree>
    <p:extLst>
      <p:ext uri="{BB962C8B-B14F-4D97-AF65-F5344CB8AC3E}">
        <p14:creationId xmlns:p14="http://schemas.microsoft.com/office/powerpoint/2010/main" val="880066925"/>
      </p:ext>
    </p:extLst>
  </p:cSld>
  <p:clrMapOvr>
    <a:masterClrMapping/>
  </p:clrMapOvr>
  <p:extLst>
    <p:ext uri="{DCECCB84-F9BA-43D5-87BE-67443E8EF086}">
      <p15:sldGuideLst xmlns:p15="http://schemas.microsoft.com/office/powerpoint/2012/main">
        <p15:guide id="1" orient="horz" pos="1548">
          <p15:clr>
            <a:srgbClr val="FBAE40"/>
          </p15:clr>
        </p15:guide>
        <p15:guide id="2" pos="3424">
          <p15:clr>
            <a:srgbClr val="FBAE40"/>
          </p15:clr>
        </p15:guide>
        <p15:guide id="3" pos="3182"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lide – 3 columns  + 1 x image">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4A8162B5-9728-EF9C-86F4-6EAF462DD995}"/>
              </a:ext>
            </a:extLst>
          </p:cNvPr>
          <p:cNvSpPr>
            <a:spLocks noGrp="1"/>
          </p:cNvSpPr>
          <p:nvPr>
            <p:ph type="pic" sz="quarter" idx="20"/>
          </p:nvPr>
        </p:nvSpPr>
        <p:spPr>
          <a:xfrm>
            <a:off x="1666875" y="355600"/>
            <a:ext cx="10153650" cy="3157316"/>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12" name="Text Placeholder 11">
            <a:extLst>
              <a:ext uri="{FF2B5EF4-FFF2-40B4-BE49-F238E27FC236}">
                <a16:creationId xmlns:a16="http://schemas.microsoft.com/office/drawing/2014/main" id="{BC9A5041-2190-0CBD-D021-20721FEE2440}"/>
              </a:ext>
            </a:extLst>
          </p:cNvPr>
          <p:cNvSpPr>
            <a:spLocks noGrp="1"/>
          </p:cNvSpPr>
          <p:nvPr>
            <p:ph type="body" sz="quarter" idx="19" hasCustomPrompt="1"/>
          </p:nvPr>
        </p:nvSpPr>
        <p:spPr>
          <a:xfrm>
            <a:off x="1666875" y="6249988"/>
            <a:ext cx="10153649" cy="242887"/>
          </a:xfrm>
        </p:spPr>
        <p:txBody>
          <a:bodyPr anchor="b" anchorCtr="0"/>
          <a:lstStyle>
            <a:lvl1pPr>
              <a:defRPr sz="900" b="1"/>
            </a:lvl1pPr>
          </a:lstStyle>
          <a:p>
            <a:pPr lvl="0"/>
            <a:r>
              <a:rPr lang="en-US"/>
              <a:t>Caption title – Description of context</a:t>
            </a:r>
            <a:endParaRPr lang="en-AU"/>
          </a:p>
        </p:txBody>
      </p:sp>
      <p:sp>
        <p:nvSpPr>
          <p:cNvPr id="2" name="Date Placeholder 1">
            <a:extLst>
              <a:ext uri="{FF2B5EF4-FFF2-40B4-BE49-F238E27FC236}">
                <a16:creationId xmlns:a16="http://schemas.microsoft.com/office/drawing/2014/main" id="{7B8ACA9C-C1E5-7E44-26EB-EBFE6BAD579D}"/>
              </a:ext>
            </a:extLst>
          </p:cNvPr>
          <p:cNvSpPr>
            <a:spLocks noGrp="1"/>
          </p:cNvSpPr>
          <p:nvPr>
            <p:ph type="dt" sz="half" idx="26"/>
          </p:nvPr>
        </p:nvSpPr>
        <p:spPr>
          <a:xfrm>
            <a:off x="9077325" y="6558189"/>
            <a:ext cx="2743200" cy="144000"/>
          </a:xfrm>
          <a:prstGeom prst="rect">
            <a:avLst/>
          </a:prstGeom>
        </p:spPr>
        <p:txBody>
          <a:bodyPr/>
          <a:lstStyle/>
          <a:p>
            <a:fld id="{7BD160AB-0AED-450B-A033-C55CDFEA8FF7}" type="datetime4">
              <a:rPr lang="en-AU" smtClean="0"/>
              <a:t>2 September 2026</a:t>
            </a:fld>
            <a:endParaRPr lang="en-AU"/>
          </a:p>
        </p:txBody>
      </p:sp>
      <p:sp>
        <p:nvSpPr>
          <p:cNvPr id="8" name="Text Placeholder 9">
            <a:extLst>
              <a:ext uri="{FF2B5EF4-FFF2-40B4-BE49-F238E27FC236}">
                <a16:creationId xmlns:a16="http://schemas.microsoft.com/office/drawing/2014/main" id="{9B998B99-FF44-4088-7A6A-BD95AA5449B4}"/>
              </a:ext>
            </a:extLst>
          </p:cNvPr>
          <p:cNvSpPr>
            <a:spLocks noGrp="1"/>
          </p:cNvSpPr>
          <p:nvPr>
            <p:ph type="body" sz="quarter" idx="27" hasCustomPrompt="1"/>
          </p:nvPr>
        </p:nvSpPr>
        <p:spPr>
          <a:xfrm>
            <a:off x="1666875" y="3746500"/>
            <a:ext cx="3096000" cy="2286000"/>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r>
              <a:rPr lang="en-US"/>
              <a:t>Fourth level</a:t>
            </a:r>
          </a:p>
          <a:p>
            <a:pPr lvl="4"/>
            <a:r>
              <a:rPr lang="en-US"/>
              <a:t>Fifth level</a:t>
            </a:r>
          </a:p>
          <a:p>
            <a:pPr lvl="5"/>
            <a:r>
              <a:rPr lang="en-US"/>
              <a:t>Six level</a:t>
            </a:r>
            <a:endParaRPr lang="en-AU"/>
          </a:p>
        </p:txBody>
      </p:sp>
      <p:sp>
        <p:nvSpPr>
          <p:cNvPr id="9" name="Text Placeholder 9">
            <a:extLst>
              <a:ext uri="{FF2B5EF4-FFF2-40B4-BE49-F238E27FC236}">
                <a16:creationId xmlns:a16="http://schemas.microsoft.com/office/drawing/2014/main" id="{09FF3286-DB61-2390-5AA0-58534DD73B20}"/>
              </a:ext>
            </a:extLst>
          </p:cNvPr>
          <p:cNvSpPr>
            <a:spLocks noGrp="1"/>
          </p:cNvSpPr>
          <p:nvPr>
            <p:ph type="body" sz="quarter" idx="28" hasCustomPrompt="1"/>
          </p:nvPr>
        </p:nvSpPr>
        <p:spPr>
          <a:xfrm>
            <a:off x="5195700" y="3746500"/>
            <a:ext cx="3096000" cy="2286000"/>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r>
              <a:rPr lang="en-US"/>
              <a:t>Fourth level</a:t>
            </a:r>
          </a:p>
          <a:p>
            <a:pPr lvl="4"/>
            <a:r>
              <a:rPr lang="en-US"/>
              <a:t>Fifth level</a:t>
            </a:r>
          </a:p>
          <a:p>
            <a:pPr lvl="5"/>
            <a:r>
              <a:rPr lang="en-US"/>
              <a:t>Six level</a:t>
            </a:r>
            <a:endParaRPr lang="en-AU"/>
          </a:p>
        </p:txBody>
      </p:sp>
      <p:sp>
        <p:nvSpPr>
          <p:cNvPr id="10" name="Text Placeholder 9">
            <a:extLst>
              <a:ext uri="{FF2B5EF4-FFF2-40B4-BE49-F238E27FC236}">
                <a16:creationId xmlns:a16="http://schemas.microsoft.com/office/drawing/2014/main" id="{BC839715-CA2E-577F-914B-16183624E738}"/>
              </a:ext>
            </a:extLst>
          </p:cNvPr>
          <p:cNvSpPr>
            <a:spLocks noGrp="1"/>
          </p:cNvSpPr>
          <p:nvPr>
            <p:ph type="body" sz="quarter" idx="29" hasCustomPrompt="1"/>
          </p:nvPr>
        </p:nvSpPr>
        <p:spPr>
          <a:xfrm>
            <a:off x="8724525" y="3746500"/>
            <a:ext cx="3096000" cy="2286000"/>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r>
              <a:rPr lang="en-US"/>
              <a:t>Fourth level</a:t>
            </a:r>
          </a:p>
          <a:p>
            <a:pPr lvl="4"/>
            <a:r>
              <a:rPr lang="en-US"/>
              <a:t>Fifth level</a:t>
            </a:r>
          </a:p>
          <a:p>
            <a:pPr lvl="5"/>
            <a:r>
              <a:rPr lang="en-US"/>
              <a:t>Six level</a:t>
            </a:r>
            <a:endParaRPr lang="en-AU"/>
          </a:p>
        </p:txBody>
      </p:sp>
    </p:spTree>
    <p:extLst>
      <p:ext uri="{BB962C8B-B14F-4D97-AF65-F5344CB8AC3E}">
        <p14:creationId xmlns:p14="http://schemas.microsoft.com/office/powerpoint/2010/main" val="4184823957"/>
      </p:ext>
    </p:extLst>
  </p:cSld>
  <p:clrMapOvr>
    <a:masterClrMapping/>
  </p:clrMapOvr>
  <p:extLst>
    <p:ext uri="{DCECCB84-F9BA-43D5-87BE-67443E8EF086}">
      <p15:sldGuideLst xmlns:p15="http://schemas.microsoft.com/office/powerpoint/2012/main">
        <p15:guide id="1" orient="horz" pos="1548">
          <p15:clr>
            <a:srgbClr val="FBAE40"/>
          </p15:clr>
        </p15:guide>
        <p15:guide id="2" pos="3266" userDrawn="1">
          <p15:clr>
            <a:srgbClr val="FBAE40"/>
          </p15:clr>
        </p15:guide>
        <p15:guide id="3" pos="3009" userDrawn="1">
          <p15:clr>
            <a:srgbClr val="FBAE40"/>
          </p15:clr>
        </p15:guide>
        <p15:guide id="4" pos="5229" userDrawn="1">
          <p15:clr>
            <a:srgbClr val="FBAE40"/>
          </p15:clr>
        </p15:guide>
        <p15:guide id="5" pos="5486"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lide – Text + 1 x graph">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A71EDC-B3DF-F45D-6741-2DD03974EE56}"/>
              </a:ext>
            </a:extLst>
          </p:cNvPr>
          <p:cNvSpPr/>
          <p:nvPr/>
        </p:nvSpPr>
        <p:spPr>
          <a:xfrm>
            <a:off x="5435600" y="-1"/>
            <a:ext cx="6756400" cy="685800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3415665"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12" name="Text Placeholder 11">
            <a:extLst>
              <a:ext uri="{FF2B5EF4-FFF2-40B4-BE49-F238E27FC236}">
                <a16:creationId xmlns:a16="http://schemas.microsoft.com/office/drawing/2014/main" id="{BC9A5041-2190-0CBD-D021-20721FEE2440}"/>
              </a:ext>
            </a:extLst>
          </p:cNvPr>
          <p:cNvSpPr>
            <a:spLocks noGrp="1"/>
          </p:cNvSpPr>
          <p:nvPr>
            <p:ph type="body" sz="quarter" idx="19" hasCustomPrompt="1"/>
          </p:nvPr>
        </p:nvSpPr>
        <p:spPr>
          <a:xfrm>
            <a:off x="1666875" y="6249988"/>
            <a:ext cx="3415665" cy="242887"/>
          </a:xfrm>
        </p:spPr>
        <p:txBody>
          <a:bodyPr anchor="b" anchorCtr="0"/>
          <a:lstStyle>
            <a:lvl1pPr>
              <a:defRPr sz="900" b="1"/>
            </a:lvl1pPr>
          </a:lstStyle>
          <a:p>
            <a:pPr lvl="0"/>
            <a:r>
              <a:rPr lang="en-US"/>
              <a:t>Chart title – Description of context.</a:t>
            </a:r>
            <a:endParaRPr lang="en-AU"/>
          </a:p>
        </p:txBody>
      </p:sp>
      <p:sp>
        <p:nvSpPr>
          <p:cNvPr id="9" name="Chart Placeholder 8">
            <a:extLst>
              <a:ext uri="{FF2B5EF4-FFF2-40B4-BE49-F238E27FC236}">
                <a16:creationId xmlns:a16="http://schemas.microsoft.com/office/drawing/2014/main" id="{E38031DA-3750-695B-CDB7-439DCB834AFF}"/>
              </a:ext>
            </a:extLst>
          </p:cNvPr>
          <p:cNvSpPr>
            <a:spLocks noGrp="1"/>
          </p:cNvSpPr>
          <p:nvPr>
            <p:ph type="chart" sz="quarter" idx="24"/>
          </p:nvPr>
        </p:nvSpPr>
        <p:spPr>
          <a:xfrm>
            <a:off x="5851003" y="355600"/>
            <a:ext cx="5969522" cy="6137275"/>
          </a:xfrm>
          <a:custGeom>
            <a:avLst/>
            <a:gdLst>
              <a:gd name="connsiteX0" fmla="*/ 0 w 5969522"/>
              <a:gd name="connsiteY0" fmla="*/ 0 h 6137275"/>
              <a:gd name="connsiteX1" fmla="*/ 5969522 w 5969522"/>
              <a:gd name="connsiteY1" fmla="*/ 0 h 6137275"/>
              <a:gd name="connsiteX2" fmla="*/ 5969522 w 5969522"/>
              <a:gd name="connsiteY2" fmla="*/ 6137275 h 6137275"/>
              <a:gd name="connsiteX3" fmla="*/ 0 w 5969522"/>
              <a:gd name="connsiteY3" fmla="*/ 6137275 h 6137275"/>
            </a:gdLst>
            <a:ahLst/>
            <a:cxnLst>
              <a:cxn ang="0">
                <a:pos x="connsiteX0" y="connsiteY0"/>
              </a:cxn>
              <a:cxn ang="0">
                <a:pos x="connsiteX1" y="connsiteY1"/>
              </a:cxn>
              <a:cxn ang="0">
                <a:pos x="connsiteX2" y="connsiteY2"/>
              </a:cxn>
              <a:cxn ang="0">
                <a:pos x="connsiteX3" y="connsiteY3"/>
              </a:cxn>
            </a:cxnLst>
            <a:rect l="l" t="t" r="r" b="b"/>
            <a:pathLst>
              <a:path w="5969522" h="6137275">
                <a:moveTo>
                  <a:pt x="0" y="0"/>
                </a:moveTo>
                <a:lnTo>
                  <a:pt x="5969522" y="0"/>
                </a:lnTo>
                <a:lnTo>
                  <a:pt x="5969522" y="6137275"/>
                </a:lnTo>
                <a:lnTo>
                  <a:pt x="0" y="6137275"/>
                </a:lnTo>
                <a:close/>
              </a:path>
            </a:pathLst>
          </a:custGeom>
        </p:spPr>
        <p:txBody>
          <a:bodyPr wrap="square">
            <a:noAutofit/>
          </a:bodyPr>
          <a:lstStyle/>
          <a:p>
            <a:r>
              <a:rPr lang="en-US"/>
              <a:t>Click icon to add chart</a:t>
            </a:r>
            <a:endParaRPr lang="en-AU"/>
          </a:p>
        </p:txBody>
      </p:sp>
      <p:sp>
        <p:nvSpPr>
          <p:cNvPr id="4" name="Date Placeholder 3">
            <a:extLst>
              <a:ext uri="{FF2B5EF4-FFF2-40B4-BE49-F238E27FC236}">
                <a16:creationId xmlns:a16="http://schemas.microsoft.com/office/drawing/2014/main" id="{9AD8EE8C-FE73-435B-6F77-8663D3DC213A}"/>
              </a:ext>
            </a:extLst>
          </p:cNvPr>
          <p:cNvSpPr>
            <a:spLocks noGrp="1"/>
          </p:cNvSpPr>
          <p:nvPr>
            <p:ph type="dt" sz="half" idx="25"/>
          </p:nvPr>
        </p:nvSpPr>
        <p:spPr>
          <a:xfrm>
            <a:off x="9077325" y="6558189"/>
            <a:ext cx="2743200" cy="144000"/>
          </a:xfrm>
          <a:prstGeom prst="rect">
            <a:avLst/>
          </a:prstGeom>
        </p:spPr>
        <p:txBody>
          <a:bodyPr/>
          <a:lstStyle/>
          <a:p>
            <a:fld id="{5FF9D177-575A-43B2-98C5-A59C4EA66DC2}" type="datetime4">
              <a:rPr lang="en-AU" smtClean="0"/>
              <a:t>2 September 2026</a:t>
            </a:fld>
            <a:endParaRPr lang="en-AU"/>
          </a:p>
        </p:txBody>
      </p:sp>
      <p:sp>
        <p:nvSpPr>
          <p:cNvPr id="7" name="Text Placeholder 9">
            <a:extLst>
              <a:ext uri="{FF2B5EF4-FFF2-40B4-BE49-F238E27FC236}">
                <a16:creationId xmlns:a16="http://schemas.microsoft.com/office/drawing/2014/main" id="{48DAFC58-D67C-44A4-207D-BE6F63830811}"/>
              </a:ext>
            </a:extLst>
          </p:cNvPr>
          <p:cNvSpPr>
            <a:spLocks noGrp="1"/>
          </p:cNvSpPr>
          <p:nvPr>
            <p:ph type="body" sz="quarter" idx="26" hasCustomPrompt="1"/>
          </p:nvPr>
        </p:nvSpPr>
        <p:spPr>
          <a:xfrm>
            <a:off x="1666875" y="2457450"/>
            <a:ext cx="3384550" cy="3676650"/>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r>
              <a:rPr lang="en-US"/>
              <a:t>Fourth level</a:t>
            </a:r>
          </a:p>
          <a:p>
            <a:pPr lvl="4"/>
            <a:r>
              <a:rPr lang="en-US"/>
              <a:t>Fifth level</a:t>
            </a:r>
          </a:p>
          <a:p>
            <a:pPr lvl="5"/>
            <a:r>
              <a:rPr lang="en-US"/>
              <a:t>Six level</a:t>
            </a:r>
            <a:endParaRPr lang="en-AU"/>
          </a:p>
        </p:txBody>
      </p:sp>
    </p:spTree>
    <p:extLst>
      <p:ext uri="{BB962C8B-B14F-4D97-AF65-F5344CB8AC3E}">
        <p14:creationId xmlns:p14="http://schemas.microsoft.com/office/powerpoint/2010/main" val="3273587230"/>
      </p:ext>
    </p:extLst>
  </p:cSld>
  <p:clrMapOvr>
    <a:masterClrMapping/>
  </p:clrMapOvr>
  <p:extLst>
    <p:ext uri="{DCECCB84-F9BA-43D5-87BE-67443E8EF086}">
      <p15:sldGuideLst xmlns:p15="http://schemas.microsoft.com/office/powerpoint/2012/main">
        <p15:guide id="1" orient="horz" pos="1548">
          <p15:clr>
            <a:srgbClr val="FBAE40"/>
          </p15:clr>
        </p15:guide>
        <p15:guide id="2" pos="3424">
          <p15:clr>
            <a:srgbClr val="FBAE40"/>
          </p15:clr>
        </p15:guide>
        <p15:guide id="3" pos="3205"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lide – Text + tab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4A71EDC-B3DF-F45D-6741-2DD03974EE56}"/>
              </a:ext>
            </a:extLst>
          </p:cNvPr>
          <p:cNvSpPr/>
          <p:nvPr/>
        </p:nvSpPr>
        <p:spPr>
          <a:xfrm>
            <a:off x="5435600" y="-1"/>
            <a:ext cx="6756400" cy="685800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3415665"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12" name="Text Placeholder 11">
            <a:extLst>
              <a:ext uri="{FF2B5EF4-FFF2-40B4-BE49-F238E27FC236}">
                <a16:creationId xmlns:a16="http://schemas.microsoft.com/office/drawing/2014/main" id="{BC9A5041-2190-0CBD-D021-20721FEE2440}"/>
              </a:ext>
            </a:extLst>
          </p:cNvPr>
          <p:cNvSpPr>
            <a:spLocks noGrp="1"/>
          </p:cNvSpPr>
          <p:nvPr>
            <p:ph type="body" sz="quarter" idx="19" hasCustomPrompt="1"/>
          </p:nvPr>
        </p:nvSpPr>
        <p:spPr>
          <a:xfrm>
            <a:off x="1666875" y="6249988"/>
            <a:ext cx="3415665" cy="242887"/>
          </a:xfrm>
        </p:spPr>
        <p:txBody>
          <a:bodyPr anchor="b" anchorCtr="0"/>
          <a:lstStyle>
            <a:lvl1pPr>
              <a:defRPr sz="900" b="1"/>
            </a:lvl1pPr>
          </a:lstStyle>
          <a:p>
            <a:pPr lvl="0"/>
            <a:r>
              <a:rPr lang="en-US"/>
              <a:t>Table title – Description of context.</a:t>
            </a:r>
            <a:endParaRPr lang="en-AU"/>
          </a:p>
        </p:txBody>
      </p:sp>
      <p:sp>
        <p:nvSpPr>
          <p:cNvPr id="8" name="Table Placeholder 7">
            <a:extLst>
              <a:ext uri="{FF2B5EF4-FFF2-40B4-BE49-F238E27FC236}">
                <a16:creationId xmlns:a16="http://schemas.microsoft.com/office/drawing/2014/main" id="{AA75532D-0958-9732-97E3-DD56286185E1}"/>
              </a:ext>
            </a:extLst>
          </p:cNvPr>
          <p:cNvSpPr>
            <a:spLocks noGrp="1"/>
          </p:cNvSpPr>
          <p:nvPr>
            <p:ph type="tbl" sz="quarter" idx="25"/>
          </p:nvPr>
        </p:nvSpPr>
        <p:spPr>
          <a:xfrm>
            <a:off x="5851003" y="355600"/>
            <a:ext cx="5969522" cy="6137275"/>
          </a:xfrm>
          <a:custGeom>
            <a:avLst/>
            <a:gdLst>
              <a:gd name="connsiteX0" fmla="*/ 0 w 5969522"/>
              <a:gd name="connsiteY0" fmla="*/ 0 h 6137275"/>
              <a:gd name="connsiteX1" fmla="*/ 5969522 w 5969522"/>
              <a:gd name="connsiteY1" fmla="*/ 0 h 6137275"/>
              <a:gd name="connsiteX2" fmla="*/ 5969522 w 5969522"/>
              <a:gd name="connsiteY2" fmla="*/ 6137275 h 6137275"/>
              <a:gd name="connsiteX3" fmla="*/ 0 w 5969522"/>
              <a:gd name="connsiteY3" fmla="*/ 6137275 h 6137275"/>
            </a:gdLst>
            <a:ahLst/>
            <a:cxnLst>
              <a:cxn ang="0">
                <a:pos x="connsiteX0" y="connsiteY0"/>
              </a:cxn>
              <a:cxn ang="0">
                <a:pos x="connsiteX1" y="connsiteY1"/>
              </a:cxn>
              <a:cxn ang="0">
                <a:pos x="connsiteX2" y="connsiteY2"/>
              </a:cxn>
              <a:cxn ang="0">
                <a:pos x="connsiteX3" y="connsiteY3"/>
              </a:cxn>
            </a:cxnLst>
            <a:rect l="l" t="t" r="r" b="b"/>
            <a:pathLst>
              <a:path w="5969522" h="6137275">
                <a:moveTo>
                  <a:pt x="0" y="0"/>
                </a:moveTo>
                <a:lnTo>
                  <a:pt x="5969522" y="0"/>
                </a:lnTo>
                <a:lnTo>
                  <a:pt x="5969522" y="6137275"/>
                </a:lnTo>
                <a:lnTo>
                  <a:pt x="0" y="6137275"/>
                </a:lnTo>
                <a:close/>
              </a:path>
            </a:pathLst>
          </a:custGeom>
        </p:spPr>
        <p:txBody>
          <a:bodyPr wrap="square">
            <a:noAutofit/>
          </a:bodyPr>
          <a:lstStyle/>
          <a:p>
            <a:r>
              <a:rPr lang="en-US"/>
              <a:t>Click icon to add table</a:t>
            </a:r>
            <a:endParaRPr lang="en-AU"/>
          </a:p>
        </p:txBody>
      </p:sp>
      <p:sp>
        <p:nvSpPr>
          <p:cNvPr id="10" name="Date Placeholder 9">
            <a:extLst>
              <a:ext uri="{FF2B5EF4-FFF2-40B4-BE49-F238E27FC236}">
                <a16:creationId xmlns:a16="http://schemas.microsoft.com/office/drawing/2014/main" id="{C203EDA1-0122-F9C8-36B6-9F19CF78F20B}"/>
              </a:ext>
            </a:extLst>
          </p:cNvPr>
          <p:cNvSpPr>
            <a:spLocks noGrp="1"/>
          </p:cNvSpPr>
          <p:nvPr>
            <p:ph type="dt" sz="half" idx="89"/>
          </p:nvPr>
        </p:nvSpPr>
        <p:spPr>
          <a:xfrm>
            <a:off x="9077325" y="6558189"/>
            <a:ext cx="2743200" cy="144000"/>
          </a:xfrm>
          <a:prstGeom prst="rect">
            <a:avLst/>
          </a:prstGeom>
        </p:spPr>
        <p:txBody>
          <a:bodyPr/>
          <a:lstStyle/>
          <a:p>
            <a:fld id="{2B5F3942-8BE2-4764-B33E-F8A5B9173F94}" type="datetime4">
              <a:rPr lang="en-AU" smtClean="0"/>
              <a:t>2 September 2026</a:t>
            </a:fld>
            <a:endParaRPr lang="en-AU"/>
          </a:p>
        </p:txBody>
      </p:sp>
      <p:sp>
        <p:nvSpPr>
          <p:cNvPr id="4" name="Text Placeholder 9">
            <a:extLst>
              <a:ext uri="{FF2B5EF4-FFF2-40B4-BE49-F238E27FC236}">
                <a16:creationId xmlns:a16="http://schemas.microsoft.com/office/drawing/2014/main" id="{2A38AD8E-1386-DC70-4460-166A3BE32628}"/>
              </a:ext>
            </a:extLst>
          </p:cNvPr>
          <p:cNvSpPr>
            <a:spLocks noGrp="1"/>
          </p:cNvSpPr>
          <p:nvPr>
            <p:ph type="body" sz="quarter" idx="90" hasCustomPrompt="1"/>
          </p:nvPr>
        </p:nvSpPr>
        <p:spPr>
          <a:xfrm>
            <a:off x="1666875" y="2457450"/>
            <a:ext cx="3384550" cy="3676650"/>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r>
              <a:rPr lang="en-US"/>
              <a:t>Fourth level</a:t>
            </a:r>
          </a:p>
          <a:p>
            <a:pPr lvl="4"/>
            <a:r>
              <a:rPr lang="en-US"/>
              <a:t>Fifth level</a:t>
            </a:r>
          </a:p>
          <a:p>
            <a:pPr lvl="5"/>
            <a:r>
              <a:rPr lang="en-US"/>
              <a:t>Six level</a:t>
            </a:r>
            <a:endParaRPr lang="en-AU"/>
          </a:p>
        </p:txBody>
      </p:sp>
    </p:spTree>
    <p:extLst>
      <p:ext uri="{BB962C8B-B14F-4D97-AF65-F5344CB8AC3E}">
        <p14:creationId xmlns:p14="http://schemas.microsoft.com/office/powerpoint/2010/main" val="3814838939"/>
      </p:ext>
    </p:extLst>
  </p:cSld>
  <p:clrMapOvr>
    <a:masterClrMapping/>
  </p:clrMapOvr>
  <p:extLst>
    <p:ext uri="{DCECCB84-F9BA-43D5-87BE-67443E8EF086}">
      <p15:sldGuideLst xmlns:p15="http://schemas.microsoft.com/office/powerpoint/2012/main">
        <p15:guide id="1" orient="horz" pos="1548">
          <p15:clr>
            <a:srgbClr val="FBAE40"/>
          </p15:clr>
        </p15:guide>
        <p15:guide id="2" pos="3424">
          <p15:clr>
            <a:srgbClr val="FBAE40"/>
          </p15:clr>
        </p15:guide>
        <p15:guide id="3" pos="3205"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 2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7" name="Picture Placeholder 6">
            <a:extLst>
              <a:ext uri="{FF2B5EF4-FFF2-40B4-BE49-F238E27FC236}">
                <a16:creationId xmlns:a16="http://schemas.microsoft.com/office/drawing/2014/main" id="{21194636-FC41-7A3A-1C3F-F4392385FCA6}"/>
              </a:ext>
            </a:extLst>
          </p:cNvPr>
          <p:cNvSpPr>
            <a:spLocks noGrp="1"/>
          </p:cNvSpPr>
          <p:nvPr>
            <p:ph type="pic" sz="quarter" idx="20"/>
          </p:nvPr>
        </p:nvSpPr>
        <p:spPr>
          <a:xfrm>
            <a:off x="1666875" y="2457451"/>
            <a:ext cx="3096000" cy="4035424"/>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8" name="Picture Placeholder 7">
            <a:extLst>
              <a:ext uri="{FF2B5EF4-FFF2-40B4-BE49-F238E27FC236}">
                <a16:creationId xmlns:a16="http://schemas.microsoft.com/office/drawing/2014/main" id="{2CFB956D-3FBE-6F50-EB97-924BB2842BB8}"/>
              </a:ext>
            </a:extLst>
          </p:cNvPr>
          <p:cNvSpPr>
            <a:spLocks noGrp="1"/>
          </p:cNvSpPr>
          <p:nvPr>
            <p:ph type="pic" sz="quarter" idx="21"/>
          </p:nvPr>
        </p:nvSpPr>
        <p:spPr>
          <a:xfrm>
            <a:off x="5195700" y="2457451"/>
            <a:ext cx="3096000" cy="4035424"/>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9" name="Text Placeholder 6">
            <a:extLst>
              <a:ext uri="{FF2B5EF4-FFF2-40B4-BE49-F238E27FC236}">
                <a16:creationId xmlns:a16="http://schemas.microsoft.com/office/drawing/2014/main" id="{4620E1D2-A83A-C5E4-8834-0F3C464270C0}"/>
              </a:ext>
            </a:extLst>
          </p:cNvPr>
          <p:cNvSpPr>
            <a:spLocks noGrp="1"/>
          </p:cNvSpPr>
          <p:nvPr>
            <p:ph type="body" sz="quarter" idx="15" hasCustomPrompt="1"/>
          </p:nvPr>
        </p:nvSpPr>
        <p:spPr>
          <a:xfrm>
            <a:off x="1666876" y="1047750"/>
            <a:ext cx="10153650" cy="688975"/>
          </a:xfrm>
        </p:spPr>
        <p:txBody>
          <a:bodyPr/>
          <a:lstStyle>
            <a:lvl1pPr>
              <a:defRPr sz="2200"/>
            </a:lvl1pPr>
          </a:lstStyle>
          <a:p>
            <a:pPr lvl="0"/>
            <a:r>
              <a:rPr lang="en-US"/>
              <a:t>“Pull-quote dolor sit </a:t>
            </a:r>
            <a:r>
              <a:rPr lang="en-US" err="1"/>
              <a:t>amet</a:t>
            </a:r>
            <a:r>
              <a:rPr lang="en-US"/>
              <a:t> </a:t>
            </a:r>
            <a:r>
              <a:rPr lang="en-US" err="1"/>
              <a:t>consectetur</a:t>
            </a:r>
            <a:r>
              <a:rPr lang="en-US"/>
              <a:t>. Integer </a:t>
            </a:r>
            <a:r>
              <a:rPr lang="en-US" err="1"/>
              <a:t>enim</a:t>
            </a:r>
            <a:r>
              <a:rPr lang="en-US"/>
              <a:t> </a:t>
            </a:r>
            <a:r>
              <a:rPr lang="en-US" err="1"/>
              <a:t>purus</a:t>
            </a:r>
            <a:r>
              <a:rPr lang="en-US"/>
              <a:t> </a:t>
            </a:r>
            <a:r>
              <a:rPr lang="en-US" err="1"/>
              <a:t>pretium</a:t>
            </a:r>
            <a:r>
              <a:rPr lang="en-US"/>
              <a:t> </a:t>
            </a:r>
            <a:r>
              <a:rPr lang="en-US" err="1"/>
              <a:t>enim</a:t>
            </a:r>
            <a:r>
              <a:rPr lang="en-US"/>
              <a:t> </a:t>
            </a:r>
            <a:r>
              <a:rPr lang="en-US" err="1"/>
              <a:t>eget</a:t>
            </a:r>
            <a:r>
              <a:rPr lang="en-US"/>
              <a:t> </a:t>
            </a:r>
            <a:r>
              <a:rPr lang="en-US" err="1"/>
              <a:t>facilisi</a:t>
            </a:r>
            <a:r>
              <a:rPr lang="en-US"/>
              <a:t>.”</a:t>
            </a:r>
          </a:p>
        </p:txBody>
      </p:sp>
      <p:sp>
        <p:nvSpPr>
          <p:cNvPr id="3" name="Date Placeholder 2">
            <a:extLst>
              <a:ext uri="{FF2B5EF4-FFF2-40B4-BE49-F238E27FC236}">
                <a16:creationId xmlns:a16="http://schemas.microsoft.com/office/drawing/2014/main" id="{A985371A-2F39-23D3-4421-0C5567612E11}"/>
              </a:ext>
            </a:extLst>
          </p:cNvPr>
          <p:cNvSpPr>
            <a:spLocks noGrp="1"/>
          </p:cNvSpPr>
          <p:nvPr>
            <p:ph type="dt" sz="half" idx="26"/>
          </p:nvPr>
        </p:nvSpPr>
        <p:spPr>
          <a:xfrm>
            <a:off x="9077325" y="6558189"/>
            <a:ext cx="2743200" cy="144000"/>
          </a:xfrm>
          <a:prstGeom prst="rect">
            <a:avLst/>
          </a:prstGeom>
        </p:spPr>
        <p:txBody>
          <a:bodyPr/>
          <a:lstStyle/>
          <a:p>
            <a:fld id="{CEF838FA-CA45-437A-8E9D-43B3B586AA72}" type="datetime4">
              <a:rPr lang="en-AU" smtClean="0"/>
              <a:t>2 September 2026</a:t>
            </a:fld>
            <a:endParaRPr lang="en-AU"/>
          </a:p>
        </p:txBody>
      </p:sp>
      <p:sp>
        <p:nvSpPr>
          <p:cNvPr id="4" name="Text Placeholder 9">
            <a:extLst>
              <a:ext uri="{FF2B5EF4-FFF2-40B4-BE49-F238E27FC236}">
                <a16:creationId xmlns:a16="http://schemas.microsoft.com/office/drawing/2014/main" id="{10ADC987-DB90-C0DC-D4EF-3C01AB6638FF}"/>
              </a:ext>
            </a:extLst>
          </p:cNvPr>
          <p:cNvSpPr>
            <a:spLocks noGrp="1"/>
          </p:cNvSpPr>
          <p:nvPr>
            <p:ph type="body" sz="quarter" idx="25" hasCustomPrompt="1"/>
          </p:nvPr>
        </p:nvSpPr>
        <p:spPr>
          <a:xfrm>
            <a:off x="8709025" y="2457449"/>
            <a:ext cx="3111500" cy="40354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r>
              <a:rPr lang="en-US"/>
              <a:t>Fourth level</a:t>
            </a:r>
          </a:p>
          <a:p>
            <a:pPr lvl="4"/>
            <a:r>
              <a:rPr lang="en-US"/>
              <a:t>Fifth level</a:t>
            </a:r>
          </a:p>
          <a:p>
            <a:pPr lvl="5"/>
            <a:r>
              <a:rPr lang="en-US"/>
              <a:t>Six level</a:t>
            </a:r>
            <a:endParaRPr lang="en-AU"/>
          </a:p>
        </p:txBody>
      </p:sp>
    </p:spTree>
    <p:extLst>
      <p:ext uri="{BB962C8B-B14F-4D97-AF65-F5344CB8AC3E}">
        <p14:creationId xmlns:p14="http://schemas.microsoft.com/office/powerpoint/2010/main" val="1887514491"/>
      </p:ext>
    </p:extLst>
  </p:cSld>
  <p:clrMapOvr>
    <a:masterClrMapping/>
  </p:clrMapOvr>
  <p:extLst>
    <p:ext uri="{DCECCB84-F9BA-43D5-87BE-67443E8EF086}">
      <p15:sldGuideLst xmlns:p15="http://schemas.microsoft.com/office/powerpoint/2012/main">
        <p15:guide id="1" orient="horz" pos="1548">
          <p15:clr>
            <a:srgbClr val="FBAE40"/>
          </p15:clr>
        </p15:guide>
        <p15:guide id="2" pos="3009" userDrawn="1">
          <p15:clr>
            <a:srgbClr val="FBAE40"/>
          </p15:clr>
        </p15:guide>
        <p15:guide id="3" pos="3266" userDrawn="1">
          <p15:clr>
            <a:srgbClr val="FBAE40"/>
          </p15:clr>
        </p15:guide>
        <p15:guide id="4" pos="5229" userDrawn="1">
          <p15:clr>
            <a:srgbClr val="FBAE40"/>
          </p15:clr>
        </p15:guide>
        <p15:guide id="5" pos="5486"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 Image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8" name="Text Placeholder 6">
            <a:extLst>
              <a:ext uri="{FF2B5EF4-FFF2-40B4-BE49-F238E27FC236}">
                <a16:creationId xmlns:a16="http://schemas.microsoft.com/office/drawing/2014/main" id="{C4BC4223-0F73-689E-30E7-E6798090E136}"/>
              </a:ext>
            </a:extLst>
          </p:cNvPr>
          <p:cNvSpPr>
            <a:spLocks noGrp="1"/>
          </p:cNvSpPr>
          <p:nvPr>
            <p:ph type="body" sz="quarter" idx="15" hasCustomPrompt="1"/>
          </p:nvPr>
        </p:nvSpPr>
        <p:spPr>
          <a:xfrm>
            <a:off x="1666876" y="1047750"/>
            <a:ext cx="10153650" cy="688975"/>
          </a:xfrm>
        </p:spPr>
        <p:txBody>
          <a:bodyPr/>
          <a:lstStyle>
            <a:lvl1pPr>
              <a:defRPr sz="2200"/>
            </a:lvl1pPr>
          </a:lstStyle>
          <a:p>
            <a:pPr lvl="0"/>
            <a:r>
              <a:rPr lang="en-US"/>
              <a:t>“Pull-quote dolor sit </a:t>
            </a:r>
            <a:r>
              <a:rPr lang="en-US" err="1"/>
              <a:t>amet</a:t>
            </a:r>
            <a:r>
              <a:rPr lang="en-US"/>
              <a:t> </a:t>
            </a:r>
            <a:r>
              <a:rPr lang="en-US" err="1"/>
              <a:t>consectetur</a:t>
            </a:r>
            <a:r>
              <a:rPr lang="en-US"/>
              <a:t>. Integer </a:t>
            </a:r>
            <a:r>
              <a:rPr lang="en-US" err="1"/>
              <a:t>enim</a:t>
            </a:r>
            <a:r>
              <a:rPr lang="en-US"/>
              <a:t> </a:t>
            </a:r>
            <a:r>
              <a:rPr lang="en-US" err="1"/>
              <a:t>purus</a:t>
            </a:r>
            <a:r>
              <a:rPr lang="en-US"/>
              <a:t> </a:t>
            </a:r>
            <a:r>
              <a:rPr lang="en-US" err="1"/>
              <a:t>pretium</a:t>
            </a:r>
            <a:r>
              <a:rPr lang="en-US"/>
              <a:t> </a:t>
            </a:r>
            <a:r>
              <a:rPr lang="en-US" err="1"/>
              <a:t>enim</a:t>
            </a:r>
            <a:r>
              <a:rPr lang="en-US"/>
              <a:t> </a:t>
            </a:r>
            <a:r>
              <a:rPr lang="en-US" err="1"/>
              <a:t>eget</a:t>
            </a:r>
            <a:r>
              <a:rPr lang="en-US"/>
              <a:t> </a:t>
            </a:r>
            <a:r>
              <a:rPr lang="en-US" err="1"/>
              <a:t>facilisi</a:t>
            </a:r>
            <a:r>
              <a:rPr lang="en-US"/>
              <a:t>.”</a:t>
            </a:r>
          </a:p>
        </p:txBody>
      </p:sp>
      <p:sp>
        <p:nvSpPr>
          <p:cNvPr id="9" name="Picture Placeholder 6">
            <a:extLst>
              <a:ext uri="{FF2B5EF4-FFF2-40B4-BE49-F238E27FC236}">
                <a16:creationId xmlns:a16="http://schemas.microsoft.com/office/drawing/2014/main" id="{C843AAA4-4213-1CEC-6182-98DA5593D3CF}"/>
              </a:ext>
            </a:extLst>
          </p:cNvPr>
          <p:cNvSpPr>
            <a:spLocks noGrp="1"/>
          </p:cNvSpPr>
          <p:nvPr>
            <p:ph type="pic" sz="quarter" idx="20"/>
          </p:nvPr>
        </p:nvSpPr>
        <p:spPr>
          <a:xfrm>
            <a:off x="1666875" y="2457451"/>
            <a:ext cx="3096000" cy="4035424"/>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12" name="Table Placeholder 11">
            <a:extLst>
              <a:ext uri="{FF2B5EF4-FFF2-40B4-BE49-F238E27FC236}">
                <a16:creationId xmlns:a16="http://schemas.microsoft.com/office/drawing/2014/main" id="{E1583AD7-8361-6DA5-7836-35C0739AB769}"/>
              </a:ext>
            </a:extLst>
          </p:cNvPr>
          <p:cNvSpPr>
            <a:spLocks noGrp="1"/>
          </p:cNvSpPr>
          <p:nvPr>
            <p:ph type="tbl" sz="quarter" idx="30"/>
          </p:nvPr>
        </p:nvSpPr>
        <p:spPr>
          <a:xfrm>
            <a:off x="5202238" y="2457451"/>
            <a:ext cx="6618286" cy="4035424"/>
          </a:xfrm>
          <a:custGeom>
            <a:avLst/>
            <a:gdLst>
              <a:gd name="connsiteX0" fmla="*/ 0 w 3024000"/>
              <a:gd name="connsiteY0" fmla="*/ 0 h 4035424"/>
              <a:gd name="connsiteX1" fmla="*/ 708669 w 3024000"/>
              <a:gd name="connsiteY1" fmla="*/ 0 h 4035424"/>
              <a:gd name="connsiteX2" fmla="*/ 3023999 w 3024000"/>
              <a:gd name="connsiteY2" fmla="*/ 0 h 4035424"/>
              <a:gd name="connsiteX3" fmla="*/ 3024000 w 3024000"/>
              <a:gd name="connsiteY3" fmla="*/ 0 h 4035424"/>
              <a:gd name="connsiteX4" fmla="*/ 3024000 w 3024000"/>
              <a:gd name="connsiteY4" fmla="*/ 4035424 h 4035424"/>
              <a:gd name="connsiteX5" fmla="*/ 3023999 w 3024000"/>
              <a:gd name="connsiteY5" fmla="*/ 4035424 h 4035424"/>
              <a:gd name="connsiteX6" fmla="*/ 708669 w 3024000"/>
              <a:gd name="connsiteY6" fmla="*/ 4035424 h 4035424"/>
              <a:gd name="connsiteX7" fmla="*/ 0 w 3024000"/>
              <a:gd name="connsiteY7" fmla="*/ 4035424 h 40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000" h="4035424">
                <a:moveTo>
                  <a:pt x="0" y="0"/>
                </a:moveTo>
                <a:lnTo>
                  <a:pt x="708669" y="0"/>
                </a:lnTo>
                <a:lnTo>
                  <a:pt x="3023999" y="0"/>
                </a:lnTo>
                <a:lnTo>
                  <a:pt x="3024000" y="0"/>
                </a:lnTo>
                <a:lnTo>
                  <a:pt x="3024000" y="4035424"/>
                </a:lnTo>
                <a:lnTo>
                  <a:pt x="3023999" y="4035424"/>
                </a:lnTo>
                <a:lnTo>
                  <a:pt x="708669" y="4035424"/>
                </a:lnTo>
                <a:lnTo>
                  <a:pt x="0" y="4035424"/>
                </a:lnTo>
                <a:close/>
              </a:path>
            </a:pathLst>
          </a:custGeom>
        </p:spPr>
        <p:txBody>
          <a:bodyPr wrap="square">
            <a:noAutofit/>
          </a:bodyPr>
          <a:lstStyle/>
          <a:p>
            <a:r>
              <a:rPr lang="en-US"/>
              <a:t>Click icon to add table</a:t>
            </a:r>
            <a:endParaRPr lang="en-AU"/>
          </a:p>
        </p:txBody>
      </p:sp>
      <p:sp>
        <p:nvSpPr>
          <p:cNvPr id="3" name="Date Placeholder 2">
            <a:extLst>
              <a:ext uri="{FF2B5EF4-FFF2-40B4-BE49-F238E27FC236}">
                <a16:creationId xmlns:a16="http://schemas.microsoft.com/office/drawing/2014/main" id="{9DC9EAD2-9C72-9605-05D6-D0342B47EB19}"/>
              </a:ext>
            </a:extLst>
          </p:cNvPr>
          <p:cNvSpPr>
            <a:spLocks noGrp="1"/>
          </p:cNvSpPr>
          <p:nvPr>
            <p:ph type="dt" sz="half" idx="31"/>
          </p:nvPr>
        </p:nvSpPr>
        <p:spPr>
          <a:xfrm>
            <a:off x="9077325" y="6558189"/>
            <a:ext cx="2743200" cy="144000"/>
          </a:xfrm>
          <a:prstGeom prst="rect">
            <a:avLst/>
          </a:prstGeom>
        </p:spPr>
        <p:txBody>
          <a:bodyPr/>
          <a:lstStyle/>
          <a:p>
            <a:fld id="{9A6F3470-1238-482A-8B04-F5D7C03A059F}" type="datetime4">
              <a:rPr lang="en-AU" smtClean="0"/>
              <a:t>2 September 2026</a:t>
            </a:fld>
            <a:endParaRPr lang="en-AU"/>
          </a:p>
        </p:txBody>
      </p:sp>
    </p:spTree>
    <p:extLst>
      <p:ext uri="{BB962C8B-B14F-4D97-AF65-F5344CB8AC3E}">
        <p14:creationId xmlns:p14="http://schemas.microsoft.com/office/powerpoint/2010/main" val="1732253303"/>
      </p:ext>
    </p:extLst>
  </p:cSld>
  <p:clrMapOvr>
    <a:masterClrMapping/>
  </p:clrMapOvr>
  <p:extLst>
    <p:ext uri="{DCECCB84-F9BA-43D5-87BE-67443E8EF086}">
      <p15:sldGuideLst xmlns:p15="http://schemas.microsoft.com/office/powerpoint/2012/main">
        <p15:guide id="1" orient="horz" pos="1548">
          <p15:clr>
            <a:srgbClr val="FBAE40"/>
          </p15:clr>
        </p15:guide>
        <p15:guide id="2" pos="3277"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ble + Image ">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F743E4-E9B7-BB13-E53C-27B3E464A85C}"/>
              </a:ext>
            </a:extLst>
          </p:cNvPr>
          <p:cNvSpPr>
            <a:spLocks noGrp="1"/>
          </p:cNvSpPr>
          <p:nvPr>
            <p:ph type="pic" sz="quarter" idx="31"/>
          </p:nvPr>
        </p:nvSpPr>
        <p:spPr>
          <a:xfrm>
            <a:off x="5421406" y="0"/>
            <a:ext cx="6770594" cy="6858000"/>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4" name="Table Placeholder 3">
            <a:extLst>
              <a:ext uri="{FF2B5EF4-FFF2-40B4-BE49-F238E27FC236}">
                <a16:creationId xmlns:a16="http://schemas.microsoft.com/office/drawing/2014/main" id="{831F65BA-F504-6DEB-05FD-8C32B9CF024A}"/>
              </a:ext>
            </a:extLst>
          </p:cNvPr>
          <p:cNvSpPr>
            <a:spLocks noGrp="1"/>
          </p:cNvSpPr>
          <p:nvPr>
            <p:ph type="tbl" sz="quarter" idx="30"/>
          </p:nvPr>
        </p:nvSpPr>
        <p:spPr>
          <a:xfrm>
            <a:off x="1666876" y="2457450"/>
            <a:ext cx="3421064" cy="4035425"/>
          </a:xfrm>
          <a:custGeom>
            <a:avLst/>
            <a:gdLst>
              <a:gd name="connsiteX0" fmla="*/ 0 w 3024000"/>
              <a:gd name="connsiteY0" fmla="*/ 0 h 4056685"/>
              <a:gd name="connsiteX1" fmla="*/ 708669 w 3024000"/>
              <a:gd name="connsiteY1" fmla="*/ 0 h 4056685"/>
              <a:gd name="connsiteX2" fmla="*/ 3024000 w 3024000"/>
              <a:gd name="connsiteY2" fmla="*/ 0 h 4056685"/>
              <a:gd name="connsiteX3" fmla="*/ 3024000 w 3024000"/>
              <a:gd name="connsiteY3" fmla="*/ 4056685 h 4056685"/>
              <a:gd name="connsiteX4" fmla="*/ 2685966 w 3024000"/>
              <a:gd name="connsiteY4" fmla="*/ 4056685 h 4056685"/>
              <a:gd name="connsiteX5" fmla="*/ 1543096 w 3024000"/>
              <a:gd name="connsiteY5" fmla="*/ 4056685 h 4056685"/>
              <a:gd name="connsiteX6" fmla="*/ 1193290 w 3024000"/>
              <a:gd name="connsiteY6" fmla="*/ 4056685 h 4056685"/>
              <a:gd name="connsiteX7" fmla="*/ 708669 w 3024000"/>
              <a:gd name="connsiteY7" fmla="*/ 4056685 h 4056685"/>
              <a:gd name="connsiteX8" fmla="*/ 0 w 3024000"/>
              <a:gd name="connsiteY8"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000" h="4056685">
                <a:moveTo>
                  <a:pt x="0" y="0"/>
                </a:moveTo>
                <a:lnTo>
                  <a:pt x="708669" y="0"/>
                </a:lnTo>
                <a:lnTo>
                  <a:pt x="3024000" y="0"/>
                </a:lnTo>
                <a:lnTo>
                  <a:pt x="3024000" y="4056685"/>
                </a:lnTo>
                <a:lnTo>
                  <a:pt x="2685966" y="4056685"/>
                </a:lnTo>
                <a:lnTo>
                  <a:pt x="1543096" y="4056685"/>
                </a:lnTo>
                <a:lnTo>
                  <a:pt x="1193290" y="4056685"/>
                </a:lnTo>
                <a:lnTo>
                  <a:pt x="708669" y="4056685"/>
                </a:lnTo>
                <a:lnTo>
                  <a:pt x="0" y="4056685"/>
                </a:lnTo>
                <a:close/>
              </a:path>
            </a:pathLst>
          </a:custGeom>
        </p:spPr>
        <p:txBody>
          <a:bodyPr wrap="square">
            <a:noAutofit/>
          </a:bodyPr>
          <a:lstStyle/>
          <a:p>
            <a:r>
              <a:rPr lang="en-US"/>
              <a:t>Click icon to add table</a:t>
            </a:r>
            <a:endParaRPr lang="en-AU"/>
          </a:p>
        </p:txBody>
      </p:sp>
      <p:sp>
        <p:nvSpPr>
          <p:cNvPr id="10" name="Title 1">
            <a:extLst>
              <a:ext uri="{FF2B5EF4-FFF2-40B4-BE49-F238E27FC236}">
                <a16:creationId xmlns:a16="http://schemas.microsoft.com/office/drawing/2014/main" id="{F31E3B94-1B0B-F128-CED6-807154016F60}"/>
              </a:ext>
            </a:extLst>
          </p:cNvPr>
          <p:cNvSpPr>
            <a:spLocks noGrp="1"/>
          </p:cNvSpPr>
          <p:nvPr>
            <p:ph type="title"/>
          </p:nvPr>
        </p:nvSpPr>
        <p:spPr>
          <a:xfrm>
            <a:off x="1667549" y="355600"/>
            <a:ext cx="3414992" cy="692150"/>
          </a:xfrm>
        </p:spPr>
        <p:txBody>
          <a:bodyPr/>
          <a:lstStyle/>
          <a:p>
            <a:r>
              <a:rPr lang="en-US"/>
              <a:t>Click to edit Master title style</a:t>
            </a:r>
            <a:endParaRPr lang="en-AU"/>
          </a:p>
        </p:txBody>
      </p:sp>
      <p:sp>
        <p:nvSpPr>
          <p:cNvPr id="2" name="Date Placeholder 1">
            <a:extLst>
              <a:ext uri="{FF2B5EF4-FFF2-40B4-BE49-F238E27FC236}">
                <a16:creationId xmlns:a16="http://schemas.microsoft.com/office/drawing/2014/main" id="{8C9D98C4-F819-DFAE-349D-8168F30C7C86}"/>
              </a:ext>
            </a:extLst>
          </p:cNvPr>
          <p:cNvSpPr>
            <a:spLocks noGrp="1"/>
          </p:cNvSpPr>
          <p:nvPr>
            <p:ph type="dt" sz="half" idx="32"/>
          </p:nvPr>
        </p:nvSpPr>
        <p:spPr>
          <a:xfrm>
            <a:off x="9077325" y="6558189"/>
            <a:ext cx="2743200" cy="144000"/>
          </a:xfrm>
          <a:prstGeom prst="rect">
            <a:avLst/>
          </a:prstGeom>
        </p:spPr>
        <p:txBody>
          <a:bodyPr/>
          <a:lstStyle>
            <a:lvl1pPr>
              <a:defRPr>
                <a:solidFill>
                  <a:schemeClr val="bg1"/>
                </a:solidFill>
              </a:defRPr>
            </a:lvl1pPr>
          </a:lstStyle>
          <a:p>
            <a:fld id="{CC551154-331C-4C2C-AE20-60A14D7D2EED}" type="datetime4">
              <a:rPr lang="en-AU" smtClean="0"/>
              <a:t>2 September 2026</a:t>
            </a:fld>
            <a:endParaRPr lang="en-AU"/>
          </a:p>
        </p:txBody>
      </p:sp>
    </p:spTree>
    <p:extLst>
      <p:ext uri="{BB962C8B-B14F-4D97-AF65-F5344CB8AC3E}">
        <p14:creationId xmlns:p14="http://schemas.microsoft.com/office/powerpoint/2010/main" val="2248746378"/>
      </p:ext>
    </p:extLst>
  </p:cSld>
  <p:clrMapOvr>
    <a:masterClrMapping/>
  </p:clrMapOvr>
  <p:extLst>
    <p:ext uri="{DCECCB84-F9BA-43D5-87BE-67443E8EF086}">
      <p15:sldGuideLst xmlns:p15="http://schemas.microsoft.com/office/powerpoint/2012/main">
        <p15:guide id="1" orient="horz" pos="1548">
          <p15:clr>
            <a:srgbClr val="FBAE40"/>
          </p15:clr>
        </p15:guide>
        <p15:guide id="2" pos="3210" userDrawn="1">
          <p15:clr>
            <a:srgbClr val="FBAE40"/>
          </p15:clr>
        </p15:guide>
        <p15:guide id="3" pos="3409">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x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7" name="Picture Placeholder 6">
            <a:extLst>
              <a:ext uri="{FF2B5EF4-FFF2-40B4-BE49-F238E27FC236}">
                <a16:creationId xmlns:a16="http://schemas.microsoft.com/office/drawing/2014/main" id="{21194636-FC41-7A3A-1C3F-F4392385FCA6}"/>
              </a:ext>
            </a:extLst>
          </p:cNvPr>
          <p:cNvSpPr>
            <a:spLocks noGrp="1"/>
          </p:cNvSpPr>
          <p:nvPr>
            <p:ph type="pic" sz="quarter" idx="20"/>
          </p:nvPr>
        </p:nvSpPr>
        <p:spPr>
          <a:xfrm>
            <a:off x="5195700" y="1047750"/>
            <a:ext cx="3096000" cy="4056685"/>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8" name="Picture Placeholder 7">
            <a:extLst>
              <a:ext uri="{FF2B5EF4-FFF2-40B4-BE49-F238E27FC236}">
                <a16:creationId xmlns:a16="http://schemas.microsoft.com/office/drawing/2014/main" id="{2CFB956D-3FBE-6F50-EB97-924BB2842BB8}"/>
              </a:ext>
            </a:extLst>
          </p:cNvPr>
          <p:cNvSpPr>
            <a:spLocks noGrp="1"/>
          </p:cNvSpPr>
          <p:nvPr>
            <p:ph type="pic" sz="quarter" idx="21"/>
          </p:nvPr>
        </p:nvSpPr>
        <p:spPr>
          <a:xfrm>
            <a:off x="8724525" y="1047750"/>
            <a:ext cx="3096000" cy="4056685"/>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10" name="Picture Placeholder 9">
            <a:extLst>
              <a:ext uri="{FF2B5EF4-FFF2-40B4-BE49-F238E27FC236}">
                <a16:creationId xmlns:a16="http://schemas.microsoft.com/office/drawing/2014/main" id="{B9BBBF59-54DD-542E-184C-4B62DBCDFB95}"/>
              </a:ext>
            </a:extLst>
          </p:cNvPr>
          <p:cNvSpPr>
            <a:spLocks noGrp="1"/>
          </p:cNvSpPr>
          <p:nvPr>
            <p:ph type="pic" sz="quarter" idx="22"/>
          </p:nvPr>
        </p:nvSpPr>
        <p:spPr>
          <a:xfrm>
            <a:off x="1666875" y="1047750"/>
            <a:ext cx="3096000" cy="4056685"/>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3" name="Date Placeholder 2">
            <a:extLst>
              <a:ext uri="{FF2B5EF4-FFF2-40B4-BE49-F238E27FC236}">
                <a16:creationId xmlns:a16="http://schemas.microsoft.com/office/drawing/2014/main" id="{3AF3DEFB-23D7-FAB6-F9D0-F4461B380775}"/>
              </a:ext>
            </a:extLst>
          </p:cNvPr>
          <p:cNvSpPr>
            <a:spLocks noGrp="1"/>
          </p:cNvSpPr>
          <p:nvPr>
            <p:ph type="dt" sz="half" idx="26"/>
          </p:nvPr>
        </p:nvSpPr>
        <p:spPr>
          <a:xfrm>
            <a:off x="9077325" y="6558189"/>
            <a:ext cx="2743200" cy="144000"/>
          </a:xfrm>
          <a:prstGeom prst="rect">
            <a:avLst/>
          </a:prstGeom>
        </p:spPr>
        <p:txBody>
          <a:bodyPr/>
          <a:lstStyle/>
          <a:p>
            <a:fld id="{9D5CB2C3-1E41-474F-B45C-0145AA843549}" type="datetime4">
              <a:rPr lang="en-AU" smtClean="0"/>
              <a:t>2 September 2026</a:t>
            </a:fld>
            <a:endParaRPr lang="en-AU"/>
          </a:p>
        </p:txBody>
      </p:sp>
      <p:sp>
        <p:nvSpPr>
          <p:cNvPr id="4" name="Text Placeholder 9">
            <a:extLst>
              <a:ext uri="{FF2B5EF4-FFF2-40B4-BE49-F238E27FC236}">
                <a16:creationId xmlns:a16="http://schemas.microsoft.com/office/drawing/2014/main" id="{7120E599-4F80-755B-51B2-0197F49D67E0}"/>
              </a:ext>
            </a:extLst>
          </p:cNvPr>
          <p:cNvSpPr>
            <a:spLocks noGrp="1"/>
          </p:cNvSpPr>
          <p:nvPr>
            <p:ph type="body" sz="quarter" idx="34" hasCustomPrompt="1"/>
          </p:nvPr>
        </p:nvSpPr>
        <p:spPr>
          <a:xfrm>
            <a:off x="1666875"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9" name="Text Placeholder 9">
            <a:extLst>
              <a:ext uri="{FF2B5EF4-FFF2-40B4-BE49-F238E27FC236}">
                <a16:creationId xmlns:a16="http://schemas.microsoft.com/office/drawing/2014/main" id="{D8A74866-4710-0269-0048-30212FA73E68}"/>
              </a:ext>
            </a:extLst>
          </p:cNvPr>
          <p:cNvSpPr>
            <a:spLocks noGrp="1"/>
          </p:cNvSpPr>
          <p:nvPr>
            <p:ph type="body" sz="quarter" idx="35" hasCustomPrompt="1"/>
          </p:nvPr>
        </p:nvSpPr>
        <p:spPr>
          <a:xfrm>
            <a:off x="5195700"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p:txBody>
      </p:sp>
      <p:sp>
        <p:nvSpPr>
          <p:cNvPr id="11" name="Text Placeholder 9">
            <a:extLst>
              <a:ext uri="{FF2B5EF4-FFF2-40B4-BE49-F238E27FC236}">
                <a16:creationId xmlns:a16="http://schemas.microsoft.com/office/drawing/2014/main" id="{CFCB0AC6-D234-B7B2-7DB6-30E7BB05E6A4}"/>
              </a:ext>
            </a:extLst>
          </p:cNvPr>
          <p:cNvSpPr>
            <a:spLocks noGrp="1"/>
          </p:cNvSpPr>
          <p:nvPr>
            <p:ph type="body" sz="quarter" idx="36" hasCustomPrompt="1"/>
          </p:nvPr>
        </p:nvSpPr>
        <p:spPr>
          <a:xfrm>
            <a:off x="8724525"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p:txBody>
      </p:sp>
    </p:spTree>
    <p:extLst>
      <p:ext uri="{BB962C8B-B14F-4D97-AF65-F5344CB8AC3E}">
        <p14:creationId xmlns:p14="http://schemas.microsoft.com/office/powerpoint/2010/main" val="250835475"/>
      </p:ext>
    </p:extLst>
  </p:cSld>
  <p:clrMapOvr>
    <a:masterClrMapping/>
  </p:clrMapOvr>
  <p:extLst>
    <p:ext uri="{DCECCB84-F9BA-43D5-87BE-67443E8EF086}">
      <p15:sldGuideLst xmlns:p15="http://schemas.microsoft.com/office/powerpoint/2012/main">
        <p15:guide id="2" pos="3009" userDrawn="1">
          <p15:clr>
            <a:srgbClr val="FBAE40"/>
          </p15:clr>
        </p15:guide>
        <p15:guide id="3" pos="3266" userDrawn="1">
          <p15:clr>
            <a:srgbClr val="FBAE40"/>
          </p15:clr>
        </p15:guide>
        <p15:guide id="4" pos="5212" userDrawn="1">
          <p15:clr>
            <a:srgbClr val="FBAE40"/>
          </p15:clr>
        </p15:guide>
        <p15:guide id="5" pos="5486"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7" name="Picture Placeholder 6">
            <a:extLst>
              <a:ext uri="{FF2B5EF4-FFF2-40B4-BE49-F238E27FC236}">
                <a16:creationId xmlns:a16="http://schemas.microsoft.com/office/drawing/2014/main" id="{21194636-FC41-7A3A-1C3F-F4392385FCA6}"/>
              </a:ext>
            </a:extLst>
          </p:cNvPr>
          <p:cNvSpPr>
            <a:spLocks noGrp="1"/>
          </p:cNvSpPr>
          <p:nvPr>
            <p:ph type="pic" sz="quarter" idx="20"/>
          </p:nvPr>
        </p:nvSpPr>
        <p:spPr>
          <a:xfrm>
            <a:off x="5195700" y="1047751"/>
            <a:ext cx="3096000" cy="2442210"/>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8" name="Picture Placeholder 7">
            <a:extLst>
              <a:ext uri="{FF2B5EF4-FFF2-40B4-BE49-F238E27FC236}">
                <a16:creationId xmlns:a16="http://schemas.microsoft.com/office/drawing/2014/main" id="{2CFB956D-3FBE-6F50-EB97-924BB2842BB8}"/>
              </a:ext>
            </a:extLst>
          </p:cNvPr>
          <p:cNvSpPr>
            <a:spLocks noGrp="1"/>
          </p:cNvSpPr>
          <p:nvPr>
            <p:ph type="pic" sz="quarter" idx="21"/>
          </p:nvPr>
        </p:nvSpPr>
        <p:spPr>
          <a:xfrm>
            <a:off x="8724525" y="1047751"/>
            <a:ext cx="3096000" cy="5445124"/>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10" name="Picture Placeholder 9">
            <a:extLst>
              <a:ext uri="{FF2B5EF4-FFF2-40B4-BE49-F238E27FC236}">
                <a16:creationId xmlns:a16="http://schemas.microsoft.com/office/drawing/2014/main" id="{B9BBBF59-54DD-542E-184C-4B62DBCDFB95}"/>
              </a:ext>
            </a:extLst>
          </p:cNvPr>
          <p:cNvSpPr>
            <a:spLocks noGrp="1"/>
          </p:cNvSpPr>
          <p:nvPr>
            <p:ph type="pic" sz="quarter" idx="22"/>
          </p:nvPr>
        </p:nvSpPr>
        <p:spPr>
          <a:xfrm>
            <a:off x="1666875" y="1047751"/>
            <a:ext cx="3096000" cy="2447290"/>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3" name="Picture Placeholder 6">
            <a:extLst>
              <a:ext uri="{FF2B5EF4-FFF2-40B4-BE49-F238E27FC236}">
                <a16:creationId xmlns:a16="http://schemas.microsoft.com/office/drawing/2014/main" id="{35239B5C-C52B-294C-5944-739023362B43}"/>
              </a:ext>
            </a:extLst>
          </p:cNvPr>
          <p:cNvSpPr>
            <a:spLocks noGrp="1"/>
          </p:cNvSpPr>
          <p:nvPr>
            <p:ph type="pic" sz="quarter" idx="23"/>
          </p:nvPr>
        </p:nvSpPr>
        <p:spPr>
          <a:xfrm>
            <a:off x="1666875" y="3820161"/>
            <a:ext cx="6624825" cy="2672714"/>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4" name="Date Placeholder 3">
            <a:extLst>
              <a:ext uri="{FF2B5EF4-FFF2-40B4-BE49-F238E27FC236}">
                <a16:creationId xmlns:a16="http://schemas.microsoft.com/office/drawing/2014/main" id="{FC279E48-1CA9-93A8-946A-BC5463D03F70}"/>
              </a:ext>
            </a:extLst>
          </p:cNvPr>
          <p:cNvSpPr>
            <a:spLocks noGrp="1"/>
          </p:cNvSpPr>
          <p:nvPr>
            <p:ph type="dt" sz="half" idx="24"/>
          </p:nvPr>
        </p:nvSpPr>
        <p:spPr>
          <a:xfrm>
            <a:off x="9077325" y="6558189"/>
            <a:ext cx="2743200" cy="144000"/>
          </a:xfrm>
          <a:prstGeom prst="rect">
            <a:avLst/>
          </a:prstGeom>
        </p:spPr>
        <p:txBody>
          <a:bodyPr/>
          <a:lstStyle/>
          <a:p>
            <a:fld id="{8AC80E6C-5FFD-43FC-93CF-99FC95FD0BB0}" type="datetime4">
              <a:rPr lang="en-AU" smtClean="0"/>
              <a:t>2 September 2026</a:t>
            </a:fld>
            <a:endParaRPr lang="en-AU"/>
          </a:p>
        </p:txBody>
      </p:sp>
    </p:spTree>
    <p:extLst>
      <p:ext uri="{BB962C8B-B14F-4D97-AF65-F5344CB8AC3E}">
        <p14:creationId xmlns:p14="http://schemas.microsoft.com/office/powerpoint/2010/main" val="2502093573"/>
      </p:ext>
    </p:extLst>
  </p:cSld>
  <p:clrMapOvr>
    <a:masterClrMapping/>
  </p:clrMapOvr>
  <p:extLst>
    <p:ext uri="{DCECCB84-F9BA-43D5-87BE-67443E8EF086}">
      <p15:sldGuideLst xmlns:p15="http://schemas.microsoft.com/office/powerpoint/2012/main">
        <p15:guide id="2" pos="3009" userDrawn="1">
          <p15:clr>
            <a:srgbClr val="FBAE40"/>
          </p15:clr>
        </p15:guide>
        <p15:guide id="3" pos="3266" userDrawn="1">
          <p15:clr>
            <a:srgbClr val="FBAE40"/>
          </p15:clr>
        </p15:guide>
        <p15:guide id="4" pos="5229" userDrawn="1">
          <p15:clr>
            <a:srgbClr val="FBAE40"/>
          </p15:clr>
        </p15:guide>
        <p15:guide id="5" pos="5486"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12" name="Chart Placeholder 11">
            <a:extLst>
              <a:ext uri="{FF2B5EF4-FFF2-40B4-BE49-F238E27FC236}">
                <a16:creationId xmlns:a16="http://schemas.microsoft.com/office/drawing/2014/main" id="{ECF8B7E9-CD1D-370A-31EC-7EFDA9906608}"/>
              </a:ext>
            </a:extLst>
          </p:cNvPr>
          <p:cNvSpPr>
            <a:spLocks noGrp="1"/>
          </p:cNvSpPr>
          <p:nvPr>
            <p:ph type="chart" sz="quarter" idx="27"/>
          </p:nvPr>
        </p:nvSpPr>
        <p:spPr>
          <a:xfrm>
            <a:off x="5195700" y="2457450"/>
            <a:ext cx="3096000" cy="3694494"/>
          </a:xfrm>
          <a:custGeom>
            <a:avLst/>
            <a:gdLst>
              <a:gd name="connsiteX0" fmla="*/ 0 w 3024000"/>
              <a:gd name="connsiteY0" fmla="*/ 0 h 4056685"/>
              <a:gd name="connsiteX1" fmla="*/ 708669 w 3024000"/>
              <a:gd name="connsiteY1" fmla="*/ 0 h 4056685"/>
              <a:gd name="connsiteX2" fmla="*/ 3024000 w 3024000"/>
              <a:gd name="connsiteY2" fmla="*/ 0 h 4056685"/>
              <a:gd name="connsiteX3" fmla="*/ 3024000 w 3024000"/>
              <a:gd name="connsiteY3" fmla="*/ 4056685 h 4056685"/>
              <a:gd name="connsiteX4" fmla="*/ 2685966 w 3024000"/>
              <a:gd name="connsiteY4" fmla="*/ 4056685 h 4056685"/>
              <a:gd name="connsiteX5" fmla="*/ 2685966 w 3024000"/>
              <a:gd name="connsiteY5" fmla="*/ 4056685 h 4056685"/>
              <a:gd name="connsiteX6" fmla="*/ 1543096 w 3024000"/>
              <a:gd name="connsiteY6" fmla="*/ 4056685 h 4056685"/>
              <a:gd name="connsiteX7" fmla="*/ 1193290 w 3024000"/>
              <a:gd name="connsiteY7" fmla="*/ 4056685 h 4056685"/>
              <a:gd name="connsiteX8" fmla="*/ 708669 w 3024000"/>
              <a:gd name="connsiteY8" fmla="*/ 4056685 h 4056685"/>
              <a:gd name="connsiteX9" fmla="*/ 0 w 3024000"/>
              <a:gd name="connsiteY9"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4000" h="4056685">
                <a:moveTo>
                  <a:pt x="0" y="0"/>
                </a:moveTo>
                <a:lnTo>
                  <a:pt x="708669" y="0"/>
                </a:lnTo>
                <a:lnTo>
                  <a:pt x="3024000" y="0"/>
                </a:lnTo>
                <a:lnTo>
                  <a:pt x="3024000" y="4056685"/>
                </a:lnTo>
                <a:lnTo>
                  <a:pt x="2685966" y="4056685"/>
                </a:lnTo>
                <a:lnTo>
                  <a:pt x="2685966" y="4056685"/>
                </a:lnTo>
                <a:lnTo>
                  <a:pt x="1543096" y="4056685"/>
                </a:lnTo>
                <a:lnTo>
                  <a:pt x="1193290" y="4056685"/>
                </a:lnTo>
                <a:lnTo>
                  <a:pt x="708669" y="4056685"/>
                </a:lnTo>
                <a:lnTo>
                  <a:pt x="0" y="4056685"/>
                </a:lnTo>
                <a:close/>
              </a:path>
            </a:pathLst>
          </a:custGeom>
        </p:spPr>
        <p:txBody>
          <a:bodyPr wrap="square">
            <a:noAutofit/>
          </a:bodyPr>
          <a:lstStyle/>
          <a:p>
            <a:r>
              <a:rPr lang="en-US"/>
              <a:t>Click icon to add chart</a:t>
            </a:r>
            <a:endParaRPr lang="en-AU"/>
          </a:p>
        </p:txBody>
      </p:sp>
      <p:sp>
        <p:nvSpPr>
          <p:cNvPr id="14" name="Chart Placeholder 13">
            <a:extLst>
              <a:ext uri="{FF2B5EF4-FFF2-40B4-BE49-F238E27FC236}">
                <a16:creationId xmlns:a16="http://schemas.microsoft.com/office/drawing/2014/main" id="{0CEB3A9B-9436-FB17-27B3-FEA0640878C9}"/>
              </a:ext>
            </a:extLst>
          </p:cNvPr>
          <p:cNvSpPr>
            <a:spLocks noGrp="1"/>
          </p:cNvSpPr>
          <p:nvPr>
            <p:ph type="chart" sz="quarter" idx="28"/>
          </p:nvPr>
        </p:nvSpPr>
        <p:spPr>
          <a:xfrm>
            <a:off x="1666876" y="2457450"/>
            <a:ext cx="3096000" cy="3694494"/>
          </a:xfrm>
          <a:custGeom>
            <a:avLst/>
            <a:gdLst>
              <a:gd name="connsiteX0" fmla="*/ 0 w 3024000"/>
              <a:gd name="connsiteY0" fmla="*/ 0 h 4056685"/>
              <a:gd name="connsiteX1" fmla="*/ 708669 w 3024000"/>
              <a:gd name="connsiteY1" fmla="*/ 0 h 4056685"/>
              <a:gd name="connsiteX2" fmla="*/ 3024000 w 3024000"/>
              <a:gd name="connsiteY2" fmla="*/ 0 h 4056685"/>
              <a:gd name="connsiteX3" fmla="*/ 3024000 w 3024000"/>
              <a:gd name="connsiteY3" fmla="*/ 0 h 4056685"/>
              <a:gd name="connsiteX4" fmla="*/ 3024000 w 3024000"/>
              <a:gd name="connsiteY4" fmla="*/ 4056685 h 4056685"/>
              <a:gd name="connsiteX5" fmla="*/ 3024000 w 3024000"/>
              <a:gd name="connsiteY5" fmla="*/ 4056685 h 4056685"/>
              <a:gd name="connsiteX6" fmla="*/ 708669 w 3024000"/>
              <a:gd name="connsiteY6" fmla="*/ 4056685 h 4056685"/>
              <a:gd name="connsiteX7" fmla="*/ 0 w 3024000"/>
              <a:gd name="connsiteY7"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000" h="4056685">
                <a:moveTo>
                  <a:pt x="0" y="0"/>
                </a:moveTo>
                <a:lnTo>
                  <a:pt x="708669" y="0"/>
                </a:lnTo>
                <a:lnTo>
                  <a:pt x="3024000" y="0"/>
                </a:lnTo>
                <a:lnTo>
                  <a:pt x="3024000" y="0"/>
                </a:lnTo>
                <a:lnTo>
                  <a:pt x="3024000" y="4056685"/>
                </a:lnTo>
                <a:lnTo>
                  <a:pt x="3024000" y="4056685"/>
                </a:lnTo>
                <a:lnTo>
                  <a:pt x="708669" y="4056685"/>
                </a:lnTo>
                <a:lnTo>
                  <a:pt x="0" y="4056685"/>
                </a:lnTo>
                <a:close/>
              </a:path>
            </a:pathLst>
          </a:custGeom>
        </p:spPr>
        <p:txBody>
          <a:bodyPr wrap="square">
            <a:noAutofit/>
          </a:bodyPr>
          <a:lstStyle/>
          <a:p>
            <a:r>
              <a:rPr lang="en-US"/>
              <a:t>Click icon to add chart</a:t>
            </a:r>
            <a:endParaRPr lang="en-AU"/>
          </a:p>
        </p:txBody>
      </p:sp>
      <p:sp>
        <p:nvSpPr>
          <p:cNvPr id="16" name="Text Placeholder 11">
            <a:extLst>
              <a:ext uri="{FF2B5EF4-FFF2-40B4-BE49-F238E27FC236}">
                <a16:creationId xmlns:a16="http://schemas.microsoft.com/office/drawing/2014/main" id="{9C8D151E-31E0-3803-6840-118030A870A1}"/>
              </a:ext>
            </a:extLst>
          </p:cNvPr>
          <p:cNvSpPr>
            <a:spLocks noGrp="1"/>
          </p:cNvSpPr>
          <p:nvPr>
            <p:ph type="body" sz="quarter" idx="19" hasCustomPrompt="1"/>
          </p:nvPr>
        </p:nvSpPr>
        <p:spPr>
          <a:xfrm>
            <a:off x="1666876" y="6249988"/>
            <a:ext cx="3096000" cy="242887"/>
          </a:xfrm>
        </p:spPr>
        <p:txBody>
          <a:bodyPr anchor="b" anchorCtr="0"/>
          <a:lstStyle>
            <a:lvl1pPr>
              <a:defRPr sz="800" b="1"/>
            </a:lvl1pPr>
          </a:lstStyle>
          <a:p>
            <a:pPr lvl="0"/>
            <a:r>
              <a:rPr lang="en-US"/>
              <a:t>Chart title – Description of context.</a:t>
            </a:r>
            <a:endParaRPr lang="en-AU"/>
          </a:p>
        </p:txBody>
      </p:sp>
      <p:sp>
        <p:nvSpPr>
          <p:cNvPr id="19" name="Text Placeholder 11">
            <a:extLst>
              <a:ext uri="{FF2B5EF4-FFF2-40B4-BE49-F238E27FC236}">
                <a16:creationId xmlns:a16="http://schemas.microsoft.com/office/drawing/2014/main" id="{7E72C6CE-98BF-7F08-E4CF-F98D6FE9876C}"/>
              </a:ext>
            </a:extLst>
          </p:cNvPr>
          <p:cNvSpPr>
            <a:spLocks noGrp="1"/>
          </p:cNvSpPr>
          <p:nvPr>
            <p:ph type="body" sz="quarter" idx="29" hasCustomPrompt="1"/>
          </p:nvPr>
        </p:nvSpPr>
        <p:spPr>
          <a:xfrm>
            <a:off x="5195700" y="6249988"/>
            <a:ext cx="3096000" cy="242887"/>
          </a:xfrm>
        </p:spPr>
        <p:txBody>
          <a:bodyPr anchor="b" anchorCtr="0"/>
          <a:lstStyle>
            <a:lvl1pPr>
              <a:defRPr sz="800" b="1"/>
            </a:lvl1pPr>
          </a:lstStyle>
          <a:p>
            <a:pPr lvl="0"/>
            <a:r>
              <a:rPr lang="en-US"/>
              <a:t>Chart title – Description of context.</a:t>
            </a:r>
            <a:endParaRPr lang="en-AU"/>
          </a:p>
        </p:txBody>
      </p:sp>
      <p:sp>
        <p:nvSpPr>
          <p:cNvPr id="3" name="Text Placeholder 6">
            <a:extLst>
              <a:ext uri="{FF2B5EF4-FFF2-40B4-BE49-F238E27FC236}">
                <a16:creationId xmlns:a16="http://schemas.microsoft.com/office/drawing/2014/main" id="{614ABA1B-AD7B-8C90-AC57-C6D4789C6960}"/>
              </a:ext>
            </a:extLst>
          </p:cNvPr>
          <p:cNvSpPr>
            <a:spLocks noGrp="1"/>
          </p:cNvSpPr>
          <p:nvPr>
            <p:ph type="body" sz="quarter" idx="15" hasCustomPrompt="1"/>
          </p:nvPr>
        </p:nvSpPr>
        <p:spPr>
          <a:xfrm>
            <a:off x="1666876" y="1047750"/>
            <a:ext cx="10153650" cy="688975"/>
          </a:xfrm>
        </p:spPr>
        <p:txBody>
          <a:bodyPr/>
          <a:lstStyle>
            <a:lvl1pPr>
              <a:defRPr sz="2200"/>
            </a:lvl1pPr>
          </a:lstStyle>
          <a:p>
            <a:pPr lvl="0"/>
            <a:r>
              <a:rPr lang="en-US"/>
              <a:t>“Pull-quote dolor sit </a:t>
            </a:r>
            <a:r>
              <a:rPr lang="en-US" err="1"/>
              <a:t>amet</a:t>
            </a:r>
            <a:r>
              <a:rPr lang="en-US"/>
              <a:t> </a:t>
            </a:r>
            <a:r>
              <a:rPr lang="en-US" err="1"/>
              <a:t>consectetur</a:t>
            </a:r>
            <a:r>
              <a:rPr lang="en-US"/>
              <a:t>. Integer </a:t>
            </a:r>
            <a:r>
              <a:rPr lang="en-US" err="1"/>
              <a:t>enim</a:t>
            </a:r>
            <a:r>
              <a:rPr lang="en-US"/>
              <a:t> </a:t>
            </a:r>
            <a:r>
              <a:rPr lang="en-US" err="1"/>
              <a:t>purus</a:t>
            </a:r>
            <a:r>
              <a:rPr lang="en-US"/>
              <a:t> </a:t>
            </a:r>
            <a:r>
              <a:rPr lang="en-US" err="1"/>
              <a:t>pretium</a:t>
            </a:r>
            <a:r>
              <a:rPr lang="en-US"/>
              <a:t> </a:t>
            </a:r>
            <a:r>
              <a:rPr lang="en-US" err="1"/>
              <a:t>enim</a:t>
            </a:r>
            <a:r>
              <a:rPr lang="en-US"/>
              <a:t> </a:t>
            </a:r>
            <a:r>
              <a:rPr lang="en-US" err="1"/>
              <a:t>eget</a:t>
            </a:r>
            <a:r>
              <a:rPr lang="en-US"/>
              <a:t> </a:t>
            </a:r>
            <a:r>
              <a:rPr lang="en-US" err="1"/>
              <a:t>facilisi</a:t>
            </a:r>
            <a:r>
              <a:rPr lang="en-US"/>
              <a:t>.”</a:t>
            </a:r>
          </a:p>
        </p:txBody>
      </p:sp>
      <p:sp>
        <p:nvSpPr>
          <p:cNvPr id="4" name="Date Placeholder 3">
            <a:extLst>
              <a:ext uri="{FF2B5EF4-FFF2-40B4-BE49-F238E27FC236}">
                <a16:creationId xmlns:a16="http://schemas.microsoft.com/office/drawing/2014/main" id="{D41E958C-221B-B4D8-ED43-0B97C771D87C}"/>
              </a:ext>
            </a:extLst>
          </p:cNvPr>
          <p:cNvSpPr>
            <a:spLocks noGrp="1"/>
          </p:cNvSpPr>
          <p:nvPr>
            <p:ph type="dt" sz="half" idx="30"/>
          </p:nvPr>
        </p:nvSpPr>
        <p:spPr>
          <a:xfrm>
            <a:off x="9077325" y="6558189"/>
            <a:ext cx="2743200" cy="144000"/>
          </a:xfrm>
          <a:prstGeom prst="rect">
            <a:avLst/>
          </a:prstGeom>
        </p:spPr>
        <p:txBody>
          <a:bodyPr/>
          <a:lstStyle/>
          <a:p>
            <a:fld id="{CA97427A-B870-4288-B611-568DA6A7A9AB}" type="datetime4">
              <a:rPr lang="en-AU" smtClean="0"/>
              <a:t>2 September 2026</a:t>
            </a:fld>
            <a:endParaRPr lang="en-AU"/>
          </a:p>
        </p:txBody>
      </p:sp>
      <p:sp>
        <p:nvSpPr>
          <p:cNvPr id="7" name="Text Placeholder 9">
            <a:extLst>
              <a:ext uri="{FF2B5EF4-FFF2-40B4-BE49-F238E27FC236}">
                <a16:creationId xmlns:a16="http://schemas.microsoft.com/office/drawing/2014/main" id="{E7EFF077-CD0A-01C6-8D96-C98B90BA250B}"/>
              </a:ext>
            </a:extLst>
          </p:cNvPr>
          <p:cNvSpPr>
            <a:spLocks noGrp="1"/>
          </p:cNvSpPr>
          <p:nvPr>
            <p:ph type="body" sz="quarter" idx="37" hasCustomPrompt="1"/>
          </p:nvPr>
        </p:nvSpPr>
        <p:spPr>
          <a:xfrm>
            <a:off x="8724525" y="2457451"/>
            <a:ext cx="3096000" cy="4035424"/>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p:txBody>
      </p:sp>
    </p:spTree>
    <p:extLst>
      <p:ext uri="{BB962C8B-B14F-4D97-AF65-F5344CB8AC3E}">
        <p14:creationId xmlns:p14="http://schemas.microsoft.com/office/powerpoint/2010/main" val="1143797864"/>
      </p:ext>
    </p:extLst>
  </p:cSld>
  <p:clrMapOvr>
    <a:masterClrMapping/>
  </p:clrMapOvr>
  <p:extLst>
    <p:ext uri="{DCECCB84-F9BA-43D5-87BE-67443E8EF086}">
      <p15:sldGuideLst xmlns:p15="http://schemas.microsoft.com/office/powerpoint/2012/main">
        <p15:guide id="1" orient="horz" pos="1548">
          <p15:clr>
            <a:srgbClr val="FBAE40"/>
          </p15:clr>
        </p15:guide>
        <p15:guide id="2" pos="3003" userDrawn="1">
          <p15:clr>
            <a:srgbClr val="FBAE40"/>
          </p15:clr>
        </p15:guide>
        <p15:guide id="3" pos="3266" userDrawn="1">
          <p15:clr>
            <a:srgbClr val="FBAE40"/>
          </p15:clr>
        </p15:guide>
        <p15:guide id="4" pos="5223" userDrawn="1">
          <p15:clr>
            <a:srgbClr val="FBAE40"/>
          </p15:clr>
        </p15:guide>
        <p15:guide id="5" pos="5492"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3 x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9" name="Chart Placeholder 8">
            <a:extLst>
              <a:ext uri="{FF2B5EF4-FFF2-40B4-BE49-F238E27FC236}">
                <a16:creationId xmlns:a16="http://schemas.microsoft.com/office/drawing/2014/main" id="{37B328A9-8CD5-3580-424C-6964168B9E77}"/>
              </a:ext>
            </a:extLst>
          </p:cNvPr>
          <p:cNvSpPr>
            <a:spLocks noGrp="1"/>
          </p:cNvSpPr>
          <p:nvPr>
            <p:ph type="chart" sz="quarter" idx="26"/>
          </p:nvPr>
        </p:nvSpPr>
        <p:spPr>
          <a:xfrm>
            <a:off x="8724524" y="1047751"/>
            <a:ext cx="3096000" cy="3727450"/>
          </a:xfrm>
          <a:custGeom>
            <a:avLst/>
            <a:gdLst>
              <a:gd name="connsiteX0" fmla="*/ 0 w 3024000"/>
              <a:gd name="connsiteY0" fmla="*/ 0 h 4056685"/>
              <a:gd name="connsiteX1" fmla="*/ 708669 w 3024000"/>
              <a:gd name="connsiteY1" fmla="*/ 0 h 4056685"/>
              <a:gd name="connsiteX2" fmla="*/ 3023999 w 3024000"/>
              <a:gd name="connsiteY2" fmla="*/ 0 h 4056685"/>
              <a:gd name="connsiteX3" fmla="*/ 3024000 w 3024000"/>
              <a:gd name="connsiteY3" fmla="*/ 0 h 4056685"/>
              <a:gd name="connsiteX4" fmla="*/ 3024000 w 3024000"/>
              <a:gd name="connsiteY4" fmla="*/ 4056685 h 4056685"/>
              <a:gd name="connsiteX5" fmla="*/ 3023999 w 3024000"/>
              <a:gd name="connsiteY5" fmla="*/ 4056685 h 4056685"/>
              <a:gd name="connsiteX6" fmla="*/ 708669 w 3024000"/>
              <a:gd name="connsiteY6" fmla="*/ 4056685 h 4056685"/>
              <a:gd name="connsiteX7" fmla="*/ 0 w 3024000"/>
              <a:gd name="connsiteY7"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000" h="4056685">
                <a:moveTo>
                  <a:pt x="0" y="0"/>
                </a:moveTo>
                <a:lnTo>
                  <a:pt x="708669" y="0"/>
                </a:lnTo>
                <a:lnTo>
                  <a:pt x="3023999" y="0"/>
                </a:lnTo>
                <a:lnTo>
                  <a:pt x="3024000" y="0"/>
                </a:lnTo>
                <a:lnTo>
                  <a:pt x="3024000" y="4056685"/>
                </a:lnTo>
                <a:lnTo>
                  <a:pt x="3023999" y="4056685"/>
                </a:lnTo>
                <a:lnTo>
                  <a:pt x="708669" y="4056685"/>
                </a:lnTo>
                <a:lnTo>
                  <a:pt x="0" y="4056685"/>
                </a:lnTo>
                <a:close/>
              </a:path>
            </a:pathLst>
          </a:custGeom>
        </p:spPr>
        <p:txBody>
          <a:bodyPr wrap="square">
            <a:noAutofit/>
          </a:bodyPr>
          <a:lstStyle/>
          <a:p>
            <a:r>
              <a:rPr lang="en-US"/>
              <a:t>Click icon to add chart</a:t>
            </a:r>
            <a:endParaRPr lang="en-AU"/>
          </a:p>
        </p:txBody>
      </p:sp>
      <p:sp>
        <p:nvSpPr>
          <p:cNvPr id="12" name="Chart Placeholder 11">
            <a:extLst>
              <a:ext uri="{FF2B5EF4-FFF2-40B4-BE49-F238E27FC236}">
                <a16:creationId xmlns:a16="http://schemas.microsoft.com/office/drawing/2014/main" id="{ECF8B7E9-CD1D-370A-31EC-7EFDA9906608}"/>
              </a:ext>
            </a:extLst>
          </p:cNvPr>
          <p:cNvSpPr>
            <a:spLocks noGrp="1"/>
          </p:cNvSpPr>
          <p:nvPr>
            <p:ph type="chart" sz="quarter" idx="27"/>
          </p:nvPr>
        </p:nvSpPr>
        <p:spPr>
          <a:xfrm>
            <a:off x="5195700" y="1047751"/>
            <a:ext cx="3096000" cy="3727450"/>
          </a:xfrm>
          <a:custGeom>
            <a:avLst/>
            <a:gdLst>
              <a:gd name="connsiteX0" fmla="*/ 0 w 3024000"/>
              <a:gd name="connsiteY0" fmla="*/ 0 h 4056685"/>
              <a:gd name="connsiteX1" fmla="*/ 708669 w 3024000"/>
              <a:gd name="connsiteY1" fmla="*/ 0 h 4056685"/>
              <a:gd name="connsiteX2" fmla="*/ 3024000 w 3024000"/>
              <a:gd name="connsiteY2" fmla="*/ 0 h 4056685"/>
              <a:gd name="connsiteX3" fmla="*/ 3024000 w 3024000"/>
              <a:gd name="connsiteY3" fmla="*/ 4056685 h 4056685"/>
              <a:gd name="connsiteX4" fmla="*/ 2685966 w 3024000"/>
              <a:gd name="connsiteY4" fmla="*/ 4056685 h 4056685"/>
              <a:gd name="connsiteX5" fmla="*/ 2685966 w 3024000"/>
              <a:gd name="connsiteY5" fmla="*/ 4056685 h 4056685"/>
              <a:gd name="connsiteX6" fmla="*/ 1543096 w 3024000"/>
              <a:gd name="connsiteY6" fmla="*/ 4056685 h 4056685"/>
              <a:gd name="connsiteX7" fmla="*/ 1193290 w 3024000"/>
              <a:gd name="connsiteY7" fmla="*/ 4056685 h 4056685"/>
              <a:gd name="connsiteX8" fmla="*/ 708669 w 3024000"/>
              <a:gd name="connsiteY8" fmla="*/ 4056685 h 4056685"/>
              <a:gd name="connsiteX9" fmla="*/ 0 w 3024000"/>
              <a:gd name="connsiteY9"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4000" h="4056685">
                <a:moveTo>
                  <a:pt x="0" y="0"/>
                </a:moveTo>
                <a:lnTo>
                  <a:pt x="708669" y="0"/>
                </a:lnTo>
                <a:lnTo>
                  <a:pt x="3024000" y="0"/>
                </a:lnTo>
                <a:lnTo>
                  <a:pt x="3024000" y="4056685"/>
                </a:lnTo>
                <a:lnTo>
                  <a:pt x="2685966" y="4056685"/>
                </a:lnTo>
                <a:lnTo>
                  <a:pt x="2685966" y="4056685"/>
                </a:lnTo>
                <a:lnTo>
                  <a:pt x="1543096" y="4056685"/>
                </a:lnTo>
                <a:lnTo>
                  <a:pt x="1193290" y="4056685"/>
                </a:lnTo>
                <a:lnTo>
                  <a:pt x="708669" y="4056685"/>
                </a:lnTo>
                <a:lnTo>
                  <a:pt x="0" y="4056685"/>
                </a:lnTo>
                <a:close/>
              </a:path>
            </a:pathLst>
          </a:custGeom>
        </p:spPr>
        <p:txBody>
          <a:bodyPr wrap="square">
            <a:noAutofit/>
          </a:bodyPr>
          <a:lstStyle/>
          <a:p>
            <a:r>
              <a:rPr lang="en-US"/>
              <a:t>Click icon to add chart</a:t>
            </a:r>
            <a:endParaRPr lang="en-AU"/>
          </a:p>
        </p:txBody>
      </p:sp>
      <p:sp>
        <p:nvSpPr>
          <p:cNvPr id="14" name="Chart Placeholder 13">
            <a:extLst>
              <a:ext uri="{FF2B5EF4-FFF2-40B4-BE49-F238E27FC236}">
                <a16:creationId xmlns:a16="http://schemas.microsoft.com/office/drawing/2014/main" id="{0CEB3A9B-9436-FB17-27B3-FEA0640878C9}"/>
              </a:ext>
            </a:extLst>
          </p:cNvPr>
          <p:cNvSpPr>
            <a:spLocks noGrp="1"/>
          </p:cNvSpPr>
          <p:nvPr>
            <p:ph type="chart" sz="quarter" idx="28"/>
          </p:nvPr>
        </p:nvSpPr>
        <p:spPr>
          <a:xfrm>
            <a:off x="1666876" y="1047751"/>
            <a:ext cx="3096000" cy="3727450"/>
          </a:xfrm>
          <a:custGeom>
            <a:avLst/>
            <a:gdLst>
              <a:gd name="connsiteX0" fmla="*/ 0 w 3024000"/>
              <a:gd name="connsiteY0" fmla="*/ 0 h 4056685"/>
              <a:gd name="connsiteX1" fmla="*/ 708669 w 3024000"/>
              <a:gd name="connsiteY1" fmla="*/ 0 h 4056685"/>
              <a:gd name="connsiteX2" fmla="*/ 3024000 w 3024000"/>
              <a:gd name="connsiteY2" fmla="*/ 0 h 4056685"/>
              <a:gd name="connsiteX3" fmla="*/ 3024000 w 3024000"/>
              <a:gd name="connsiteY3" fmla="*/ 0 h 4056685"/>
              <a:gd name="connsiteX4" fmla="*/ 3024000 w 3024000"/>
              <a:gd name="connsiteY4" fmla="*/ 4056685 h 4056685"/>
              <a:gd name="connsiteX5" fmla="*/ 3024000 w 3024000"/>
              <a:gd name="connsiteY5" fmla="*/ 4056685 h 4056685"/>
              <a:gd name="connsiteX6" fmla="*/ 708669 w 3024000"/>
              <a:gd name="connsiteY6" fmla="*/ 4056685 h 4056685"/>
              <a:gd name="connsiteX7" fmla="*/ 0 w 3024000"/>
              <a:gd name="connsiteY7"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4000" h="4056685">
                <a:moveTo>
                  <a:pt x="0" y="0"/>
                </a:moveTo>
                <a:lnTo>
                  <a:pt x="708669" y="0"/>
                </a:lnTo>
                <a:lnTo>
                  <a:pt x="3024000" y="0"/>
                </a:lnTo>
                <a:lnTo>
                  <a:pt x="3024000" y="0"/>
                </a:lnTo>
                <a:lnTo>
                  <a:pt x="3024000" y="4056685"/>
                </a:lnTo>
                <a:lnTo>
                  <a:pt x="3024000" y="4056685"/>
                </a:lnTo>
                <a:lnTo>
                  <a:pt x="708669" y="4056685"/>
                </a:lnTo>
                <a:lnTo>
                  <a:pt x="0" y="4056685"/>
                </a:lnTo>
                <a:close/>
              </a:path>
            </a:pathLst>
          </a:custGeom>
        </p:spPr>
        <p:txBody>
          <a:bodyPr wrap="square">
            <a:noAutofit/>
          </a:bodyPr>
          <a:lstStyle/>
          <a:p>
            <a:r>
              <a:rPr lang="en-US"/>
              <a:t>Click icon to add chart</a:t>
            </a:r>
            <a:endParaRPr lang="en-AU"/>
          </a:p>
        </p:txBody>
      </p:sp>
      <p:sp>
        <p:nvSpPr>
          <p:cNvPr id="3" name="Text Placeholder 11">
            <a:extLst>
              <a:ext uri="{FF2B5EF4-FFF2-40B4-BE49-F238E27FC236}">
                <a16:creationId xmlns:a16="http://schemas.microsoft.com/office/drawing/2014/main" id="{3C3F64B9-DC99-4F67-1385-5A47BB15CC05}"/>
              </a:ext>
            </a:extLst>
          </p:cNvPr>
          <p:cNvSpPr>
            <a:spLocks noGrp="1"/>
          </p:cNvSpPr>
          <p:nvPr>
            <p:ph type="body" sz="quarter" idx="19" hasCustomPrompt="1"/>
          </p:nvPr>
        </p:nvSpPr>
        <p:spPr>
          <a:xfrm>
            <a:off x="1666876" y="4792028"/>
            <a:ext cx="3096000" cy="242887"/>
          </a:xfrm>
        </p:spPr>
        <p:txBody>
          <a:bodyPr anchor="b" anchorCtr="0"/>
          <a:lstStyle>
            <a:lvl1pPr>
              <a:defRPr sz="900" b="1"/>
            </a:lvl1pPr>
          </a:lstStyle>
          <a:p>
            <a:pPr lvl="0"/>
            <a:r>
              <a:rPr lang="en-US"/>
              <a:t>Chart title – Description of context.</a:t>
            </a:r>
            <a:endParaRPr lang="en-AU"/>
          </a:p>
        </p:txBody>
      </p:sp>
      <p:sp>
        <p:nvSpPr>
          <p:cNvPr id="4" name="Text Placeholder 11">
            <a:extLst>
              <a:ext uri="{FF2B5EF4-FFF2-40B4-BE49-F238E27FC236}">
                <a16:creationId xmlns:a16="http://schemas.microsoft.com/office/drawing/2014/main" id="{375C5A5A-75B6-A228-BB2F-EEAA9214A9E0}"/>
              </a:ext>
            </a:extLst>
          </p:cNvPr>
          <p:cNvSpPr>
            <a:spLocks noGrp="1"/>
          </p:cNvSpPr>
          <p:nvPr>
            <p:ph type="body" sz="quarter" idx="29" hasCustomPrompt="1"/>
          </p:nvPr>
        </p:nvSpPr>
        <p:spPr>
          <a:xfrm>
            <a:off x="5195700" y="4792028"/>
            <a:ext cx="3096000" cy="242887"/>
          </a:xfrm>
        </p:spPr>
        <p:txBody>
          <a:bodyPr anchor="b" anchorCtr="0"/>
          <a:lstStyle>
            <a:lvl1pPr>
              <a:defRPr sz="900" b="1"/>
            </a:lvl1pPr>
          </a:lstStyle>
          <a:p>
            <a:pPr lvl="0"/>
            <a:r>
              <a:rPr lang="en-US"/>
              <a:t>Chart title – Description of context.</a:t>
            </a:r>
            <a:endParaRPr lang="en-AU"/>
          </a:p>
        </p:txBody>
      </p:sp>
      <p:sp>
        <p:nvSpPr>
          <p:cNvPr id="7" name="Text Placeholder 11">
            <a:extLst>
              <a:ext uri="{FF2B5EF4-FFF2-40B4-BE49-F238E27FC236}">
                <a16:creationId xmlns:a16="http://schemas.microsoft.com/office/drawing/2014/main" id="{3002D631-ECDE-47A8-256F-D2A12D6C59DF}"/>
              </a:ext>
            </a:extLst>
          </p:cNvPr>
          <p:cNvSpPr>
            <a:spLocks noGrp="1"/>
          </p:cNvSpPr>
          <p:nvPr>
            <p:ph type="body" sz="quarter" idx="30" hasCustomPrompt="1"/>
          </p:nvPr>
        </p:nvSpPr>
        <p:spPr>
          <a:xfrm>
            <a:off x="8724524" y="4792028"/>
            <a:ext cx="3096000" cy="242887"/>
          </a:xfrm>
        </p:spPr>
        <p:txBody>
          <a:bodyPr anchor="b" anchorCtr="0"/>
          <a:lstStyle>
            <a:lvl1pPr>
              <a:defRPr sz="900" b="1"/>
            </a:lvl1pPr>
          </a:lstStyle>
          <a:p>
            <a:pPr lvl="0"/>
            <a:r>
              <a:rPr lang="en-US"/>
              <a:t>Chart title – Description of context.</a:t>
            </a:r>
            <a:endParaRPr lang="en-AU"/>
          </a:p>
        </p:txBody>
      </p:sp>
      <p:sp>
        <p:nvSpPr>
          <p:cNvPr id="5" name="Date Placeholder 4">
            <a:extLst>
              <a:ext uri="{FF2B5EF4-FFF2-40B4-BE49-F238E27FC236}">
                <a16:creationId xmlns:a16="http://schemas.microsoft.com/office/drawing/2014/main" id="{6E01DF43-0BED-43BB-40AD-9BDBE2EA6978}"/>
              </a:ext>
            </a:extLst>
          </p:cNvPr>
          <p:cNvSpPr>
            <a:spLocks noGrp="1"/>
          </p:cNvSpPr>
          <p:nvPr>
            <p:ph type="dt" sz="half" idx="31"/>
          </p:nvPr>
        </p:nvSpPr>
        <p:spPr>
          <a:xfrm>
            <a:off x="9077325" y="6558189"/>
            <a:ext cx="2743200" cy="144000"/>
          </a:xfrm>
          <a:prstGeom prst="rect">
            <a:avLst/>
          </a:prstGeom>
        </p:spPr>
        <p:txBody>
          <a:bodyPr/>
          <a:lstStyle/>
          <a:p>
            <a:fld id="{065A3477-97E6-4B51-BDB8-70928CEF336A}" type="datetime4">
              <a:rPr lang="en-AU" smtClean="0"/>
              <a:t>2 September 2026</a:t>
            </a:fld>
            <a:endParaRPr lang="en-AU"/>
          </a:p>
        </p:txBody>
      </p:sp>
      <p:sp>
        <p:nvSpPr>
          <p:cNvPr id="6" name="Footer Placeholder 5">
            <a:extLst>
              <a:ext uri="{FF2B5EF4-FFF2-40B4-BE49-F238E27FC236}">
                <a16:creationId xmlns:a16="http://schemas.microsoft.com/office/drawing/2014/main" id="{144D712C-7DBD-8259-D354-F0274041B525}"/>
              </a:ext>
            </a:extLst>
          </p:cNvPr>
          <p:cNvSpPr>
            <a:spLocks noGrp="1"/>
          </p:cNvSpPr>
          <p:nvPr>
            <p:ph type="ftr" sz="quarter" idx="32"/>
          </p:nvPr>
        </p:nvSpPr>
        <p:spPr/>
        <p:txBody>
          <a:bodyPr/>
          <a:lstStyle/>
          <a:p>
            <a:r>
              <a:rPr lang="en-AU"/>
              <a:t>Presentation Title</a:t>
            </a:r>
          </a:p>
        </p:txBody>
      </p:sp>
      <p:sp>
        <p:nvSpPr>
          <p:cNvPr id="8" name="Slide Number Placeholder 7">
            <a:extLst>
              <a:ext uri="{FF2B5EF4-FFF2-40B4-BE49-F238E27FC236}">
                <a16:creationId xmlns:a16="http://schemas.microsoft.com/office/drawing/2014/main" id="{96F0CCFC-F0AA-2DB3-EE88-BDEC0C85858A}"/>
              </a:ext>
            </a:extLst>
          </p:cNvPr>
          <p:cNvSpPr>
            <a:spLocks noGrp="1"/>
          </p:cNvSpPr>
          <p:nvPr>
            <p:ph type="sldNum" sz="quarter" idx="33"/>
          </p:nvPr>
        </p:nvSpPr>
        <p:spPr/>
        <p:txBody>
          <a:bodyPr/>
          <a:lstStyle/>
          <a:p>
            <a:fld id="{EE10EAEA-11A2-41EC-9293-5CE82E9E4282}" type="slidenum">
              <a:rPr lang="en-AU" smtClean="0"/>
              <a:pPr/>
              <a:t>‹#›</a:t>
            </a:fld>
            <a:endParaRPr lang="en-AU"/>
          </a:p>
        </p:txBody>
      </p:sp>
      <p:sp>
        <p:nvSpPr>
          <p:cNvPr id="10" name="Text Placeholder 9">
            <a:extLst>
              <a:ext uri="{FF2B5EF4-FFF2-40B4-BE49-F238E27FC236}">
                <a16:creationId xmlns:a16="http://schemas.microsoft.com/office/drawing/2014/main" id="{4D427974-133D-E131-9921-0A6A03D19BE4}"/>
              </a:ext>
            </a:extLst>
          </p:cNvPr>
          <p:cNvSpPr>
            <a:spLocks noGrp="1"/>
          </p:cNvSpPr>
          <p:nvPr>
            <p:ph type="body" sz="quarter" idx="34" hasCustomPrompt="1"/>
          </p:nvPr>
        </p:nvSpPr>
        <p:spPr>
          <a:xfrm>
            <a:off x="1666875"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11" name="Text Placeholder 9">
            <a:extLst>
              <a:ext uri="{FF2B5EF4-FFF2-40B4-BE49-F238E27FC236}">
                <a16:creationId xmlns:a16="http://schemas.microsoft.com/office/drawing/2014/main" id="{4E509DF6-E051-DC68-2124-0C8C50659D47}"/>
              </a:ext>
            </a:extLst>
          </p:cNvPr>
          <p:cNvSpPr>
            <a:spLocks noGrp="1"/>
          </p:cNvSpPr>
          <p:nvPr>
            <p:ph type="body" sz="quarter" idx="35" hasCustomPrompt="1"/>
          </p:nvPr>
        </p:nvSpPr>
        <p:spPr>
          <a:xfrm>
            <a:off x="5195700"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p:txBody>
      </p:sp>
      <p:sp>
        <p:nvSpPr>
          <p:cNvPr id="13" name="Text Placeholder 9">
            <a:extLst>
              <a:ext uri="{FF2B5EF4-FFF2-40B4-BE49-F238E27FC236}">
                <a16:creationId xmlns:a16="http://schemas.microsoft.com/office/drawing/2014/main" id="{3C8E3BC1-1855-71D2-58D5-7FC99CB573DA}"/>
              </a:ext>
            </a:extLst>
          </p:cNvPr>
          <p:cNvSpPr>
            <a:spLocks noGrp="1"/>
          </p:cNvSpPr>
          <p:nvPr>
            <p:ph type="body" sz="quarter" idx="36" hasCustomPrompt="1"/>
          </p:nvPr>
        </p:nvSpPr>
        <p:spPr>
          <a:xfrm>
            <a:off x="8724525"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p:txBody>
      </p:sp>
    </p:spTree>
    <p:extLst>
      <p:ext uri="{BB962C8B-B14F-4D97-AF65-F5344CB8AC3E}">
        <p14:creationId xmlns:p14="http://schemas.microsoft.com/office/powerpoint/2010/main" val="772618491"/>
      </p:ext>
    </p:extLst>
  </p:cSld>
  <p:clrMapOvr>
    <a:masterClrMapping/>
  </p:clrMapOvr>
  <p:extLst>
    <p:ext uri="{DCECCB84-F9BA-43D5-87BE-67443E8EF086}">
      <p15:sldGuideLst xmlns:p15="http://schemas.microsoft.com/office/powerpoint/2012/main">
        <p15:guide id="2" pos="3009" userDrawn="1">
          <p15:clr>
            <a:srgbClr val="FBAE40"/>
          </p15:clr>
        </p15:guide>
        <p15:guide id="3" pos="3266" userDrawn="1">
          <p15:clr>
            <a:srgbClr val="FBAE40"/>
          </p15:clr>
        </p15:guide>
        <p15:guide id="4" pos="5229" userDrawn="1">
          <p15:clr>
            <a:srgbClr val="FBAE40"/>
          </p15:clr>
        </p15:guide>
        <p15:guide id="5" pos="548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x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4" name="Table Placeholder 3">
            <a:extLst>
              <a:ext uri="{FF2B5EF4-FFF2-40B4-BE49-F238E27FC236}">
                <a16:creationId xmlns:a16="http://schemas.microsoft.com/office/drawing/2014/main" id="{4649BF0C-4339-DB0B-3ACD-C4B36C72918B}"/>
              </a:ext>
            </a:extLst>
          </p:cNvPr>
          <p:cNvSpPr>
            <a:spLocks noGrp="1"/>
          </p:cNvSpPr>
          <p:nvPr>
            <p:ph type="tbl" sz="quarter" idx="29"/>
          </p:nvPr>
        </p:nvSpPr>
        <p:spPr>
          <a:xfrm>
            <a:off x="8724523" y="1047750"/>
            <a:ext cx="3096000" cy="3780001"/>
          </a:xfrm>
          <a:custGeom>
            <a:avLst/>
            <a:gdLst>
              <a:gd name="connsiteX0" fmla="*/ 0 w 3024001"/>
              <a:gd name="connsiteY0" fmla="*/ 0 h 4056685"/>
              <a:gd name="connsiteX1" fmla="*/ 708669 w 3024001"/>
              <a:gd name="connsiteY1" fmla="*/ 0 h 4056685"/>
              <a:gd name="connsiteX2" fmla="*/ 3023999 w 3024001"/>
              <a:gd name="connsiteY2" fmla="*/ 0 h 4056685"/>
              <a:gd name="connsiteX3" fmla="*/ 3024000 w 3024001"/>
              <a:gd name="connsiteY3" fmla="*/ 0 h 4056685"/>
              <a:gd name="connsiteX4" fmla="*/ 3024000 w 3024001"/>
              <a:gd name="connsiteY4" fmla="*/ 525734 h 4056685"/>
              <a:gd name="connsiteX5" fmla="*/ 3024001 w 3024001"/>
              <a:gd name="connsiteY5" fmla="*/ 525734 h 4056685"/>
              <a:gd name="connsiteX6" fmla="*/ 3024001 w 3024001"/>
              <a:gd name="connsiteY6" fmla="*/ 3182274 h 4056685"/>
              <a:gd name="connsiteX7" fmla="*/ 3024000 w 3024001"/>
              <a:gd name="connsiteY7" fmla="*/ 3182274 h 4056685"/>
              <a:gd name="connsiteX8" fmla="*/ 3024000 w 3024001"/>
              <a:gd name="connsiteY8" fmla="*/ 4056685 h 4056685"/>
              <a:gd name="connsiteX9" fmla="*/ 3023999 w 3024001"/>
              <a:gd name="connsiteY9" fmla="*/ 4056685 h 4056685"/>
              <a:gd name="connsiteX10" fmla="*/ 708669 w 3024001"/>
              <a:gd name="connsiteY10" fmla="*/ 4056685 h 4056685"/>
              <a:gd name="connsiteX11" fmla="*/ 0 w 3024001"/>
              <a:gd name="connsiteY11"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24001" h="4056685">
                <a:moveTo>
                  <a:pt x="0" y="0"/>
                </a:moveTo>
                <a:lnTo>
                  <a:pt x="708669" y="0"/>
                </a:lnTo>
                <a:lnTo>
                  <a:pt x="3023999" y="0"/>
                </a:lnTo>
                <a:lnTo>
                  <a:pt x="3024000" y="0"/>
                </a:lnTo>
                <a:lnTo>
                  <a:pt x="3024000" y="525734"/>
                </a:lnTo>
                <a:lnTo>
                  <a:pt x="3024001" y="525734"/>
                </a:lnTo>
                <a:lnTo>
                  <a:pt x="3024001" y="3182274"/>
                </a:lnTo>
                <a:lnTo>
                  <a:pt x="3024000" y="3182274"/>
                </a:lnTo>
                <a:lnTo>
                  <a:pt x="3024000" y="4056685"/>
                </a:lnTo>
                <a:lnTo>
                  <a:pt x="3023999" y="4056685"/>
                </a:lnTo>
                <a:lnTo>
                  <a:pt x="708669" y="4056685"/>
                </a:lnTo>
                <a:lnTo>
                  <a:pt x="0" y="4056685"/>
                </a:lnTo>
                <a:close/>
              </a:path>
            </a:pathLst>
          </a:custGeom>
        </p:spPr>
        <p:txBody>
          <a:bodyPr wrap="square">
            <a:noAutofit/>
          </a:bodyPr>
          <a:lstStyle/>
          <a:p>
            <a:r>
              <a:rPr lang="en-US"/>
              <a:t>Click icon to add table</a:t>
            </a:r>
            <a:endParaRPr lang="en-AU"/>
          </a:p>
        </p:txBody>
      </p:sp>
      <p:sp>
        <p:nvSpPr>
          <p:cNvPr id="8" name="Table Placeholder 7">
            <a:extLst>
              <a:ext uri="{FF2B5EF4-FFF2-40B4-BE49-F238E27FC236}">
                <a16:creationId xmlns:a16="http://schemas.microsoft.com/office/drawing/2014/main" id="{70AE0D15-D876-0D3F-68EB-044CECDC74F4}"/>
              </a:ext>
            </a:extLst>
          </p:cNvPr>
          <p:cNvSpPr>
            <a:spLocks noGrp="1"/>
          </p:cNvSpPr>
          <p:nvPr>
            <p:ph type="tbl" sz="quarter" idx="30"/>
          </p:nvPr>
        </p:nvSpPr>
        <p:spPr>
          <a:xfrm>
            <a:off x="5195699" y="1047750"/>
            <a:ext cx="3096000" cy="3780001"/>
          </a:xfrm>
          <a:custGeom>
            <a:avLst/>
            <a:gdLst>
              <a:gd name="connsiteX0" fmla="*/ 0 w 3024000"/>
              <a:gd name="connsiteY0" fmla="*/ 0 h 4056685"/>
              <a:gd name="connsiteX1" fmla="*/ 708669 w 3024000"/>
              <a:gd name="connsiteY1" fmla="*/ 0 h 4056685"/>
              <a:gd name="connsiteX2" fmla="*/ 3024000 w 3024000"/>
              <a:gd name="connsiteY2" fmla="*/ 0 h 4056685"/>
              <a:gd name="connsiteX3" fmla="*/ 3024000 w 3024000"/>
              <a:gd name="connsiteY3" fmla="*/ 4056685 h 4056685"/>
              <a:gd name="connsiteX4" fmla="*/ 2685966 w 3024000"/>
              <a:gd name="connsiteY4" fmla="*/ 4056685 h 4056685"/>
              <a:gd name="connsiteX5" fmla="*/ 1543096 w 3024000"/>
              <a:gd name="connsiteY5" fmla="*/ 4056685 h 4056685"/>
              <a:gd name="connsiteX6" fmla="*/ 1193290 w 3024000"/>
              <a:gd name="connsiteY6" fmla="*/ 4056685 h 4056685"/>
              <a:gd name="connsiteX7" fmla="*/ 708669 w 3024000"/>
              <a:gd name="connsiteY7" fmla="*/ 4056685 h 4056685"/>
              <a:gd name="connsiteX8" fmla="*/ 0 w 3024000"/>
              <a:gd name="connsiteY8"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4000" h="4056685">
                <a:moveTo>
                  <a:pt x="0" y="0"/>
                </a:moveTo>
                <a:lnTo>
                  <a:pt x="708669" y="0"/>
                </a:lnTo>
                <a:lnTo>
                  <a:pt x="3024000" y="0"/>
                </a:lnTo>
                <a:lnTo>
                  <a:pt x="3024000" y="4056685"/>
                </a:lnTo>
                <a:lnTo>
                  <a:pt x="2685966" y="4056685"/>
                </a:lnTo>
                <a:lnTo>
                  <a:pt x="1543096" y="4056685"/>
                </a:lnTo>
                <a:lnTo>
                  <a:pt x="1193290" y="4056685"/>
                </a:lnTo>
                <a:lnTo>
                  <a:pt x="708669" y="4056685"/>
                </a:lnTo>
                <a:lnTo>
                  <a:pt x="0" y="4056685"/>
                </a:lnTo>
                <a:close/>
              </a:path>
            </a:pathLst>
          </a:custGeom>
        </p:spPr>
        <p:txBody>
          <a:bodyPr wrap="square">
            <a:noAutofit/>
          </a:bodyPr>
          <a:lstStyle/>
          <a:p>
            <a:r>
              <a:rPr lang="en-US"/>
              <a:t>Click icon to add table</a:t>
            </a:r>
            <a:endParaRPr lang="en-AU"/>
          </a:p>
        </p:txBody>
      </p:sp>
      <p:sp>
        <p:nvSpPr>
          <p:cNvPr id="11" name="Table Placeholder 10">
            <a:extLst>
              <a:ext uri="{FF2B5EF4-FFF2-40B4-BE49-F238E27FC236}">
                <a16:creationId xmlns:a16="http://schemas.microsoft.com/office/drawing/2014/main" id="{3CD6E18B-93A1-F5DD-29FC-B5D2121A2B5D}"/>
              </a:ext>
            </a:extLst>
          </p:cNvPr>
          <p:cNvSpPr>
            <a:spLocks noGrp="1"/>
          </p:cNvSpPr>
          <p:nvPr>
            <p:ph type="tbl" sz="quarter" idx="31"/>
          </p:nvPr>
        </p:nvSpPr>
        <p:spPr>
          <a:xfrm>
            <a:off x="1666876" y="1047750"/>
            <a:ext cx="3096000" cy="3780001"/>
          </a:xfrm>
          <a:custGeom>
            <a:avLst/>
            <a:gdLst>
              <a:gd name="connsiteX0" fmla="*/ 0 w 3024000"/>
              <a:gd name="connsiteY0" fmla="*/ 0 h 4056685"/>
              <a:gd name="connsiteX1" fmla="*/ 708669 w 3024000"/>
              <a:gd name="connsiteY1" fmla="*/ 0 h 4056685"/>
              <a:gd name="connsiteX2" fmla="*/ 3024000 w 3024000"/>
              <a:gd name="connsiteY2" fmla="*/ 0 h 4056685"/>
              <a:gd name="connsiteX3" fmla="*/ 3024000 w 3024000"/>
              <a:gd name="connsiteY3" fmla="*/ 4056685 h 4056685"/>
              <a:gd name="connsiteX4" fmla="*/ 2437245 w 3024000"/>
              <a:gd name="connsiteY4" fmla="*/ 4056685 h 4056685"/>
              <a:gd name="connsiteX5" fmla="*/ 2216678 w 3024000"/>
              <a:gd name="connsiteY5" fmla="*/ 4056685 h 4056685"/>
              <a:gd name="connsiteX6" fmla="*/ 1470956 w 3024000"/>
              <a:gd name="connsiteY6" fmla="*/ 4056685 h 4056685"/>
              <a:gd name="connsiteX7" fmla="*/ 1242707 w 3024000"/>
              <a:gd name="connsiteY7" fmla="*/ 4056685 h 4056685"/>
              <a:gd name="connsiteX8" fmla="*/ 926492 w 3024000"/>
              <a:gd name="connsiteY8" fmla="*/ 4056685 h 4056685"/>
              <a:gd name="connsiteX9" fmla="*/ 708669 w 3024000"/>
              <a:gd name="connsiteY9" fmla="*/ 4056685 h 4056685"/>
              <a:gd name="connsiteX10" fmla="*/ 464086 w 3024000"/>
              <a:gd name="connsiteY10" fmla="*/ 4056685 h 4056685"/>
              <a:gd name="connsiteX11" fmla="*/ 0 w 3024000"/>
              <a:gd name="connsiteY11" fmla="*/ 4056685 h 4056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24000" h="4056685">
                <a:moveTo>
                  <a:pt x="0" y="0"/>
                </a:moveTo>
                <a:lnTo>
                  <a:pt x="708669" y="0"/>
                </a:lnTo>
                <a:lnTo>
                  <a:pt x="3024000" y="0"/>
                </a:lnTo>
                <a:lnTo>
                  <a:pt x="3024000" y="4056685"/>
                </a:lnTo>
                <a:lnTo>
                  <a:pt x="2437245" y="4056685"/>
                </a:lnTo>
                <a:lnTo>
                  <a:pt x="2216678" y="4056685"/>
                </a:lnTo>
                <a:lnTo>
                  <a:pt x="1470956" y="4056685"/>
                </a:lnTo>
                <a:lnTo>
                  <a:pt x="1242707" y="4056685"/>
                </a:lnTo>
                <a:lnTo>
                  <a:pt x="926492" y="4056685"/>
                </a:lnTo>
                <a:lnTo>
                  <a:pt x="708669" y="4056685"/>
                </a:lnTo>
                <a:lnTo>
                  <a:pt x="464086" y="4056685"/>
                </a:lnTo>
                <a:lnTo>
                  <a:pt x="0" y="4056685"/>
                </a:lnTo>
                <a:close/>
              </a:path>
            </a:pathLst>
          </a:custGeom>
        </p:spPr>
        <p:txBody>
          <a:bodyPr wrap="square">
            <a:noAutofit/>
          </a:bodyPr>
          <a:lstStyle/>
          <a:p>
            <a:r>
              <a:rPr lang="en-US"/>
              <a:t>Click icon to add table</a:t>
            </a:r>
            <a:endParaRPr lang="en-AU"/>
          </a:p>
        </p:txBody>
      </p:sp>
      <p:sp>
        <p:nvSpPr>
          <p:cNvPr id="3" name="Text Placeholder 11">
            <a:extLst>
              <a:ext uri="{FF2B5EF4-FFF2-40B4-BE49-F238E27FC236}">
                <a16:creationId xmlns:a16="http://schemas.microsoft.com/office/drawing/2014/main" id="{57081224-A110-985A-0CDC-EF9B309FD869}"/>
              </a:ext>
            </a:extLst>
          </p:cNvPr>
          <p:cNvSpPr>
            <a:spLocks noGrp="1"/>
          </p:cNvSpPr>
          <p:nvPr>
            <p:ph type="body" sz="quarter" idx="19" hasCustomPrompt="1"/>
          </p:nvPr>
        </p:nvSpPr>
        <p:spPr>
          <a:xfrm>
            <a:off x="1666876" y="4792028"/>
            <a:ext cx="3096000" cy="242887"/>
          </a:xfrm>
        </p:spPr>
        <p:txBody>
          <a:bodyPr anchor="b" anchorCtr="0"/>
          <a:lstStyle>
            <a:lvl1pPr>
              <a:defRPr sz="900" b="1"/>
            </a:lvl1pPr>
          </a:lstStyle>
          <a:p>
            <a:pPr lvl="0"/>
            <a:r>
              <a:rPr lang="en-US"/>
              <a:t>Table title – Description of context.</a:t>
            </a:r>
            <a:endParaRPr lang="en-AU"/>
          </a:p>
        </p:txBody>
      </p:sp>
      <p:sp>
        <p:nvSpPr>
          <p:cNvPr id="7" name="Text Placeholder 11">
            <a:extLst>
              <a:ext uri="{FF2B5EF4-FFF2-40B4-BE49-F238E27FC236}">
                <a16:creationId xmlns:a16="http://schemas.microsoft.com/office/drawing/2014/main" id="{138DCE27-983E-0C40-C575-BB434DA5F1D8}"/>
              </a:ext>
            </a:extLst>
          </p:cNvPr>
          <p:cNvSpPr>
            <a:spLocks noGrp="1"/>
          </p:cNvSpPr>
          <p:nvPr>
            <p:ph type="body" sz="quarter" idx="32" hasCustomPrompt="1"/>
          </p:nvPr>
        </p:nvSpPr>
        <p:spPr>
          <a:xfrm>
            <a:off x="5195700" y="4792028"/>
            <a:ext cx="3096000" cy="242887"/>
          </a:xfrm>
        </p:spPr>
        <p:txBody>
          <a:bodyPr anchor="b" anchorCtr="0"/>
          <a:lstStyle>
            <a:lvl1pPr>
              <a:defRPr sz="900" b="1"/>
            </a:lvl1pPr>
          </a:lstStyle>
          <a:p>
            <a:pPr lvl="0"/>
            <a:r>
              <a:rPr lang="en-US"/>
              <a:t>Table title – Description of context.</a:t>
            </a:r>
            <a:endParaRPr lang="en-AU"/>
          </a:p>
        </p:txBody>
      </p:sp>
      <p:sp>
        <p:nvSpPr>
          <p:cNvPr id="9" name="Text Placeholder 11">
            <a:extLst>
              <a:ext uri="{FF2B5EF4-FFF2-40B4-BE49-F238E27FC236}">
                <a16:creationId xmlns:a16="http://schemas.microsoft.com/office/drawing/2014/main" id="{52D5C116-7C57-1BCE-7306-1C5A13A8192D}"/>
              </a:ext>
            </a:extLst>
          </p:cNvPr>
          <p:cNvSpPr>
            <a:spLocks noGrp="1"/>
          </p:cNvSpPr>
          <p:nvPr>
            <p:ph type="body" sz="quarter" idx="33" hasCustomPrompt="1"/>
          </p:nvPr>
        </p:nvSpPr>
        <p:spPr>
          <a:xfrm>
            <a:off x="8724524" y="4792028"/>
            <a:ext cx="3096000" cy="242887"/>
          </a:xfrm>
        </p:spPr>
        <p:txBody>
          <a:bodyPr anchor="b" anchorCtr="0"/>
          <a:lstStyle>
            <a:lvl1pPr>
              <a:defRPr sz="900" b="1"/>
            </a:lvl1pPr>
          </a:lstStyle>
          <a:p>
            <a:pPr lvl="0"/>
            <a:r>
              <a:rPr lang="en-US"/>
              <a:t>Table title – Description of context.</a:t>
            </a:r>
            <a:endParaRPr lang="en-AU"/>
          </a:p>
        </p:txBody>
      </p:sp>
      <p:sp>
        <p:nvSpPr>
          <p:cNvPr id="10" name="Date Placeholder 9">
            <a:extLst>
              <a:ext uri="{FF2B5EF4-FFF2-40B4-BE49-F238E27FC236}">
                <a16:creationId xmlns:a16="http://schemas.microsoft.com/office/drawing/2014/main" id="{4A3515BA-2705-DC9F-E355-1B18653B7F71}"/>
              </a:ext>
            </a:extLst>
          </p:cNvPr>
          <p:cNvSpPr>
            <a:spLocks noGrp="1"/>
          </p:cNvSpPr>
          <p:nvPr>
            <p:ph type="dt" sz="half" idx="34"/>
          </p:nvPr>
        </p:nvSpPr>
        <p:spPr>
          <a:xfrm>
            <a:off x="9077325" y="6558189"/>
            <a:ext cx="2743200" cy="144000"/>
          </a:xfrm>
          <a:prstGeom prst="rect">
            <a:avLst/>
          </a:prstGeom>
        </p:spPr>
        <p:txBody>
          <a:bodyPr/>
          <a:lstStyle/>
          <a:p>
            <a:fld id="{415AC21A-DE58-47AF-915A-FDF4DCE98303}" type="datetime4">
              <a:rPr lang="en-AU" smtClean="0"/>
              <a:t>2 September 2026</a:t>
            </a:fld>
            <a:endParaRPr lang="en-AU"/>
          </a:p>
        </p:txBody>
      </p:sp>
      <p:sp>
        <p:nvSpPr>
          <p:cNvPr id="12" name="Text Placeholder 9">
            <a:extLst>
              <a:ext uri="{FF2B5EF4-FFF2-40B4-BE49-F238E27FC236}">
                <a16:creationId xmlns:a16="http://schemas.microsoft.com/office/drawing/2014/main" id="{F75CB093-378F-E281-0F8E-C5D3661E7DD4}"/>
              </a:ext>
            </a:extLst>
          </p:cNvPr>
          <p:cNvSpPr>
            <a:spLocks noGrp="1"/>
          </p:cNvSpPr>
          <p:nvPr>
            <p:ph type="body" sz="quarter" idx="35" hasCustomPrompt="1"/>
          </p:nvPr>
        </p:nvSpPr>
        <p:spPr>
          <a:xfrm>
            <a:off x="1666875"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13" name="Text Placeholder 9">
            <a:extLst>
              <a:ext uri="{FF2B5EF4-FFF2-40B4-BE49-F238E27FC236}">
                <a16:creationId xmlns:a16="http://schemas.microsoft.com/office/drawing/2014/main" id="{4D0D8D00-3974-DEDF-41D3-6AECC4F30EC3}"/>
              </a:ext>
            </a:extLst>
          </p:cNvPr>
          <p:cNvSpPr>
            <a:spLocks noGrp="1"/>
          </p:cNvSpPr>
          <p:nvPr>
            <p:ph type="body" sz="quarter" idx="36" hasCustomPrompt="1"/>
          </p:nvPr>
        </p:nvSpPr>
        <p:spPr>
          <a:xfrm>
            <a:off x="5195700"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p:txBody>
      </p:sp>
      <p:sp>
        <p:nvSpPr>
          <p:cNvPr id="14" name="Text Placeholder 9">
            <a:extLst>
              <a:ext uri="{FF2B5EF4-FFF2-40B4-BE49-F238E27FC236}">
                <a16:creationId xmlns:a16="http://schemas.microsoft.com/office/drawing/2014/main" id="{3BB2D23C-E61E-69F2-A23F-384493605DB9}"/>
              </a:ext>
            </a:extLst>
          </p:cNvPr>
          <p:cNvSpPr>
            <a:spLocks noGrp="1"/>
          </p:cNvSpPr>
          <p:nvPr>
            <p:ph type="body" sz="quarter" idx="37" hasCustomPrompt="1"/>
          </p:nvPr>
        </p:nvSpPr>
        <p:spPr>
          <a:xfrm>
            <a:off x="8724525" y="5245099"/>
            <a:ext cx="3096000" cy="124777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p:txBody>
      </p:sp>
    </p:spTree>
    <p:extLst>
      <p:ext uri="{BB962C8B-B14F-4D97-AF65-F5344CB8AC3E}">
        <p14:creationId xmlns:p14="http://schemas.microsoft.com/office/powerpoint/2010/main" val="3751210115"/>
      </p:ext>
    </p:extLst>
  </p:cSld>
  <p:clrMapOvr>
    <a:masterClrMapping/>
  </p:clrMapOvr>
  <p:extLst>
    <p:ext uri="{DCECCB84-F9BA-43D5-87BE-67443E8EF086}">
      <p15:sldGuideLst xmlns:p15="http://schemas.microsoft.com/office/powerpoint/2012/main">
        <p15:guide id="2" pos="3009" userDrawn="1">
          <p15:clr>
            <a:srgbClr val="FBAE40"/>
          </p15:clr>
        </p15:guide>
        <p15:guide id="3" pos="3266" userDrawn="1">
          <p15:clr>
            <a:srgbClr val="FBAE40"/>
          </p15:clr>
        </p15:guide>
        <p15:guide id="4" pos="5229" userDrawn="1">
          <p15:clr>
            <a:srgbClr val="FBAE40"/>
          </p15:clr>
        </p15:guide>
        <p15:guide id="5" pos="5486"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 Image + 4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C48F-BB3B-A3A8-0BA4-83E7C4C7632C}"/>
              </a:ext>
            </a:extLst>
          </p:cNvPr>
          <p:cNvSpPr>
            <a:spLocks noGrp="1"/>
          </p:cNvSpPr>
          <p:nvPr>
            <p:ph type="title"/>
          </p:nvPr>
        </p:nvSpPr>
        <p:spPr>
          <a:xfrm>
            <a:off x="1666876" y="355600"/>
            <a:ext cx="10153650" cy="692150"/>
          </a:xfrm>
        </p:spPr>
        <p:txBody>
          <a:bodyPr/>
          <a:lstStyle/>
          <a:p>
            <a:r>
              <a:rPr lang="en-US"/>
              <a:t>Click to edit Master title style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8" name="Text Placeholder 6">
            <a:extLst>
              <a:ext uri="{FF2B5EF4-FFF2-40B4-BE49-F238E27FC236}">
                <a16:creationId xmlns:a16="http://schemas.microsoft.com/office/drawing/2014/main" id="{C4BC4223-0F73-689E-30E7-E6798090E136}"/>
              </a:ext>
            </a:extLst>
          </p:cNvPr>
          <p:cNvSpPr>
            <a:spLocks noGrp="1"/>
          </p:cNvSpPr>
          <p:nvPr>
            <p:ph type="body" sz="quarter" idx="15" hasCustomPrompt="1"/>
          </p:nvPr>
        </p:nvSpPr>
        <p:spPr>
          <a:xfrm>
            <a:off x="1666876" y="1047750"/>
            <a:ext cx="10153650" cy="688975"/>
          </a:xfrm>
        </p:spPr>
        <p:txBody>
          <a:bodyPr/>
          <a:lstStyle>
            <a:lvl1pPr>
              <a:defRPr sz="2200"/>
            </a:lvl1pPr>
          </a:lstStyle>
          <a:p>
            <a:pPr lvl="0"/>
            <a:r>
              <a:rPr lang="en-US"/>
              <a:t>“Pull-quote dolor sit </a:t>
            </a:r>
            <a:r>
              <a:rPr lang="en-US" err="1"/>
              <a:t>amet</a:t>
            </a:r>
            <a:r>
              <a:rPr lang="en-US"/>
              <a:t> </a:t>
            </a:r>
            <a:r>
              <a:rPr lang="en-US" err="1"/>
              <a:t>consectetur</a:t>
            </a:r>
            <a:r>
              <a:rPr lang="en-US"/>
              <a:t>. Integer </a:t>
            </a:r>
            <a:r>
              <a:rPr lang="en-US" err="1"/>
              <a:t>enim</a:t>
            </a:r>
            <a:r>
              <a:rPr lang="en-US"/>
              <a:t> </a:t>
            </a:r>
            <a:r>
              <a:rPr lang="en-US" err="1"/>
              <a:t>purus</a:t>
            </a:r>
            <a:r>
              <a:rPr lang="en-US"/>
              <a:t> </a:t>
            </a:r>
            <a:r>
              <a:rPr lang="en-US" err="1"/>
              <a:t>pretium</a:t>
            </a:r>
            <a:r>
              <a:rPr lang="en-US"/>
              <a:t> </a:t>
            </a:r>
            <a:r>
              <a:rPr lang="en-US" err="1"/>
              <a:t>enim</a:t>
            </a:r>
            <a:r>
              <a:rPr lang="en-US"/>
              <a:t> </a:t>
            </a:r>
            <a:r>
              <a:rPr lang="en-US" err="1"/>
              <a:t>eget</a:t>
            </a:r>
            <a:r>
              <a:rPr lang="en-US"/>
              <a:t> </a:t>
            </a:r>
            <a:r>
              <a:rPr lang="en-US" err="1"/>
              <a:t>facilisi</a:t>
            </a:r>
            <a:r>
              <a:rPr lang="en-US"/>
              <a:t>.”</a:t>
            </a:r>
          </a:p>
        </p:txBody>
      </p:sp>
      <p:sp>
        <p:nvSpPr>
          <p:cNvPr id="9" name="Picture Placeholder 6">
            <a:extLst>
              <a:ext uri="{FF2B5EF4-FFF2-40B4-BE49-F238E27FC236}">
                <a16:creationId xmlns:a16="http://schemas.microsoft.com/office/drawing/2014/main" id="{C843AAA4-4213-1CEC-6182-98DA5593D3CF}"/>
              </a:ext>
            </a:extLst>
          </p:cNvPr>
          <p:cNvSpPr>
            <a:spLocks noGrp="1"/>
          </p:cNvSpPr>
          <p:nvPr>
            <p:ph type="pic" sz="quarter" idx="20"/>
          </p:nvPr>
        </p:nvSpPr>
        <p:spPr>
          <a:xfrm>
            <a:off x="1666875" y="2457451"/>
            <a:ext cx="3421063" cy="4035424"/>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4" name="Text Placeholder 47">
            <a:extLst>
              <a:ext uri="{FF2B5EF4-FFF2-40B4-BE49-F238E27FC236}">
                <a16:creationId xmlns:a16="http://schemas.microsoft.com/office/drawing/2014/main" id="{BF4C60E7-D8FF-B94F-A021-B1EF4681E45A}"/>
              </a:ext>
            </a:extLst>
          </p:cNvPr>
          <p:cNvSpPr>
            <a:spLocks noGrp="1"/>
          </p:cNvSpPr>
          <p:nvPr>
            <p:ph type="body" sz="quarter" idx="88"/>
          </p:nvPr>
        </p:nvSpPr>
        <p:spPr>
          <a:xfrm>
            <a:off x="5411788" y="2457450"/>
            <a:ext cx="728582" cy="728582"/>
          </a:xfrm>
          <a:prstGeom prst="rect">
            <a:avLst/>
          </a:prstGeom>
          <a:solidFill>
            <a:schemeClr val="accent1"/>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7" name="Content Placeholder 58">
            <a:extLst>
              <a:ext uri="{FF2B5EF4-FFF2-40B4-BE49-F238E27FC236}">
                <a16:creationId xmlns:a16="http://schemas.microsoft.com/office/drawing/2014/main" id="{4F2CCA66-F194-4CE9-E2D8-E947E9784535}"/>
              </a:ext>
            </a:extLst>
          </p:cNvPr>
          <p:cNvSpPr>
            <a:spLocks noGrp="1"/>
          </p:cNvSpPr>
          <p:nvPr>
            <p:ph sz="quarter" idx="64"/>
          </p:nvPr>
        </p:nvSpPr>
        <p:spPr>
          <a:xfrm>
            <a:off x="5598398" y="2644060"/>
            <a:ext cx="355362" cy="355362"/>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15" name="Text Placeholder 47">
            <a:extLst>
              <a:ext uri="{FF2B5EF4-FFF2-40B4-BE49-F238E27FC236}">
                <a16:creationId xmlns:a16="http://schemas.microsoft.com/office/drawing/2014/main" id="{308B4EB0-D613-B953-0926-F3927537D9A8}"/>
              </a:ext>
            </a:extLst>
          </p:cNvPr>
          <p:cNvSpPr>
            <a:spLocks noGrp="1"/>
          </p:cNvSpPr>
          <p:nvPr>
            <p:ph type="body" sz="quarter" idx="89"/>
          </p:nvPr>
        </p:nvSpPr>
        <p:spPr>
          <a:xfrm>
            <a:off x="8916180" y="2457450"/>
            <a:ext cx="728582" cy="728582"/>
          </a:xfrm>
          <a:prstGeom prst="rect">
            <a:avLst/>
          </a:prstGeom>
          <a:solidFill>
            <a:schemeClr val="accent2"/>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16" name="Content Placeholder 58">
            <a:extLst>
              <a:ext uri="{FF2B5EF4-FFF2-40B4-BE49-F238E27FC236}">
                <a16:creationId xmlns:a16="http://schemas.microsoft.com/office/drawing/2014/main" id="{E26A2D03-F03C-6F1F-C69E-E92A2164D4E3}"/>
              </a:ext>
            </a:extLst>
          </p:cNvPr>
          <p:cNvSpPr>
            <a:spLocks noGrp="1"/>
          </p:cNvSpPr>
          <p:nvPr>
            <p:ph sz="quarter" idx="90"/>
          </p:nvPr>
        </p:nvSpPr>
        <p:spPr>
          <a:xfrm>
            <a:off x="9102790" y="2644060"/>
            <a:ext cx="355362" cy="355362"/>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18" name="Text Placeholder 47">
            <a:extLst>
              <a:ext uri="{FF2B5EF4-FFF2-40B4-BE49-F238E27FC236}">
                <a16:creationId xmlns:a16="http://schemas.microsoft.com/office/drawing/2014/main" id="{4C56AD89-0E60-34C7-0CBA-772E7155C8B7}"/>
              </a:ext>
            </a:extLst>
          </p:cNvPr>
          <p:cNvSpPr>
            <a:spLocks noGrp="1"/>
          </p:cNvSpPr>
          <p:nvPr>
            <p:ph type="body" sz="quarter" idx="92"/>
          </p:nvPr>
        </p:nvSpPr>
        <p:spPr>
          <a:xfrm>
            <a:off x="5411788" y="4768963"/>
            <a:ext cx="728582" cy="728582"/>
          </a:xfrm>
          <a:prstGeom prst="rect">
            <a:avLst/>
          </a:prstGeom>
          <a:solidFill>
            <a:schemeClr val="accent4"/>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19" name="Content Placeholder 58">
            <a:extLst>
              <a:ext uri="{FF2B5EF4-FFF2-40B4-BE49-F238E27FC236}">
                <a16:creationId xmlns:a16="http://schemas.microsoft.com/office/drawing/2014/main" id="{06435386-72D2-E16B-0FC9-656190CBD2B1}"/>
              </a:ext>
            </a:extLst>
          </p:cNvPr>
          <p:cNvSpPr>
            <a:spLocks noGrp="1"/>
          </p:cNvSpPr>
          <p:nvPr>
            <p:ph sz="quarter" idx="93"/>
          </p:nvPr>
        </p:nvSpPr>
        <p:spPr>
          <a:xfrm>
            <a:off x="5598398" y="4955573"/>
            <a:ext cx="355362" cy="355362"/>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21" name="Text Placeholder 47">
            <a:extLst>
              <a:ext uri="{FF2B5EF4-FFF2-40B4-BE49-F238E27FC236}">
                <a16:creationId xmlns:a16="http://schemas.microsoft.com/office/drawing/2014/main" id="{5F00CBF0-7A85-172E-99BB-A60271B6AC33}"/>
              </a:ext>
            </a:extLst>
          </p:cNvPr>
          <p:cNvSpPr>
            <a:spLocks noGrp="1"/>
          </p:cNvSpPr>
          <p:nvPr>
            <p:ph type="body" sz="quarter" idx="95"/>
          </p:nvPr>
        </p:nvSpPr>
        <p:spPr>
          <a:xfrm>
            <a:off x="8916180" y="4768963"/>
            <a:ext cx="728582" cy="728582"/>
          </a:xfrm>
          <a:prstGeom prst="rect">
            <a:avLst/>
          </a:prstGeom>
          <a:solidFill>
            <a:schemeClr val="accent5"/>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22" name="Content Placeholder 58">
            <a:extLst>
              <a:ext uri="{FF2B5EF4-FFF2-40B4-BE49-F238E27FC236}">
                <a16:creationId xmlns:a16="http://schemas.microsoft.com/office/drawing/2014/main" id="{5EF2B124-AEEE-C136-9B53-CFAB67DB2578}"/>
              </a:ext>
            </a:extLst>
          </p:cNvPr>
          <p:cNvSpPr>
            <a:spLocks noGrp="1"/>
          </p:cNvSpPr>
          <p:nvPr>
            <p:ph sz="quarter" idx="96"/>
          </p:nvPr>
        </p:nvSpPr>
        <p:spPr>
          <a:xfrm>
            <a:off x="9102790" y="4955573"/>
            <a:ext cx="355362" cy="355362"/>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3" name="Date Placeholder 2">
            <a:extLst>
              <a:ext uri="{FF2B5EF4-FFF2-40B4-BE49-F238E27FC236}">
                <a16:creationId xmlns:a16="http://schemas.microsoft.com/office/drawing/2014/main" id="{50E6E4DB-DB0E-D29F-EF18-F0C6B765D01C}"/>
              </a:ext>
            </a:extLst>
          </p:cNvPr>
          <p:cNvSpPr>
            <a:spLocks noGrp="1"/>
          </p:cNvSpPr>
          <p:nvPr>
            <p:ph type="dt" sz="half" idx="98"/>
          </p:nvPr>
        </p:nvSpPr>
        <p:spPr>
          <a:xfrm>
            <a:off x="9077325" y="6558189"/>
            <a:ext cx="2743200" cy="144000"/>
          </a:xfrm>
          <a:prstGeom prst="rect">
            <a:avLst/>
          </a:prstGeom>
        </p:spPr>
        <p:txBody>
          <a:bodyPr/>
          <a:lstStyle/>
          <a:p>
            <a:fld id="{51F97DE7-03DA-4704-9B19-70186A236E88}" type="datetime4">
              <a:rPr lang="en-AU" smtClean="0"/>
              <a:t>2 September 2026</a:t>
            </a:fld>
            <a:endParaRPr lang="en-AU"/>
          </a:p>
        </p:txBody>
      </p:sp>
      <p:sp>
        <p:nvSpPr>
          <p:cNvPr id="24" name="Text Placeholder 9">
            <a:extLst>
              <a:ext uri="{FF2B5EF4-FFF2-40B4-BE49-F238E27FC236}">
                <a16:creationId xmlns:a16="http://schemas.microsoft.com/office/drawing/2014/main" id="{1E1017AB-E8C8-46DC-B2D4-84CB01C6504E}"/>
              </a:ext>
            </a:extLst>
          </p:cNvPr>
          <p:cNvSpPr>
            <a:spLocks noGrp="1"/>
          </p:cNvSpPr>
          <p:nvPr>
            <p:ph type="body" sz="quarter" idx="34" hasCustomPrompt="1"/>
          </p:nvPr>
        </p:nvSpPr>
        <p:spPr>
          <a:xfrm>
            <a:off x="6302375" y="2457450"/>
            <a:ext cx="2041200" cy="1730374"/>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28" name="Text Placeholder 9">
            <a:extLst>
              <a:ext uri="{FF2B5EF4-FFF2-40B4-BE49-F238E27FC236}">
                <a16:creationId xmlns:a16="http://schemas.microsoft.com/office/drawing/2014/main" id="{09E236B2-4E14-5E45-9C69-D36443CE38AD}"/>
              </a:ext>
            </a:extLst>
          </p:cNvPr>
          <p:cNvSpPr>
            <a:spLocks noGrp="1"/>
          </p:cNvSpPr>
          <p:nvPr>
            <p:ph type="body" sz="quarter" idx="99" hasCustomPrompt="1"/>
          </p:nvPr>
        </p:nvSpPr>
        <p:spPr>
          <a:xfrm>
            <a:off x="6302375" y="4762500"/>
            <a:ext cx="2041200" cy="1730374"/>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29" name="Text Placeholder 9">
            <a:extLst>
              <a:ext uri="{FF2B5EF4-FFF2-40B4-BE49-F238E27FC236}">
                <a16:creationId xmlns:a16="http://schemas.microsoft.com/office/drawing/2014/main" id="{A7B7B3C5-810D-D290-0F34-50262990AA9A}"/>
              </a:ext>
            </a:extLst>
          </p:cNvPr>
          <p:cNvSpPr>
            <a:spLocks noGrp="1"/>
          </p:cNvSpPr>
          <p:nvPr>
            <p:ph type="body" sz="quarter" idx="100" hasCustomPrompt="1"/>
          </p:nvPr>
        </p:nvSpPr>
        <p:spPr>
          <a:xfrm>
            <a:off x="9768408" y="2457450"/>
            <a:ext cx="2041200" cy="1730374"/>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30" name="Text Placeholder 9">
            <a:extLst>
              <a:ext uri="{FF2B5EF4-FFF2-40B4-BE49-F238E27FC236}">
                <a16:creationId xmlns:a16="http://schemas.microsoft.com/office/drawing/2014/main" id="{44CFD31F-B723-4C60-358D-EC934CB691FB}"/>
              </a:ext>
            </a:extLst>
          </p:cNvPr>
          <p:cNvSpPr>
            <a:spLocks noGrp="1"/>
          </p:cNvSpPr>
          <p:nvPr>
            <p:ph type="body" sz="quarter" idx="101" hasCustomPrompt="1"/>
          </p:nvPr>
        </p:nvSpPr>
        <p:spPr>
          <a:xfrm>
            <a:off x="9768408" y="4762500"/>
            <a:ext cx="2041200" cy="1730374"/>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Tree>
    <p:extLst>
      <p:ext uri="{BB962C8B-B14F-4D97-AF65-F5344CB8AC3E}">
        <p14:creationId xmlns:p14="http://schemas.microsoft.com/office/powerpoint/2010/main" val="3001839432"/>
      </p:ext>
    </p:extLst>
  </p:cSld>
  <p:clrMapOvr>
    <a:masterClrMapping/>
  </p:clrMapOvr>
  <p:extLst>
    <p:ext uri="{DCECCB84-F9BA-43D5-87BE-67443E8EF086}">
      <p15:sldGuideLst xmlns:p15="http://schemas.microsoft.com/office/powerpoint/2012/main">
        <p15:guide id="1" orient="horz" pos="1548">
          <p15:clr>
            <a:srgbClr val="FBAE40"/>
          </p15:clr>
        </p15:guide>
        <p15:guide id="2" pos="3210" userDrawn="1">
          <p15:clr>
            <a:srgbClr val="FBAE40"/>
          </p15:clr>
        </p15:guide>
        <p15:guide id="3" pos="3409">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 Image (horizontal) + 4 Icons">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C843AAA4-4213-1CEC-6182-98DA5593D3CF}"/>
              </a:ext>
            </a:extLst>
          </p:cNvPr>
          <p:cNvSpPr>
            <a:spLocks noGrp="1"/>
          </p:cNvSpPr>
          <p:nvPr>
            <p:ph type="pic" sz="quarter" idx="20"/>
          </p:nvPr>
        </p:nvSpPr>
        <p:spPr>
          <a:xfrm>
            <a:off x="1666875" y="355599"/>
            <a:ext cx="10216261" cy="2348895"/>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3" name="Text Placeholder 47">
            <a:extLst>
              <a:ext uri="{FF2B5EF4-FFF2-40B4-BE49-F238E27FC236}">
                <a16:creationId xmlns:a16="http://schemas.microsoft.com/office/drawing/2014/main" id="{7C2DB06F-F4B8-7065-8637-A997B0C4624F}"/>
              </a:ext>
            </a:extLst>
          </p:cNvPr>
          <p:cNvSpPr>
            <a:spLocks noGrp="1"/>
          </p:cNvSpPr>
          <p:nvPr>
            <p:ph type="body" sz="quarter" idx="89"/>
          </p:nvPr>
        </p:nvSpPr>
        <p:spPr>
          <a:xfrm>
            <a:off x="4316036" y="2970597"/>
            <a:ext cx="728582" cy="728582"/>
          </a:xfrm>
          <a:prstGeom prst="rect">
            <a:avLst/>
          </a:prstGeom>
          <a:solidFill>
            <a:schemeClr val="accent2"/>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4" name="Text Placeholder 47">
            <a:extLst>
              <a:ext uri="{FF2B5EF4-FFF2-40B4-BE49-F238E27FC236}">
                <a16:creationId xmlns:a16="http://schemas.microsoft.com/office/drawing/2014/main" id="{BF4C60E7-D8FF-B94F-A021-B1EF4681E45A}"/>
              </a:ext>
            </a:extLst>
          </p:cNvPr>
          <p:cNvSpPr>
            <a:spLocks noGrp="1"/>
          </p:cNvSpPr>
          <p:nvPr>
            <p:ph type="body" sz="quarter" idx="88"/>
          </p:nvPr>
        </p:nvSpPr>
        <p:spPr>
          <a:xfrm>
            <a:off x="1666875" y="2970597"/>
            <a:ext cx="728582" cy="728582"/>
          </a:xfrm>
          <a:prstGeom prst="rect">
            <a:avLst/>
          </a:prstGeom>
          <a:solidFill>
            <a:schemeClr val="accent1"/>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7" name="Content Placeholder 58">
            <a:extLst>
              <a:ext uri="{FF2B5EF4-FFF2-40B4-BE49-F238E27FC236}">
                <a16:creationId xmlns:a16="http://schemas.microsoft.com/office/drawing/2014/main" id="{4F2CCA66-F194-4CE9-E2D8-E947E9784535}"/>
              </a:ext>
            </a:extLst>
          </p:cNvPr>
          <p:cNvSpPr>
            <a:spLocks noGrp="1"/>
          </p:cNvSpPr>
          <p:nvPr>
            <p:ph sz="quarter" idx="64"/>
          </p:nvPr>
        </p:nvSpPr>
        <p:spPr>
          <a:xfrm>
            <a:off x="1851166"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10" name="Content Placeholder 58">
            <a:extLst>
              <a:ext uri="{FF2B5EF4-FFF2-40B4-BE49-F238E27FC236}">
                <a16:creationId xmlns:a16="http://schemas.microsoft.com/office/drawing/2014/main" id="{A6DF5526-EBD3-903D-DC41-6C4B89DD13B3}"/>
              </a:ext>
            </a:extLst>
          </p:cNvPr>
          <p:cNvSpPr>
            <a:spLocks noGrp="1"/>
          </p:cNvSpPr>
          <p:nvPr>
            <p:ph sz="quarter" idx="90"/>
          </p:nvPr>
        </p:nvSpPr>
        <p:spPr>
          <a:xfrm>
            <a:off x="4500327"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12" name="Text Placeholder 47">
            <a:extLst>
              <a:ext uri="{FF2B5EF4-FFF2-40B4-BE49-F238E27FC236}">
                <a16:creationId xmlns:a16="http://schemas.microsoft.com/office/drawing/2014/main" id="{C65BA125-5A02-5C7B-81A0-2DA39002907F}"/>
              </a:ext>
            </a:extLst>
          </p:cNvPr>
          <p:cNvSpPr>
            <a:spLocks noGrp="1"/>
          </p:cNvSpPr>
          <p:nvPr>
            <p:ph type="body" sz="quarter" idx="92"/>
          </p:nvPr>
        </p:nvSpPr>
        <p:spPr>
          <a:xfrm>
            <a:off x="6965197" y="2970597"/>
            <a:ext cx="728582" cy="728582"/>
          </a:xfrm>
          <a:prstGeom prst="rect">
            <a:avLst/>
          </a:prstGeom>
          <a:solidFill>
            <a:schemeClr val="accent4"/>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13" name="Content Placeholder 58">
            <a:extLst>
              <a:ext uri="{FF2B5EF4-FFF2-40B4-BE49-F238E27FC236}">
                <a16:creationId xmlns:a16="http://schemas.microsoft.com/office/drawing/2014/main" id="{63E37471-861A-1F7E-2816-37018BF65A76}"/>
              </a:ext>
            </a:extLst>
          </p:cNvPr>
          <p:cNvSpPr>
            <a:spLocks noGrp="1"/>
          </p:cNvSpPr>
          <p:nvPr>
            <p:ph sz="quarter" idx="93"/>
          </p:nvPr>
        </p:nvSpPr>
        <p:spPr>
          <a:xfrm>
            <a:off x="7149488"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25" name="Text Placeholder 47">
            <a:extLst>
              <a:ext uri="{FF2B5EF4-FFF2-40B4-BE49-F238E27FC236}">
                <a16:creationId xmlns:a16="http://schemas.microsoft.com/office/drawing/2014/main" id="{02E80872-A025-4F3C-27F9-DF6404677B92}"/>
              </a:ext>
            </a:extLst>
          </p:cNvPr>
          <p:cNvSpPr>
            <a:spLocks noGrp="1"/>
          </p:cNvSpPr>
          <p:nvPr>
            <p:ph type="body" sz="quarter" idx="95"/>
          </p:nvPr>
        </p:nvSpPr>
        <p:spPr>
          <a:xfrm>
            <a:off x="9614359" y="2970597"/>
            <a:ext cx="728582" cy="728582"/>
          </a:xfrm>
          <a:prstGeom prst="rect">
            <a:avLst/>
          </a:prstGeom>
          <a:solidFill>
            <a:schemeClr val="accent5"/>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26" name="Content Placeholder 58">
            <a:extLst>
              <a:ext uri="{FF2B5EF4-FFF2-40B4-BE49-F238E27FC236}">
                <a16:creationId xmlns:a16="http://schemas.microsoft.com/office/drawing/2014/main" id="{EB03E7D6-A137-6384-D588-863DDAC5B892}"/>
              </a:ext>
            </a:extLst>
          </p:cNvPr>
          <p:cNvSpPr>
            <a:spLocks noGrp="1"/>
          </p:cNvSpPr>
          <p:nvPr>
            <p:ph sz="quarter" idx="96"/>
          </p:nvPr>
        </p:nvSpPr>
        <p:spPr>
          <a:xfrm>
            <a:off x="9798650"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2" name="Date Placeholder 1">
            <a:extLst>
              <a:ext uri="{FF2B5EF4-FFF2-40B4-BE49-F238E27FC236}">
                <a16:creationId xmlns:a16="http://schemas.microsoft.com/office/drawing/2014/main" id="{9718006C-C723-A0C9-F501-C918F90F9D01}"/>
              </a:ext>
            </a:extLst>
          </p:cNvPr>
          <p:cNvSpPr>
            <a:spLocks noGrp="1"/>
          </p:cNvSpPr>
          <p:nvPr>
            <p:ph type="dt" sz="half" idx="98"/>
          </p:nvPr>
        </p:nvSpPr>
        <p:spPr>
          <a:xfrm>
            <a:off x="9077325" y="6558189"/>
            <a:ext cx="2743200" cy="144000"/>
          </a:xfrm>
          <a:prstGeom prst="rect">
            <a:avLst/>
          </a:prstGeom>
        </p:spPr>
        <p:txBody>
          <a:bodyPr/>
          <a:lstStyle/>
          <a:p>
            <a:fld id="{BD763AD6-A95F-432B-8EC3-82C8CE978B93}" type="datetime4">
              <a:rPr lang="en-AU" smtClean="0"/>
              <a:t>2 September 2026</a:t>
            </a:fld>
            <a:endParaRPr lang="en-AU"/>
          </a:p>
        </p:txBody>
      </p:sp>
      <p:sp>
        <p:nvSpPr>
          <p:cNvPr id="18" name="Text Placeholder 9">
            <a:extLst>
              <a:ext uri="{FF2B5EF4-FFF2-40B4-BE49-F238E27FC236}">
                <a16:creationId xmlns:a16="http://schemas.microsoft.com/office/drawing/2014/main" id="{68EA58A3-E34D-F0F2-585B-EF5E7E9E9A4E}"/>
              </a:ext>
            </a:extLst>
          </p:cNvPr>
          <p:cNvSpPr>
            <a:spLocks noGrp="1"/>
          </p:cNvSpPr>
          <p:nvPr>
            <p:ph type="body" sz="quarter" idx="34" hasCustomPrompt="1"/>
          </p:nvPr>
        </p:nvSpPr>
        <p:spPr>
          <a:xfrm>
            <a:off x="1666875"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19" name="Text Placeholder 9">
            <a:extLst>
              <a:ext uri="{FF2B5EF4-FFF2-40B4-BE49-F238E27FC236}">
                <a16:creationId xmlns:a16="http://schemas.microsoft.com/office/drawing/2014/main" id="{00E9D83C-341A-C45B-75C7-E56817ABCF31}"/>
              </a:ext>
            </a:extLst>
          </p:cNvPr>
          <p:cNvSpPr>
            <a:spLocks noGrp="1"/>
          </p:cNvSpPr>
          <p:nvPr>
            <p:ph type="body" sz="quarter" idx="99" hasCustomPrompt="1"/>
          </p:nvPr>
        </p:nvSpPr>
        <p:spPr>
          <a:xfrm>
            <a:off x="4316036"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20" name="Text Placeholder 9">
            <a:extLst>
              <a:ext uri="{FF2B5EF4-FFF2-40B4-BE49-F238E27FC236}">
                <a16:creationId xmlns:a16="http://schemas.microsoft.com/office/drawing/2014/main" id="{15A2715E-1B13-25E6-F4EF-079259957A41}"/>
              </a:ext>
            </a:extLst>
          </p:cNvPr>
          <p:cNvSpPr>
            <a:spLocks noGrp="1"/>
          </p:cNvSpPr>
          <p:nvPr>
            <p:ph type="body" sz="quarter" idx="100" hasCustomPrompt="1"/>
          </p:nvPr>
        </p:nvSpPr>
        <p:spPr>
          <a:xfrm>
            <a:off x="6965197"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21" name="Text Placeholder 9">
            <a:extLst>
              <a:ext uri="{FF2B5EF4-FFF2-40B4-BE49-F238E27FC236}">
                <a16:creationId xmlns:a16="http://schemas.microsoft.com/office/drawing/2014/main" id="{FA1AA9CF-1B89-64C6-F6BA-069B4E35725C}"/>
              </a:ext>
            </a:extLst>
          </p:cNvPr>
          <p:cNvSpPr>
            <a:spLocks noGrp="1"/>
          </p:cNvSpPr>
          <p:nvPr>
            <p:ph type="body" sz="quarter" idx="101" hasCustomPrompt="1"/>
          </p:nvPr>
        </p:nvSpPr>
        <p:spPr>
          <a:xfrm>
            <a:off x="9614359"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Tree>
    <p:extLst>
      <p:ext uri="{BB962C8B-B14F-4D97-AF65-F5344CB8AC3E}">
        <p14:creationId xmlns:p14="http://schemas.microsoft.com/office/powerpoint/2010/main" val="2577156940"/>
      </p:ext>
    </p:extLst>
  </p:cSld>
  <p:clrMapOvr>
    <a:masterClrMapping/>
  </p:clrMapOvr>
  <p:extLst>
    <p:ext uri="{DCECCB84-F9BA-43D5-87BE-67443E8EF086}">
      <p15:sldGuideLst xmlns:p15="http://schemas.microsoft.com/office/powerpoint/2012/main">
        <p15:guide id="1" orient="horz" pos="154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 4 Icons">
    <p:spTree>
      <p:nvGrpSpPr>
        <p:cNvPr id="1" name=""/>
        <p:cNvGrpSpPr/>
        <p:nvPr/>
      </p:nvGrpSpPr>
      <p:grpSpPr>
        <a:xfrm>
          <a:off x="0" y="0"/>
          <a:ext cx="0" cy="0"/>
          <a:chOff x="0" y="0"/>
          <a:chExt cx="0" cy="0"/>
        </a:xfrm>
      </p:grpSpPr>
      <p:sp>
        <p:nvSpPr>
          <p:cNvPr id="10" name="Text Placeholder 47">
            <a:extLst>
              <a:ext uri="{FF2B5EF4-FFF2-40B4-BE49-F238E27FC236}">
                <a16:creationId xmlns:a16="http://schemas.microsoft.com/office/drawing/2014/main" id="{A76E15D8-32B3-5074-2C8B-128FC727C318}"/>
              </a:ext>
            </a:extLst>
          </p:cNvPr>
          <p:cNvSpPr>
            <a:spLocks noGrp="1"/>
          </p:cNvSpPr>
          <p:nvPr>
            <p:ph type="body" sz="quarter" idx="92"/>
          </p:nvPr>
        </p:nvSpPr>
        <p:spPr>
          <a:xfrm>
            <a:off x="6965197" y="2970597"/>
            <a:ext cx="728582" cy="728582"/>
          </a:xfrm>
          <a:prstGeom prst="rect">
            <a:avLst/>
          </a:prstGeom>
          <a:solidFill>
            <a:schemeClr val="accent4"/>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13" name="Text Placeholder 47">
            <a:extLst>
              <a:ext uri="{FF2B5EF4-FFF2-40B4-BE49-F238E27FC236}">
                <a16:creationId xmlns:a16="http://schemas.microsoft.com/office/drawing/2014/main" id="{ABB81D1B-097A-940F-C58C-E8716D05A80C}"/>
              </a:ext>
            </a:extLst>
          </p:cNvPr>
          <p:cNvSpPr>
            <a:spLocks noGrp="1"/>
          </p:cNvSpPr>
          <p:nvPr>
            <p:ph type="body" sz="quarter" idx="95"/>
          </p:nvPr>
        </p:nvSpPr>
        <p:spPr>
          <a:xfrm>
            <a:off x="9614359" y="2970597"/>
            <a:ext cx="728582" cy="728582"/>
          </a:xfrm>
          <a:prstGeom prst="rect">
            <a:avLst/>
          </a:prstGeom>
          <a:solidFill>
            <a:schemeClr val="accent5"/>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2" name="Title 1">
            <a:extLst>
              <a:ext uri="{FF2B5EF4-FFF2-40B4-BE49-F238E27FC236}">
                <a16:creationId xmlns:a16="http://schemas.microsoft.com/office/drawing/2014/main" id="{E7156855-6262-3EC8-4AA6-8817587D4D53}"/>
              </a:ext>
            </a:extLst>
          </p:cNvPr>
          <p:cNvSpPr>
            <a:spLocks noGrp="1"/>
          </p:cNvSpPr>
          <p:nvPr>
            <p:ph type="title"/>
          </p:nvPr>
        </p:nvSpPr>
        <p:spPr/>
        <p:txBody>
          <a:bodyPr/>
          <a:lstStyle/>
          <a:p>
            <a:r>
              <a:rPr lang="en-US"/>
              <a:t>Click to edit Master title style</a:t>
            </a:r>
            <a:endParaRPr lang="en-AU"/>
          </a:p>
        </p:txBody>
      </p:sp>
      <p:sp>
        <p:nvSpPr>
          <p:cNvPr id="8" name="Text Placeholder 6">
            <a:extLst>
              <a:ext uri="{FF2B5EF4-FFF2-40B4-BE49-F238E27FC236}">
                <a16:creationId xmlns:a16="http://schemas.microsoft.com/office/drawing/2014/main" id="{9BEBB016-AFE6-0023-80EF-6913ADE3DE23}"/>
              </a:ext>
            </a:extLst>
          </p:cNvPr>
          <p:cNvSpPr>
            <a:spLocks noGrp="1"/>
          </p:cNvSpPr>
          <p:nvPr>
            <p:ph type="body" sz="quarter" idx="15" hasCustomPrompt="1"/>
          </p:nvPr>
        </p:nvSpPr>
        <p:spPr>
          <a:xfrm>
            <a:off x="1666876" y="1047750"/>
            <a:ext cx="10153650" cy="688975"/>
          </a:xfrm>
        </p:spPr>
        <p:txBody>
          <a:bodyPr/>
          <a:lstStyle>
            <a:lvl1pPr>
              <a:defRPr sz="2200"/>
            </a:lvl1pPr>
          </a:lstStyle>
          <a:p>
            <a:pPr lvl="0"/>
            <a:r>
              <a:rPr lang="en-US"/>
              <a:t>“Pull-quote dolor sit </a:t>
            </a:r>
            <a:r>
              <a:rPr lang="en-US" err="1"/>
              <a:t>amet</a:t>
            </a:r>
            <a:r>
              <a:rPr lang="en-US"/>
              <a:t> </a:t>
            </a:r>
            <a:r>
              <a:rPr lang="en-US" err="1"/>
              <a:t>consectetur</a:t>
            </a:r>
            <a:r>
              <a:rPr lang="en-US"/>
              <a:t>. Integer </a:t>
            </a:r>
            <a:r>
              <a:rPr lang="en-US" err="1"/>
              <a:t>enim</a:t>
            </a:r>
            <a:r>
              <a:rPr lang="en-US"/>
              <a:t> </a:t>
            </a:r>
            <a:r>
              <a:rPr lang="en-US" err="1"/>
              <a:t>purus</a:t>
            </a:r>
            <a:r>
              <a:rPr lang="en-US"/>
              <a:t> </a:t>
            </a:r>
            <a:r>
              <a:rPr lang="en-US" err="1"/>
              <a:t>pretium</a:t>
            </a:r>
            <a:r>
              <a:rPr lang="en-US"/>
              <a:t> </a:t>
            </a:r>
            <a:r>
              <a:rPr lang="en-US" err="1"/>
              <a:t>enim</a:t>
            </a:r>
            <a:r>
              <a:rPr lang="en-US"/>
              <a:t> </a:t>
            </a:r>
            <a:r>
              <a:rPr lang="en-US" err="1"/>
              <a:t>eget</a:t>
            </a:r>
            <a:r>
              <a:rPr lang="en-US"/>
              <a:t> </a:t>
            </a:r>
            <a:r>
              <a:rPr lang="en-US" err="1"/>
              <a:t>facilisi</a:t>
            </a:r>
            <a:r>
              <a:rPr lang="en-US"/>
              <a:t>.”</a:t>
            </a:r>
          </a:p>
        </p:txBody>
      </p:sp>
      <p:sp>
        <p:nvSpPr>
          <p:cNvPr id="3" name="Text Placeholder 47">
            <a:extLst>
              <a:ext uri="{FF2B5EF4-FFF2-40B4-BE49-F238E27FC236}">
                <a16:creationId xmlns:a16="http://schemas.microsoft.com/office/drawing/2014/main" id="{0C0A4FBA-8170-DFBA-05A8-391B7D38D882}"/>
              </a:ext>
            </a:extLst>
          </p:cNvPr>
          <p:cNvSpPr>
            <a:spLocks noGrp="1"/>
          </p:cNvSpPr>
          <p:nvPr>
            <p:ph type="body" sz="quarter" idx="88"/>
          </p:nvPr>
        </p:nvSpPr>
        <p:spPr>
          <a:xfrm>
            <a:off x="1666875" y="2970597"/>
            <a:ext cx="728582" cy="728582"/>
          </a:xfrm>
          <a:prstGeom prst="rect">
            <a:avLst/>
          </a:prstGeom>
          <a:solidFill>
            <a:schemeClr val="accent1"/>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4" name="Content Placeholder 58">
            <a:extLst>
              <a:ext uri="{FF2B5EF4-FFF2-40B4-BE49-F238E27FC236}">
                <a16:creationId xmlns:a16="http://schemas.microsoft.com/office/drawing/2014/main" id="{2B1A0239-F1A9-F132-4BFA-27E8B99DAD2C}"/>
              </a:ext>
            </a:extLst>
          </p:cNvPr>
          <p:cNvSpPr>
            <a:spLocks noGrp="1"/>
          </p:cNvSpPr>
          <p:nvPr>
            <p:ph sz="quarter" idx="64"/>
          </p:nvPr>
        </p:nvSpPr>
        <p:spPr>
          <a:xfrm>
            <a:off x="1851166"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7" name="Text Placeholder 47">
            <a:extLst>
              <a:ext uri="{FF2B5EF4-FFF2-40B4-BE49-F238E27FC236}">
                <a16:creationId xmlns:a16="http://schemas.microsoft.com/office/drawing/2014/main" id="{3E6B1DFC-1C32-8C79-62A6-F293C81A03FA}"/>
              </a:ext>
            </a:extLst>
          </p:cNvPr>
          <p:cNvSpPr>
            <a:spLocks noGrp="1"/>
          </p:cNvSpPr>
          <p:nvPr>
            <p:ph type="body" sz="quarter" idx="89"/>
          </p:nvPr>
        </p:nvSpPr>
        <p:spPr>
          <a:xfrm>
            <a:off x="4316036" y="2970597"/>
            <a:ext cx="728582" cy="728582"/>
          </a:xfrm>
          <a:prstGeom prst="rect">
            <a:avLst/>
          </a:prstGeom>
          <a:solidFill>
            <a:schemeClr val="accent2"/>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9" name="Content Placeholder 58">
            <a:extLst>
              <a:ext uri="{FF2B5EF4-FFF2-40B4-BE49-F238E27FC236}">
                <a16:creationId xmlns:a16="http://schemas.microsoft.com/office/drawing/2014/main" id="{39790988-7A4E-E183-87D9-B413F01BE28C}"/>
              </a:ext>
            </a:extLst>
          </p:cNvPr>
          <p:cNvSpPr>
            <a:spLocks noGrp="1"/>
          </p:cNvSpPr>
          <p:nvPr>
            <p:ph sz="quarter" idx="90"/>
          </p:nvPr>
        </p:nvSpPr>
        <p:spPr>
          <a:xfrm>
            <a:off x="4500327"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16" name="Date Placeholder 15">
            <a:extLst>
              <a:ext uri="{FF2B5EF4-FFF2-40B4-BE49-F238E27FC236}">
                <a16:creationId xmlns:a16="http://schemas.microsoft.com/office/drawing/2014/main" id="{1B0C95C9-7B23-3E86-8278-4A51488E2EA3}"/>
              </a:ext>
            </a:extLst>
          </p:cNvPr>
          <p:cNvSpPr>
            <a:spLocks noGrp="1"/>
          </p:cNvSpPr>
          <p:nvPr>
            <p:ph type="dt" sz="half" idx="98"/>
          </p:nvPr>
        </p:nvSpPr>
        <p:spPr>
          <a:xfrm>
            <a:off x="9077325" y="6558189"/>
            <a:ext cx="2743200" cy="144000"/>
          </a:xfrm>
          <a:prstGeom prst="rect">
            <a:avLst/>
          </a:prstGeom>
        </p:spPr>
        <p:txBody>
          <a:bodyPr/>
          <a:lstStyle/>
          <a:p>
            <a:fld id="{65B6DB02-848D-499B-81A2-EA2C7F608518}" type="datetime4">
              <a:rPr lang="en-AU" smtClean="0"/>
              <a:t>2 September 2026</a:t>
            </a:fld>
            <a:endParaRPr lang="en-AU"/>
          </a:p>
        </p:txBody>
      </p:sp>
      <p:sp>
        <p:nvSpPr>
          <p:cNvPr id="26" name="Text Placeholder 9">
            <a:extLst>
              <a:ext uri="{FF2B5EF4-FFF2-40B4-BE49-F238E27FC236}">
                <a16:creationId xmlns:a16="http://schemas.microsoft.com/office/drawing/2014/main" id="{B2C46377-C73B-4CA0-CC85-005AA6C003BD}"/>
              </a:ext>
            </a:extLst>
          </p:cNvPr>
          <p:cNvSpPr>
            <a:spLocks noGrp="1"/>
          </p:cNvSpPr>
          <p:nvPr>
            <p:ph type="body" sz="quarter" idx="34" hasCustomPrompt="1"/>
          </p:nvPr>
        </p:nvSpPr>
        <p:spPr>
          <a:xfrm>
            <a:off x="1666875"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28" name="Text Placeholder 9">
            <a:extLst>
              <a:ext uri="{FF2B5EF4-FFF2-40B4-BE49-F238E27FC236}">
                <a16:creationId xmlns:a16="http://schemas.microsoft.com/office/drawing/2014/main" id="{55E3E7D1-A949-4DF3-0A0C-769330B37EE0}"/>
              </a:ext>
            </a:extLst>
          </p:cNvPr>
          <p:cNvSpPr>
            <a:spLocks noGrp="1"/>
          </p:cNvSpPr>
          <p:nvPr>
            <p:ph type="body" sz="quarter" idx="99" hasCustomPrompt="1"/>
          </p:nvPr>
        </p:nvSpPr>
        <p:spPr>
          <a:xfrm>
            <a:off x="4316036"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29" name="Text Placeholder 9">
            <a:extLst>
              <a:ext uri="{FF2B5EF4-FFF2-40B4-BE49-F238E27FC236}">
                <a16:creationId xmlns:a16="http://schemas.microsoft.com/office/drawing/2014/main" id="{22A3C09E-041C-871E-FADC-F9C9FF00DF49}"/>
              </a:ext>
            </a:extLst>
          </p:cNvPr>
          <p:cNvSpPr>
            <a:spLocks noGrp="1"/>
          </p:cNvSpPr>
          <p:nvPr>
            <p:ph type="body" sz="quarter" idx="100" hasCustomPrompt="1"/>
          </p:nvPr>
        </p:nvSpPr>
        <p:spPr>
          <a:xfrm>
            <a:off x="6965197"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30" name="Text Placeholder 9">
            <a:extLst>
              <a:ext uri="{FF2B5EF4-FFF2-40B4-BE49-F238E27FC236}">
                <a16:creationId xmlns:a16="http://schemas.microsoft.com/office/drawing/2014/main" id="{2A3B08A4-4672-8030-3821-2BE457EDA721}"/>
              </a:ext>
            </a:extLst>
          </p:cNvPr>
          <p:cNvSpPr>
            <a:spLocks noGrp="1"/>
          </p:cNvSpPr>
          <p:nvPr>
            <p:ph type="body" sz="quarter" idx="101" hasCustomPrompt="1"/>
          </p:nvPr>
        </p:nvSpPr>
        <p:spPr>
          <a:xfrm>
            <a:off x="9614359" y="3816349"/>
            <a:ext cx="2206166"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
        <p:nvSpPr>
          <p:cNvPr id="31" name="Content Placeholder 58">
            <a:extLst>
              <a:ext uri="{FF2B5EF4-FFF2-40B4-BE49-F238E27FC236}">
                <a16:creationId xmlns:a16="http://schemas.microsoft.com/office/drawing/2014/main" id="{94B6B579-D498-C353-867C-38DE0246D271}"/>
              </a:ext>
            </a:extLst>
          </p:cNvPr>
          <p:cNvSpPr>
            <a:spLocks noGrp="1"/>
          </p:cNvSpPr>
          <p:nvPr>
            <p:ph sz="quarter" idx="102"/>
          </p:nvPr>
        </p:nvSpPr>
        <p:spPr>
          <a:xfrm>
            <a:off x="7149488"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32" name="Content Placeholder 58">
            <a:extLst>
              <a:ext uri="{FF2B5EF4-FFF2-40B4-BE49-F238E27FC236}">
                <a16:creationId xmlns:a16="http://schemas.microsoft.com/office/drawing/2014/main" id="{5E3712D2-80B1-983E-38AE-D8C821A39DEA}"/>
              </a:ext>
            </a:extLst>
          </p:cNvPr>
          <p:cNvSpPr>
            <a:spLocks noGrp="1"/>
          </p:cNvSpPr>
          <p:nvPr>
            <p:ph sz="quarter" idx="103"/>
          </p:nvPr>
        </p:nvSpPr>
        <p:spPr>
          <a:xfrm>
            <a:off x="9798650"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Tree>
    <p:extLst>
      <p:ext uri="{BB962C8B-B14F-4D97-AF65-F5344CB8AC3E}">
        <p14:creationId xmlns:p14="http://schemas.microsoft.com/office/powerpoint/2010/main" val="1141090818"/>
      </p:ext>
    </p:extLst>
  </p:cSld>
  <p:clrMapOvr>
    <a:masterClrMapping/>
  </p:clrMapOvr>
  <p:extLst>
    <p:ext uri="{DCECCB84-F9BA-43D5-87BE-67443E8EF086}">
      <p15:sldGuideLst xmlns:p15="http://schemas.microsoft.com/office/powerpoint/2012/main">
        <p15:guide id="1" orient="horz" pos="1548">
          <p15:clr>
            <a:srgbClr val="FBAE40"/>
          </p15:clr>
        </p15:guide>
        <p15:guide id="2" pos="3210" userDrawn="1">
          <p15:clr>
            <a:srgbClr val="FBAE40"/>
          </p15:clr>
        </p15:guide>
        <p15:guide id="3" pos="3409">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 Icon + Image">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B7E296E7-3802-F9F5-949A-361EAD90CE93}"/>
              </a:ext>
            </a:extLst>
          </p:cNvPr>
          <p:cNvSpPr>
            <a:spLocks noGrp="1"/>
          </p:cNvSpPr>
          <p:nvPr>
            <p:ph type="pic" sz="quarter" idx="31"/>
          </p:nvPr>
        </p:nvSpPr>
        <p:spPr>
          <a:xfrm>
            <a:off x="5421406" y="0"/>
            <a:ext cx="6770594" cy="6858000"/>
          </a:xfrm>
          <a:custGeom>
            <a:avLst/>
            <a:gdLst>
              <a:gd name="connsiteX0" fmla="*/ 0 w 6717176"/>
              <a:gd name="connsiteY0" fmla="*/ 0 h 6858000"/>
              <a:gd name="connsiteX1" fmla="*/ 1574158 w 6717176"/>
              <a:gd name="connsiteY1" fmla="*/ 0 h 6858000"/>
              <a:gd name="connsiteX2" fmla="*/ 6717175 w 6717176"/>
              <a:gd name="connsiteY2" fmla="*/ 0 h 6858000"/>
              <a:gd name="connsiteX3" fmla="*/ 6717176 w 6717176"/>
              <a:gd name="connsiteY3" fmla="*/ 0 h 6858000"/>
              <a:gd name="connsiteX4" fmla="*/ 6717176 w 6717176"/>
              <a:gd name="connsiteY4" fmla="*/ 6858000 h 6858000"/>
              <a:gd name="connsiteX5" fmla="*/ 6717175 w 6717176"/>
              <a:gd name="connsiteY5" fmla="*/ 6858000 h 6858000"/>
              <a:gd name="connsiteX6" fmla="*/ 1574158 w 6717176"/>
              <a:gd name="connsiteY6" fmla="*/ 6858000 h 6858000"/>
              <a:gd name="connsiteX7" fmla="*/ 0 w 671717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17176" h="6858000">
                <a:moveTo>
                  <a:pt x="0" y="0"/>
                </a:moveTo>
                <a:lnTo>
                  <a:pt x="1574158" y="0"/>
                </a:lnTo>
                <a:lnTo>
                  <a:pt x="6717175" y="0"/>
                </a:lnTo>
                <a:lnTo>
                  <a:pt x="6717176" y="0"/>
                </a:lnTo>
                <a:lnTo>
                  <a:pt x="6717176" y="6858000"/>
                </a:lnTo>
                <a:lnTo>
                  <a:pt x="6717175" y="6858000"/>
                </a:lnTo>
                <a:lnTo>
                  <a:pt x="1574158" y="6858000"/>
                </a:lnTo>
                <a:lnTo>
                  <a:pt x="0" y="6858000"/>
                </a:lnTo>
                <a:close/>
              </a:path>
            </a:pathLst>
          </a:custGeom>
          <a:solidFill>
            <a:schemeClr val="bg1">
              <a:lumMod val="95000"/>
            </a:schemeClr>
          </a:solidFill>
        </p:spPr>
        <p:txBody>
          <a:bodyPr wrap="square">
            <a:noAutofit/>
          </a:bodyPr>
          <a:lstStyle/>
          <a:p>
            <a:r>
              <a:rPr lang="en-US"/>
              <a:t>Click icon to add picture</a:t>
            </a:r>
            <a:endParaRPr lang="en-AU"/>
          </a:p>
        </p:txBody>
      </p:sp>
      <p:sp>
        <p:nvSpPr>
          <p:cNvPr id="5" name="Footer Placeholder 4">
            <a:extLst>
              <a:ext uri="{FF2B5EF4-FFF2-40B4-BE49-F238E27FC236}">
                <a16:creationId xmlns:a16="http://schemas.microsoft.com/office/drawing/2014/main" id="{298F7361-D9DB-A78C-0C43-60694191FABB}"/>
              </a:ext>
            </a:extLst>
          </p:cNvPr>
          <p:cNvSpPr>
            <a:spLocks noGrp="1"/>
          </p:cNvSpPr>
          <p:nvPr>
            <p:ph type="ftr" sz="quarter" idx="11"/>
          </p:nvPr>
        </p:nvSpPr>
        <p:spPr/>
        <p:txBody>
          <a:bodyPr/>
          <a:lstStyle/>
          <a:p>
            <a:r>
              <a:rPr lang="en-AU"/>
              <a:t>Presentation Title</a:t>
            </a:r>
          </a:p>
        </p:txBody>
      </p:sp>
      <p:sp>
        <p:nvSpPr>
          <p:cNvPr id="6" name="Slide Number Placeholder 5">
            <a:extLst>
              <a:ext uri="{FF2B5EF4-FFF2-40B4-BE49-F238E27FC236}">
                <a16:creationId xmlns:a16="http://schemas.microsoft.com/office/drawing/2014/main" id="{CDC93D3F-7FCD-D890-F2AF-200327959308}"/>
              </a:ext>
            </a:extLst>
          </p:cNvPr>
          <p:cNvSpPr>
            <a:spLocks noGrp="1"/>
          </p:cNvSpPr>
          <p:nvPr>
            <p:ph type="sldNum" sz="quarter" idx="12"/>
          </p:nvPr>
        </p:nvSpPr>
        <p:spPr/>
        <p:txBody>
          <a:bodyPr/>
          <a:lstStyle/>
          <a:p>
            <a:fld id="{EE10EAEA-11A2-41EC-9293-5CE82E9E4282}" type="slidenum">
              <a:rPr lang="en-AU" smtClean="0"/>
              <a:pPr/>
              <a:t>‹#›</a:t>
            </a:fld>
            <a:endParaRPr lang="en-AU"/>
          </a:p>
        </p:txBody>
      </p:sp>
      <p:sp>
        <p:nvSpPr>
          <p:cNvPr id="2" name="Title 1">
            <a:extLst>
              <a:ext uri="{FF2B5EF4-FFF2-40B4-BE49-F238E27FC236}">
                <a16:creationId xmlns:a16="http://schemas.microsoft.com/office/drawing/2014/main" id="{E7156855-6262-3EC8-4AA6-8817587D4D53}"/>
              </a:ext>
            </a:extLst>
          </p:cNvPr>
          <p:cNvSpPr>
            <a:spLocks noGrp="1"/>
          </p:cNvSpPr>
          <p:nvPr>
            <p:ph type="title"/>
          </p:nvPr>
        </p:nvSpPr>
        <p:spPr>
          <a:xfrm>
            <a:off x="1666876" y="355600"/>
            <a:ext cx="3429000" cy="361172"/>
          </a:xfrm>
        </p:spPr>
        <p:txBody>
          <a:bodyPr/>
          <a:lstStyle/>
          <a:p>
            <a:r>
              <a:rPr lang="en-US"/>
              <a:t>Click to edit Master title style</a:t>
            </a:r>
            <a:endParaRPr lang="en-AU"/>
          </a:p>
        </p:txBody>
      </p:sp>
      <p:sp>
        <p:nvSpPr>
          <p:cNvPr id="17" name="Text Placeholder 47">
            <a:extLst>
              <a:ext uri="{FF2B5EF4-FFF2-40B4-BE49-F238E27FC236}">
                <a16:creationId xmlns:a16="http://schemas.microsoft.com/office/drawing/2014/main" id="{A31B1920-45FB-9A63-8370-1397AC7C5EB1}"/>
              </a:ext>
            </a:extLst>
          </p:cNvPr>
          <p:cNvSpPr>
            <a:spLocks noGrp="1"/>
          </p:cNvSpPr>
          <p:nvPr>
            <p:ph type="body" sz="quarter" idx="88"/>
          </p:nvPr>
        </p:nvSpPr>
        <p:spPr>
          <a:xfrm>
            <a:off x="1666875" y="2970597"/>
            <a:ext cx="728582" cy="728582"/>
          </a:xfrm>
          <a:prstGeom prst="rect">
            <a:avLst/>
          </a:prstGeom>
          <a:solidFill>
            <a:schemeClr val="accent1"/>
          </a:solidFill>
          <a:ln w="19050">
            <a:noFill/>
          </a:ln>
          <a:effectLst/>
        </p:spPr>
        <p:txBody>
          <a:bodyPr anchor="ctr"/>
          <a:lstStyle>
            <a:lvl1pPr algn="ctr">
              <a:defRPr sz="800" b="1" baseline="0">
                <a:solidFill>
                  <a:schemeClr val="tx2">
                    <a:alpha val="0"/>
                  </a:schemeClr>
                </a:solidFill>
              </a:defRPr>
            </a:lvl1pPr>
            <a:lvl2pPr>
              <a:defRPr sz="3600"/>
            </a:lvl2pPr>
            <a:lvl3pPr>
              <a:defRPr sz="3600"/>
            </a:lvl3pPr>
            <a:lvl4pPr>
              <a:defRPr sz="3600"/>
            </a:lvl4pPr>
            <a:lvl5pPr>
              <a:defRPr sz="3600"/>
            </a:lvl5pPr>
          </a:lstStyle>
          <a:p>
            <a:pPr lvl="0"/>
            <a:r>
              <a:rPr lang="en-US"/>
              <a:t>Click to edit Master text styles</a:t>
            </a:r>
          </a:p>
        </p:txBody>
      </p:sp>
      <p:sp>
        <p:nvSpPr>
          <p:cNvPr id="18" name="Content Placeholder 58">
            <a:extLst>
              <a:ext uri="{FF2B5EF4-FFF2-40B4-BE49-F238E27FC236}">
                <a16:creationId xmlns:a16="http://schemas.microsoft.com/office/drawing/2014/main" id="{140E7E3F-F80A-4B88-78D1-C9A1876EB990}"/>
              </a:ext>
            </a:extLst>
          </p:cNvPr>
          <p:cNvSpPr>
            <a:spLocks noGrp="1"/>
          </p:cNvSpPr>
          <p:nvPr>
            <p:ph sz="quarter" idx="64"/>
          </p:nvPr>
        </p:nvSpPr>
        <p:spPr>
          <a:xfrm>
            <a:off x="1851166" y="3154888"/>
            <a:ext cx="360000" cy="360000"/>
          </a:xfrm>
          <a:prstGeom prst="rect">
            <a:avLst/>
          </a:prstGeom>
        </p:spPr>
        <p:txBody>
          <a:bodyPr/>
          <a:lstStyle>
            <a:lvl1pPr>
              <a:defRPr>
                <a:solidFill>
                  <a:schemeClr val="accent5">
                    <a:alpha val="0"/>
                  </a:schemeClr>
                </a:solidFill>
              </a:defRPr>
            </a:lvl1pPr>
          </a:lstStyle>
          <a:p>
            <a:pPr lvl="0"/>
            <a:r>
              <a:rPr lang="en-US"/>
              <a:t>Click to edit Master text styles</a:t>
            </a:r>
          </a:p>
        </p:txBody>
      </p:sp>
      <p:sp>
        <p:nvSpPr>
          <p:cNvPr id="4" name="Text Placeholder 9">
            <a:extLst>
              <a:ext uri="{FF2B5EF4-FFF2-40B4-BE49-F238E27FC236}">
                <a16:creationId xmlns:a16="http://schemas.microsoft.com/office/drawing/2014/main" id="{C10ABC4C-0022-43A4-1176-55612952116B}"/>
              </a:ext>
            </a:extLst>
          </p:cNvPr>
          <p:cNvSpPr>
            <a:spLocks noGrp="1"/>
          </p:cNvSpPr>
          <p:nvPr>
            <p:ph type="body" sz="quarter" idx="34" hasCustomPrompt="1"/>
          </p:nvPr>
        </p:nvSpPr>
        <p:spPr>
          <a:xfrm>
            <a:off x="1666875" y="3816349"/>
            <a:ext cx="3429000" cy="2676525"/>
          </a:xfrm>
        </p:spPr>
        <p:txBody>
          <a:bodyPr/>
          <a:lstStyle>
            <a:lvl1pPr>
              <a:spcBef>
                <a:spcPts val="600"/>
              </a:spcBef>
              <a:spcAft>
                <a:spcPts val="600"/>
              </a:spcAft>
              <a:defRPr sz="1400" b="1" cap="all" baseline="0"/>
            </a:lvl1pPr>
            <a:lvl2pPr marL="0" indent="0">
              <a:buNone/>
              <a:defRPr sz="1400"/>
            </a:lvl2pPr>
            <a:lvl3pPr marL="177800" indent="-177800">
              <a:buSzPct val="100000"/>
              <a:buFont typeface="Wingdings 3" panose="05040102010807070707" pitchFamily="18" charset="2"/>
              <a:buChar char="}"/>
              <a:defRPr sz="1400"/>
            </a:lvl3pPr>
            <a:lvl4pPr marL="355600" indent="-177800">
              <a:buSzPct val="160000"/>
              <a:buFont typeface="Arial" panose="020B0604020202020204" pitchFamily="34" charset="0"/>
              <a:buChar char="›"/>
              <a:defRPr sz="1400"/>
            </a:lvl4pPr>
            <a:lvl5pPr marL="533400" indent="-177800">
              <a:buFont typeface="Arial" panose="020B0604020202020204" pitchFamily="34" charset="0"/>
              <a:buChar char="•"/>
              <a:defRPr sz="1400"/>
            </a:lvl5pPr>
            <a:lvl6pPr marL="723900" indent="-190500">
              <a:buFont typeface="DM Sans" pitchFamily="2" charset="0"/>
              <a:buChar char="-"/>
              <a:defRPr sz="1400"/>
            </a:lvl6pPr>
          </a:lstStyle>
          <a:p>
            <a:pPr lvl="0"/>
            <a:r>
              <a:rPr lang="en-US"/>
              <a:t>Heading 2</a:t>
            </a:r>
          </a:p>
          <a:p>
            <a:pPr lvl="1"/>
            <a:r>
              <a:rPr lang="en-US"/>
              <a:t>Second level</a:t>
            </a:r>
          </a:p>
          <a:p>
            <a:pPr lvl="2"/>
            <a:r>
              <a:rPr lang="en-US"/>
              <a:t>Third level</a:t>
            </a:r>
          </a:p>
          <a:p>
            <a:pPr lvl="3"/>
            <a:endParaRPr lang="en-AU"/>
          </a:p>
        </p:txBody>
      </p:sp>
    </p:spTree>
    <p:extLst>
      <p:ext uri="{BB962C8B-B14F-4D97-AF65-F5344CB8AC3E}">
        <p14:creationId xmlns:p14="http://schemas.microsoft.com/office/powerpoint/2010/main" val="3585858940"/>
      </p:ext>
    </p:extLst>
  </p:cSld>
  <p:clrMapOvr>
    <a:masterClrMapping/>
  </p:clrMapOvr>
  <p:extLst>
    <p:ext uri="{DCECCB84-F9BA-43D5-87BE-67443E8EF086}">
      <p15:sldGuideLst xmlns:p15="http://schemas.microsoft.com/office/powerpoint/2012/main">
        <p15:guide id="1" orient="horz" pos="1548">
          <p15:clr>
            <a:srgbClr val="FBAE40"/>
          </p15:clr>
        </p15:guide>
        <p15:guide id="2" pos="3210" userDrawn="1">
          <p15:clr>
            <a:srgbClr val="FBAE40"/>
          </p15:clr>
        </p15:guide>
        <p15:guide id="3" pos="3409">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Vision, Purpose &amp; Values">
    <p:bg>
      <p:bgPr>
        <a:solidFill>
          <a:schemeClr val="tx1"/>
        </a:solidFill>
        <a:effectLst/>
      </p:bgPr>
    </p:bg>
    <p:spTree>
      <p:nvGrpSpPr>
        <p:cNvPr id="1" name=""/>
        <p:cNvGrpSpPr/>
        <p:nvPr/>
      </p:nvGrpSpPr>
      <p:grpSpPr>
        <a:xfrm>
          <a:off x="0" y="0"/>
          <a:ext cx="0" cy="0"/>
          <a:chOff x="0" y="0"/>
          <a:chExt cx="0" cy="0"/>
        </a:xfrm>
      </p:grpSpPr>
      <p:sp>
        <p:nvSpPr>
          <p:cNvPr id="7" name="Footer Placeholder 2">
            <a:extLst>
              <a:ext uri="{FF2B5EF4-FFF2-40B4-BE49-F238E27FC236}">
                <a16:creationId xmlns:a16="http://schemas.microsoft.com/office/drawing/2014/main" id="{D3992C54-BFBD-3242-1739-707EFF450897}"/>
              </a:ext>
            </a:extLst>
          </p:cNvPr>
          <p:cNvSpPr>
            <a:spLocks noGrp="1"/>
          </p:cNvSpPr>
          <p:nvPr>
            <p:ph type="ftr" sz="quarter" idx="10"/>
          </p:nvPr>
        </p:nvSpPr>
        <p:spPr>
          <a:xfrm>
            <a:off x="336296" y="478726"/>
            <a:ext cx="835556" cy="569024"/>
          </a:xfrm>
        </p:spPr>
        <p:txBody>
          <a:bodyPr/>
          <a:lstStyle>
            <a:lvl1pPr>
              <a:defRPr>
                <a:solidFill>
                  <a:schemeClr val="bg1"/>
                </a:solidFill>
              </a:defRPr>
            </a:lvl1pPr>
          </a:lstStyle>
          <a:p>
            <a:r>
              <a:rPr lang="en-AU"/>
              <a:t>Presentation Title</a:t>
            </a:r>
          </a:p>
        </p:txBody>
      </p:sp>
      <p:sp>
        <p:nvSpPr>
          <p:cNvPr id="8" name="Slide Number Placeholder 3">
            <a:extLst>
              <a:ext uri="{FF2B5EF4-FFF2-40B4-BE49-F238E27FC236}">
                <a16:creationId xmlns:a16="http://schemas.microsoft.com/office/drawing/2014/main" id="{153813B5-DE6D-D8F4-55F3-EEF8DE7A20A4}"/>
              </a:ext>
            </a:extLst>
          </p:cNvPr>
          <p:cNvSpPr>
            <a:spLocks noGrp="1"/>
          </p:cNvSpPr>
          <p:nvPr>
            <p:ph type="sldNum" sz="quarter" idx="11"/>
          </p:nvPr>
        </p:nvSpPr>
        <p:spPr>
          <a:xfrm>
            <a:off x="1929256" y="6595350"/>
            <a:ext cx="455803" cy="108000"/>
          </a:xfrm>
        </p:spPr>
        <p:txBody>
          <a:bodyPr/>
          <a:lstStyle>
            <a:lvl1pPr>
              <a:defRPr>
                <a:solidFill>
                  <a:schemeClr val="bg1"/>
                </a:solidFill>
              </a:defRPr>
            </a:lvl1pPr>
          </a:lstStyle>
          <a:p>
            <a:fld id="{EE10EAEA-11A2-41EC-9293-5CE82E9E4282}" type="slidenum">
              <a:rPr lang="en-AU" smtClean="0"/>
              <a:pPr/>
              <a:t>‹#›</a:t>
            </a:fld>
            <a:endParaRPr lang="en-AU"/>
          </a:p>
        </p:txBody>
      </p:sp>
      <p:sp>
        <p:nvSpPr>
          <p:cNvPr id="9" name="TextBox 8">
            <a:extLst>
              <a:ext uri="{FF2B5EF4-FFF2-40B4-BE49-F238E27FC236}">
                <a16:creationId xmlns:a16="http://schemas.microsoft.com/office/drawing/2014/main" id="{91F30F57-D84B-DB8A-F47C-15C1A7572BFC}"/>
              </a:ext>
            </a:extLst>
          </p:cNvPr>
          <p:cNvSpPr txBox="1"/>
          <p:nvPr userDrawn="1"/>
        </p:nvSpPr>
        <p:spPr>
          <a:xfrm>
            <a:off x="335280" y="336550"/>
            <a:ext cx="1060704" cy="123111"/>
          </a:xfrm>
          <a:prstGeom prst="rect">
            <a:avLst/>
          </a:prstGeom>
          <a:noFill/>
        </p:spPr>
        <p:txBody>
          <a:bodyPr wrap="square" lIns="0" tIns="0" rIns="0" bIns="0" rtlCol="0">
            <a:spAutoFit/>
          </a:bodyPr>
          <a:lstStyle/>
          <a:p>
            <a:r>
              <a:rPr lang="en-AU" sz="800" b="1">
                <a:solidFill>
                  <a:schemeClr val="bg1"/>
                </a:solidFill>
              </a:rPr>
              <a:t>Essential Energy</a:t>
            </a:r>
          </a:p>
        </p:txBody>
      </p:sp>
      <p:cxnSp>
        <p:nvCxnSpPr>
          <p:cNvPr id="12" name="Straight Connector 11">
            <a:extLst>
              <a:ext uri="{FF2B5EF4-FFF2-40B4-BE49-F238E27FC236}">
                <a16:creationId xmlns:a16="http://schemas.microsoft.com/office/drawing/2014/main" id="{836A8DFA-2D9D-837F-C189-F27C95434B17}"/>
              </a:ext>
            </a:extLst>
          </p:cNvPr>
          <p:cNvCxnSpPr/>
          <p:nvPr userDrawn="1"/>
        </p:nvCxnSpPr>
        <p:spPr>
          <a:xfrm>
            <a:off x="1308208" y="354330"/>
            <a:ext cx="0" cy="652272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BB5EA97C-E3EF-E71C-FB52-188ACD9079AD}"/>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pic>
        <p:nvPicPr>
          <p:cNvPr id="3" name="Picture 2">
            <a:extLst>
              <a:ext uri="{FF2B5EF4-FFF2-40B4-BE49-F238E27FC236}">
                <a16:creationId xmlns:a16="http://schemas.microsoft.com/office/drawing/2014/main" id="{9BCB8A58-7FA6-B178-8E8A-CA40E280152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169306" y="0"/>
            <a:ext cx="6022694" cy="6858000"/>
          </a:xfrm>
          <a:prstGeom prst="rect">
            <a:avLst/>
          </a:prstGeom>
        </p:spPr>
      </p:pic>
      <p:sp>
        <p:nvSpPr>
          <p:cNvPr id="32" name="TextBox 31">
            <a:extLst>
              <a:ext uri="{FF2B5EF4-FFF2-40B4-BE49-F238E27FC236}">
                <a16:creationId xmlns:a16="http://schemas.microsoft.com/office/drawing/2014/main" id="{627A287A-DB3A-42DB-7253-E503A705B1EA}"/>
              </a:ext>
            </a:extLst>
          </p:cNvPr>
          <p:cNvSpPr txBox="1"/>
          <p:nvPr userDrawn="1"/>
        </p:nvSpPr>
        <p:spPr>
          <a:xfrm>
            <a:off x="1666875" y="1456661"/>
            <a:ext cx="3724275" cy="2959272"/>
          </a:xfrm>
          <a:prstGeom prst="rect">
            <a:avLst/>
          </a:prstGeom>
          <a:solidFill>
            <a:schemeClr val="tx1"/>
          </a:solidFill>
        </p:spPr>
        <p:txBody>
          <a:bodyPr wrap="square" lIns="0" tIns="0" rIns="0" bIns="0" rtlCol="0">
            <a:spAutoFit/>
          </a:bodyPr>
          <a:lstStyle/>
          <a:p>
            <a:pPr marL="0" lvl="0" indent="0" algn="l" defTabSz="914400" rtl="0" eaLnBrk="1" latinLnBrk="0" hangingPunct="1">
              <a:lnSpc>
                <a:spcPct val="90000"/>
              </a:lnSpc>
              <a:spcBef>
                <a:spcPts val="1200"/>
              </a:spcBef>
              <a:spcAft>
                <a:spcPts val="0"/>
              </a:spcAft>
              <a:buFont typeface="Arial" panose="020B0604020202020204" pitchFamily="34" charset="0"/>
              <a:buNone/>
            </a:pPr>
            <a:r>
              <a:rPr lang="en-US" sz="2400" kern="1200">
                <a:solidFill>
                  <a:schemeClr val="accent1"/>
                </a:solidFill>
                <a:latin typeface="Aptos SemiBold" panose="020B0004020202020204" pitchFamily="34" charset="0"/>
                <a:ea typeface="+mn-ea"/>
                <a:cs typeface="+mn-cs"/>
              </a:rPr>
              <a:t>Our Vision</a:t>
            </a:r>
          </a:p>
          <a:p>
            <a:pPr marL="0" lvl="1" indent="0" algn="l" defTabSz="914400" rtl="0" eaLnBrk="1" latinLnBrk="0" hangingPunct="1">
              <a:lnSpc>
                <a:spcPct val="100000"/>
              </a:lnSpc>
              <a:spcBef>
                <a:spcPts val="100"/>
              </a:spcBef>
              <a:spcAft>
                <a:spcPts val="100"/>
              </a:spcAft>
              <a:buSzPct val="100000"/>
              <a:buFont typeface="Wingdings 3" panose="05040102010807070707" pitchFamily="18" charset="2"/>
              <a:buNone/>
            </a:pPr>
            <a:r>
              <a:rPr lang="en-US" sz="1400" i="1" kern="1200">
                <a:solidFill>
                  <a:schemeClr val="bg1"/>
                </a:solidFill>
                <a:latin typeface="+mj-lt"/>
                <a:ea typeface="+mn-ea"/>
                <a:cs typeface="+mn-cs"/>
              </a:rPr>
              <a:t>What we want to be</a:t>
            </a:r>
          </a:p>
          <a:p>
            <a:pPr marL="0" lvl="2" indent="0" algn="l" defTabSz="914400" rtl="0" eaLnBrk="1" latinLnBrk="0" hangingPunct="1">
              <a:lnSpc>
                <a:spcPct val="100000"/>
              </a:lnSpc>
              <a:spcBef>
                <a:spcPts val="100"/>
              </a:spcBef>
              <a:spcAft>
                <a:spcPts val="100"/>
              </a:spcAft>
              <a:buClr>
                <a:schemeClr val="tx1"/>
              </a:buClr>
              <a:buSzPct val="160000"/>
              <a:buFont typeface="Arial" panose="020B0604020202020204" pitchFamily="34" charset="0"/>
              <a:buNone/>
            </a:pPr>
            <a:r>
              <a:rPr lang="en-US" sz="1600" i="0" kern="1200">
                <a:solidFill>
                  <a:schemeClr val="bg1"/>
                </a:solidFill>
                <a:latin typeface="+mj-lt"/>
                <a:ea typeface="+mn-ea"/>
                <a:cs typeface="+mn-cs"/>
              </a:rPr>
              <a:t>Empowering communities to share and use energy for a better tomorrow.</a:t>
            </a:r>
          </a:p>
          <a:p>
            <a:pPr marL="0" lvl="0" indent="0" algn="l" defTabSz="914400" rtl="0" eaLnBrk="1" latinLnBrk="0" hangingPunct="1">
              <a:lnSpc>
                <a:spcPct val="90000"/>
              </a:lnSpc>
              <a:spcBef>
                <a:spcPts val="1800"/>
              </a:spcBef>
              <a:spcAft>
                <a:spcPts val="0"/>
              </a:spcAft>
              <a:buClr>
                <a:schemeClr val="tx1"/>
              </a:buClr>
              <a:buSzPct val="160000"/>
              <a:buFont typeface="Arial" panose="020B0604020202020204" pitchFamily="34" charset="0"/>
              <a:buNone/>
            </a:pPr>
            <a:r>
              <a:rPr lang="en-US" sz="2400" kern="1200">
                <a:solidFill>
                  <a:schemeClr val="accent1"/>
                </a:solidFill>
                <a:latin typeface="Aptos SemiBold" panose="020B0004020202020204" pitchFamily="34" charset="0"/>
                <a:ea typeface="+mn-ea"/>
                <a:cs typeface="+mn-cs"/>
              </a:rPr>
              <a:t>Our Purpose</a:t>
            </a:r>
          </a:p>
          <a:p>
            <a:pPr marL="0" lvl="2" indent="0" algn="l" defTabSz="914400" rtl="0" eaLnBrk="1" latinLnBrk="0" hangingPunct="1">
              <a:lnSpc>
                <a:spcPct val="100000"/>
              </a:lnSpc>
              <a:spcBef>
                <a:spcPts val="100"/>
              </a:spcBef>
              <a:spcAft>
                <a:spcPts val="100"/>
              </a:spcAft>
              <a:buClr>
                <a:schemeClr val="tx1"/>
              </a:buClr>
              <a:buSzPct val="160000"/>
              <a:buFont typeface="Arial" panose="020B0604020202020204" pitchFamily="34" charset="0"/>
              <a:buNone/>
            </a:pPr>
            <a:r>
              <a:rPr lang="en-US" sz="1400" i="1" kern="1200">
                <a:solidFill>
                  <a:schemeClr val="bg1"/>
                </a:solidFill>
                <a:latin typeface="+mj-lt"/>
                <a:ea typeface="+mn-ea"/>
                <a:cs typeface="+mn-cs"/>
              </a:rPr>
              <a:t>What we stand for</a:t>
            </a:r>
          </a:p>
          <a:p>
            <a:pPr marL="0" lvl="2" indent="0" algn="l" defTabSz="914400" rtl="0" eaLnBrk="1" latinLnBrk="0" hangingPunct="1">
              <a:lnSpc>
                <a:spcPct val="100000"/>
              </a:lnSpc>
              <a:spcBef>
                <a:spcPts val="100"/>
              </a:spcBef>
              <a:spcAft>
                <a:spcPts val="100"/>
              </a:spcAft>
              <a:buClr>
                <a:schemeClr val="tx1"/>
              </a:buClr>
              <a:buSzPct val="160000"/>
              <a:buFont typeface="Arial" panose="020B0604020202020204" pitchFamily="34" charset="0"/>
              <a:buNone/>
            </a:pPr>
            <a:r>
              <a:rPr lang="en-AU" sz="1600" i="0" kern="1200">
                <a:solidFill>
                  <a:schemeClr val="bg1"/>
                </a:solidFill>
                <a:latin typeface="+mj-lt"/>
                <a:ea typeface="+mn-ea"/>
                <a:cs typeface="+mn-cs"/>
              </a:rPr>
              <a:t>To enable energy solutions that improve life.</a:t>
            </a:r>
          </a:p>
          <a:p>
            <a:pPr marL="0" lvl="0" indent="0" algn="l" defTabSz="914400" rtl="0" eaLnBrk="1" latinLnBrk="0" hangingPunct="1">
              <a:lnSpc>
                <a:spcPct val="90000"/>
              </a:lnSpc>
              <a:spcBef>
                <a:spcPts val="1800"/>
              </a:spcBef>
              <a:spcAft>
                <a:spcPts val="0"/>
              </a:spcAft>
              <a:buFont typeface="Arial" panose="020B0604020202020204" pitchFamily="34" charset="0"/>
              <a:buNone/>
            </a:pPr>
            <a:r>
              <a:rPr lang="en-US" sz="2400" kern="1200">
                <a:solidFill>
                  <a:schemeClr val="accent1"/>
                </a:solidFill>
                <a:latin typeface="Aptos SemiBold" panose="020B0004020202020204" pitchFamily="34" charset="0"/>
                <a:ea typeface="+mn-ea"/>
                <a:cs typeface="+mn-cs"/>
              </a:rPr>
              <a:t>Our Values</a:t>
            </a:r>
          </a:p>
          <a:p>
            <a:pPr marL="0" lvl="1" indent="0" algn="l" defTabSz="914400" rtl="0" eaLnBrk="1" latinLnBrk="0" hangingPunct="1">
              <a:lnSpc>
                <a:spcPct val="100000"/>
              </a:lnSpc>
              <a:spcBef>
                <a:spcPts val="100"/>
              </a:spcBef>
              <a:spcAft>
                <a:spcPts val="100"/>
              </a:spcAft>
              <a:buSzPct val="100000"/>
              <a:buFont typeface="Wingdings 3" panose="05040102010807070707" pitchFamily="18" charset="2"/>
              <a:buNone/>
            </a:pPr>
            <a:r>
              <a:rPr lang="en-US" sz="1400" i="1" kern="1200">
                <a:solidFill>
                  <a:schemeClr val="bg1"/>
                </a:solidFill>
                <a:latin typeface="+mj-lt"/>
                <a:ea typeface="+mn-ea"/>
                <a:cs typeface="+mn-cs"/>
              </a:rPr>
              <a:t>What we care about</a:t>
            </a:r>
          </a:p>
        </p:txBody>
      </p:sp>
      <p:sp>
        <p:nvSpPr>
          <p:cNvPr id="33" name="TextBox 32">
            <a:extLst>
              <a:ext uri="{FF2B5EF4-FFF2-40B4-BE49-F238E27FC236}">
                <a16:creationId xmlns:a16="http://schemas.microsoft.com/office/drawing/2014/main" id="{74136BCF-C2C4-C8E8-01E0-44BA8EFD08C6}"/>
              </a:ext>
            </a:extLst>
          </p:cNvPr>
          <p:cNvSpPr txBox="1"/>
          <p:nvPr userDrawn="1"/>
        </p:nvSpPr>
        <p:spPr>
          <a:xfrm>
            <a:off x="1666875" y="355600"/>
            <a:ext cx="3724275" cy="889282"/>
          </a:xfrm>
          <a:prstGeom prst="rect">
            <a:avLst/>
          </a:prstGeom>
          <a:solidFill>
            <a:schemeClr val="tx1"/>
          </a:solidFill>
        </p:spPr>
        <p:txBody>
          <a:bodyPr wrap="square" lIns="0" tIns="0" rIns="0" bIns="0" rtlCol="0">
            <a:spAutoFit/>
          </a:bodyPr>
          <a:lstStyle/>
          <a:p>
            <a:pPr marL="0" lvl="0" indent="0" algn="l" defTabSz="914400" rtl="0" eaLnBrk="1" latinLnBrk="0" hangingPunct="1">
              <a:lnSpc>
                <a:spcPct val="90000"/>
              </a:lnSpc>
              <a:spcBef>
                <a:spcPct val="0"/>
              </a:spcBef>
              <a:spcAft>
                <a:spcPts val="0"/>
              </a:spcAft>
              <a:buFont typeface="Arial" panose="020B0604020202020204" pitchFamily="34" charset="0"/>
              <a:buNone/>
            </a:pPr>
            <a:r>
              <a:rPr lang="en-US" sz="3200" kern="1200">
                <a:solidFill>
                  <a:schemeClr val="accent1"/>
                </a:solidFill>
                <a:latin typeface="+mn-lt"/>
                <a:ea typeface="+mj-ea"/>
                <a:cs typeface="+mj-cs"/>
              </a:rPr>
              <a:t>Our Vision,</a:t>
            </a:r>
            <a:br>
              <a:rPr lang="en-US" sz="3200" kern="1200">
                <a:solidFill>
                  <a:schemeClr val="accent1"/>
                </a:solidFill>
                <a:latin typeface="+mn-lt"/>
                <a:ea typeface="+mj-ea"/>
                <a:cs typeface="+mj-cs"/>
              </a:rPr>
            </a:br>
            <a:r>
              <a:rPr lang="en-US" sz="3200" kern="1200">
                <a:solidFill>
                  <a:schemeClr val="accent1"/>
                </a:solidFill>
                <a:latin typeface="+mn-lt"/>
                <a:ea typeface="+mj-ea"/>
                <a:cs typeface="+mj-cs"/>
              </a:rPr>
              <a:t>Purpose &amp; Values</a:t>
            </a:r>
            <a:endParaRPr lang="en-AU" sz="3200" kern="1200">
              <a:solidFill>
                <a:schemeClr val="accent1"/>
              </a:solidFill>
              <a:latin typeface="+mn-lt"/>
              <a:ea typeface="+mj-ea"/>
              <a:cs typeface="+mj-cs"/>
            </a:endParaRPr>
          </a:p>
        </p:txBody>
      </p:sp>
      <p:sp>
        <p:nvSpPr>
          <p:cNvPr id="34" name="TextBox 33">
            <a:extLst>
              <a:ext uri="{FF2B5EF4-FFF2-40B4-BE49-F238E27FC236}">
                <a16:creationId xmlns:a16="http://schemas.microsoft.com/office/drawing/2014/main" id="{AB4C35CD-5448-2780-07CA-8CCFBFBE768F}"/>
              </a:ext>
            </a:extLst>
          </p:cNvPr>
          <p:cNvSpPr txBox="1"/>
          <p:nvPr userDrawn="1"/>
        </p:nvSpPr>
        <p:spPr>
          <a:xfrm>
            <a:off x="1666875" y="5131722"/>
            <a:ext cx="666000" cy="222305"/>
          </a:xfrm>
          <a:prstGeom prst="rect">
            <a:avLst/>
          </a:prstGeom>
          <a:solidFill>
            <a:schemeClr val="tx1"/>
          </a:solidFill>
        </p:spPr>
        <p:txBody>
          <a:bodyPr wrap="square" lIns="0" tIns="0" rIns="0" bIns="0" rtlCol="0">
            <a:spAutoFit/>
          </a:bodyPr>
          <a:lstStyle/>
          <a:p>
            <a:pPr marL="0" lvl="0" indent="0" algn="ctr" defTabSz="914400" rtl="0" eaLnBrk="1" latinLnBrk="0" hangingPunct="1">
              <a:lnSpc>
                <a:spcPct val="90000"/>
              </a:lnSpc>
              <a:spcBef>
                <a:spcPts val="1000"/>
              </a:spcBef>
              <a:spcAft>
                <a:spcPts val="1000"/>
              </a:spcAft>
              <a:buFont typeface="Arial" panose="020B0604020202020204" pitchFamily="34" charset="0"/>
              <a:buNone/>
            </a:pPr>
            <a:r>
              <a:rPr lang="en-US" sz="800" kern="1200">
                <a:solidFill>
                  <a:schemeClr val="bg1"/>
                </a:solidFill>
                <a:latin typeface="+mn-lt"/>
                <a:ea typeface="+mn-ea"/>
                <a:cs typeface="+mn-cs"/>
              </a:rPr>
              <a:t>Make safety your own</a:t>
            </a:r>
            <a:endParaRPr lang="en-AU" sz="800" kern="1200">
              <a:solidFill>
                <a:schemeClr val="bg1"/>
              </a:solidFill>
              <a:latin typeface="+mn-lt"/>
              <a:ea typeface="+mn-ea"/>
              <a:cs typeface="+mn-cs"/>
            </a:endParaRPr>
          </a:p>
        </p:txBody>
      </p:sp>
      <p:sp>
        <p:nvSpPr>
          <p:cNvPr id="35" name="TextBox 34">
            <a:extLst>
              <a:ext uri="{FF2B5EF4-FFF2-40B4-BE49-F238E27FC236}">
                <a16:creationId xmlns:a16="http://schemas.microsoft.com/office/drawing/2014/main" id="{20CBF6A4-8F02-84F6-AEDD-D6D6595D26E7}"/>
              </a:ext>
            </a:extLst>
          </p:cNvPr>
          <p:cNvSpPr txBox="1"/>
          <p:nvPr userDrawn="1"/>
        </p:nvSpPr>
        <p:spPr>
          <a:xfrm>
            <a:off x="2430059" y="5131722"/>
            <a:ext cx="666000" cy="222305"/>
          </a:xfrm>
          <a:prstGeom prst="rect">
            <a:avLst/>
          </a:prstGeom>
          <a:solidFill>
            <a:schemeClr val="tx1"/>
          </a:solidFill>
        </p:spPr>
        <p:txBody>
          <a:bodyPr wrap="square" lIns="0" tIns="0" rIns="0" bIns="0" rtlCol="0">
            <a:spAutoFit/>
          </a:bodyPr>
          <a:lstStyle/>
          <a:p>
            <a:pPr marL="0" lvl="0" indent="0" algn="ctr" defTabSz="914400" rtl="0" eaLnBrk="1" latinLnBrk="0" hangingPunct="1">
              <a:lnSpc>
                <a:spcPct val="90000"/>
              </a:lnSpc>
              <a:spcBef>
                <a:spcPts val="1000"/>
              </a:spcBef>
              <a:spcAft>
                <a:spcPts val="1000"/>
              </a:spcAft>
              <a:buFont typeface="Arial" panose="020B0604020202020204" pitchFamily="34" charset="0"/>
              <a:buNone/>
            </a:pPr>
            <a:r>
              <a:rPr lang="en-US" sz="800" kern="1200">
                <a:solidFill>
                  <a:schemeClr val="bg1"/>
                </a:solidFill>
                <a:latin typeface="+mn-lt"/>
                <a:ea typeface="+mn-ea"/>
                <a:cs typeface="+mn-cs"/>
              </a:rPr>
              <a:t>Be easy to do business with</a:t>
            </a:r>
          </a:p>
        </p:txBody>
      </p:sp>
      <p:sp>
        <p:nvSpPr>
          <p:cNvPr id="36" name="TextBox 35">
            <a:extLst>
              <a:ext uri="{FF2B5EF4-FFF2-40B4-BE49-F238E27FC236}">
                <a16:creationId xmlns:a16="http://schemas.microsoft.com/office/drawing/2014/main" id="{DB5F4C0B-3AA9-6BFD-F4CC-3286980B214D}"/>
              </a:ext>
            </a:extLst>
          </p:cNvPr>
          <p:cNvSpPr txBox="1"/>
          <p:nvPr userDrawn="1"/>
        </p:nvSpPr>
        <p:spPr>
          <a:xfrm>
            <a:off x="3193243" y="5131722"/>
            <a:ext cx="666000" cy="222305"/>
          </a:xfrm>
          <a:prstGeom prst="rect">
            <a:avLst/>
          </a:prstGeom>
          <a:solidFill>
            <a:schemeClr val="tx1"/>
          </a:solidFill>
        </p:spPr>
        <p:txBody>
          <a:bodyPr wrap="square" lIns="0" tIns="0" rIns="0" bIns="0" rtlCol="0">
            <a:spAutoFit/>
          </a:bodyPr>
          <a:lstStyle/>
          <a:p>
            <a:pPr marL="0" lvl="0" indent="0" algn="ctr" defTabSz="914400" rtl="0" eaLnBrk="1" latinLnBrk="0" hangingPunct="1">
              <a:lnSpc>
                <a:spcPct val="90000"/>
              </a:lnSpc>
              <a:spcBef>
                <a:spcPts val="1000"/>
              </a:spcBef>
              <a:spcAft>
                <a:spcPts val="1000"/>
              </a:spcAft>
              <a:buFont typeface="Arial" panose="020B0604020202020204" pitchFamily="34" charset="0"/>
              <a:buNone/>
            </a:pPr>
            <a:r>
              <a:rPr lang="en-US" sz="800" kern="1200">
                <a:solidFill>
                  <a:schemeClr val="bg1"/>
                </a:solidFill>
                <a:latin typeface="+mn-lt"/>
                <a:ea typeface="+mn-ea"/>
                <a:cs typeface="+mn-cs"/>
              </a:rPr>
              <a:t>Make every dollar count</a:t>
            </a:r>
          </a:p>
        </p:txBody>
      </p:sp>
      <p:sp>
        <p:nvSpPr>
          <p:cNvPr id="37" name="TextBox 36">
            <a:extLst>
              <a:ext uri="{FF2B5EF4-FFF2-40B4-BE49-F238E27FC236}">
                <a16:creationId xmlns:a16="http://schemas.microsoft.com/office/drawing/2014/main" id="{6152B5F5-4446-2633-3677-DEB37C53FDC3}"/>
              </a:ext>
            </a:extLst>
          </p:cNvPr>
          <p:cNvSpPr txBox="1"/>
          <p:nvPr userDrawn="1"/>
        </p:nvSpPr>
        <p:spPr>
          <a:xfrm>
            <a:off x="3956427" y="5131722"/>
            <a:ext cx="870814" cy="222305"/>
          </a:xfrm>
          <a:prstGeom prst="rect">
            <a:avLst/>
          </a:prstGeom>
          <a:solidFill>
            <a:schemeClr val="tx1"/>
          </a:solidFill>
        </p:spPr>
        <p:txBody>
          <a:bodyPr wrap="square" lIns="0" tIns="0" rIns="0" bIns="0" rtlCol="0">
            <a:spAutoFit/>
          </a:bodyPr>
          <a:lstStyle/>
          <a:p>
            <a:pPr marL="0" lvl="0" indent="0" algn="ctr" defTabSz="914400" rtl="0" eaLnBrk="1" latinLnBrk="0" hangingPunct="1">
              <a:lnSpc>
                <a:spcPct val="90000"/>
              </a:lnSpc>
              <a:spcBef>
                <a:spcPts val="1000"/>
              </a:spcBef>
              <a:spcAft>
                <a:spcPts val="1000"/>
              </a:spcAft>
              <a:buFont typeface="Arial" panose="020B0604020202020204" pitchFamily="34" charset="0"/>
              <a:buNone/>
            </a:pPr>
            <a:r>
              <a:rPr lang="en-US" sz="800" kern="1200">
                <a:solidFill>
                  <a:schemeClr val="bg1"/>
                </a:solidFill>
                <a:latin typeface="+mn-lt"/>
                <a:ea typeface="+mn-ea"/>
                <a:cs typeface="+mn-cs"/>
              </a:rPr>
              <a:t>Be courageous shape the future</a:t>
            </a:r>
          </a:p>
        </p:txBody>
      </p:sp>
      <p:sp>
        <p:nvSpPr>
          <p:cNvPr id="38" name="TextBox 37">
            <a:extLst>
              <a:ext uri="{FF2B5EF4-FFF2-40B4-BE49-F238E27FC236}">
                <a16:creationId xmlns:a16="http://schemas.microsoft.com/office/drawing/2014/main" id="{37832546-111C-048F-EFC1-18A092A67599}"/>
              </a:ext>
            </a:extLst>
          </p:cNvPr>
          <p:cNvSpPr txBox="1"/>
          <p:nvPr userDrawn="1"/>
        </p:nvSpPr>
        <p:spPr>
          <a:xfrm>
            <a:off x="4924424" y="5131722"/>
            <a:ext cx="1092201" cy="222305"/>
          </a:xfrm>
          <a:prstGeom prst="rect">
            <a:avLst/>
          </a:prstGeom>
          <a:solidFill>
            <a:schemeClr val="tx1"/>
          </a:solidFill>
        </p:spPr>
        <p:txBody>
          <a:bodyPr wrap="square" lIns="0" tIns="0" rIns="0" bIns="0" rtlCol="0">
            <a:spAutoFit/>
          </a:bodyPr>
          <a:lstStyle/>
          <a:p>
            <a:pPr marL="0" lvl="0" indent="0" algn="ctr" defTabSz="914400" rtl="0" eaLnBrk="1" latinLnBrk="0" hangingPunct="1">
              <a:lnSpc>
                <a:spcPct val="90000"/>
              </a:lnSpc>
              <a:spcBef>
                <a:spcPts val="1000"/>
              </a:spcBef>
              <a:spcAft>
                <a:spcPts val="1000"/>
              </a:spcAft>
              <a:buFont typeface="Arial" panose="020B0604020202020204" pitchFamily="34" charset="0"/>
              <a:buNone/>
            </a:pPr>
            <a:r>
              <a:rPr lang="en-US" sz="800" kern="1200">
                <a:solidFill>
                  <a:schemeClr val="bg1"/>
                </a:solidFill>
                <a:latin typeface="+mn-lt"/>
                <a:ea typeface="+mn-ea"/>
                <a:cs typeface="+mn-cs"/>
              </a:rPr>
              <a:t>Be inclusive </a:t>
            </a:r>
            <a:br>
              <a:rPr lang="en-US" sz="800" kern="1200">
                <a:solidFill>
                  <a:schemeClr val="bg1"/>
                </a:solidFill>
                <a:latin typeface="+mn-lt"/>
                <a:ea typeface="+mn-ea"/>
                <a:cs typeface="+mn-cs"/>
              </a:rPr>
            </a:br>
            <a:r>
              <a:rPr lang="en-US" sz="800" kern="1200">
                <a:solidFill>
                  <a:schemeClr val="bg1"/>
                </a:solidFill>
                <a:latin typeface="+mn-lt"/>
                <a:ea typeface="+mn-ea"/>
                <a:cs typeface="+mn-cs"/>
              </a:rPr>
              <a:t>supportive and honest</a:t>
            </a:r>
          </a:p>
        </p:txBody>
      </p:sp>
      <p:pic>
        <p:nvPicPr>
          <p:cNvPr id="39" name="Content Placeholder 41">
            <a:extLst>
              <a:ext uri="{FF2B5EF4-FFF2-40B4-BE49-F238E27FC236}">
                <a16:creationId xmlns:a16="http://schemas.microsoft.com/office/drawing/2014/main" id="{E4BCC3CE-C452-F26C-2FF4-2694175EE3C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660525" y="4529733"/>
            <a:ext cx="666750" cy="475059"/>
          </a:xfrm>
          <a:prstGeom prst="rect">
            <a:avLst/>
          </a:prstGeom>
        </p:spPr>
      </p:pic>
      <p:pic>
        <p:nvPicPr>
          <p:cNvPr id="40" name="Content Placeholder 43">
            <a:extLst>
              <a:ext uri="{FF2B5EF4-FFF2-40B4-BE49-F238E27FC236}">
                <a16:creationId xmlns:a16="http://schemas.microsoft.com/office/drawing/2014/main" id="{9FBA9A54-8A17-53F4-1A2E-589126A9B2D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438199" y="4521200"/>
            <a:ext cx="663978" cy="492125"/>
          </a:xfrm>
          <a:prstGeom prst="rect">
            <a:avLst/>
          </a:prstGeom>
        </p:spPr>
      </p:pic>
      <p:pic>
        <p:nvPicPr>
          <p:cNvPr id="41" name="Content Placeholder 45">
            <a:extLst>
              <a:ext uri="{FF2B5EF4-FFF2-40B4-BE49-F238E27FC236}">
                <a16:creationId xmlns:a16="http://schemas.microsoft.com/office/drawing/2014/main" id="{480ED859-034D-2D34-5543-293ABAD7039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197225" y="4574926"/>
            <a:ext cx="665163" cy="384672"/>
          </a:xfrm>
          <a:prstGeom prst="rect">
            <a:avLst/>
          </a:prstGeom>
        </p:spPr>
      </p:pic>
      <p:pic>
        <p:nvPicPr>
          <p:cNvPr id="42" name="Content Placeholder 47">
            <a:extLst>
              <a:ext uri="{FF2B5EF4-FFF2-40B4-BE49-F238E27FC236}">
                <a16:creationId xmlns:a16="http://schemas.microsoft.com/office/drawing/2014/main" id="{6FB240D0-F14C-8BEB-9DF1-BAA9FBA619BA}"/>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210437" y="4521200"/>
            <a:ext cx="365939" cy="492125"/>
          </a:xfrm>
          <a:prstGeom prst="rect">
            <a:avLst/>
          </a:prstGeom>
        </p:spPr>
      </p:pic>
      <p:pic>
        <p:nvPicPr>
          <p:cNvPr id="43" name="Content Placeholder 49">
            <a:extLst>
              <a:ext uri="{FF2B5EF4-FFF2-40B4-BE49-F238E27FC236}">
                <a16:creationId xmlns:a16="http://schemas.microsoft.com/office/drawing/2014/main" id="{1CDC1697-3347-C485-D122-91A244CB5EDD}"/>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5130800" y="4578136"/>
            <a:ext cx="666750" cy="378252"/>
          </a:xfrm>
          <a:prstGeom prst="rect">
            <a:avLst/>
          </a:prstGeom>
        </p:spPr>
      </p:pic>
    </p:spTree>
    <p:extLst>
      <p:ext uri="{BB962C8B-B14F-4D97-AF65-F5344CB8AC3E}">
        <p14:creationId xmlns:p14="http://schemas.microsoft.com/office/powerpoint/2010/main" val="13990572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ap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452F5E8-2E2D-D653-AE06-311445D1C110}"/>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819E4DA0-ED53-23EB-BA1C-FDF0022383F2}"/>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5" name="Date Placeholder 4">
            <a:extLst>
              <a:ext uri="{FF2B5EF4-FFF2-40B4-BE49-F238E27FC236}">
                <a16:creationId xmlns:a16="http://schemas.microsoft.com/office/drawing/2014/main" id="{7D4D1318-0D0F-377A-B2A1-3EF82C20A6FB}"/>
              </a:ext>
            </a:extLst>
          </p:cNvPr>
          <p:cNvSpPr>
            <a:spLocks noGrp="1"/>
          </p:cNvSpPr>
          <p:nvPr>
            <p:ph type="dt" sz="half" idx="12"/>
          </p:nvPr>
        </p:nvSpPr>
        <p:spPr/>
        <p:txBody>
          <a:bodyPr/>
          <a:lstStyle/>
          <a:p>
            <a:fld id="{FA8AE001-0277-4AE4-A5F9-4B332886B4E7}" type="datetime4">
              <a:rPr lang="en-AU" smtClean="0"/>
              <a:t>2 September 2026</a:t>
            </a:fld>
            <a:endParaRPr lang="en-AU"/>
          </a:p>
        </p:txBody>
      </p:sp>
      <p:sp>
        <p:nvSpPr>
          <p:cNvPr id="6" name="Title 1">
            <a:extLst>
              <a:ext uri="{FF2B5EF4-FFF2-40B4-BE49-F238E27FC236}">
                <a16:creationId xmlns:a16="http://schemas.microsoft.com/office/drawing/2014/main" id="{E606A8BD-D02A-E344-0181-17663D3E3F9D}"/>
              </a:ext>
            </a:extLst>
          </p:cNvPr>
          <p:cNvSpPr txBox="1">
            <a:spLocks/>
          </p:cNvSpPr>
          <p:nvPr userDrawn="1"/>
        </p:nvSpPr>
        <p:spPr>
          <a:xfrm>
            <a:off x="1666876" y="355600"/>
            <a:ext cx="3384550" cy="69215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000" kern="1200">
                <a:solidFill>
                  <a:schemeClr val="tx1"/>
                </a:solidFill>
                <a:latin typeface="+mn-lt"/>
                <a:ea typeface="+mj-ea"/>
                <a:cs typeface="+mj-cs"/>
              </a:defRPr>
            </a:lvl1pPr>
          </a:lstStyle>
          <a:p>
            <a:endParaRPr lang="en-AU"/>
          </a:p>
        </p:txBody>
      </p:sp>
      <p:sp>
        <p:nvSpPr>
          <p:cNvPr id="8" name="Content Placeholder 10">
            <a:extLst>
              <a:ext uri="{FF2B5EF4-FFF2-40B4-BE49-F238E27FC236}">
                <a16:creationId xmlns:a16="http://schemas.microsoft.com/office/drawing/2014/main" id="{36AFAAC7-EBA6-CB58-205E-AA68EB0D4804}"/>
              </a:ext>
            </a:extLst>
          </p:cNvPr>
          <p:cNvSpPr txBox="1">
            <a:spLocks/>
          </p:cNvSpPr>
          <p:nvPr userDrawn="1"/>
        </p:nvSpPr>
        <p:spPr>
          <a:xfrm>
            <a:off x="1666876" y="1849437"/>
            <a:ext cx="3301426" cy="3159125"/>
          </a:xfrm>
          <a:prstGeom prst="rect">
            <a:avLst/>
          </a:prstGeom>
        </p:spPr>
        <p:txBody>
          <a:bodyPr/>
          <a:lstStyle>
            <a:lvl1pPr marL="0" indent="0" algn="l" defTabSz="914400" rtl="0" eaLnBrk="1" latinLnBrk="0" hangingPunct="1">
              <a:lnSpc>
                <a:spcPct val="100000"/>
              </a:lnSpc>
              <a:spcBef>
                <a:spcPts val="1000"/>
              </a:spcBef>
              <a:spcAft>
                <a:spcPts val="1000"/>
              </a:spcAft>
              <a:buFont typeface="Arial" panose="020B0604020202020204" pitchFamily="34" charset="0"/>
              <a:buNone/>
              <a:defRPr sz="1600" kern="1200">
                <a:solidFill>
                  <a:schemeClr val="tx1"/>
                </a:solidFill>
                <a:latin typeface="+mn-lt"/>
                <a:ea typeface="+mn-ea"/>
                <a:cs typeface="+mn-cs"/>
              </a:defRPr>
            </a:lvl1pPr>
            <a:lvl2pPr marL="177800" indent="-177800" algn="l" defTabSz="914400" rtl="0" eaLnBrk="1" latinLnBrk="0" hangingPunct="1">
              <a:lnSpc>
                <a:spcPct val="100000"/>
              </a:lnSpc>
              <a:spcBef>
                <a:spcPts val="200"/>
              </a:spcBef>
              <a:spcAft>
                <a:spcPts val="200"/>
              </a:spcAft>
              <a:buSzPct val="100000"/>
              <a:buFont typeface="Wingdings 3" panose="05040102010807070707" pitchFamily="18" charset="2"/>
              <a:buChar char=""/>
              <a:defRPr sz="1600" kern="1200">
                <a:solidFill>
                  <a:schemeClr val="tx1"/>
                </a:solidFill>
                <a:latin typeface="+mn-lt"/>
                <a:ea typeface="+mn-ea"/>
                <a:cs typeface="+mn-cs"/>
              </a:defRPr>
            </a:lvl2pPr>
            <a:lvl3pPr marL="360363" indent="-182563" algn="l" defTabSz="914400" rtl="0" eaLnBrk="1" latinLnBrk="0" hangingPunct="1">
              <a:lnSpc>
                <a:spcPct val="100000"/>
              </a:lnSpc>
              <a:spcBef>
                <a:spcPts val="200"/>
              </a:spcBef>
              <a:spcAft>
                <a:spcPts val="200"/>
              </a:spcAft>
              <a:buClr>
                <a:schemeClr val="tx1"/>
              </a:buClr>
              <a:buSzPct val="160000"/>
              <a:buFont typeface="Arial" panose="020B0604020202020204" pitchFamily="34" charset="0"/>
              <a:buChar char="›"/>
              <a:defRPr sz="1400" kern="1200">
                <a:solidFill>
                  <a:schemeClr val="tx1"/>
                </a:solidFill>
                <a:latin typeface="+mn-lt"/>
                <a:ea typeface="+mn-ea"/>
                <a:cs typeface="+mn-cs"/>
              </a:defRPr>
            </a:lvl3pPr>
            <a:lvl4pPr marL="538163" indent="-177800" algn="l" defTabSz="914400" rtl="0" eaLnBrk="1" latinLnBrk="0" hangingPunct="1">
              <a:lnSpc>
                <a:spcPct val="100000"/>
              </a:lnSpc>
              <a:spcBef>
                <a:spcPts val="200"/>
              </a:spcBef>
              <a:spcAft>
                <a:spcPts val="200"/>
              </a:spcAft>
              <a:buClr>
                <a:schemeClr val="tx1"/>
              </a:buClr>
              <a:buFont typeface="Arial" panose="020B0604020202020204" pitchFamily="34" charset="0"/>
              <a:buChar char="•"/>
              <a:defRPr sz="1400" kern="1200">
                <a:solidFill>
                  <a:schemeClr val="tx1"/>
                </a:solidFill>
                <a:latin typeface="+mn-lt"/>
                <a:ea typeface="+mn-ea"/>
                <a:cs typeface="+mn-cs"/>
              </a:defRPr>
            </a:lvl4pPr>
            <a:lvl5pPr marL="719138" indent="-180975" algn="l" defTabSz="914400" rtl="0" eaLnBrk="1" latinLnBrk="0" hangingPunct="1">
              <a:lnSpc>
                <a:spcPct val="100000"/>
              </a:lnSpc>
              <a:spcBef>
                <a:spcPts val="200"/>
              </a:spcBef>
              <a:spcAft>
                <a:spcPts val="200"/>
              </a:spcAft>
              <a:buFont typeface="DM Sans" pitchFamily="2"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sz="1400"/>
          </a:p>
        </p:txBody>
      </p:sp>
      <p:pic>
        <p:nvPicPr>
          <p:cNvPr id="9" name="Picture Placeholder 5">
            <a:extLst>
              <a:ext uri="{FF2B5EF4-FFF2-40B4-BE49-F238E27FC236}">
                <a16:creationId xmlns:a16="http://schemas.microsoft.com/office/drawing/2014/main" id="{83A69DF3-EE05-4501-28B8-BC95D68668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22604" y="1180859"/>
            <a:ext cx="6397921" cy="5034073"/>
          </a:xfrm>
          <a:prstGeom prst="rect">
            <a:avLst/>
          </a:prstGeom>
        </p:spPr>
      </p:pic>
      <p:sp>
        <p:nvSpPr>
          <p:cNvPr id="13" name="TextBox 12">
            <a:extLst>
              <a:ext uri="{FF2B5EF4-FFF2-40B4-BE49-F238E27FC236}">
                <a16:creationId xmlns:a16="http://schemas.microsoft.com/office/drawing/2014/main" id="{E01FD04C-DDC6-546B-799F-19C42F0D197B}"/>
              </a:ext>
            </a:extLst>
          </p:cNvPr>
          <p:cNvSpPr txBox="1"/>
          <p:nvPr userDrawn="1"/>
        </p:nvSpPr>
        <p:spPr>
          <a:xfrm>
            <a:off x="1666874" y="1593850"/>
            <a:ext cx="3225166" cy="4062651"/>
          </a:xfrm>
          <a:prstGeom prst="rect">
            <a:avLst/>
          </a:prstGeom>
          <a:noFill/>
        </p:spPr>
        <p:txBody>
          <a:bodyPr wrap="square" lIns="0" tIns="0" rIns="0" bIns="0" rtlCol="0">
            <a:spAutoFit/>
          </a:bodyPr>
          <a:lstStyle/>
          <a:p>
            <a:pPr>
              <a:spcBef>
                <a:spcPts val="1200"/>
              </a:spcBef>
              <a:spcAft>
                <a:spcPts val="1200"/>
              </a:spcAft>
            </a:pPr>
            <a:r>
              <a:rPr lang="en-AU" sz="1600"/>
              <a:t>I would like to begin by acknowledging the Aboriginal and Torres Strait Islander peoples as traditional custodians of country throughout Australia and their connections to land, sea and community. </a:t>
            </a:r>
          </a:p>
          <a:p>
            <a:pPr>
              <a:spcBef>
                <a:spcPts val="1200"/>
              </a:spcBef>
              <a:spcAft>
                <a:spcPts val="1200"/>
              </a:spcAft>
            </a:pPr>
            <a:r>
              <a:rPr lang="en-AU" sz="1600"/>
              <a:t>I pay my respects to ancestors and Elders past and present, and I extend that respect to all Aboriginal and Torres Strait Islander peoples, and to all present today. </a:t>
            </a:r>
          </a:p>
          <a:p>
            <a:pPr>
              <a:spcBef>
                <a:spcPts val="1200"/>
              </a:spcBef>
              <a:spcAft>
                <a:spcPts val="1200"/>
              </a:spcAft>
            </a:pPr>
            <a:r>
              <a:rPr lang="en-AU" sz="1600"/>
              <a:t>I encourage you all to embrace that respect for this meeting and beyond.</a:t>
            </a:r>
          </a:p>
        </p:txBody>
      </p:sp>
      <p:sp>
        <p:nvSpPr>
          <p:cNvPr id="14" name="TextBox 13">
            <a:extLst>
              <a:ext uri="{FF2B5EF4-FFF2-40B4-BE49-F238E27FC236}">
                <a16:creationId xmlns:a16="http://schemas.microsoft.com/office/drawing/2014/main" id="{057A9B67-7204-9B26-66B6-5CFB92726E97}"/>
              </a:ext>
            </a:extLst>
          </p:cNvPr>
          <p:cNvSpPr txBox="1"/>
          <p:nvPr userDrawn="1"/>
        </p:nvSpPr>
        <p:spPr>
          <a:xfrm>
            <a:off x="1666875" y="6367456"/>
            <a:ext cx="3387040" cy="125419"/>
          </a:xfrm>
          <a:prstGeom prst="rect">
            <a:avLst/>
          </a:prstGeom>
        </p:spPr>
        <p:txBody>
          <a:bodyPr vert="horz" lIns="0" tIns="0" rIns="0" bIns="0" rtlCol="0" anchor="b" anchorCtr="0">
            <a:noAutofit/>
          </a:bodyPr>
          <a:lstStyle>
            <a:lvl1pPr indent="0">
              <a:lnSpc>
                <a:spcPct val="90000"/>
              </a:lnSpc>
              <a:spcBef>
                <a:spcPts val="1000"/>
              </a:spcBef>
              <a:spcAft>
                <a:spcPts val="1000"/>
              </a:spcAft>
              <a:buFont typeface="Arial" panose="020B0604020202020204" pitchFamily="34" charset="0"/>
              <a:buNone/>
              <a:defRPr sz="900" b="1"/>
            </a:lvl1pPr>
            <a:lvl2pPr marL="177800" indent="-177800">
              <a:lnSpc>
                <a:spcPct val="100000"/>
              </a:lnSpc>
              <a:spcBef>
                <a:spcPts val="300"/>
              </a:spcBef>
              <a:spcAft>
                <a:spcPts val="300"/>
              </a:spcAft>
              <a:buSzPct val="100000"/>
              <a:buFont typeface="Wingdings 3" panose="05040102010807070707" pitchFamily="18" charset="2"/>
              <a:buChar char=""/>
            </a:lvl2pPr>
            <a:lvl3pPr marL="360363" indent="-182563">
              <a:lnSpc>
                <a:spcPct val="100000"/>
              </a:lnSpc>
              <a:spcBef>
                <a:spcPts val="300"/>
              </a:spcBef>
              <a:spcAft>
                <a:spcPts val="300"/>
              </a:spcAft>
              <a:buClr>
                <a:schemeClr val="tx1"/>
              </a:buClr>
              <a:buSzPct val="160000"/>
              <a:buFont typeface="Arial" panose="020B0604020202020204" pitchFamily="34" charset="0"/>
              <a:buChar char="›"/>
              <a:defRPr sz="1600"/>
            </a:lvl3pPr>
            <a:lvl4pPr marL="538163" indent="-177800">
              <a:lnSpc>
                <a:spcPct val="100000"/>
              </a:lnSpc>
              <a:spcBef>
                <a:spcPts val="300"/>
              </a:spcBef>
              <a:spcAft>
                <a:spcPts val="300"/>
              </a:spcAft>
              <a:buClr>
                <a:schemeClr val="tx1"/>
              </a:buClr>
              <a:buFont typeface="Arial" panose="020B0604020202020204" pitchFamily="34" charset="0"/>
              <a:buChar char="•"/>
              <a:defRPr sz="1600"/>
            </a:lvl4pPr>
            <a:lvl5pPr marL="719138" indent="-180975">
              <a:lnSpc>
                <a:spcPct val="100000"/>
              </a:lnSpc>
              <a:spcBef>
                <a:spcPts val="300"/>
              </a:spcBef>
              <a:spcAft>
                <a:spcPts val="300"/>
              </a:spcAft>
              <a:buFont typeface="DM Sans" pitchFamily="2" charset="0"/>
              <a:buChar char="-"/>
              <a:defRPr sz="1600" i="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a:t>First Nations and Essential Energy network  area</a:t>
            </a:r>
            <a:endParaRPr lang="en-AU"/>
          </a:p>
        </p:txBody>
      </p:sp>
      <p:sp>
        <p:nvSpPr>
          <p:cNvPr id="16" name="TextBox 15">
            <a:extLst>
              <a:ext uri="{FF2B5EF4-FFF2-40B4-BE49-F238E27FC236}">
                <a16:creationId xmlns:a16="http://schemas.microsoft.com/office/drawing/2014/main" id="{CCD6480D-53DD-B2B5-DADD-9619F9820763}"/>
              </a:ext>
            </a:extLst>
          </p:cNvPr>
          <p:cNvSpPr txBox="1"/>
          <p:nvPr userDrawn="1"/>
        </p:nvSpPr>
        <p:spPr>
          <a:xfrm>
            <a:off x="5240655" y="6111240"/>
            <a:ext cx="3387040" cy="381635"/>
          </a:xfrm>
          <a:prstGeom prst="rect">
            <a:avLst/>
          </a:prstGeom>
        </p:spPr>
        <p:txBody>
          <a:bodyPr vert="horz" lIns="0" tIns="0" rIns="0" bIns="0" rtlCol="0" anchor="b" anchorCtr="0">
            <a:noAutofit/>
          </a:bodyPr>
          <a:lstStyle>
            <a:lvl1pPr indent="0">
              <a:lnSpc>
                <a:spcPct val="90000"/>
              </a:lnSpc>
              <a:spcBef>
                <a:spcPts val="1000"/>
              </a:spcBef>
              <a:spcAft>
                <a:spcPts val="1000"/>
              </a:spcAft>
              <a:buFont typeface="Arial" panose="020B0604020202020204" pitchFamily="34" charset="0"/>
              <a:buNone/>
              <a:defRPr sz="1200"/>
            </a:lvl1pPr>
            <a:lvl2pPr marL="177800" indent="-177800">
              <a:lnSpc>
                <a:spcPct val="100000"/>
              </a:lnSpc>
              <a:spcBef>
                <a:spcPts val="300"/>
              </a:spcBef>
              <a:spcAft>
                <a:spcPts val="300"/>
              </a:spcAft>
              <a:buSzPct val="100000"/>
              <a:buFont typeface="Wingdings 3" panose="05040102010807070707" pitchFamily="18" charset="2"/>
              <a:buChar char=""/>
            </a:lvl2pPr>
            <a:lvl3pPr marL="360363" indent="-182563">
              <a:lnSpc>
                <a:spcPct val="100000"/>
              </a:lnSpc>
              <a:spcBef>
                <a:spcPts val="300"/>
              </a:spcBef>
              <a:spcAft>
                <a:spcPts val="300"/>
              </a:spcAft>
              <a:buClr>
                <a:schemeClr val="tx1"/>
              </a:buClr>
              <a:buSzPct val="160000"/>
              <a:buFont typeface="Arial" panose="020B0604020202020204" pitchFamily="34" charset="0"/>
              <a:buChar char="›"/>
              <a:defRPr sz="1600"/>
            </a:lvl3pPr>
            <a:lvl4pPr marL="538163" indent="-177800">
              <a:lnSpc>
                <a:spcPct val="100000"/>
              </a:lnSpc>
              <a:spcBef>
                <a:spcPts val="300"/>
              </a:spcBef>
              <a:spcAft>
                <a:spcPts val="300"/>
              </a:spcAft>
              <a:buClr>
                <a:schemeClr val="tx1"/>
              </a:buClr>
              <a:buFont typeface="Arial" panose="020B0604020202020204" pitchFamily="34" charset="0"/>
              <a:buChar char="•"/>
              <a:defRPr sz="1600"/>
            </a:lvl4pPr>
            <a:lvl5pPr marL="719138" indent="-180975">
              <a:lnSpc>
                <a:spcPct val="100000"/>
              </a:lnSpc>
              <a:spcBef>
                <a:spcPts val="300"/>
              </a:spcBef>
              <a:spcAft>
                <a:spcPts val="300"/>
              </a:spcAft>
              <a:buFont typeface="DM Sans" pitchFamily="2" charset="0"/>
              <a:buChar char="-"/>
              <a:defRPr sz="1600" i="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AU"/>
              <a:t>For map notes and information sources see essentialenergy.com.au/acknowledgement</a:t>
            </a:r>
          </a:p>
        </p:txBody>
      </p:sp>
      <p:sp>
        <p:nvSpPr>
          <p:cNvPr id="18" name="TextBox 17">
            <a:extLst>
              <a:ext uri="{FF2B5EF4-FFF2-40B4-BE49-F238E27FC236}">
                <a16:creationId xmlns:a16="http://schemas.microsoft.com/office/drawing/2014/main" id="{5D7B1F12-FF69-DA50-61D7-8FCBDC81E235}"/>
              </a:ext>
            </a:extLst>
          </p:cNvPr>
          <p:cNvSpPr txBox="1"/>
          <p:nvPr userDrawn="1"/>
        </p:nvSpPr>
        <p:spPr>
          <a:xfrm>
            <a:off x="10477500" y="6111240"/>
            <a:ext cx="1343025" cy="381635"/>
          </a:xfrm>
          <a:prstGeom prst="rect">
            <a:avLst/>
          </a:prstGeom>
        </p:spPr>
        <p:txBody>
          <a:bodyPr vert="horz" lIns="0" tIns="0" rIns="0" bIns="0" rtlCol="0" anchor="b" anchorCtr="0">
            <a:noAutofit/>
          </a:bodyPr>
          <a:lstStyle>
            <a:lvl1pPr indent="0">
              <a:lnSpc>
                <a:spcPct val="90000"/>
              </a:lnSpc>
              <a:spcBef>
                <a:spcPts val="0"/>
              </a:spcBef>
              <a:spcAft>
                <a:spcPts val="0"/>
              </a:spcAft>
              <a:buFont typeface="Arial" panose="020B0604020202020204" pitchFamily="34" charset="0"/>
              <a:buNone/>
              <a:defRPr sz="1200" b="1"/>
            </a:lvl1pPr>
            <a:lvl2pPr marL="177800" indent="-177800">
              <a:lnSpc>
                <a:spcPct val="100000"/>
              </a:lnSpc>
              <a:spcBef>
                <a:spcPts val="300"/>
              </a:spcBef>
              <a:spcAft>
                <a:spcPts val="300"/>
              </a:spcAft>
              <a:buSzPct val="100000"/>
              <a:buFont typeface="Wingdings 3" panose="05040102010807070707" pitchFamily="18" charset="2"/>
              <a:buChar char=""/>
            </a:lvl2pPr>
            <a:lvl3pPr marL="360363" indent="-182563">
              <a:lnSpc>
                <a:spcPct val="100000"/>
              </a:lnSpc>
              <a:spcBef>
                <a:spcPts val="300"/>
              </a:spcBef>
              <a:spcAft>
                <a:spcPts val="300"/>
              </a:spcAft>
              <a:buClr>
                <a:schemeClr val="tx1"/>
              </a:buClr>
              <a:buSzPct val="160000"/>
              <a:buFont typeface="Arial" panose="020B0604020202020204" pitchFamily="34" charset="0"/>
              <a:buChar char="›"/>
              <a:defRPr sz="1600"/>
            </a:lvl3pPr>
            <a:lvl4pPr marL="538163" indent="-177800">
              <a:lnSpc>
                <a:spcPct val="100000"/>
              </a:lnSpc>
              <a:spcBef>
                <a:spcPts val="300"/>
              </a:spcBef>
              <a:spcAft>
                <a:spcPts val="300"/>
              </a:spcAft>
              <a:buClr>
                <a:schemeClr val="tx1"/>
              </a:buClr>
              <a:buFont typeface="Arial" panose="020B0604020202020204" pitchFamily="34" charset="0"/>
              <a:buChar char="•"/>
              <a:defRPr sz="1600"/>
            </a:lvl4pPr>
            <a:lvl5pPr marL="719138" indent="-180975">
              <a:lnSpc>
                <a:spcPct val="100000"/>
              </a:lnSpc>
              <a:spcBef>
                <a:spcPts val="300"/>
              </a:spcBef>
              <a:spcAft>
                <a:spcPts val="300"/>
              </a:spcAft>
              <a:buFont typeface="DM Sans" pitchFamily="2" charset="0"/>
              <a:buChar char="-"/>
              <a:defRPr sz="1600" i="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AU"/>
              <a:t>48 First Nations</a:t>
            </a:r>
          </a:p>
          <a:p>
            <a:pPr lvl="0"/>
            <a:r>
              <a:rPr lang="en-AU"/>
              <a:t>96 Depot locations</a:t>
            </a:r>
          </a:p>
        </p:txBody>
      </p:sp>
      <p:sp>
        <p:nvSpPr>
          <p:cNvPr id="19" name="TextBox 18">
            <a:extLst>
              <a:ext uri="{FF2B5EF4-FFF2-40B4-BE49-F238E27FC236}">
                <a16:creationId xmlns:a16="http://schemas.microsoft.com/office/drawing/2014/main" id="{1AE1C547-519B-7199-704E-12526F4BB31A}"/>
              </a:ext>
            </a:extLst>
          </p:cNvPr>
          <p:cNvSpPr txBox="1"/>
          <p:nvPr userDrawn="1"/>
        </p:nvSpPr>
        <p:spPr>
          <a:xfrm>
            <a:off x="1666875" y="355600"/>
            <a:ext cx="3387040" cy="889282"/>
          </a:xfrm>
          <a:prstGeom prst="rect">
            <a:avLst/>
          </a:prstGeom>
        </p:spPr>
        <p:txBody>
          <a:bodyPr vert="horz" lIns="0" tIns="0" rIns="0" bIns="0" rtlCol="0" anchor="t" anchorCtr="0">
            <a:noAutofit/>
          </a:bodyPr>
          <a:lstStyle>
            <a:lvl1pPr>
              <a:lnSpc>
                <a:spcPct val="90000"/>
              </a:lnSpc>
              <a:spcBef>
                <a:spcPct val="0"/>
              </a:spcBef>
              <a:buNone/>
              <a:defRPr sz="3200">
                <a:ea typeface="+mj-ea"/>
                <a:cs typeface="+mj-cs"/>
              </a:defRPr>
            </a:lvl1pPr>
          </a:lstStyle>
          <a:p>
            <a:pPr lvl="0"/>
            <a:r>
              <a:rPr lang="en-US"/>
              <a:t>Acknowledgement </a:t>
            </a:r>
            <a:br>
              <a:rPr lang="en-US"/>
            </a:br>
            <a:r>
              <a:rPr lang="en-US"/>
              <a:t>of Country</a:t>
            </a:r>
            <a:endParaRPr lang="en-AU"/>
          </a:p>
        </p:txBody>
      </p:sp>
    </p:spTree>
    <p:extLst>
      <p:ext uri="{BB962C8B-B14F-4D97-AF65-F5344CB8AC3E}">
        <p14:creationId xmlns:p14="http://schemas.microsoft.com/office/powerpoint/2010/main" val="12046341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Map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452F5E8-2E2D-D653-AE06-311445D1C110}"/>
              </a:ext>
            </a:extLst>
          </p:cNvPr>
          <p:cNvSpPr>
            <a:spLocks noGrp="1"/>
          </p:cNvSpPr>
          <p:nvPr>
            <p:ph type="ftr" sz="quarter" idx="10"/>
          </p:nvPr>
        </p:nvSpPr>
        <p:spPr/>
        <p:txBody>
          <a:bodyPr/>
          <a:lstStyle/>
          <a:p>
            <a:r>
              <a:rPr lang="en-AU"/>
              <a:t>Presentation Title</a:t>
            </a:r>
          </a:p>
        </p:txBody>
      </p:sp>
      <p:sp>
        <p:nvSpPr>
          <p:cNvPr id="4" name="Slide Number Placeholder 3">
            <a:extLst>
              <a:ext uri="{FF2B5EF4-FFF2-40B4-BE49-F238E27FC236}">
                <a16:creationId xmlns:a16="http://schemas.microsoft.com/office/drawing/2014/main" id="{819E4DA0-ED53-23EB-BA1C-FDF0022383F2}"/>
              </a:ext>
            </a:extLst>
          </p:cNvPr>
          <p:cNvSpPr>
            <a:spLocks noGrp="1"/>
          </p:cNvSpPr>
          <p:nvPr>
            <p:ph type="sldNum" sz="quarter" idx="11"/>
          </p:nvPr>
        </p:nvSpPr>
        <p:spPr/>
        <p:txBody>
          <a:bodyPr/>
          <a:lstStyle/>
          <a:p>
            <a:fld id="{EE10EAEA-11A2-41EC-9293-5CE82E9E4282}" type="slidenum">
              <a:rPr lang="en-AU" smtClean="0"/>
              <a:pPr/>
              <a:t>‹#›</a:t>
            </a:fld>
            <a:endParaRPr lang="en-AU"/>
          </a:p>
        </p:txBody>
      </p:sp>
      <p:sp>
        <p:nvSpPr>
          <p:cNvPr id="5" name="Date Placeholder 4">
            <a:extLst>
              <a:ext uri="{FF2B5EF4-FFF2-40B4-BE49-F238E27FC236}">
                <a16:creationId xmlns:a16="http://schemas.microsoft.com/office/drawing/2014/main" id="{7D4D1318-0D0F-377A-B2A1-3EF82C20A6FB}"/>
              </a:ext>
            </a:extLst>
          </p:cNvPr>
          <p:cNvSpPr>
            <a:spLocks noGrp="1"/>
          </p:cNvSpPr>
          <p:nvPr>
            <p:ph type="dt" sz="half" idx="12"/>
          </p:nvPr>
        </p:nvSpPr>
        <p:spPr/>
        <p:txBody>
          <a:bodyPr/>
          <a:lstStyle/>
          <a:p>
            <a:fld id="{FA8AE001-0277-4AE4-A5F9-4B332886B4E7}" type="datetime4">
              <a:rPr lang="en-AU" smtClean="0"/>
              <a:t>2 September 2026</a:t>
            </a:fld>
            <a:endParaRPr lang="en-AU"/>
          </a:p>
        </p:txBody>
      </p:sp>
      <p:sp>
        <p:nvSpPr>
          <p:cNvPr id="6" name="Title 1">
            <a:extLst>
              <a:ext uri="{FF2B5EF4-FFF2-40B4-BE49-F238E27FC236}">
                <a16:creationId xmlns:a16="http://schemas.microsoft.com/office/drawing/2014/main" id="{E606A8BD-D02A-E344-0181-17663D3E3F9D}"/>
              </a:ext>
            </a:extLst>
          </p:cNvPr>
          <p:cNvSpPr txBox="1">
            <a:spLocks/>
          </p:cNvSpPr>
          <p:nvPr userDrawn="1"/>
        </p:nvSpPr>
        <p:spPr>
          <a:xfrm>
            <a:off x="1666876" y="355600"/>
            <a:ext cx="3384550" cy="69215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000" kern="1200">
                <a:solidFill>
                  <a:schemeClr val="tx1"/>
                </a:solidFill>
                <a:latin typeface="+mn-lt"/>
                <a:ea typeface="+mj-ea"/>
                <a:cs typeface="+mj-cs"/>
              </a:defRPr>
            </a:lvl1pPr>
          </a:lstStyle>
          <a:p>
            <a:endParaRPr lang="en-AU"/>
          </a:p>
        </p:txBody>
      </p:sp>
      <p:sp>
        <p:nvSpPr>
          <p:cNvPr id="8" name="Content Placeholder 10">
            <a:extLst>
              <a:ext uri="{FF2B5EF4-FFF2-40B4-BE49-F238E27FC236}">
                <a16:creationId xmlns:a16="http://schemas.microsoft.com/office/drawing/2014/main" id="{36AFAAC7-EBA6-CB58-205E-AA68EB0D4804}"/>
              </a:ext>
            </a:extLst>
          </p:cNvPr>
          <p:cNvSpPr txBox="1">
            <a:spLocks/>
          </p:cNvSpPr>
          <p:nvPr userDrawn="1"/>
        </p:nvSpPr>
        <p:spPr>
          <a:xfrm>
            <a:off x="1666876" y="1849437"/>
            <a:ext cx="3301426" cy="3159125"/>
          </a:xfrm>
          <a:prstGeom prst="rect">
            <a:avLst/>
          </a:prstGeom>
        </p:spPr>
        <p:txBody>
          <a:bodyPr/>
          <a:lstStyle>
            <a:lvl1pPr marL="0" indent="0" algn="l" defTabSz="914400" rtl="0" eaLnBrk="1" latinLnBrk="0" hangingPunct="1">
              <a:lnSpc>
                <a:spcPct val="100000"/>
              </a:lnSpc>
              <a:spcBef>
                <a:spcPts val="1000"/>
              </a:spcBef>
              <a:spcAft>
                <a:spcPts val="1000"/>
              </a:spcAft>
              <a:buFont typeface="Arial" panose="020B0604020202020204" pitchFamily="34" charset="0"/>
              <a:buNone/>
              <a:defRPr sz="1600" kern="1200">
                <a:solidFill>
                  <a:schemeClr val="tx1"/>
                </a:solidFill>
                <a:latin typeface="+mn-lt"/>
                <a:ea typeface="+mn-ea"/>
                <a:cs typeface="+mn-cs"/>
              </a:defRPr>
            </a:lvl1pPr>
            <a:lvl2pPr marL="177800" indent="-177800" algn="l" defTabSz="914400" rtl="0" eaLnBrk="1" latinLnBrk="0" hangingPunct="1">
              <a:lnSpc>
                <a:spcPct val="100000"/>
              </a:lnSpc>
              <a:spcBef>
                <a:spcPts val="200"/>
              </a:spcBef>
              <a:spcAft>
                <a:spcPts val="200"/>
              </a:spcAft>
              <a:buSzPct val="100000"/>
              <a:buFont typeface="Wingdings 3" panose="05040102010807070707" pitchFamily="18" charset="2"/>
              <a:buChar char=""/>
              <a:defRPr sz="1600" kern="1200">
                <a:solidFill>
                  <a:schemeClr val="tx1"/>
                </a:solidFill>
                <a:latin typeface="+mn-lt"/>
                <a:ea typeface="+mn-ea"/>
                <a:cs typeface="+mn-cs"/>
              </a:defRPr>
            </a:lvl2pPr>
            <a:lvl3pPr marL="360363" indent="-182563" algn="l" defTabSz="914400" rtl="0" eaLnBrk="1" latinLnBrk="0" hangingPunct="1">
              <a:lnSpc>
                <a:spcPct val="100000"/>
              </a:lnSpc>
              <a:spcBef>
                <a:spcPts val="200"/>
              </a:spcBef>
              <a:spcAft>
                <a:spcPts val="200"/>
              </a:spcAft>
              <a:buClr>
                <a:schemeClr val="tx1"/>
              </a:buClr>
              <a:buSzPct val="160000"/>
              <a:buFont typeface="Arial" panose="020B0604020202020204" pitchFamily="34" charset="0"/>
              <a:buChar char="›"/>
              <a:defRPr sz="1400" kern="1200">
                <a:solidFill>
                  <a:schemeClr val="tx1"/>
                </a:solidFill>
                <a:latin typeface="+mn-lt"/>
                <a:ea typeface="+mn-ea"/>
                <a:cs typeface="+mn-cs"/>
              </a:defRPr>
            </a:lvl3pPr>
            <a:lvl4pPr marL="538163" indent="-177800" algn="l" defTabSz="914400" rtl="0" eaLnBrk="1" latinLnBrk="0" hangingPunct="1">
              <a:lnSpc>
                <a:spcPct val="100000"/>
              </a:lnSpc>
              <a:spcBef>
                <a:spcPts val="200"/>
              </a:spcBef>
              <a:spcAft>
                <a:spcPts val="200"/>
              </a:spcAft>
              <a:buClr>
                <a:schemeClr val="tx1"/>
              </a:buClr>
              <a:buFont typeface="Arial" panose="020B0604020202020204" pitchFamily="34" charset="0"/>
              <a:buChar char="•"/>
              <a:defRPr sz="1400" kern="1200">
                <a:solidFill>
                  <a:schemeClr val="tx1"/>
                </a:solidFill>
                <a:latin typeface="+mn-lt"/>
                <a:ea typeface="+mn-ea"/>
                <a:cs typeface="+mn-cs"/>
              </a:defRPr>
            </a:lvl4pPr>
            <a:lvl5pPr marL="719138" indent="-180975" algn="l" defTabSz="914400" rtl="0" eaLnBrk="1" latinLnBrk="0" hangingPunct="1">
              <a:lnSpc>
                <a:spcPct val="100000"/>
              </a:lnSpc>
              <a:spcBef>
                <a:spcPts val="200"/>
              </a:spcBef>
              <a:spcAft>
                <a:spcPts val="200"/>
              </a:spcAft>
              <a:buFont typeface="DM Sans" pitchFamily="2" charset="0"/>
              <a:buChar char="-"/>
              <a:defRPr sz="14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sz="1400"/>
          </a:p>
        </p:txBody>
      </p:sp>
      <p:sp>
        <p:nvSpPr>
          <p:cNvPr id="13" name="TextBox 12">
            <a:extLst>
              <a:ext uri="{FF2B5EF4-FFF2-40B4-BE49-F238E27FC236}">
                <a16:creationId xmlns:a16="http://schemas.microsoft.com/office/drawing/2014/main" id="{E01FD04C-DDC6-546B-799F-19C42F0D197B}"/>
              </a:ext>
            </a:extLst>
          </p:cNvPr>
          <p:cNvSpPr txBox="1"/>
          <p:nvPr userDrawn="1"/>
        </p:nvSpPr>
        <p:spPr>
          <a:xfrm>
            <a:off x="1666875" y="1803400"/>
            <a:ext cx="2609850" cy="366254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AU" sz="1600" b="0" i="0" u="none" strike="noStrike" kern="1200" cap="none" spc="0" normalizeH="0" baseline="0" noProof="0">
                <a:ln>
                  <a:noFill/>
                </a:ln>
                <a:solidFill>
                  <a:srgbClr val="002263"/>
                </a:solidFill>
                <a:effectLst/>
                <a:uLnTx/>
                <a:uFillTx/>
                <a:latin typeface="+mn-lt"/>
                <a:ea typeface="+mn-ea"/>
                <a:cs typeface="+mn-cs"/>
              </a:rPr>
              <a:t>Essential Energy builds, operates and maintains one of Australia’s largest electricity distribution networks</a:t>
            </a:r>
          </a:p>
          <a:p>
            <a:pPr marL="177800" marR="0" lvl="1" indent="-177800" algn="l" defTabSz="914400" rtl="0" eaLnBrk="1" fontAlgn="auto" latinLnBrk="0" hangingPunct="1">
              <a:lnSpc>
                <a:spcPct val="100000"/>
              </a:lnSpc>
              <a:spcBef>
                <a:spcPts val="200"/>
              </a:spcBef>
              <a:spcAft>
                <a:spcPts val="200"/>
              </a:spcAft>
              <a:buClrTx/>
              <a:buSzPct val="100000"/>
              <a:buFont typeface="Wingdings 3" panose="05040102010807070707" pitchFamily="18" charset="2"/>
              <a:buChar char=""/>
              <a:tabLst/>
              <a:defRPr/>
            </a:pPr>
            <a:r>
              <a:rPr kumimoji="0" lang="en-AU" sz="1600" b="0" i="0" u="none" strike="noStrike" kern="1200" cap="none" spc="0" normalizeH="0" baseline="0" noProof="0">
                <a:ln>
                  <a:noFill/>
                </a:ln>
                <a:solidFill>
                  <a:srgbClr val="002263"/>
                </a:solidFill>
                <a:effectLst/>
                <a:uLnTx/>
                <a:uFillTx/>
                <a:latin typeface="+mn-lt"/>
                <a:ea typeface="+mn-ea"/>
                <a:cs typeface="+mn-cs"/>
              </a:rPr>
              <a:t>A vital service to over 890,000 customers</a:t>
            </a:r>
          </a:p>
          <a:p>
            <a:pPr marL="177800" marR="0" lvl="1" indent="-177800" algn="l" defTabSz="914400" rtl="0" eaLnBrk="1" fontAlgn="auto" latinLnBrk="0" hangingPunct="1">
              <a:lnSpc>
                <a:spcPct val="100000"/>
              </a:lnSpc>
              <a:spcBef>
                <a:spcPts val="200"/>
              </a:spcBef>
              <a:spcAft>
                <a:spcPts val="200"/>
              </a:spcAft>
              <a:buClrTx/>
              <a:buSzPct val="100000"/>
              <a:buFont typeface="Wingdings 3" panose="05040102010807070707" pitchFamily="18" charset="2"/>
              <a:buChar char=""/>
              <a:tabLst/>
              <a:defRPr/>
            </a:pPr>
            <a:r>
              <a:rPr kumimoji="0" lang="en-AU" sz="1600" b="0" i="0" u="none" strike="noStrike" kern="1200" cap="none" spc="0" normalizeH="0" baseline="0" noProof="0">
                <a:ln>
                  <a:noFill/>
                </a:ln>
                <a:solidFill>
                  <a:srgbClr val="002263"/>
                </a:solidFill>
                <a:effectLst/>
                <a:uLnTx/>
                <a:uFillTx/>
                <a:latin typeface="+mn-lt"/>
                <a:ea typeface="+mn-ea"/>
                <a:cs typeface="+mn-cs"/>
              </a:rPr>
              <a:t>Traverses 737,000 km2 of network footprint</a:t>
            </a:r>
          </a:p>
          <a:p>
            <a:pPr marL="177800" marR="0" lvl="1" indent="-177800" algn="l" defTabSz="914400" rtl="0" eaLnBrk="1" fontAlgn="auto" latinLnBrk="0" hangingPunct="1">
              <a:lnSpc>
                <a:spcPct val="100000"/>
              </a:lnSpc>
              <a:spcBef>
                <a:spcPts val="200"/>
              </a:spcBef>
              <a:spcAft>
                <a:spcPts val="200"/>
              </a:spcAft>
              <a:buClrTx/>
              <a:buSzPct val="100000"/>
              <a:buFont typeface="Wingdings 3" panose="05040102010807070707" pitchFamily="18" charset="2"/>
              <a:buChar char=""/>
              <a:tabLst/>
              <a:defRPr/>
            </a:pPr>
            <a:r>
              <a:rPr kumimoji="0" lang="en-AU" sz="1600" b="0" i="0" u="none" strike="noStrike" kern="1200" cap="none" spc="0" normalizeH="0" baseline="0" noProof="0">
                <a:ln>
                  <a:noFill/>
                </a:ln>
                <a:solidFill>
                  <a:srgbClr val="002263"/>
                </a:solidFill>
                <a:effectLst/>
                <a:uLnTx/>
                <a:uFillTx/>
                <a:latin typeface="+mn-lt"/>
                <a:ea typeface="+mn-ea"/>
                <a:cs typeface="+mn-cs"/>
              </a:rPr>
              <a:t>4.86 customers per km of powerline</a:t>
            </a:r>
          </a:p>
          <a:p>
            <a:pPr marL="177800" marR="0" lvl="1" indent="-177800" algn="l" defTabSz="914400" rtl="0" eaLnBrk="1" fontAlgn="auto" latinLnBrk="0" hangingPunct="1">
              <a:lnSpc>
                <a:spcPct val="100000"/>
              </a:lnSpc>
              <a:spcBef>
                <a:spcPts val="200"/>
              </a:spcBef>
              <a:spcAft>
                <a:spcPts val="200"/>
              </a:spcAft>
              <a:buClrTx/>
              <a:buSzPct val="100000"/>
              <a:buFont typeface="Wingdings 3" panose="05040102010807070707" pitchFamily="18" charset="2"/>
              <a:buChar char=""/>
              <a:tabLst/>
              <a:defRPr/>
            </a:pPr>
            <a:endParaRPr kumimoji="0" lang="en-AU" sz="1600" b="0" i="0" u="none" strike="noStrike" kern="1200" cap="none" spc="0" normalizeH="0" baseline="0" noProof="0">
              <a:ln>
                <a:noFill/>
              </a:ln>
              <a:solidFill>
                <a:srgbClr val="002263"/>
              </a:solidFill>
              <a:effectLst/>
              <a:uLnTx/>
              <a:uFillTx/>
              <a:latin typeface="+mn-lt"/>
              <a:ea typeface="+mn-ea"/>
              <a:cs typeface="+mn-cs"/>
            </a:endParaRP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endParaRPr kumimoji="0" lang="en-AU" sz="1600" b="0" i="0" u="none" strike="noStrike" kern="1200" cap="none" spc="0" normalizeH="0" baseline="0" noProof="0">
              <a:ln>
                <a:noFill/>
              </a:ln>
              <a:solidFill>
                <a:srgbClr val="002263"/>
              </a:solidFill>
              <a:effectLst/>
              <a:uLnTx/>
              <a:uFillTx/>
              <a:latin typeface="+mn-lt"/>
              <a:ea typeface="+mn-ea"/>
              <a:cs typeface="+mn-cs"/>
            </a:endParaRPr>
          </a:p>
        </p:txBody>
      </p:sp>
      <p:sp>
        <p:nvSpPr>
          <p:cNvPr id="19" name="TextBox 18">
            <a:extLst>
              <a:ext uri="{FF2B5EF4-FFF2-40B4-BE49-F238E27FC236}">
                <a16:creationId xmlns:a16="http://schemas.microsoft.com/office/drawing/2014/main" id="{1AE1C547-519B-7199-704E-12526F4BB31A}"/>
              </a:ext>
            </a:extLst>
          </p:cNvPr>
          <p:cNvSpPr txBox="1"/>
          <p:nvPr userDrawn="1"/>
        </p:nvSpPr>
        <p:spPr>
          <a:xfrm>
            <a:off x="1666875" y="355600"/>
            <a:ext cx="3387040" cy="889282"/>
          </a:xfrm>
          <a:prstGeom prst="rect">
            <a:avLst/>
          </a:prstGeom>
        </p:spPr>
        <p:txBody>
          <a:bodyPr vert="horz" lIns="0" tIns="0" rIns="0" bIns="0" rtlCol="0" anchor="t" anchorCtr="0">
            <a:noAutofit/>
          </a:bodyPr>
          <a:lstStyle>
            <a:lvl1pPr>
              <a:lnSpc>
                <a:spcPct val="90000"/>
              </a:lnSpc>
              <a:spcBef>
                <a:spcPct val="0"/>
              </a:spcBef>
              <a:buNone/>
              <a:defRPr sz="3200">
                <a:ea typeface="+mj-ea"/>
                <a:cs typeface="+mj-cs"/>
              </a:defRPr>
            </a:lvl1pPr>
          </a:lstStyle>
          <a:p>
            <a:pPr lvl="0"/>
            <a:r>
              <a:rPr lang="en-US"/>
              <a:t>Essential Energy </a:t>
            </a:r>
            <a:br>
              <a:rPr lang="en-US"/>
            </a:br>
            <a:r>
              <a:rPr lang="en-US"/>
              <a:t>network footprint</a:t>
            </a:r>
            <a:endParaRPr lang="en-AU"/>
          </a:p>
        </p:txBody>
      </p:sp>
      <p:pic>
        <p:nvPicPr>
          <p:cNvPr id="2" name="Picture 1">
            <a:extLst>
              <a:ext uri="{FF2B5EF4-FFF2-40B4-BE49-F238E27FC236}">
                <a16:creationId xmlns:a16="http://schemas.microsoft.com/office/drawing/2014/main" id="{10501186-E918-AD48-8956-07B6474E8D9B}"/>
              </a:ext>
            </a:extLst>
          </p:cNvPr>
          <p:cNvPicPr>
            <a:picLocks noChangeAspect="1"/>
          </p:cNvPicPr>
          <p:nvPr userDrawn="1"/>
        </p:nvPicPr>
        <p:blipFill>
          <a:blip r:embed="rId2"/>
          <a:stretch>
            <a:fillRect/>
          </a:stretch>
        </p:blipFill>
        <p:spPr>
          <a:xfrm>
            <a:off x="4930140" y="1067435"/>
            <a:ext cx="6995160" cy="5425440"/>
          </a:xfrm>
          <a:prstGeom prst="rect">
            <a:avLst/>
          </a:prstGeom>
        </p:spPr>
      </p:pic>
    </p:spTree>
    <p:extLst>
      <p:ext uri="{BB962C8B-B14F-4D97-AF65-F5344CB8AC3E}">
        <p14:creationId xmlns:p14="http://schemas.microsoft.com/office/powerpoint/2010/main" val="38790120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ark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C3B8-B9B7-0C4E-75E7-3296566239B5}"/>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AU"/>
          </a:p>
        </p:txBody>
      </p:sp>
      <p:sp>
        <p:nvSpPr>
          <p:cNvPr id="3" name="Footer Placeholder 2">
            <a:extLst>
              <a:ext uri="{FF2B5EF4-FFF2-40B4-BE49-F238E27FC236}">
                <a16:creationId xmlns:a16="http://schemas.microsoft.com/office/drawing/2014/main" id="{A6A66A1A-104D-C9E6-95FB-FE592B75907F}"/>
              </a:ext>
            </a:extLst>
          </p:cNvPr>
          <p:cNvSpPr>
            <a:spLocks noGrp="1"/>
          </p:cNvSpPr>
          <p:nvPr>
            <p:ph type="ftr" sz="quarter" idx="10"/>
          </p:nvPr>
        </p:nvSpPr>
        <p:spPr/>
        <p:txBody>
          <a:bodyPr/>
          <a:lstStyle>
            <a:lvl1pPr>
              <a:defRPr>
                <a:solidFill>
                  <a:schemeClr val="bg1"/>
                </a:solidFill>
              </a:defRPr>
            </a:lvl1pPr>
          </a:lstStyle>
          <a:p>
            <a:r>
              <a:rPr lang="en-AU"/>
              <a:t>Presentation Title</a:t>
            </a:r>
          </a:p>
        </p:txBody>
      </p:sp>
      <p:sp>
        <p:nvSpPr>
          <p:cNvPr id="4" name="Slide Number Placeholder 3">
            <a:extLst>
              <a:ext uri="{FF2B5EF4-FFF2-40B4-BE49-F238E27FC236}">
                <a16:creationId xmlns:a16="http://schemas.microsoft.com/office/drawing/2014/main" id="{DC09935A-EFC5-CD95-DE95-AFDBD14D8C26}"/>
              </a:ext>
            </a:extLst>
          </p:cNvPr>
          <p:cNvSpPr>
            <a:spLocks noGrp="1"/>
          </p:cNvSpPr>
          <p:nvPr>
            <p:ph type="sldNum" sz="quarter" idx="11"/>
          </p:nvPr>
        </p:nvSpPr>
        <p:spPr/>
        <p:txBody>
          <a:bodyPr/>
          <a:lstStyle>
            <a:lvl1pPr>
              <a:defRPr>
                <a:solidFill>
                  <a:schemeClr val="bg1"/>
                </a:solidFill>
              </a:defRPr>
            </a:lvl1pPr>
          </a:lstStyle>
          <a:p>
            <a:fld id="{EE10EAEA-11A2-41EC-9293-5CE82E9E4282}" type="slidenum">
              <a:rPr lang="en-AU" smtClean="0"/>
              <a:pPr/>
              <a:t>‹#›</a:t>
            </a:fld>
            <a:endParaRPr lang="en-AU"/>
          </a:p>
        </p:txBody>
      </p:sp>
      <p:sp>
        <p:nvSpPr>
          <p:cNvPr id="9" name="TextBox 8">
            <a:extLst>
              <a:ext uri="{FF2B5EF4-FFF2-40B4-BE49-F238E27FC236}">
                <a16:creationId xmlns:a16="http://schemas.microsoft.com/office/drawing/2014/main" id="{8DFCBD56-A60F-575A-8ED3-458A968A4304}"/>
              </a:ext>
            </a:extLst>
          </p:cNvPr>
          <p:cNvSpPr txBox="1"/>
          <p:nvPr userDrawn="1"/>
        </p:nvSpPr>
        <p:spPr>
          <a:xfrm>
            <a:off x="335280" y="336550"/>
            <a:ext cx="1060704" cy="123111"/>
          </a:xfrm>
          <a:prstGeom prst="rect">
            <a:avLst/>
          </a:prstGeom>
          <a:noFill/>
        </p:spPr>
        <p:txBody>
          <a:bodyPr wrap="square" lIns="0" tIns="0" rIns="0" bIns="0" rtlCol="0">
            <a:spAutoFit/>
          </a:bodyPr>
          <a:lstStyle/>
          <a:p>
            <a:r>
              <a:rPr lang="en-AU" sz="800" b="1">
                <a:solidFill>
                  <a:schemeClr val="bg1"/>
                </a:solidFill>
              </a:rPr>
              <a:t>Essential Energy</a:t>
            </a:r>
          </a:p>
        </p:txBody>
      </p:sp>
      <p:sp>
        <p:nvSpPr>
          <p:cNvPr id="11" name="Content Placeholder 2">
            <a:extLst>
              <a:ext uri="{FF2B5EF4-FFF2-40B4-BE49-F238E27FC236}">
                <a16:creationId xmlns:a16="http://schemas.microsoft.com/office/drawing/2014/main" id="{54805B10-8810-7D4D-CF33-083F74AB65E6}"/>
              </a:ext>
            </a:extLst>
          </p:cNvPr>
          <p:cNvSpPr>
            <a:spLocks noGrp="1"/>
          </p:cNvSpPr>
          <p:nvPr>
            <p:ph idx="1"/>
          </p:nvPr>
        </p:nvSpPr>
        <p:spPr>
          <a:xfrm>
            <a:off x="1664748" y="1047750"/>
            <a:ext cx="10153650" cy="544512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b="1" i="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C1E7088F-394E-75C2-26C8-2D50D0B85122}"/>
              </a:ext>
            </a:extLst>
          </p:cNvPr>
          <p:cNvSpPr>
            <a:spLocks noGrp="1"/>
          </p:cNvSpPr>
          <p:nvPr>
            <p:ph type="dt" sz="half" idx="12"/>
          </p:nvPr>
        </p:nvSpPr>
        <p:spPr>
          <a:xfrm>
            <a:off x="9077325" y="6558189"/>
            <a:ext cx="2743200" cy="144000"/>
          </a:xfrm>
          <a:prstGeom prst="rect">
            <a:avLst/>
          </a:prstGeom>
        </p:spPr>
        <p:txBody>
          <a:bodyPr/>
          <a:lstStyle>
            <a:lvl1pPr>
              <a:defRPr>
                <a:solidFill>
                  <a:schemeClr val="bg1"/>
                </a:solidFill>
              </a:defRPr>
            </a:lvl1pPr>
          </a:lstStyle>
          <a:p>
            <a:fld id="{97B71119-0B6C-4078-8F56-0F2337121279}" type="datetime4">
              <a:rPr lang="en-AU" smtClean="0"/>
              <a:t>2 September 2026</a:t>
            </a:fld>
            <a:endParaRPr lang="en-AU"/>
          </a:p>
        </p:txBody>
      </p:sp>
      <p:cxnSp>
        <p:nvCxnSpPr>
          <p:cNvPr id="7" name="Straight Connector 6">
            <a:extLst>
              <a:ext uri="{FF2B5EF4-FFF2-40B4-BE49-F238E27FC236}">
                <a16:creationId xmlns:a16="http://schemas.microsoft.com/office/drawing/2014/main" id="{FB173F30-889D-0EEC-9436-7DF9B1C2E15C}"/>
              </a:ext>
            </a:extLst>
          </p:cNvPr>
          <p:cNvCxnSpPr/>
          <p:nvPr userDrawn="1"/>
        </p:nvCxnSpPr>
        <p:spPr>
          <a:xfrm>
            <a:off x="1308208"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AF756F8-D121-0310-B4E2-18CDFC9496F2}"/>
              </a:ext>
            </a:extLst>
          </p:cNvPr>
          <p:cNvSpPr txBox="1"/>
          <p:nvPr userDrawn="1"/>
        </p:nvSpPr>
        <p:spPr>
          <a:xfrm>
            <a:off x="1666875" y="6595350"/>
            <a:ext cx="247650" cy="108000"/>
          </a:xfrm>
          <a:prstGeom prst="rect">
            <a:avLst/>
          </a:prstGeom>
          <a:noFill/>
        </p:spPr>
        <p:txBody>
          <a:bodyPr wrap="square" lIns="0" tIns="0" rIns="0" bIns="0" rtlCol="0" anchor="ctr" anchorCtr="0">
            <a:spAutoFit/>
          </a:bodyPr>
          <a:lstStyle/>
          <a:p>
            <a:r>
              <a:rPr lang="en-AU" sz="800" b="0">
                <a:solidFill>
                  <a:schemeClr val="bg1"/>
                </a:solidFill>
              </a:rPr>
              <a:t>Page</a:t>
            </a:r>
          </a:p>
        </p:txBody>
      </p:sp>
    </p:spTree>
    <p:extLst>
      <p:ext uri="{BB962C8B-B14F-4D97-AF65-F5344CB8AC3E}">
        <p14:creationId xmlns:p14="http://schemas.microsoft.com/office/powerpoint/2010/main" val="11071018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hank you_Light">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785AE943-2C28-3E6A-E719-0179F9522C41}"/>
              </a:ext>
            </a:extLst>
          </p:cNvPr>
          <p:cNvCxnSpPr/>
          <p:nvPr userDrawn="1"/>
        </p:nvCxnSpPr>
        <p:spPr>
          <a:xfrm>
            <a:off x="1325964" y="354330"/>
            <a:ext cx="0" cy="652272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Text Placeholder 10">
            <a:extLst>
              <a:ext uri="{FF2B5EF4-FFF2-40B4-BE49-F238E27FC236}">
                <a16:creationId xmlns:a16="http://schemas.microsoft.com/office/drawing/2014/main" id="{AE99A51F-365F-D01B-5489-3FD0A2BD66A0}"/>
              </a:ext>
            </a:extLst>
          </p:cNvPr>
          <p:cNvSpPr>
            <a:spLocks noGrp="1"/>
          </p:cNvSpPr>
          <p:nvPr>
            <p:ph type="body" sz="quarter" idx="13" hasCustomPrompt="1"/>
          </p:nvPr>
        </p:nvSpPr>
        <p:spPr>
          <a:xfrm>
            <a:off x="8518233" y="709915"/>
            <a:ext cx="3303543" cy="144000"/>
          </a:xfrm>
        </p:spPr>
        <p:txBody>
          <a:bodyPr anchor="ctr" anchorCtr="0"/>
          <a:lstStyle>
            <a:lvl1pPr>
              <a:spcBef>
                <a:spcPts val="0"/>
              </a:spcBef>
              <a:spcAft>
                <a:spcPts val="0"/>
              </a:spcAft>
              <a:defRPr sz="1050">
                <a:solidFill>
                  <a:schemeClr val="tx1"/>
                </a:solidFill>
              </a:defRPr>
            </a:lvl1pPr>
          </a:lstStyle>
          <a:p>
            <a:pPr lvl="0"/>
            <a:r>
              <a:rPr lang="en-US"/>
              <a:t>name.lastname@essentialenergy.com.au</a:t>
            </a:r>
          </a:p>
        </p:txBody>
      </p:sp>
      <p:sp>
        <p:nvSpPr>
          <p:cNvPr id="37" name="Text Placeholder 10">
            <a:extLst>
              <a:ext uri="{FF2B5EF4-FFF2-40B4-BE49-F238E27FC236}">
                <a16:creationId xmlns:a16="http://schemas.microsoft.com/office/drawing/2014/main" id="{E4E8E659-99BF-D782-63C4-CC346E69F90E}"/>
              </a:ext>
            </a:extLst>
          </p:cNvPr>
          <p:cNvSpPr>
            <a:spLocks noGrp="1"/>
          </p:cNvSpPr>
          <p:nvPr>
            <p:ph type="body" sz="quarter" idx="14" hasCustomPrompt="1"/>
          </p:nvPr>
        </p:nvSpPr>
        <p:spPr>
          <a:xfrm>
            <a:off x="8518234" y="355600"/>
            <a:ext cx="3302291" cy="152957"/>
          </a:xfrm>
        </p:spPr>
        <p:txBody>
          <a:bodyPr anchor="ctr" anchorCtr="0"/>
          <a:lstStyle>
            <a:lvl1pPr>
              <a:spcBef>
                <a:spcPts val="0"/>
              </a:spcBef>
              <a:spcAft>
                <a:spcPts val="0"/>
              </a:spcAft>
              <a:defRPr sz="1050" b="1">
                <a:solidFill>
                  <a:schemeClr val="tx1"/>
                </a:solidFill>
              </a:defRPr>
            </a:lvl1pPr>
            <a:lvl2pPr marL="0" indent="0">
              <a:buNone/>
              <a:defRPr/>
            </a:lvl2pPr>
          </a:lstStyle>
          <a:p>
            <a:pPr lvl="0"/>
            <a:r>
              <a:rPr lang="en-US" err="1"/>
              <a:t>Firstname</a:t>
            </a:r>
            <a:r>
              <a:rPr lang="en-US"/>
              <a:t> </a:t>
            </a:r>
            <a:r>
              <a:rPr lang="en-US" err="1"/>
              <a:t>Lastname</a:t>
            </a:r>
            <a:endParaRPr lang="en-US"/>
          </a:p>
        </p:txBody>
      </p:sp>
      <p:sp>
        <p:nvSpPr>
          <p:cNvPr id="38" name="TextBox 37">
            <a:extLst>
              <a:ext uri="{FF2B5EF4-FFF2-40B4-BE49-F238E27FC236}">
                <a16:creationId xmlns:a16="http://schemas.microsoft.com/office/drawing/2014/main" id="{7FC03FC0-96DA-17F4-7655-B5F1175EE189}"/>
              </a:ext>
            </a:extLst>
          </p:cNvPr>
          <p:cNvSpPr txBox="1"/>
          <p:nvPr userDrawn="1"/>
        </p:nvSpPr>
        <p:spPr>
          <a:xfrm>
            <a:off x="1666875" y="5723434"/>
            <a:ext cx="3234372" cy="800219"/>
          </a:xfrm>
          <a:prstGeom prst="rect">
            <a:avLst/>
          </a:prstGeom>
          <a:noFill/>
        </p:spPr>
        <p:txBody>
          <a:bodyPr wrap="square" lIns="0" tIns="0" rIns="0" bIns="0" rtlCol="0">
            <a:spAutoFit/>
          </a:bodyPr>
          <a:lstStyle/>
          <a:p>
            <a:pPr lvl="0">
              <a:spcAft>
                <a:spcPts val="400"/>
              </a:spcAft>
            </a:pPr>
            <a:r>
              <a:rPr lang="en-US" sz="1050">
                <a:solidFill>
                  <a:schemeClr val="tx1"/>
                </a:solidFill>
              </a:rPr>
              <a:t>General enquiries 13 23 91</a:t>
            </a:r>
          </a:p>
          <a:p>
            <a:pPr lvl="0">
              <a:spcAft>
                <a:spcPts val="400"/>
              </a:spcAft>
            </a:pPr>
            <a:r>
              <a:rPr lang="en-US" sz="1050">
                <a:solidFill>
                  <a:schemeClr val="tx1"/>
                </a:solidFill>
              </a:rPr>
              <a:t>Power outages 13 20 80</a:t>
            </a:r>
          </a:p>
          <a:p>
            <a:pPr lvl="0">
              <a:spcAft>
                <a:spcPts val="400"/>
              </a:spcAft>
            </a:pPr>
            <a:r>
              <a:rPr lang="en-US" sz="1050" u="none">
                <a:solidFill>
                  <a:schemeClr val="tx1"/>
                </a:solidFill>
              </a:rPr>
              <a:t>essentialenergy.com.au</a:t>
            </a:r>
          </a:p>
          <a:p>
            <a:pPr lvl="0">
              <a:spcAft>
                <a:spcPts val="400"/>
              </a:spcAft>
            </a:pPr>
            <a:r>
              <a:rPr lang="en-US" sz="1050" u="none">
                <a:solidFill>
                  <a:schemeClr val="tx1"/>
                </a:solidFill>
              </a:rPr>
              <a:t>info@essentialenergy.com.au</a:t>
            </a:r>
          </a:p>
        </p:txBody>
      </p:sp>
      <p:sp>
        <p:nvSpPr>
          <p:cNvPr id="40" name="Text Placeholder 10">
            <a:extLst>
              <a:ext uri="{FF2B5EF4-FFF2-40B4-BE49-F238E27FC236}">
                <a16:creationId xmlns:a16="http://schemas.microsoft.com/office/drawing/2014/main" id="{095DE0CE-4F7E-3FA8-7167-43C53146CE13}"/>
              </a:ext>
            </a:extLst>
          </p:cNvPr>
          <p:cNvSpPr>
            <a:spLocks noGrp="1"/>
          </p:cNvSpPr>
          <p:nvPr>
            <p:ph type="body" sz="quarter" idx="19" hasCustomPrompt="1"/>
          </p:nvPr>
        </p:nvSpPr>
        <p:spPr>
          <a:xfrm>
            <a:off x="8518234" y="537236"/>
            <a:ext cx="3302291" cy="144000"/>
          </a:xfrm>
        </p:spPr>
        <p:txBody>
          <a:bodyPr anchor="ctr" anchorCtr="0"/>
          <a:lstStyle>
            <a:lvl1pPr>
              <a:spcBef>
                <a:spcPts val="0"/>
              </a:spcBef>
              <a:spcAft>
                <a:spcPts val="0"/>
              </a:spcAft>
              <a:defRPr sz="1050">
                <a:solidFill>
                  <a:schemeClr val="tx1"/>
                </a:solidFill>
              </a:defRPr>
            </a:lvl1pPr>
          </a:lstStyle>
          <a:p>
            <a:pPr lvl="0"/>
            <a:r>
              <a:rPr lang="en-US"/>
              <a:t>Job title</a:t>
            </a:r>
          </a:p>
        </p:txBody>
      </p:sp>
      <p:sp>
        <p:nvSpPr>
          <p:cNvPr id="41" name="TextBox 40">
            <a:extLst>
              <a:ext uri="{FF2B5EF4-FFF2-40B4-BE49-F238E27FC236}">
                <a16:creationId xmlns:a16="http://schemas.microsoft.com/office/drawing/2014/main" id="{E279DE7A-C205-9880-C0E6-9C198333CA42}"/>
              </a:ext>
            </a:extLst>
          </p:cNvPr>
          <p:cNvSpPr txBox="1"/>
          <p:nvPr userDrawn="1"/>
        </p:nvSpPr>
        <p:spPr>
          <a:xfrm>
            <a:off x="1666875" y="5195586"/>
            <a:ext cx="3234372" cy="492443"/>
          </a:xfrm>
          <a:prstGeom prst="rect">
            <a:avLst/>
          </a:prstGeom>
          <a:noFill/>
        </p:spPr>
        <p:txBody>
          <a:bodyPr wrap="square" lIns="0" tIns="0" rIns="0" bIns="0" rtlCol="0">
            <a:spAutoFit/>
          </a:bodyPr>
          <a:lstStyle/>
          <a:p>
            <a:pPr lvl="0"/>
            <a:r>
              <a:rPr lang="en-US" sz="3200">
                <a:solidFill>
                  <a:schemeClr val="tx1"/>
                </a:solidFill>
              </a:rPr>
              <a:t>Contact us:</a:t>
            </a:r>
          </a:p>
        </p:txBody>
      </p:sp>
      <p:pic>
        <p:nvPicPr>
          <p:cNvPr id="42" name="Graphic 31">
            <a:hlinkClick r:id="rId2"/>
            <a:extLst>
              <a:ext uri="{FF2B5EF4-FFF2-40B4-BE49-F238E27FC236}">
                <a16:creationId xmlns:a16="http://schemas.microsoft.com/office/drawing/2014/main" id="{4CB8346E-D1E6-8ED2-C050-F521CA2C268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16537" y="6211860"/>
            <a:ext cx="287655" cy="287655"/>
          </a:xfrm>
          <a:prstGeom prst="rect">
            <a:avLst/>
          </a:prstGeom>
        </p:spPr>
      </p:pic>
      <p:pic>
        <p:nvPicPr>
          <p:cNvPr id="45" name="Graphic 35">
            <a:hlinkClick r:id="rId4"/>
            <a:extLst>
              <a:ext uri="{FF2B5EF4-FFF2-40B4-BE49-F238E27FC236}">
                <a16:creationId xmlns:a16="http://schemas.microsoft.com/office/drawing/2014/main" id="{1066EE66-553B-0772-2CB3-87D6772873E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16537" y="5801916"/>
            <a:ext cx="287655" cy="287655"/>
          </a:xfrm>
          <a:prstGeom prst="rect">
            <a:avLst/>
          </a:prstGeom>
        </p:spPr>
      </p:pic>
      <p:sp>
        <p:nvSpPr>
          <p:cNvPr id="46" name="TextBox 45">
            <a:hlinkClick r:id="rId2"/>
            <a:extLst>
              <a:ext uri="{FF2B5EF4-FFF2-40B4-BE49-F238E27FC236}">
                <a16:creationId xmlns:a16="http://schemas.microsoft.com/office/drawing/2014/main" id="{9E5F7748-9395-82B3-9C0E-55CE84B674AC}"/>
              </a:ext>
            </a:extLst>
          </p:cNvPr>
          <p:cNvSpPr txBox="1"/>
          <p:nvPr userDrawn="1"/>
        </p:nvSpPr>
        <p:spPr>
          <a:xfrm>
            <a:off x="8865025" y="6293706"/>
            <a:ext cx="1224000" cy="161583"/>
          </a:xfrm>
          <a:prstGeom prst="rect">
            <a:avLst/>
          </a:prstGeom>
          <a:noFill/>
        </p:spPr>
        <p:txBody>
          <a:bodyPr wrap="square" lIns="0" tIns="0" rIns="0" bIns="0" rtlCol="0">
            <a:spAutoFit/>
          </a:bodyPr>
          <a:lstStyle/>
          <a:p>
            <a:pPr lvl="0">
              <a:spcAft>
                <a:spcPts val="200"/>
              </a:spcAft>
            </a:pPr>
            <a:r>
              <a:rPr lang="en-US" sz="1050">
                <a:solidFill>
                  <a:schemeClr val="tx1"/>
                </a:solidFill>
              </a:rPr>
              <a:t>EssentialEnergyAU</a:t>
            </a:r>
            <a:endParaRPr lang="en-US" sz="1050" u="none">
              <a:solidFill>
                <a:schemeClr val="tx1"/>
              </a:solidFill>
            </a:endParaRPr>
          </a:p>
        </p:txBody>
      </p:sp>
      <p:sp>
        <p:nvSpPr>
          <p:cNvPr id="47" name="TextBox 46">
            <a:hlinkClick r:id="rId6"/>
            <a:extLst>
              <a:ext uri="{FF2B5EF4-FFF2-40B4-BE49-F238E27FC236}">
                <a16:creationId xmlns:a16="http://schemas.microsoft.com/office/drawing/2014/main" id="{FD681936-53E2-C9D4-67EB-C21FE6C3E69E}"/>
              </a:ext>
            </a:extLst>
          </p:cNvPr>
          <p:cNvSpPr txBox="1"/>
          <p:nvPr userDrawn="1"/>
        </p:nvSpPr>
        <p:spPr>
          <a:xfrm>
            <a:off x="10601227" y="5868799"/>
            <a:ext cx="1224000" cy="161583"/>
          </a:xfrm>
          <a:prstGeom prst="rect">
            <a:avLst/>
          </a:prstGeom>
          <a:noFill/>
        </p:spPr>
        <p:txBody>
          <a:bodyPr wrap="square" lIns="0" tIns="0" rIns="0" bIns="0" rtlCol="0">
            <a:spAutoFit/>
          </a:bodyPr>
          <a:lstStyle/>
          <a:p>
            <a:pPr lvl="0">
              <a:spcAft>
                <a:spcPts val="200"/>
              </a:spcAft>
            </a:pPr>
            <a:r>
              <a:rPr lang="en-US" sz="1050">
                <a:solidFill>
                  <a:schemeClr val="tx1"/>
                </a:solidFill>
              </a:rPr>
              <a:t>essential_au</a:t>
            </a:r>
            <a:endParaRPr lang="en-US" sz="1050" u="none">
              <a:solidFill>
                <a:schemeClr val="tx1"/>
              </a:solidFill>
            </a:endParaRPr>
          </a:p>
        </p:txBody>
      </p:sp>
      <p:sp>
        <p:nvSpPr>
          <p:cNvPr id="48" name="TextBox 47">
            <a:hlinkClick r:id="rId7"/>
            <a:extLst>
              <a:ext uri="{FF2B5EF4-FFF2-40B4-BE49-F238E27FC236}">
                <a16:creationId xmlns:a16="http://schemas.microsoft.com/office/drawing/2014/main" id="{A3AD8CEA-F0B5-C264-3FC8-0E39A80C0FC4}"/>
              </a:ext>
            </a:extLst>
          </p:cNvPr>
          <p:cNvSpPr txBox="1"/>
          <p:nvPr userDrawn="1"/>
        </p:nvSpPr>
        <p:spPr>
          <a:xfrm>
            <a:off x="10601227" y="6293706"/>
            <a:ext cx="1224000" cy="161583"/>
          </a:xfrm>
          <a:prstGeom prst="rect">
            <a:avLst/>
          </a:prstGeom>
          <a:noFill/>
        </p:spPr>
        <p:txBody>
          <a:bodyPr wrap="square" lIns="0" tIns="0" rIns="0" bIns="0" rtlCol="0">
            <a:spAutoFit/>
          </a:bodyPr>
          <a:lstStyle/>
          <a:p>
            <a:pPr marL="0" lvl="0" algn="l" defTabSz="914400" rtl="0" eaLnBrk="1" latinLnBrk="0" hangingPunct="1">
              <a:spcAft>
                <a:spcPts val="200"/>
              </a:spcAft>
            </a:pPr>
            <a:r>
              <a:rPr lang="en-AU" sz="1050" kern="1200">
                <a:solidFill>
                  <a:schemeClr val="tx1"/>
                </a:solidFill>
                <a:latin typeface="+mn-lt"/>
                <a:ea typeface="+mn-ea"/>
                <a:cs typeface="+mn-cs"/>
              </a:rPr>
              <a:t>essentialenergytv</a:t>
            </a:r>
          </a:p>
        </p:txBody>
      </p:sp>
      <p:sp>
        <p:nvSpPr>
          <p:cNvPr id="49" name="TextBox 48">
            <a:hlinkClick r:id="rId4"/>
            <a:extLst>
              <a:ext uri="{FF2B5EF4-FFF2-40B4-BE49-F238E27FC236}">
                <a16:creationId xmlns:a16="http://schemas.microsoft.com/office/drawing/2014/main" id="{37B6A0BB-3513-471C-501B-1DBE98C655D3}"/>
              </a:ext>
            </a:extLst>
          </p:cNvPr>
          <p:cNvSpPr txBox="1"/>
          <p:nvPr userDrawn="1"/>
        </p:nvSpPr>
        <p:spPr>
          <a:xfrm>
            <a:off x="8865025" y="5868799"/>
            <a:ext cx="1224000" cy="161583"/>
          </a:xfrm>
          <a:prstGeom prst="rect">
            <a:avLst/>
          </a:prstGeom>
          <a:noFill/>
        </p:spPr>
        <p:txBody>
          <a:bodyPr wrap="square" lIns="0" tIns="0" rIns="0" bIns="0" rtlCol="0">
            <a:spAutoFit/>
          </a:bodyPr>
          <a:lstStyle/>
          <a:p>
            <a:pPr marL="0" lvl="0" algn="l" defTabSz="914400" rtl="0" eaLnBrk="1" latinLnBrk="0" hangingPunct="1">
              <a:spcAft>
                <a:spcPts val="200"/>
              </a:spcAft>
            </a:pPr>
            <a:r>
              <a:rPr lang="en-AU" sz="1050" kern="1200">
                <a:solidFill>
                  <a:schemeClr val="tx1"/>
                </a:solidFill>
                <a:latin typeface="+mn-lt"/>
                <a:ea typeface="+mn-ea"/>
                <a:cs typeface="+mn-cs"/>
              </a:rPr>
              <a:t>essential-energy</a:t>
            </a:r>
          </a:p>
        </p:txBody>
      </p:sp>
      <p:grpSp>
        <p:nvGrpSpPr>
          <p:cNvPr id="69" name="Group 68">
            <a:extLst>
              <a:ext uri="{FF2B5EF4-FFF2-40B4-BE49-F238E27FC236}">
                <a16:creationId xmlns:a16="http://schemas.microsoft.com/office/drawing/2014/main" id="{576C5AA7-B89C-1FE6-F2A6-58210FF4C504}"/>
              </a:ext>
            </a:extLst>
          </p:cNvPr>
          <p:cNvGrpSpPr/>
          <p:nvPr userDrawn="1"/>
        </p:nvGrpSpPr>
        <p:grpSpPr>
          <a:xfrm>
            <a:off x="1666875" y="355600"/>
            <a:ext cx="2087601" cy="687151"/>
            <a:chOff x="2046288" y="355600"/>
            <a:chExt cx="2087601" cy="687151"/>
          </a:xfrm>
        </p:grpSpPr>
        <p:sp>
          <p:nvSpPr>
            <p:cNvPr id="51" name="Freeform: Shape 50">
              <a:extLst>
                <a:ext uri="{FF2B5EF4-FFF2-40B4-BE49-F238E27FC236}">
                  <a16:creationId xmlns:a16="http://schemas.microsoft.com/office/drawing/2014/main" id="{B50895C0-6844-A52E-1DB4-D3BBD2EE6877}"/>
                </a:ext>
              </a:extLst>
            </p:cNvPr>
            <p:cNvSpPr/>
            <p:nvPr/>
          </p:nvSpPr>
          <p:spPr>
            <a:xfrm>
              <a:off x="2046288" y="355600"/>
              <a:ext cx="570254" cy="631010"/>
            </a:xfrm>
            <a:custGeom>
              <a:avLst/>
              <a:gdLst>
                <a:gd name="connsiteX0" fmla="*/ 0 w 570254"/>
                <a:gd name="connsiteY0" fmla="*/ 406830 h 631010"/>
                <a:gd name="connsiteX1" fmla="*/ 541031 w 570254"/>
                <a:gd name="connsiteY1" fmla="*/ 144967 h 631010"/>
                <a:gd name="connsiteX2" fmla="*/ 570255 w 570254"/>
                <a:gd name="connsiteY2" fmla="*/ 144967 h 631010"/>
                <a:gd name="connsiteX3" fmla="*/ 570255 w 570254"/>
                <a:gd name="connsiteY3" fmla="*/ 0 h 631010"/>
                <a:gd name="connsiteX4" fmla="*/ 0 w 570254"/>
                <a:gd name="connsiteY4" fmla="*/ 325695 h 631010"/>
                <a:gd name="connsiteX5" fmla="*/ 0 w 570254"/>
                <a:gd name="connsiteY5" fmla="*/ 406830 h 631010"/>
                <a:gd name="connsiteX6" fmla="*/ 0 w 570254"/>
                <a:gd name="connsiteY6" fmla="*/ 631010 h 631010"/>
                <a:gd name="connsiteX7" fmla="*/ 570255 w 570254"/>
                <a:gd name="connsiteY7" fmla="*/ 627165 h 631010"/>
                <a:gd name="connsiteX8" fmla="*/ 570255 w 570254"/>
                <a:gd name="connsiteY8" fmla="*/ 484505 h 631010"/>
                <a:gd name="connsiteX9" fmla="*/ 0 w 570254"/>
                <a:gd name="connsiteY9" fmla="*/ 548337 h 631010"/>
                <a:gd name="connsiteX10" fmla="*/ 0 w 570254"/>
                <a:gd name="connsiteY10" fmla="*/ 631010 h 631010"/>
                <a:gd name="connsiteX11" fmla="*/ 0 w 570254"/>
                <a:gd name="connsiteY11" fmla="*/ 516421 h 631010"/>
                <a:gd name="connsiteX12" fmla="*/ 570255 w 570254"/>
                <a:gd name="connsiteY12" fmla="*/ 385681 h 631010"/>
                <a:gd name="connsiteX13" fmla="*/ 570255 w 570254"/>
                <a:gd name="connsiteY13" fmla="*/ 246098 h 631010"/>
                <a:gd name="connsiteX14" fmla="*/ 0 w 570254"/>
                <a:gd name="connsiteY14" fmla="*/ 438362 h 631010"/>
                <a:gd name="connsiteX15" fmla="*/ 0 w 570254"/>
                <a:gd name="connsiteY15" fmla="*/ 516421 h 631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0254" h="631010">
                  <a:moveTo>
                    <a:pt x="0" y="406830"/>
                  </a:moveTo>
                  <a:cubicBezTo>
                    <a:pt x="202646" y="377606"/>
                    <a:pt x="249559" y="144967"/>
                    <a:pt x="541031" y="144967"/>
                  </a:cubicBezTo>
                  <a:lnTo>
                    <a:pt x="570255" y="144967"/>
                  </a:lnTo>
                  <a:lnTo>
                    <a:pt x="570255" y="0"/>
                  </a:lnTo>
                  <a:cubicBezTo>
                    <a:pt x="254942" y="0"/>
                    <a:pt x="152273" y="298778"/>
                    <a:pt x="0" y="325695"/>
                  </a:cubicBezTo>
                  <a:lnTo>
                    <a:pt x="0" y="406830"/>
                  </a:lnTo>
                  <a:close/>
                  <a:moveTo>
                    <a:pt x="0" y="631010"/>
                  </a:moveTo>
                  <a:cubicBezTo>
                    <a:pt x="144198" y="610630"/>
                    <a:pt x="213028" y="401062"/>
                    <a:pt x="570255" y="627165"/>
                  </a:cubicBezTo>
                  <a:lnTo>
                    <a:pt x="570255" y="484505"/>
                  </a:lnTo>
                  <a:cubicBezTo>
                    <a:pt x="226487" y="300701"/>
                    <a:pt x="132278" y="515267"/>
                    <a:pt x="0" y="548337"/>
                  </a:cubicBezTo>
                  <a:lnTo>
                    <a:pt x="0" y="631010"/>
                  </a:lnTo>
                  <a:close/>
                  <a:moveTo>
                    <a:pt x="0" y="516421"/>
                  </a:moveTo>
                  <a:cubicBezTo>
                    <a:pt x="184573" y="484890"/>
                    <a:pt x="254173" y="267247"/>
                    <a:pt x="570255" y="385681"/>
                  </a:cubicBezTo>
                  <a:lnTo>
                    <a:pt x="570255" y="246098"/>
                  </a:lnTo>
                  <a:cubicBezTo>
                    <a:pt x="250328" y="165731"/>
                    <a:pt x="148043" y="411829"/>
                    <a:pt x="0" y="438362"/>
                  </a:cubicBezTo>
                  <a:lnTo>
                    <a:pt x="0" y="516421"/>
                  </a:lnTo>
                  <a:close/>
                </a:path>
              </a:pathLst>
            </a:custGeom>
            <a:solidFill>
              <a:srgbClr val="FF5300"/>
            </a:solidFill>
            <a:ln w="0" cap="flat">
              <a:noFill/>
              <a:prstDash val="solid"/>
              <a:miter/>
            </a:ln>
          </p:spPr>
          <p:txBody>
            <a:bodyPr rtlCol="0" anchor="ctr"/>
            <a:lstStyle/>
            <a:p>
              <a:endParaRPr lang="en-AU">
                <a:solidFill>
                  <a:schemeClr val="tx1"/>
                </a:solidFill>
              </a:endParaRPr>
            </a:p>
          </p:txBody>
        </p:sp>
        <p:sp>
          <p:nvSpPr>
            <p:cNvPr id="52" name="Freeform: Shape 51">
              <a:extLst>
                <a:ext uri="{FF2B5EF4-FFF2-40B4-BE49-F238E27FC236}">
                  <a16:creationId xmlns:a16="http://schemas.microsoft.com/office/drawing/2014/main" id="{FB9C18A1-ADF8-8D77-FE75-1826E437CF10}"/>
                </a:ext>
              </a:extLst>
            </p:cNvPr>
            <p:cNvSpPr/>
            <p:nvPr/>
          </p:nvSpPr>
          <p:spPr>
            <a:xfrm>
              <a:off x="2761509" y="454039"/>
              <a:ext cx="156502" cy="241098"/>
            </a:xfrm>
            <a:custGeom>
              <a:avLst/>
              <a:gdLst>
                <a:gd name="connsiteX0" fmla="*/ 0 w 156502"/>
                <a:gd name="connsiteY0" fmla="*/ 0 h 241098"/>
                <a:gd name="connsiteX1" fmla="*/ 156503 w 156502"/>
                <a:gd name="connsiteY1" fmla="*/ 0 h 241098"/>
                <a:gd name="connsiteX2" fmla="*/ 156503 w 156502"/>
                <a:gd name="connsiteY2" fmla="*/ 46528 h 241098"/>
                <a:gd name="connsiteX3" fmla="*/ 49604 w 156502"/>
                <a:gd name="connsiteY3" fmla="*/ 46528 h 241098"/>
                <a:gd name="connsiteX4" fmla="*/ 49604 w 156502"/>
                <a:gd name="connsiteY4" fmla="*/ 91518 h 241098"/>
                <a:gd name="connsiteX5" fmla="*/ 156503 w 156502"/>
                <a:gd name="connsiteY5" fmla="*/ 91518 h 241098"/>
                <a:gd name="connsiteX6" fmla="*/ 156503 w 156502"/>
                <a:gd name="connsiteY6" fmla="*/ 138045 h 241098"/>
                <a:gd name="connsiteX7" fmla="*/ 49604 w 156502"/>
                <a:gd name="connsiteY7" fmla="*/ 138045 h 241098"/>
                <a:gd name="connsiteX8" fmla="*/ 49604 w 156502"/>
                <a:gd name="connsiteY8" fmla="*/ 194571 h 241098"/>
                <a:gd name="connsiteX9" fmla="*/ 156503 w 156502"/>
                <a:gd name="connsiteY9" fmla="*/ 194571 h 241098"/>
                <a:gd name="connsiteX10" fmla="*/ 156503 w 156502"/>
                <a:gd name="connsiteY10" fmla="*/ 241099 h 241098"/>
                <a:gd name="connsiteX11" fmla="*/ 0 w 156502"/>
                <a:gd name="connsiteY11" fmla="*/ 241099 h 241098"/>
                <a:gd name="connsiteX12" fmla="*/ 0 w 156502"/>
                <a:gd name="connsiteY12" fmla="*/ 0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502" h="241098">
                  <a:moveTo>
                    <a:pt x="0" y="0"/>
                  </a:moveTo>
                  <a:lnTo>
                    <a:pt x="156503" y="0"/>
                  </a:lnTo>
                  <a:lnTo>
                    <a:pt x="156503" y="46528"/>
                  </a:lnTo>
                  <a:lnTo>
                    <a:pt x="49604" y="46528"/>
                  </a:lnTo>
                  <a:lnTo>
                    <a:pt x="49604" y="91518"/>
                  </a:lnTo>
                  <a:lnTo>
                    <a:pt x="156503" y="91518"/>
                  </a:lnTo>
                  <a:lnTo>
                    <a:pt x="156503" y="138045"/>
                  </a:lnTo>
                  <a:lnTo>
                    <a:pt x="49604" y="138045"/>
                  </a:lnTo>
                  <a:lnTo>
                    <a:pt x="49604" y="194571"/>
                  </a:lnTo>
                  <a:lnTo>
                    <a:pt x="156503" y="194571"/>
                  </a:lnTo>
                  <a:lnTo>
                    <a:pt x="156503" y="241099"/>
                  </a:lnTo>
                  <a:lnTo>
                    <a:pt x="0" y="241099"/>
                  </a:lnTo>
                  <a:lnTo>
                    <a:pt x="0" y="0"/>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53" name="Freeform: Shape 52">
              <a:extLst>
                <a:ext uri="{FF2B5EF4-FFF2-40B4-BE49-F238E27FC236}">
                  <a16:creationId xmlns:a16="http://schemas.microsoft.com/office/drawing/2014/main" id="{9198DE8E-1F0B-DB47-C3D6-7EFACF0EFF10}"/>
                </a:ext>
              </a:extLst>
            </p:cNvPr>
            <p:cNvSpPr/>
            <p:nvPr/>
          </p:nvSpPr>
          <p:spPr>
            <a:xfrm>
              <a:off x="2936469" y="519793"/>
              <a:ext cx="153811" cy="179958"/>
            </a:xfrm>
            <a:custGeom>
              <a:avLst/>
              <a:gdLst>
                <a:gd name="connsiteX0" fmla="*/ 0 w 153811"/>
                <a:gd name="connsiteY0" fmla="*/ 124587 h 179958"/>
                <a:gd name="connsiteX1" fmla="*/ 49989 w 153811"/>
                <a:gd name="connsiteY1" fmla="*/ 124587 h 179958"/>
                <a:gd name="connsiteX2" fmla="*/ 79597 w 153811"/>
                <a:gd name="connsiteY2" fmla="*/ 142275 h 179958"/>
                <a:gd name="connsiteX3" fmla="*/ 104976 w 153811"/>
                <a:gd name="connsiteY3" fmla="*/ 125741 h 179958"/>
                <a:gd name="connsiteX4" fmla="*/ 84596 w 153811"/>
                <a:gd name="connsiteY4" fmla="*/ 111129 h 179958"/>
                <a:gd name="connsiteX5" fmla="*/ 57679 w 153811"/>
                <a:gd name="connsiteY5" fmla="*/ 108437 h 179958"/>
                <a:gd name="connsiteX6" fmla="*/ 5768 w 153811"/>
                <a:gd name="connsiteY6" fmla="*/ 56141 h 179958"/>
                <a:gd name="connsiteX7" fmla="*/ 77675 w 153811"/>
                <a:gd name="connsiteY7" fmla="*/ 0 h 179958"/>
                <a:gd name="connsiteX8" fmla="*/ 151889 w 153811"/>
                <a:gd name="connsiteY8" fmla="*/ 54603 h 179958"/>
                <a:gd name="connsiteX9" fmla="*/ 104207 w 153811"/>
                <a:gd name="connsiteY9" fmla="*/ 54603 h 179958"/>
                <a:gd name="connsiteX10" fmla="*/ 77290 w 153811"/>
                <a:gd name="connsiteY10" fmla="*/ 38068 h 179958"/>
                <a:gd name="connsiteX11" fmla="*/ 53065 w 153811"/>
                <a:gd name="connsiteY11" fmla="*/ 53065 h 179958"/>
                <a:gd name="connsiteX12" fmla="*/ 74983 w 153811"/>
                <a:gd name="connsiteY12" fmla="*/ 67677 h 179958"/>
                <a:gd name="connsiteX13" fmla="*/ 102669 w 153811"/>
                <a:gd name="connsiteY13" fmla="*/ 70753 h 179958"/>
                <a:gd name="connsiteX14" fmla="*/ 153811 w 153811"/>
                <a:gd name="connsiteY14" fmla="*/ 122280 h 179958"/>
                <a:gd name="connsiteX15" fmla="*/ 78059 w 153811"/>
                <a:gd name="connsiteY15" fmla="*/ 179959 h 179958"/>
                <a:gd name="connsiteX16" fmla="*/ 769 w 153811"/>
                <a:gd name="connsiteY16" fmla="*/ 124202 h 179958"/>
                <a:gd name="connsiteX17" fmla="*/ 769 w 153811"/>
                <a:gd name="connsiteY17" fmla="*/ 124202 h 17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11" h="179958">
                  <a:moveTo>
                    <a:pt x="0" y="124587"/>
                  </a:moveTo>
                  <a:lnTo>
                    <a:pt x="49989" y="124587"/>
                  </a:lnTo>
                  <a:cubicBezTo>
                    <a:pt x="51527" y="136892"/>
                    <a:pt x="61909" y="142275"/>
                    <a:pt x="79597" y="142275"/>
                  </a:cubicBezTo>
                  <a:cubicBezTo>
                    <a:pt x="94978" y="142275"/>
                    <a:pt x="104976" y="136123"/>
                    <a:pt x="104976" y="125741"/>
                  </a:cubicBezTo>
                  <a:cubicBezTo>
                    <a:pt x="104976" y="117281"/>
                    <a:pt x="97286" y="112667"/>
                    <a:pt x="84596" y="111129"/>
                  </a:cubicBezTo>
                  <a:lnTo>
                    <a:pt x="57679" y="108437"/>
                  </a:lnTo>
                  <a:cubicBezTo>
                    <a:pt x="25763" y="104976"/>
                    <a:pt x="5768" y="85365"/>
                    <a:pt x="5768" y="56141"/>
                  </a:cubicBezTo>
                  <a:cubicBezTo>
                    <a:pt x="5768" y="21534"/>
                    <a:pt x="33454" y="0"/>
                    <a:pt x="77675" y="0"/>
                  </a:cubicBezTo>
                  <a:cubicBezTo>
                    <a:pt x="121895" y="0"/>
                    <a:pt x="149197" y="18073"/>
                    <a:pt x="151889" y="54603"/>
                  </a:cubicBezTo>
                  <a:lnTo>
                    <a:pt x="104207" y="54603"/>
                  </a:lnTo>
                  <a:cubicBezTo>
                    <a:pt x="103438" y="43067"/>
                    <a:pt x="93056" y="38068"/>
                    <a:pt x="77290" y="38068"/>
                  </a:cubicBezTo>
                  <a:cubicBezTo>
                    <a:pt x="62294" y="38068"/>
                    <a:pt x="53065" y="43452"/>
                    <a:pt x="53065" y="53065"/>
                  </a:cubicBezTo>
                  <a:cubicBezTo>
                    <a:pt x="53065" y="61140"/>
                    <a:pt x="60371" y="66139"/>
                    <a:pt x="74983" y="67677"/>
                  </a:cubicBezTo>
                  <a:lnTo>
                    <a:pt x="102669" y="70753"/>
                  </a:lnTo>
                  <a:cubicBezTo>
                    <a:pt x="134585" y="74214"/>
                    <a:pt x="153811" y="93825"/>
                    <a:pt x="153811" y="122280"/>
                  </a:cubicBezTo>
                  <a:cubicBezTo>
                    <a:pt x="153811" y="157656"/>
                    <a:pt x="124587" y="179959"/>
                    <a:pt x="78059" y="179959"/>
                  </a:cubicBezTo>
                  <a:cubicBezTo>
                    <a:pt x="31531" y="179959"/>
                    <a:pt x="2307" y="161117"/>
                    <a:pt x="769" y="124202"/>
                  </a:cubicBezTo>
                  <a:lnTo>
                    <a:pt x="769" y="124202"/>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54" name="Freeform: Shape 53">
              <a:extLst>
                <a:ext uri="{FF2B5EF4-FFF2-40B4-BE49-F238E27FC236}">
                  <a16:creationId xmlns:a16="http://schemas.microsoft.com/office/drawing/2014/main" id="{2AE8719F-5468-EF88-F102-2E4158FF063C}"/>
                </a:ext>
              </a:extLst>
            </p:cNvPr>
            <p:cNvSpPr/>
            <p:nvPr/>
          </p:nvSpPr>
          <p:spPr>
            <a:xfrm>
              <a:off x="3102585" y="519793"/>
              <a:ext cx="153811" cy="179958"/>
            </a:xfrm>
            <a:custGeom>
              <a:avLst/>
              <a:gdLst>
                <a:gd name="connsiteX0" fmla="*/ 0 w 153811"/>
                <a:gd name="connsiteY0" fmla="*/ 124587 h 179958"/>
                <a:gd name="connsiteX1" fmla="*/ 49989 w 153811"/>
                <a:gd name="connsiteY1" fmla="*/ 124587 h 179958"/>
                <a:gd name="connsiteX2" fmla="*/ 79597 w 153811"/>
                <a:gd name="connsiteY2" fmla="*/ 142275 h 179958"/>
                <a:gd name="connsiteX3" fmla="*/ 104976 w 153811"/>
                <a:gd name="connsiteY3" fmla="*/ 125741 h 179958"/>
                <a:gd name="connsiteX4" fmla="*/ 84596 w 153811"/>
                <a:gd name="connsiteY4" fmla="*/ 111129 h 179958"/>
                <a:gd name="connsiteX5" fmla="*/ 57679 w 153811"/>
                <a:gd name="connsiteY5" fmla="*/ 108437 h 179958"/>
                <a:gd name="connsiteX6" fmla="*/ 5768 w 153811"/>
                <a:gd name="connsiteY6" fmla="*/ 56141 h 179958"/>
                <a:gd name="connsiteX7" fmla="*/ 77675 w 153811"/>
                <a:gd name="connsiteY7" fmla="*/ 0 h 179958"/>
                <a:gd name="connsiteX8" fmla="*/ 151889 w 153811"/>
                <a:gd name="connsiteY8" fmla="*/ 54603 h 179958"/>
                <a:gd name="connsiteX9" fmla="*/ 104207 w 153811"/>
                <a:gd name="connsiteY9" fmla="*/ 54603 h 179958"/>
                <a:gd name="connsiteX10" fmla="*/ 77290 w 153811"/>
                <a:gd name="connsiteY10" fmla="*/ 38068 h 179958"/>
                <a:gd name="connsiteX11" fmla="*/ 53065 w 153811"/>
                <a:gd name="connsiteY11" fmla="*/ 53065 h 179958"/>
                <a:gd name="connsiteX12" fmla="*/ 74983 w 153811"/>
                <a:gd name="connsiteY12" fmla="*/ 67677 h 179958"/>
                <a:gd name="connsiteX13" fmla="*/ 102669 w 153811"/>
                <a:gd name="connsiteY13" fmla="*/ 70753 h 179958"/>
                <a:gd name="connsiteX14" fmla="*/ 153811 w 153811"/>
                <a:gd name="connsiteY14" fmla="*/ 122280 h 179958"/>
                <a:gd name="connsiteX15" fmla="*/ 78059 w 153811"/>
                <a:gd name="connsiteY15" fmla="*/ 179959 h 179958"/>
                <a:gd name="connsiteX16" fmla="*/ 769 w 153811"/>
                <a:gd name="connsiteY16" fmla="*/ 124202 h 179958"/>
                <a:gd name="connsiteX17" fmla="*/ 769 w 153811"/>
                <a:gd name="connsiteY17" fmla="*/ 124202 h 17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11" h="179958">
                  <a:moveTo>
                    <a:pt x="0" y="124587"/>
                  </a:moveTo>
                  <a:lnTo>
                    <a:pt x="49989" y="124587"/>
                  </a:lnTo>
                  <a:cubicBezTo>
                    <a:pt x="51527" y="136892"/>
                    <a:pt x="61909" y="142275"/>
                    <a:pt x="79597" y="142275"/>
                  </a:cubicBezTo>
                  <a:cubicBezTo>
                    <a:pt x="94978" y="142275"/>
                    <a:pt x="104976" y="136123"/>
                    <a:pt x="104976" y="125741"/>
                  </a:cubicBezTo>
                  <a:cubicBezTo>
                    <a:pt x="104976" y="117281"/>
                    <a:pt x="97286" y="112667"/>
                    <a:pt x="84596" y="111129"/>
                  </a:cubicBezTo>
                  <a:lnTo>
                    <a:pt x="57679" y="108437"/>
                  </a:lnTo>
                  <a:cubicBezTo>
                    <a:pt x="25763" y="104976"/>
                    <a:pt x="5768" y="85365"/>
                    <a:pt x="5768" y="56141"/>
                  </a:cubicBezTo>
                  <a:cubicBezTo>
                    <a:pt x="5768" y="21534"/>
                    <a:pt x="33454" y="0"/>
                    <a:pt x="77675" y="0"/>
                  </a:cubicBezTo>
                  <a:cubicBezTo>
                    <a:pt x="121895" y="0"/>
                    <a:pt x="149197" y="18073"/>
                    <a:pt x="151889" y="54603"/>
                  </a:cubicBezTo>
                  <a:lnTo>
                    <a:pt x="104207" y="54603"/>
                  </a:lnTo>
                  <a:cubicBezTo>
                    <a:pt x="103438" y="43067"/>
                    <a:pt x="93056" y="38068"/>
                    <a:pt x="77290" y="38068"/>
                  </a:cubicBezTo>
                  <a:cubicBezTo>
                    <a:pt x="62294" y="38068"/>
                    <a:pt x="53065" y="43452"/>
                    <a:pt x="53065" y="53065"/>
                  </a:cubicBezTo>
                  <a:cubicBezTo>
                    <a:pt x="53065" y="61140"/>
                    <a:pt x="60371" y="66139"/>
                    <a:pt x="74983" y="67677"/>
                  </a:cubicBezTo>
                  <a:lnTo>
                    <a:pt x="102669" y="70753"/>
                  </a:lnTo>
                  <a:cubicBezTo>
                    <a:pt x="134585" y="74214"/>
                    <a:pt x="153811" y="93825"/>
                    <a:pt x="153811" y="122280"/>
                  </a:cubicBezTo>
                  <a:cubicBezTo>
                    <a:pt x="153811" y="157656"/>
                    <a:pt x="124587" y="179959"/>
                    <a:pt x="78059" y="179959"/>
                  </a:cubicBezTo>
                  <a:cubicBezTo>
                    <a:pt x="31531" y="179959"/>
                    <a:pt x="2307" y="161117"/>
                    <a:pt x="769" y="124202"/>
                  </a:cubicBezTo>
                  <a:lnTo>
                    <a:pt x="769" y="124202"/>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55" name="Freeform: Shape 54">
              <a:extLst>
                <a:ext uri="{FF2B5EF4-FFF2-40B4-BE49-F238E27FC236}">
                  <a16:creationId xmlns:a16="http://schemas.microsoft.com/office/drawing/2014/main" id="{E7CC70E7-0975-17D4-ED8E-542BACA7CB37}"/>
                </a:ext>
              </a:extLst>
            </p:cNvPr>
            <p:cNvSpPr/>
            <p:nvPr/>
          </p:nvSpPr>
          <p:spPr>
            <a:xfrm>
              <a:off x="3271778" y="519793"/>
              <a:ext cx="169961" cy="180343"/>
            </a:xfrm>
            <a:custGeom>
              <a:avLst/>
              <a:gdLst>
                <a:gd name="connsiteX0" fmla="*/ 121511 w 169961"/>
                <a:gd name="connsiteY0" fmla="*/ 71138 h 180343"/>
                <a:gd name="connsiteX1" fmla="*/ 121511 w 169961"/>
                <a:gd name="connsiteY1" fmla="*/ 70369 h 180343"/>
                <a:gd name="connsiteX2" fmla="*/ 85365 w 169961"/>
                <a:gd name="connsiteY2" fmla="*/ 38068 h 180343"/>
                <a:gd name="connsiteX3" fmla="*/ 47681 w 169961"/>
                <a:gd name="connsiteY3" fmla="*/ 71138 h 180343"/>
                <a:gd name="connsiteX4" fmla="*/ 121511 w 169961"/>
                <a:gd name="connsiteY4" fmla="*/ 71138 h 180343"/>
                <a:gd name="connsiteX5" fmla="*/ 384 w 169961"/>
                <a:gd name="connsiteY5" fmla="*/ 89210 h 180343"/>
                <a:gd name="connsiteX6" fmla="*/ 85365 w 169961"/>
                <a:gd name="connsiteY6" fmla="*/ 0 h 180343"/>
                <a:gd name="connsiteX7" fmla="*/ 169961 w 169961"/>
                <a:gd name="connsiteY7" fmla="*/ 87672 h 180343"/>
                <a:gd name="connsiteX8" fmla="*/ 168808 w 169961"/>
                <a:gd name="connsiteY8" fmla="*/ 107283 h 180343"/>
                <a:gd name="connsiteX9" fmla="*/ 47681 w 169961"/>
                <a:gd name="connsiteY9" fmla="*/ 107283 h 180343"/>
                <a:gd name="connsiteX10" fmla="*/ 87288 w 169961"/>
                <a:gd name="connsiteY10" fmla="*/ 140353 h 180343"/>
                <a:gd name="connsiteX11" fmla="*/ 117281 w 169961"/>
                <a:gd name="connsiteY11" fmla="*/ 124587 h 180343"/>
                <a:gd name="connsiteX12" fmla="*/ 166885 w 169961"/>
                <a:gd name="connsiteY12" fmla="*/ 124587 h 180343"/>
                <a:gd name="connsiteX13" fmla="*/ 86903 w 169961"/>
                <a:gd name="connsiteY13" fmla="*/ 180344 h 180343"/>
                <a:gd name="connsiteX14" fmla="*/ 0 w 169961"/>
                <a:gd name="connsiteY14" fmla="*/ 89210 h 180343"/>
                <a:gd name="connsiteX15" fmla="*/ 0 w 169961"/>
                <a:gd name="connsiteY15" fmla="*/ 89210 h 1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961" h="180343">
                  <a:moveTo>
                    <a:pt x="121511" y="71138"/>
                  </a:moveTo>
                  <a:lnTo>
                    <a:pt x="121511" y="70369"/>
                  </a:lnTo>
                  <a:cubicBezTo>
                    <a:pt x="121511" y="51142"/>
                    <a:pt x="109206" y="38068"/>
                    <a:pt x="85365" y="38068"/>
                  </a:cubicBezTo>
                  <a:cubicBezTo>
                    <a:pt x="61524" y="38068"/>
                    <a:pt x="49220" y="51142"/>
                    <a:pt x="47681" y="71138"/>
                  </a:cubicBezTo>
                  <a:lnTo>
                    <a:pt x="121511" y="71138"/>
                  </a:lnTo>
                  <a:close/>
                  <a:moveTo>
                    <a:pt x="384" y="89210"/>
                  </a:moveTo>
                  <a:cubicBezTo>
                    <a:pt x="384" y="34992"/>
                    <a:pt x="34992" y="0"/>
                    <a:pt x="85365" y="0"/>
                  </a:cubicBezTo>
                  <a:cubicBezTo>
                    <a:pt x="135738" y="0"/>
                    <a:pt x="169961" y="33838"/>
                    <a:pt x="169961" y="87672"/>
                  </a:cubicBezTo>
                  <a:cubicBezTo>
                    <a:pt x="169961" y="93825"/>
                    <a:pt x="169961" y="99977"/>
                    <a:pt x="168808" y="107283"/>
                  </a:cubicBezTo>
                  <a:lnTo>
                    <a:pt x="47681" y="107283"/>
                  </a:lnTo>
                  <a:cubicBezTo>
                    <a:pt x="49604" y="128432"/>
                    <a:pt x="63832" y="140353"/>
                    <a:pt x="87288" y="140353"/>
                  </a:cubicBezTo>
                  <a:cubicBezTo>
                    <a:pt x="102669" y="140353"/>
                    <a:pt x="113051" y="133816"/>
                    <a:pt x="117281" y="124587"/>
                  </a:cubicBezTo>
                  <a:lnTo>
                    <a:pt x="166885" y="124587"/>
                  </a:lnTo>
                  <a:cubicBezTo>
                    <a:pt x="156887" y="158425"/>
                    <a:pt x="130739" y="180344"/>
                    <a:pt x="86903" y="180344"/>
                  </a:cubicBezTo>
                  <a:cubicBezTo>
                    <a:pt x="34607" y="180344"/>
                    <a:pt x="0" y="144198"/>
                    <a:pt x="0" y="89210"/>
                  </a:cubicBezTo>
                  <a:lnTo>
                    <a:pt x="0" y="89210"/>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56" name="Freeform: Shape 55">
              <a:extLst>
                <a:ext uri="{FF2B5EF4-FFF2-40B4-BE49-F238E27FC236}">
                  <a16:creationId xmlns:a16="http://schemas.microsoft.com/office/drawing/2014/main" id="{79958E18-19D0-7EAF-7655-9F0F990AFD09}"/>
                </a:ext>
              </a:extLst>
            </p:cNvPr>
            <p:cNvSpPr/>
            <p:nvPr/>
          </p:nvSpPr>
          <p:spPr>
            <a:xfrm>
              <a:off x="3467118" y="520177"/>
              <a:ext cx="158810" cy="175344"/>
            </a:xfrm>
            <a:custGeom>
              <a:avLst/>
              <a:gdLst>
                <a:gd name="connsiteX0" fmla="*/ 0 w 158810"/>
                <a:gd name="connsiteY0" fmla="*/ 4999 h 175344"/>
                <a:gd name="connsiteX1" fmla="*/ 42683 w 158810"/>
                <a:gd name="connsiteY1" fmla="*/ 4999 h 175344"/>
                <a:gd name="connsiteX2" fmla="*/ 42683 w 158810"/>
                <a:gd name="connsiteY2" fmla="*/ 22303 h 175344"/>
                <a:gd name="connsiteX3" fmla="*/ 90749 w 158810"/>
                <a:gd name="connsiteY3" fmla="*/ 0 h 175344"/>
                <a:gd name="connsiteX4" fmla="*/ 158810 w 158810"/>
                <a:gd name="connsiteY4" fmla="*/ 71907 h 175344"/>
                <a:gd name="connsiteX5" fmla="*/ 158810 w 158810"/>
                <a:gd name="connsiteY5" fmla="*/ 175345 h 175344"/>
                <a:gd name="connsiteX6" fmla="*/ 110359 w 158810"/>
                <a:gd name="connsiteY6" fmla="*/ 175345 h 175344"/>
                <a:gd name="connsiteX7" fmla="*/ 110359 w 158810"/>
                <a:gd name="connsiteY7" fmla="*/ 77290 h 175344"/>
                <a:gd name="connsiteX8" fmla="*/ 80751 w 158810"/>
                <a:gd name="connsiteY8" fmla="*/ 43452 h 175344"/>
                <a:gd name="connsiteX9" fmla="*/ 48450 w 158810"/>
                <a:gd name="connsiteY9" fmla="*/ 78444 h 175344"/>
                <a:gd name="connsiteX10" fmla="*/ 48450 w 158810"/>
                <a:gd name="connsiteY10" fmla="*/ 175345 h 175344"/>
                <a:gd name="connsiteX11" fmla="*/ 0 w 158810"/>
                <a:gd name="connsiteY11" fmla="*/ 175345 h 175344"/>
                <a:gd name="connsiteX12" fmla="*/ 0 w 158810"/>
                <a:gd name="connsiteY12" fmla="*/ 5383 h 175344"/>
                <a:gd name="connsiteX13" fmla="*/ 0 w 158810"/>
                <a:gd name="connsiteY13" fmla="*/ 5383 h 17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810" h="175344">
                  <a:moveTo>
                    <a:pt x="0" y="4999"/>
                  </a:moveTo>
                  <a:lnTo>
                    <a:pt x="42683" y="4999"/>
                  </a:lnTo>
                  <a:lnTo>
                    <a:pt x="42683" y="22303"/>
                  </a:lnTo>
                  <a:cubicBezTo>
                    <a:pt x="52680" y="7691"/>
                    <a:pt x="71138" y="0"/>
                    <a:pt x="90749" y="0"/>
                  </a:cubicBezTo>
                  <a:cubicBezTo>
                    <a:pt x="132662" y="0"/>
                    <a:pt x="158810" y="26917"/>
                    <a:pt x="158810" y="71907"/>
                  </a:cubicBezTo>
                  <a:lnTo>
                    <a:pt x="158810" y="175345"/>
                  </a:lnTo>
                  <a:lnTo>
                    <a:pt x="110359" y="175345"/>
                  </a:lnTo>
                  <a:lnTo>
                    <a:pt x="110359" y="77290"/>
                  </a:lnTo>
                  <a:cubicBezTo>
                    <a:pt x="110359" y="54603"/>
                    <a:pt x="99977" y="43452"/>
                    <a:pt x="80751" y="43452"/>
                  </a:cubicBezTo>
                  <a:cubicBezTo>
                    <a:pt x="61524" y="43452"/>
                    <a:pt x="48450" y="56910"/>
                    <a:pt x="48450" y="78444"/>
                  </a:cubicBezTo>
                  <a:lnTo>
                    <a:pt x="48450" y="175345"/>
                  </a:lnTo>
                  <a:lnTo>
                    <a:pt x="0" y="175345"/>
                  </a:lnTo>
                  <a:lnTo>
                    <a:pt x="0" y="5383"/>
                  </a:lnTo>
                  <a:lnTo>
                    <a:pt x="0" y="5383"/>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57" name="Freeform: Shape 56">
              <a:extLst>
                <a:ext uri="{FF2B5EF4-FFF2-40B4-BE49-F238E27FC236}">
                  <a16:creationId xmlns:a16="http://schemas.microsoft.com/office/drawing/2014/main" id="{C626CAB0-6CC4-FB12-B0E2-30696FCEAAC2}"/>
                </a:ext>
              </a:extLst>
            </p:cNvPr>
            <p:cNvSpPr/>
            <p:nvPr/>
          </p:nvSpPr>
          <p:spPr>
            <a:xfrm>
              <a:off x="3637079" y="475957"/>
              <a:ext cx="134584" cy="218796"/>
            </a:xfrm>
            <a:custGeom>
              <a:avLst/>
              <a:gdLst>
                <a:gd name="connsiteX0" fmla="*/ 34992 w 134584"/>
                <a:gd name="connsiteY0" fmla="*/ 174191 h 218796"/>
                <a:gd name="connsiteX1" fmla="*/ 34992 w 134584"/>
                <a:gd name="connsiteY1" fmla="*/ 91133 h 218796"/>
                <a:gd name="connsiteX2" fmla="*/ 0 w 134584"/>
                <a:gd name="connsiteY2" fmla="*/ 91133 h 218796"/>
                <a:gd name="connsiteX3" fmla="*/ 0 w 134584"/>
                <a:gd name="connsiteY3" fmla="*/ 49220 h 218796"/>
                <a:gd name="connsiteX4" fmla="*/ 34992 w 134584"/>
                <a:gd name="connsiteY4" fmla="*/ 49220 h 218796"/>
                <a:gd name="connsiteX5" fmla="*/ 34992 w 134584"/>
                <a:gd name="connsiteY5" fmla="*/ 0 h 218796"/>
                <a:gd name="connsiteX6" fmla="*/ 83443 w 134584"/>
                <a:gd name="connsiteY6" fmla="*/ 0 h 218796"/>
                <a:gd name="connsiteX7" fmla="*/ 83443 w 134584"/>
                <a:gd name="connsiteY7" fmla="*/ 49220 h 218796"/>
                <a:gd name="connsiteX8" fmla="*/ 134200 w 134584"/>
                <a:gd name="connsiteY8" fmla="*/ 49220 h 218796"/>
                <a:gd name="connsiteX9" fmla="*/ 134200 w 134584"/>
                <a:gd name="connsiteY9" fmla="*/ 91133 h 218796"/>
                <a:gd name="connsiteX10" fmla="*/ 83443 w 134584"/>
                <a:gd name="connsiteY10" fmla="*/ 91133 h 218796"/>
                <a:gd name="connsiteX11" fmla="*/ 83443 w 134584"/>
                <a:gd name="connsiteY11" fmla="*/ 162271 h 218796"/>
                <a:gd name="connsiteX12" fmla="*/ 98439 w 134584"/>
                <a:gd name="connsiteY12" fmla="*/ 176883 h 218796"/>
                <a:gd name="connsiteX13" fmla="*/ 134585 w 134584"/>
                <a:gd name="connsiteY13" fmla="*/ 176883 h 218796"/>
                <a:gd name="connsiteX14" fmla="*/ 134585 w 134584"/>
                <a:gd name="connsiteY14" fmla="*/ 218796 h 218796"/>
                <a:gd name="connsiteX15" fmla="*/ 81135 w 134584"/>
                <a:gd name="connsiteY15" fmla="*/ 218796 h 218796"/>
                <a:gd name="connsiteX16" fmla="*/ 35377 w 134584"/>
                <a:gd name="connsiteY16" fmla="*/ 173807 h 21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584" h="218796">
                  <a:moveTo>
                    <a:pt x="34992" y="174191"/>
                  </a:moveTo>
                  <a:lnTo>
                    <a:pt x="34992" y="91133"/>
                  </a:lnTo>
                  <a:lnTo>
                    <a:pt x="0" y="91133"/>
                  </a:lnTo>
                  <a:lnTo>
                    <a:pt x="0" y="49220"/>
                  </a:lnTo>
                  <a:lnTo>
                    <a:pt x="34992" y="49220"/>
                  </a:lnTo>
                  <a:lnTo>
                    <a:pt x="34992" y="0"/>
                  </a:lnTo>
                  <a:lnTo>
                    <a:pt x="83443" y="0"/>
                  </a:lnTo>
                  <a:lnTo>
                    <a:pt x="83443" y="49220"/>
                  </a:lnTo>
                  <a:lnTo>
                    <a:pt x="134200" y="49220"/>
                  </a:lnTo>
                  <a:lnTo>
                    <a:pt x="134200" y="91133"/>
                  </a:lnTo>
                  <a:lnTo>
                    <a:pt x="83443" y="91133"/>
                  </a:lnTo>
                  <a:lnTo>
                    <a:pt x="83443" y="162271"/>
                  </a:lnTo>
                  <a:cubicBezTo>
                    <a:pt x="83443" y="172268"/>
                    <a:pt x="87288" y="176883"/>
                    <a:pt x="98439" y="176883"/>
                  </a:cubicBezTo>
                  <a:lnTo>
                    <a:pt x="134585" y="176883"/>
                  </a:lnTo>
                  <a:lnTo>
                    <a:pt x="134585" y="218796"/>
                  </a:lnTo>
                  <a:lnTo>
                    <a:pt x="81135" y="218796"/>
                  </a:lnTo>
                  <a:cubicBezTo>
                    <a:pt x="49989" y="218796"/>
                    <a:pt x="35377" y="206491"/>
                    <a:pt x="35377" y="173807"/>
                  </a:cubicBez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58" name="Freeform: Shape 57">
              <a:extLst>
                <a:ext uri="{FF2B5EF4-FFF2-40B4-BE49-F238E27FC236}">
                  <a16:creationId xmlns:a16="http://schemas.microsoft.com/office/drawing/2014/main" id="{C57A4D2B-7727-4DC1-0ECF-BC65D1676C06}"/>
                </a:ext>
              </a:extLst>
            </p:cNvPr>
            <p:cNvSpPr/>
            <p:nvPr/>
          </p:nvSpPr>
          <p:spPr>
            <a:xfrm>
              <a:off x="3792044" y="454808"/>
              <a:ext cx="50757" cy="240329"/>
            </a:xfrm>
            <a:custGeom>
              <a:avLst/>
              <a:gdLst>
                <a:gd name="connsiteX0" fmla="*/ 1538 w 50757"/>
                <a:gd name="connsiteY0" fmla="*/ 70369 h 240329"/>
                <a:gd name="connsiteX1" fmla="*/ 49989 w 50757"/>
                <a:gd name="connsiteY1" fmla="*/ 70369 h 240329"/>
                <a:gd name="connsiteX2" fmla="*/ 49989 w 50757"/>
                <a:gd name="connsiteY2" fmla="*/ 240330 h 240329"/>
                <a:gd name="connsiteX3" fmla="*/ 1538 w 50757"/>
                <a:gd name="connsiteY3" fmla="*/ 240330 h 240329"/>
                <a:gd name="connsiteX4" fmla="*/ 1538 w 50757"/>
                <a:gd name="connsiteY4" fmla="*/ 70369 h 240329"/>
                <a:gd name="connsiteX5" fmla="*/ 0 w 50757"/>
                <a:gd name="connsiteY5" fmla="*/ 0 h 240329"/>
                <a:gd name="connsiteX6" fmla="*/ 50758 w 50757"/>
                <a:gd name="connsiteY6" fmla="*/ 0 h 240329"/>
                <a:gd name="connsiteX7" fmla="*/ 50758 w 50757"/>
                <a:gd name="connsiteY7" fmla="*/ 44605 h 240329"/>
                <a:gd name="connsiteX8" fmla="*/ 0 w 50757"/>
                <a:gd name="connsiteY8" fmla="*/ 44605 h 240329"/>
                <a:gd name="connsiteX9" fmla="*/ 0 w 50757"/>
                <a:gd name="connsiteY9" fmla="*/ 0 h 24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757" h="240329">
                  <a:moveTo>
                    <a:pt x="1538" y="70369"/>
                  </a:moveTo>
                  <a:lnTo>
                    <a:pt x="49989" y="70369"/>
                  </a:lnTo>
                  <a:lnTo>
                    <a:pt x="49989" y="240330"/>
                  </a:lnTo>
                  <a:lnTo>
                    <a:pt x="1538" y="240330"/>
                  </a:lnTo>
                  <a:lnTo>
                    <a:pt x="1538" y="70369"/>
                  </a:lnTo>
                  <a:close/>
                  <a:moveTo>
                    <a:pt x="0" y="0"/>
                  </a:moveTo>
                  <a:lnTo>
                    <a:pt x="50758" y="0"/>
                  </a:lnTo>
                  <a:lnTo>
                    <a:pt x="50758" y="44605"/>
                  </a:lnTo>
                  <a:lnTo>
                    <a:pt x="0" y="44605"/>
                  </a:lnTo>
                  <a:lnTo>
                    <a:pt x="0" y="0"/>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59" name="Freeform: Shape 58">
              <a:extLst>
                <a:ext uri="{FF2B5EF4-FFF2-40B4-BE49-F238E27FC236}">
                  <a16:creationId xmlns:a16="http://schemas.microsoft.com/office/drawing/2014/main" id="{7667CFD9-B848-C44B-90B8-DE92665749EE}"/>
                </a:ext>
              </a:extLst>
            </p:cNvPr>
            <p:cNvSpPr/>
            <p:nvPr/>
          </p:nvSpPr>
          <p:spPr>
            <a:xfrm>
              <a:off x="3865873" y="519793"/>
              <a:ext cx="171883" cy="180343"/>
            </a:xfrm>
            <a:custGeom>
              <a:avLst/>
              <a:gdLst>
                <a:gd name="connsiteX0" fmla="*/ 72291 w 171883"/>
                <a:gd name="connsiteY0" fmla="*/ 141506 h 180343"/>
                <a:gd name="connsiteX1" fmla="*/ 106514 w 171883"/>
                <a:gd name="connsiteY1" fmla="*/ 110744 h 180343"/>
                <a:gd name="connsiteX2" fmla="*/ 106514 w 171883"/>
                <a:gd name="connsiteY2" fmla="*/ 102669 h 180343"/>
                <a:gd name="connsiteX3" fmla="*/ 70369 w 171883"/>
                <a:gd name="connsiteY3" fmla="*/ 105745 h 180343"/>
                <a:gd name="connsiteX4" fmla="*/ 48066 w 171883"/>
                <a:gd name="connsiteY4" fmla="*/ 124202 h 180343"/>
                <a:gd name="connsiteX5" fmla="*/ 72291 w 171883"/>
                <a:gd name="connsiteY5" fmla="*/ 141122 h 180343"/>
                <a:gd name="connsiteX6" fmla="*/ 72291 w 171883"/>
                <a:gd name="connsiteY6" fmla="*/ 141122 h 180343"/>
                <a:gd name="connsiteX7" fmla="*/ 0 w 171883"/>
                <a:gd name="connsiteY7" fmla="*/ 126510 h 180343"/>
                <a:gd name="connsiteX8" fmla="*/ 62678 w 171883"/>
                <a:gd name="connsiteY8" fmla="*/ 69984 h 180343"/>
                <a:gd name="connsiteX9" fmla="*/ 106514 w 171883"/>
                <a:gd name="connsiteY9" fmla="*/ 67292 h 180343"/>
                <a:gd name="connsiteX10" fmla="*/ 106514 w 171883"/>
                <a:gd name="connsiteY10" fmla="*/ 59986 h 180343"/>
                <a:gd name="connsiteX11" fmla="*/ 81520 w 171883"/>
                <a:gd name="connsiteY11" fmla="*/ 38837 h 180343"/>
                <a:gd name="connsiteX12" fmla="*/ 55757 w 171883"/>
                <a:gd name="connsiteY12" fmla="*/ 54603 h 180343"/>
                <a:gd name="connsiteX13" fmla="*/ 8075 w 171883"/>
                <a:gd name="connsiteY13" fmla="*/ 54603 h 180343"/>
                <a:gd name="connsiteX14" fmla="*/ 84981 w 171883"/>
                <a:gd name="connsiteY14" fmla="*/ 0 h 180343"/>
                <a:gd name="connsiteX15" fmla="*/ 151889 w 171883"/>
                <a:gd name="connsiteY15" fmla="*/ 56910 h 180343"/>
                <a:gd name="connsiteX16" fmla="*/ 151889 w 171883"/>
                <a:gd name="connsiteY16" fmla="*/ 132278 h 180343"/>
                <a:gd name="connsiteX17" fmla="*/ 156503 w 171883"/>
                <a:gd name="connsiteY17" fmla="*/ 137276 h 180343"/>
                <a:gd name="connsiteX18" fmla="*/ 171884 w 171883"/>
                <a:gd name="connsiteY18" fmla="*/ 137276 h 180343"/>
                <a:gd name="connsiteX19" fmla="*/ 171884 w 171883"/>
                <a:gd name="connsiteY19" fmla="*/ 175345 h 180343"/>
                <a:gd name="connsiteX20" fmla="*/ 137276 w 171883"/>
                <a:gd name="connsiteY20" fmla="*/ 175345 h 180343"/>
                <a:gd name="connsiteX21" fmla="*/ 117666 w 171883"/>
                <a:gd name="connsiteY21" fmla="*/ 158425 h 180343"/>
                <a:gd name="connsiteX22" fmla="*/ 65754 w 171883"/>
                <a:gd name="connsiteY22" fmla="*/ 180344 h 180343"/>
                <a:gd name="connsiteX23" fmla="*/ 0 w 171883"/>
                <a:gd name="connsiteY23" fmla="*/ 126125 h 180343"/>
                <a:gd name="connsiteX24" fmla="*/ 0 w 171883"/>
                <a:gd name="connsiteY24" fmla="*/ 126125 h 1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1883" h="180343">
                  <a:moveTo>
                    <a:pt x="72291" y="141506"/>
                  </a:moveTo>
                  <a:cubicBezTo>
                    <a:pt x="91133" y="141506"/>
                    <a:pt x="106514" y="131509"/>
                    <a:pt x="106514" y="110744"/>
                  </a:cubicBezTo>
                  <a:lnTo>
                    <a:pt x="106514" y="102669"/>
                  </a:lnTo>
                  <a:lnTo>
                    <a:pt x="70369" y="105745"/>
                  </a:lnTo>
                  <a:cubicBezTo>
                    <a:pt x="54987" y="107283"/>
                    <a:pt x="48066" y="114974"/>
                    <a:pt x="48066" y="124202"/>
                  </a:cubicBezTo>
                  <a:cubicBezTo>
                    <a:pt x="48066" y="134585"/>
                    <a:pt x="56526" y="141122"/>
                    <a:pt x="72291" y="141122"/>
                  </a:cubicBezTo>
                  <a:lnTo>
                    <a:pt x="72291" y="141122"/>
                  </a:lnTo>
                  <a:close/>
                  <a:moveTo>
                    <a:pt x="0" y="126510"/>
                  </a:moveTo>
                  <a:cubicBezTo>
                    <a:pt x="0" y="94209"/>
                    <a:pt x="21149" y="72676"/>
                    <a:pt x="62678" y="69984"/>
                  </a:cubicBezTo>
                  <a:lnTo>
                    <a:pt x="106514" y="67292"/>
                  </a:lnTo>
                  <a:lnTo>
                    <a:pt x="106514" y="59986"/>
                  </a:lnTo>
                  <a:cubicBezTo>
                    <a:pt x="106514" y="45374"/>
                    <a:pt x="98824" y="38837"/>
                    <a:pt x="81520" y="38837"/>
                  </a:cubicBezTo>
                  <a:cubicBezTo>
                    <a:pt x="64216" y="38837"/>
                    <a:pt x="57679" y="43836"/>
                    <a:pt x="55757" y="54603"/>
                  </a:cubicBezTo>
                  <a:lnTo>
                    <a:pt x="8075" y="54603"/>
                  </a:lnTo>
                  <a:cubicBezTo>
                    <a:pt x="11536" y="19995"/>
                    <a:pt x="35377" y="0"/>
                    <a:pt x="84981" y="0"/>
                  </a:cubicBezTo>
                  <a:cubicBezTo>
                    <a:pt x="126894" y="0"/>
                    <a:pt x="151889" y="20764"/>
                    <a:pt x="151889" y="56910"/>
                  </a:cubicBezTo>
                  <a:lnTo>
                    <a:pt x="151889" y="132278"/>
                  </a:lnTo>
                  <a:cubicBezTo>
                    <a:pt x="151889" y="135354"/>
                    <a:pt x="153427" y="137276"/>
                    <a:pt x="156503" y="137276"/>
                  </a:cubicBezTo>
                  <a:lnTo>
                    <a:pt x="171884" y="137276"/>
                  </a:lnTo>
                  <a:lnTo>
                    <a:pt x="171884" y="175345"/>
                  </a:lnTo>
                  <a:lnTo>
                    <a:pt x="137276" y="175345"/>
                  </a:lnTo>
                  <a:cubicBezTo>
                    <a:pt x="125356" y="175345"/>
                    <a:pt x="118435" y="168808"/>
                    <a:pt x="117666" y="158425"/>
                  </a:cubicBezTo>
                  <a:cubicBezTo>
                    <a:pt x="108437" y="171884"/>
                    <a:pt x="89210" y="180344"/>
                    <a:pt x="65754" y="180344"/>
                  </a:cubicBezTo>
                  <a:cubicBezTo>
                    <a:pt x="25763" y="180344"/>
                    <a:pt x="0" y="159579"/>
                    <a:pt x="0" y="126125"/>
                  </a:cubicBezTo>
                  <a:lnTo>
                    <a:pt x="0" y="126125"/>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60" name="Freeform: Shape 59">
              <a:extLst>
                <a:ext uri="{FF2B5EF4-FFF2-40B4-BE49-F238E27FC236}">
                  <a16:creationId xmlns:a16="http://schemas.microsoft.com/office/drawing/2014/main" id="{E9A3DFF7-A5B1-5321-CC96-265BF00C0F74}"/>
                </a:ext>
              </a:extLst>
            </p:cNvPr>
            <p:cNvSpPr/>
            <p:nvPr/>
          </p:nvSpPr>
          <p:spPr>
            <a:xfrm>
              <a:off x="4055830" y="454039"/>
              <a:ext cx="78059" cy="241098"/>
            </a:xfrm>
            <a:custGeom>
              <a:avLst/>
              <a:gdLst>
                <a:gd name="connsiteX0" fmla="*/ 0 w 78059"/>
                <a:gd name="connsiteY0" fmla="*/ 205722 h 241098"/>
                <a:gd name="connsiteX1" fmla="*/ 0 w 78059"/>
                <a:gd name="connsiteY1" fmla="*/ 0 h 241098"/>
                <a:gd name="connsiteX2" fmla="*/ 48451 w 78059"/>
                <a:gd name="connsiteY2" fmla="*/ 0 h 241098"/>
                <a:gd name="connsiteX3" fmla="*/ 48451 w 78059"/>
                <a:gd name="connsiteY3" fmla="*/ 188419 h 241098"/>
                <a:gd name="connsiteX4" fmla="*/ 59217 w 78059"/>
                <a:gd name="connsiteY4" fmla="*/ 199185 h 241098"/>
                <a:gd name="connsiteX5" fmla="*/ 78059 w 78059"/>
                <a:gd name="connsiteY5" fmla="*/ 199185 h 241098"/>
                <a:gd name="connsiteX6" fmla="*/ 78059 w 78059"/>
                <a:gd name="connsiteY6" fmla="*/ 241099 h 241098"/>
                <a:gd name="connsiteX7" fmla="*/ 38453 w 78059"/>
                <a:gd name="connsiteY7" fmla="*/ 241099 h 241098"/>
                <a:gd name="connsiteX8" fmla="*/ 0 w 78059"/>
                <a:gd name="connsiteY8" fmla="*/ 205722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059" h="241098">
                  <a:moveTo>
                    <a:pt x="0" y="205722"/>
                  </a:moveTo>
                  <a:lnTo>
                    <a:pt x="0" y="0"/>
                  </a:lnTo>
                  <a:lnTo>
                    <a:pt x="48451" y="0"/>
                  </a:lnTo>
                  <a:lnTo>
                    <a:pt x="48451" y="188419"/>
                  </a:lnTo>
                  <a:cubicBezTo>
                    <a:pt x="48451" y="195725"/>
                    <a:pt x="51142" y="199185"/>
                    <a:pt x="59217" y="199185"/>
                  </a:cubicBezTo>
                  <a:lnTo>
                    <a:pt x="78059" y="199185"/>
                  </a:lnTo>
                  <a:lnTo>
                    <a:pt x="78059" y="241099"/>
                  </a:lnTo>
                  <a:lnTo>
                    <a:pt x="38453" y="241099"/>
                  </a:lnTo>
                  <a:cubicBezTo>
                    <a:pt x="12305" y="241099"/>
                    <a:pt x="0" y="231101"/>
                    <a:pt x="0" y="205722"/>
                  </a:cubicBez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61" name="Freeform: Shape 60">
              <a:extLst>
                <a:ext uri="{FF2B5EF4-FFF2-40B4-BE49-F238E27FC236}">
                  <a16:creationId xmlns:a16="http://schemas.microsoft.com/office/drawing/2014/main" id="{DCFB0A5A-04E1-AFB7-7156-81FD4F319836}"/>
                </a:ext>
              </a:extLst>
            </p:cNvPr>
            <p:cNvSpPr/>
            <p:nvPr/>
          </p:nvSpPr>
          <p:spPr>
            <a:xfrm>
              <a:off x="2761509" y="740512"/>
              <a:ext cx="156502" cy="240714"/>
            </a:xfrm>
            <a:custGeom>
              <a:avLst/>
              <a:gdLst>
                <a:gd name="connsiteX0" fmla="*/ 0 w 156502"/>
                <a:gd name="connsiteY0" fmla="*/ 0 h 240714"/>
                <a:gd name="connsiteX1" fmla="*/ 156503 w 156502"/>
                <a:gd name="connsiteY1" fmla="*/ 0 h 240714"/>
                <a:gd name="connsiteX2" fmla="*/ 156503 w 156502"/>
                <a:gd name="connsiteY2" fmla="*/ 46143 h 240714"/>
                <a:gd name="connsiteX3" fmla="*/ 49604 w 156502"/>
                <a:gd name="connsiteY3" fmla="*/ 46143 h 240714"/>
                <a:gd name="connsiteX4" fmla="*/ 49604 w 156502"/>
                <a:gd name="connsiteY4" fmla="*/ 91518 h 240714"/>
                <a:gd name="connsiteX5" fmla="*/ 156503 w 156502"/>
                <a:gd name="connsiteY5" fmla="*/ 91518 h 240714"/>
                <a:gd name="connsiteX6" fmla="*/ 156503 w 156502"/>
                <a:gd name="connsiteY6" fmla="*/ 138045 h 240714"/>
                <a:gd name="connsiteX7" fmla="*/ 49604 w 156502"/>
                <a:gd name="connsiteY7" fmla="*/ 138045 h 240714"/>
                <a:gd name="connsiteX8" fmla="*/ 49604 w 156502"/>
                <a:gd name="connsiteY8" fmla="*/ 194187 h 240714"/>
                <a:gd name="connsiteX9" fmla="*/ 156503 w 156502"/>
                <a:gd name="connsiteY9" fmla="*/ 194187 h 240714"/>
                <a:gd name="connsiteX10" fmla="*/ 156503 w 156502"/>
                <a:gd name="connsiteY10" fmla="*/ 240714 h 240714"/>
                <a:gd name="connsiteX11" fmla="*/ 0 w 156502"/>
                <a:gd name="connsiteY11" fmla="*/ 240714 h 240714"/>
                <a:gd name="connsiteX12" fmla="*/ 0 w 156502"/>
                <a:gd name="connsiteY12" fmla="*/ 0 h 24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502" h="240714">
                  <a:moveTo>
                    <a:pt x="0" y="0"/>
                  </a:moveTo>
                  <a:lnTo>
                    <a:pt x="156503" y="0"/>
                  </a:lnTo>
                  <a:lnTo>
                    <a:pt x="156503" y="46143"/>
                  </a:lnTo>
                  <a:lnTo>
                    <a:pt x="49604" y="46143"/>
                  </a:lnTo>
                  <a:lnTo>
                    <a:pt x="49604" y="91518"/>
                  </a:lnTo>
                  <a:lnTo>
                    <a:pt x="156503" y="91518"/>
                  </a:lnTo>
                  <a:lnTo>
                    <a:pt x="156503" y="138045"/>
                  </a:lnTo>
                  <a:lnTo>
                    <a:pt x="49604" y="138045"/>
                  </a:lnTo>
                  <a:lnTo>
                    <a:pt x="49604" y="194187"/>
                  </a:lnTo>
                  <a:lnTo>
                    <a:pt x="156503" y="194187"/>
                  </a:lnTo>
                  <a:lnTo>
                    <a:pt x="156503" y="240714"/>
                  </a:lnTo>
                  <a:lnTo>
                    <a:pt x="0" y="240714"/>
                  </a:lnTo>
                  <a:lnTo>
                    <a:pt x="0" y="0"/>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62" name="Freeform: Shape 61">
              <a:extLst>
                <a:ext uri="{FF2B5EF4-FFF2-40B4-BE49-F238E27FC236}">
                  <a16:creationId xmlns:a16="http://schemas.microsoft.com/office/drawing/2014/main" id="{35461467-7F50-817E-79F3-A33F8EF57550}"/>
                </a:ext>
              </a:extLst>
            </p:cNvPr>
            <p:cNvSpPr/>
            <p:nvPr/>
          </p:nvSpPr>
          <p:spPr>
            <a:xfrm>
              <a:off x="2948390" y="806266"/>
              <a:ext cx="158810" cy="175344"/>
            </a:xfrm>
            <a:custGeom>
              <a:avLst/>
              <a:gdLst>
                <a:gd name="connsiteX0" fmla="*/ 0 w 158810"/>
                <a:gd name="connsiteY0" fmla="*/ 4999 h 175344"/>
                <a:gd name="connsiteX1" fmla="*/ 42683 w 158810"/>
                <a:gd name="connsiteY1" fmla="*/ 4999 h 175344"/>
                <a:gd name="connsiteX2" fmla="*/ 42683 w 158810"/>
                <a:gd name="connsiteY2" fmla="*/ 22303 h 175344"/>
                <a:gd name="connsiteX3" fmla="*/ 90749 w 158810"/>
                <a:gd name="connsiteY3" fmla="*/ 0 h 175344"/>
                <a:gd name="connsiteX4" fmla="*/ 158810 w 158810"/>
                <a:gd name="connsiteY4" fmla="*/ 71907 h 175344"/>
                <a:gd name="connsiteX5" fmla="*/ 158810 w 158810"/>
                <a:gd name="connsiteY5" fmla="*/ 175345 h 175344"/>
                <a:gd name="connsiteX6" fmla="*/ 110360 w 158810"/>
                <a:gd name="connsiteY6" fmla="*/ 175345 h 175344"/>
                <a:gd name="connsiteX7" fmla="*/ 110360 w 158810"/>
                <a:gd name="connsiteY7" fmla="*/ 77290 h 175344"/>
                <a:gd name="connsiteX8" fmla="*/ 80751 w 158810"/>
                <a:gd name="connsiteY8" fmla="*/ 43452 h 175344"/>
                <a:gd name="connsiteX9" fmla="*/ 48451 w 158810"/>
                <a:gd name="connsiteY9" fmla="*/ 78444 h 175344"/>
                <a:gd name="connsiteX10" fmla="*/ 48451 w 158810"/>
                <a:gd name="connsiteY10" fmla="*/ 175345 h 175344"/>
                <a:gd name="connsiteX11" fmla="*/ 0 w 158810"/>
                <a:gd name="connsiteY11" fmla="*/ 175345 h 175344"/>
                <a:gd name="connsiteX12" fmla="*/ 0 w 158810"/>
                <a:gd name="connsiteY12" fmla="*/ 5383 h 175344"/>
                <a:gd name="connsiteX13" fmla="*/ 0 w 158810"/>
                <a:gd name="connsiteY13" fmla="*/ 5383 h 17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810" h="175344">
                  <a:moveTo>
                    <a:pt x="0" y="4999"/>
                  </a:moveTo>
                  <a:lnTo>
                    <a:pt x="42683" y="4999"/>
                  </a:lnTo>
                  <a:lnTo>
                    <a:pt x="42683" y="22303"/>
                  </a:lnTo>
                  <a:cubicBezTo>
                    <a:pt x="52680" y="7691"/>
                    <a:pt x="71138" y="0"/>
                    <a:pt x="90749" y="0"/>
                  </a:cubicBezTo>
                  <a:cubicBezTo>
                    <a:pt x="132662" y="0"/>
                    <a:pt x="158810" y="26917"/>
                    <a:pt x="158810" y="71907"/>
                  </a:cubicBezTo>
                  <a:lnTo>
                    <a:pt x="158810" y="175345"/>
                  </a:lnTo>
                  <a:lnTo>
                    <a:pt x="110360" y="175345"/>
                  </a:lnTo>
                  <a:lnTo>
                    <a:pt x="110360" y="77290"/>
                  </a:lnTo>
                  <a:cubicBezTo>
                    <a:pt x="110360" y="54603"/>
                    <a:pt x="99977" y="43452"/>
                    <a:pt x="80751" y="43452"/>
                  </a:cubicBezTo>
                  <a:cubicBezTo>
                    <a:pt x="61524" y="43452"/>
                    <a:pt x="48451" y="56910"/>
                    <a:pt x="48451" y="78444"/>
                  </a:cubicBezTo>
                  <a:lnTo>
                    <a:pt x="48451" y="175345"/>
                  </a:lnTo>
                  <a:lnTo>
                    <a:pt x="0" y="175345"/>
                  </a:lnTo>
                  <a:lnTo>
                    <a:pt x="0" y="5383"/>
                  </a:lnTo>
                  <a:lnTo>
                    <a:pt x="0" y="5383"/>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63" name="Freeform: Shape 62">
              <a:extLst>
                <a:ext uri="{FF2B5EF4-FFF2-40B4-BE49-F238E27FC236}">
                  <a16:creationId xmlns:a16="http://schemas.microsoft.com/office/drawing/2014/main" id="{4BCE02C1-316E-52C5-2130-A740A69FBB74}"/>
                </a:ext>
              </a:extLst>
            </p:cNvPr>
            <p:cNvSpPr/>
            <p:nvPr/>
          </p:nvSpPr>
          <p:spPr>
            <a:xfrm>
              <a:off x="3128733" y="805882"/>
              <a:ext cx="169961" cy="180343"/>
            </a:xfrm>
            <a:custGeom>
              <a:avLst/>
              <a:gdLst>
                <a:gd name="connsiteX0" fmla="*/ 121511 w 169961"/>
                <a:gd name="connsiteY0" fmla="*/ 71138 h 180343"/>
                <a:gd name="connsiteX1" fmla="*/ 121511 w 169961"/>
                <a:gd name="connsiteY1" fmla="*/ 70369 h 180343"/>
                <a:gd name="connsiteX2" fmla="*/ 85365 w 169961"/>
                <a:gd name="connsiteY2" fmla="*/ 38068 h 180343"/>
                <a:gd name="connsiteX3" fmla="*/ 47681 w 169961"/>
                <a:gd name="connsiteY3" fmla="*/ 71138 h 180343"/>
                <a:gd name="connsiteX4" fmla="*/ 121511 w 169961"/>
                <a:gd name="connsiteY4" fmla="*/ 71138 h 180343"/>
                <a:gd name="connsiteX5" fmla="*/ 385 w 169961"/>
                <a:gd name="connsiteY5" fmla="*/ 89210 h 180343"/>
                <a:gd name="connsiteX6" fmla="*/ 85365 w 169961"/>
                <a:gd name="connsiteY6" fmla="*/ 0 h 180343"/>
                <a:gd name="connsiteX7" fmla="*/ 169961 w 169961"/>
                <a:gd name="connsiteY7" fmla="*/ 87672 h 180343"/>
                <a:gd name="connsiteX8" fmla="*/ 168808 w 169961"/>
                <a:gd name="connsiteY8" fmla="*/ 107283 h 180343"/>
                <a:gd name="connsiteX9" fmla="*/ 47681 w 169961"/>
                <a:gd name="connsiteY9" fmla="*/ 107283 h 180343"/>
                <a:gd name="connsiteX10" fmla="*/ 87288 w 169961"/>
                <a:gd name="connsiteY10" fmla="*/ 140353 h 180343"/>
                <a:gd name="connsiteX11" fmla="*/ 117281 w 169961"/>
                <a:gd name="connsiteY11" fmla="*/ 124587 h 180343"/>
                <a:gd name="connsiteX12" fmla="*/ 166885 w 169961"/>
                <a:gd name="connsiteY12" fmla="*/ 124587 h 180343"/>
                <a:gd name="connsiteX13" fmla="*/ 86903 w 169961"/>
                <a:gd name="connsiteY13" fmla="*/ 180344 h 180343"/>
                <a:gd name="connsiteX14" fmla="*/ 0 w 169961"/>
                <a:gd name="connsiteY14" fmla="*/ 89210 h 180343"/>
                <a:gd name="connsiteX15" fmla="*/ 0 w 169961"/>
                <a:gd name="connsiteY15" fmla="*/ 89210 h 1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961" h="180343">
                  <a:moveTo>
                    <a:pt x="121511" y="71138"/>
                  </a:moveTo>
                  <a:lnTo>
                    <a:pt x="121511" y="70369"/>
                  </a:lnTo>
                  <a:cubicBezTo>
                    <a:pt x="121511" y="51142"/>
                    <a:pt x="109206" y="38068"/>
                    <a:pt x="85365" y="38068"/>
                  </a:cubicBezTo>
                  <a:cubicBezTo>
                    <a:pt x="61524" y="38068"/>
                    <a:pt x="49220" y="51142"/>
                    <a:pt x="47681" y="71138"/>
                  </a:cubicBezTo>
                  <a:lnTo>
                    <a:pt x="121511" y="71138"/>
                  </a:lnTo>
                  <a:close/>
                  <a:moveTo>
                    <a:pt x="385" y="89210"/>
                  </a:moveTo>
                  <a:cubicBezTo>
                    <a:pt x="385" y="34992"/>
                    <a:pt x="34992" y="0"/>
                    <a:pt x="85365" y="0"/>
                  </a:cubicBezTo>
                  <a:cubicBezTo>
                    <a:pt x="135738" y="0"/>
                    <a:pt x="169961" y="33838"/>
                    <a:pt x="169961" y="87672"/>
                  </a:cubicBezTo>
                  <a:cubicBezTo>
                    <a:pt x="169961" y="93825"/>
                    <a:pt x="169961" y="99977"/>
                    <a:pt x="168808" y="107283"/>
                  </a:cubicBezTo>
                  <a:lnTo>
                    <a:pt x="47681" y="107283"/>
                  </a:lnTo>
                  <a:cubicBezTo>
                    <a:pt x="49604" y="128432"/>
                    <a:pt x="63832" y="140353"/>
                    <a:pt x="87288" y="140353"/>
                  </a:cubicBezTo>
                  <a:cubicBezTo>
                    <a:pt x="102669" y="140353"/>
                    <a:pt x="113051" y="133816"/>
                    <a:pt x="117281" y="124587"/>
                  </a:cubicBezTo>
                  <a:lnTo>
                    <a:pt x="166885" y="124587"/>
                  </a:lnTo>
                  <a:cubicBezTo>
                    <a:pt x="156887" y="158425"/>
                    <a:pt x="130739" y="180344"/>
                    <a:pt x="86903" y="180344"/>
                  </a:cubicBezTo>
                  <a:cubicBezTo>
                    <a:pt x="34607" y="180344"/>
                    <a:pt x="0" y="144198"/>
                    <a:pt x="0" y="89210"/>
                  </a:cubicBezTo>
                  <a:lnTo>
                    <a:pt x="0" y="89210"/>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64" name="Freeform: Shape 63">
              <a:extLst>
                <a:ext uri="{FF2B5EF4-FFF2-40B4-BE49-F238E27FC236}">
                  <a16:creationId xmlns:a16="http://schemas.microsoft.com/office/drawing/2014/main" id="{23AAB533-459A-C88D-4003-DE4CCA3D34F7}"/>
                </a:ext>
              </a:extLst>
            </p:cNvPr>
            <p:cNvSpPr/>
            <p:nvPr/>
          </p:nvSpPr>
          <p:spPr>
            <a:xfrm>
              <a:off x="3323689" y="811265"/>
              <a:ext cx="112666" cy="169961"/>
            </a:xfrm>
            <a:custGeom>
              <a:avLst/>
              <a:gdLst>
                <a:gd name="connsiteX0" fmla="*/ 0 w 112666"/>
                <a:gd name="connsiteY0" fmla="*/ 0 h 169961"/>
                <a:gd name="connsiteX1" fmla="*/ 42683 w 112666"/>
                <a:gd name="connsiteY1" fmla="*/ 0 h 169961"/>
                <a:gd name="connsiteX2" fmla="*/ 42683 w 112666"/>
                <a:gd name="connsiteY2" fmla="*/ 29993 h 169961"/>
                <a:gd name="connsiteX3" fmla="*/ 82289 w 112666"/>
                <a:gd name="connsiteY3" fmla="*/ 0 h 169961"/>
                <a:gd name="connsiteX4" fmla="*/ 112667 w 112666"/>
                <a:gd name="connsiteY4" fmla="*/ 0 h 169961"/>
                <a:gd name="connsiteX5" fmla="*/ 112667 w 112666"/>
                <a:gd name="connsiteY5" fmla="*/ 41913 h 169961"/>
                <a:gd name="connsiteX6" fmla="*/ 76521 w 112666"/>
                <a:gd name="connsiteY6" fmla="*/ 41913 h 169961"/>
                <a:gd name="connsiteX7" fmla="*/ 48450 w 112666"/>
                <a:gd name="connsiteY7" fmla="*/ 70753 h 169961"/>
                <a:gd name="connsiteX8" fmla="*/ 48450 w 112666"/>
                <a:gd name="connsiteY8" fmla="*/ 169961 h 169961"/>
                <a:gd name="connsiteX9" fmla="*/ 0 w 112666"/>
                <a:gd name="connsiteY9" fmla="*/ 169961 h 169961"/>
                <a:gd name="connsiteX10" fmla="*/ 0 w 112666"/>
                <a:gd name="connsiteY10" fmla="*/ 0 h 16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66" h="169961">
                  <a:moveTo>
                    <a:pt x="0" y="0"/>
                  </a:moveTo>
                  <a:lnTo>
                    <a:pt x="42683" y="0"/>
                  </a:lnTo>
                  <a:lnTo>
                    <a:pt x="42683" y="29993"/>
                  </a:lnTo>
                  <a:cubicBezTo>
                    <a:pt x="46912" y="10767"/>
                    <a:pt x="60755" y="0"/>
                    <a:pt x="82289" y="0"/>
                  </a:cubicBezTo>
                  <a:lnTo>
                    <a:pt x="112667" y="0"/>
                  </a:lnTo>
                  <a:lnTo>
                    <a:pt x="112667" y="41913"/>
                  </a:lnTo>
                  <a:lnTo>
                    <a:pt x="76521" y="41913"/>
                  </a:lnTo>
                  <a:cubicBezTo>
                    <a:pt x="57679" y="41913"/>
                    <a:pt x="48450" y="51527"/>
                    <a:pt x="48450" y="70753"/>
                  </a:cubicBezTo>
                  <a:lnTo>
                    <a:pt x="48450" y="169961"/>
                  </a:lnTo>
                  <a:lnTo>
                    <a:pt x="0" y="169961"/>
                  </a:lnTo>
                  <a:lnTo>
                    <a:pt x="0" y="0"/>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65" name="Freeform: Shape 64">
              <a:extLst>
                <a:ext uri="{FF2B5EF4-FFF2-40B4-BE49-F238E27FC236}">
                  <a16:creationId xmlns:a16="http://schemas.microsoft.com/office/drawing/2014/main" id="{9B4C52F4-1E55-54B3-C3E0-569EA17D418E}"/>
                </a:ext>
              </a:extLst>
            </p:cNvPr>
            <p:cNvSpPr/>
            <p:nvPr/>
          </p:nvSpPr>
          <p:spPr>
            <a:xfrm>
              <a:off x="3435586" y="805882"/>
              <a:ext cx="189572" cy="236869"/>
            </a:xfrm>
            <a:custGeom>
              <a:avLst/>
              <a:gdLst>
                <a:gd name="connsiteX0" fmla="*/ 83827 w 189572"/>
                <a:gd name="connsiteY0" fmla="*/ 84212 h 236869"/>
                <a:gd name="connsiteX1" fmla="*/ 109206 w 189572"/>
                <a:gd name="connsiteY1" fmla="*/ 60371 h 236869"/>
                <a:gd name="connsiteX2" fmla="*/ 83827 w 189572"/>
                <a:gd name="connsiteY2" fmla="*/ 36146 h 236869"/>
                <a:gd name="connsiteX3" fmla="*/ 58064 w 189572"/>
                <a:gd name="connsiteY3" fmla="*/ 60371 h 236869"/>
                <a:gd name="connsiteX4" fmla="*/ 83827 w 189572"/>
                <a:gd name="connsiteY4" fmla="*/ 84212 h 236869"/>
                <a:gd name="connsiteX5" fmla="*/ 61909 w 189572"/>
                <a:gd name="connsiteY5" fmla="*/ 201877 h 236869"/>
                <a:gd name="connsiteX6" fmla="*/ 113436 w 189572"/>
                <a:gd name="connsiteY6" fmla="*/ 201877 h 236869"/>
                <a:gd name="connsiteX7" fmla="*/ 129201 w 189572"/>
                <a:gd name="connsiteY7" fmla="*/ 188034 h 236869"/>
                <a:gd name="connsiteX8" fmla="*/ 113820 w 189572"/>
                <a:gd name="connsiteY8" fmla="*/ 175345 h 236869"/>
                <a:gd name="connsiteX9" fmla="*/ 61909 w 189572"/>
                <a:gd name="connsiteY9" fmla="*/ 175345 h 236869"/>
                <a:gd name="connsiteX10" fmla="*/ 45374 w 189572"/>
                <a:gd name="connsiteY10" fmla="*/ 188803 h 236869"/>
                <a:gd name="connsiteX11" fmla="*/ 61524 w 189572"/>
                <a:gd name="connsiteY11" fmla="*/ 201877 h 236869"/>
                <a:gd name="connsiteX12" fmla="*/ 0 w 189572"/>
                <a:gd name="connsiteY12" fmla="*/ 194187 h 236869"/>
                <a:gd name="connsiteX13" fmla="*/ 20764 w 189572"/>
                <a:gd name="connsiteY13" fmla="*/ 159964 h 236869"/>
                <a:gd name="connsiteX14" fmla="*/ 6537 w 189572"/>
                <a:gd name="connsiteY14" fmla="*/ 132278 h 236869"/>
                <a:gd name="connsiteX15" fmla="*/ 33454 w 189572"/>
                <a:gd name="connsiteY15" fmla="*/ 99208 h 236869"/>
                <a:gd name="connsiteX16" fmla="*/ 13074 w 189572"/>
                <a:gd name="connsiteY16" fmla="*/ 58064 h 236869"/>
                <a:gd name="connsiteX17" fmla="*/ 83442 w 189572"/>
                <a:gd name="connsiteY17" fmla="*/ 0 h 236869"/>
                <a:gd name="connsiteX18" fmla="*/ 141891 w 189572"/>
                <a:gd name="connsiteY18" fmla="*/ 31531 h 236869"/>
                <a:gd name="connsiteX19" fmla="*/ 141891 w 189572"/>
                <a:gd name="connsiteY19" fmla="*/ 26532 h 236869"/>
                <a:gd name="connsiteX20" fmla="*/ 163809 w 189572"/>
                <a:gd name="connsiteY20" fmla="*/ 5383 h 236869"/>
                <a:gd name="connsiteX21" fmla="*/ 189572 w 189572"/>
                <a:gd name="connsiteY21" fmla="*/ 5383 h 236869"/>
                <a:gd name="connsiteX22" fmla="*/ 189572 w 189572"/>
                <a:gd name="connsiteY22" fmla="*/ 47297 h 236869"/>
                <a:gd name="connsiteX23" fmla="*/ 160348 w 189572"/>
                <a:gd name="connsiteY23" fmla="*/ 47297 h 236869"/>
                <a:gd name="connsiteX24" fmla="*/ 154580 w 189572"/>
                <a:gd name="connsiteY24" fmla="*/ 53834 h 236869"/>
                <a:gd name="connsiteX25" fmla="*/ 154580 w 189572"/>
                <a:gd name="connsiteY25" fmla="*/ 61909 h 236869"/>
                <a:gd name="connsiteX26" fmla="*/ 86903 w 189572"/>
                <a:gd name="connsiteY26" fmla="*/ 119973 h 236869"/>
                <a:gd name="connsiteX27" fmla="*/ 59602 w 189572"/>
                <a:gd name="connsiteY27" fmla="*/ 119973 h 236869"/>
                <a:gd name="connsiteX28" fmla="*/ 48066 w 189572"/>
                <a:gd name="connsiteY28" fmla="*/ 129970 h 236869"/>
                <a:gd name="connsiteX29" fmla="*/ 59602 w 189572"/>
                <a:gd name="connsiteY29" fmla="*/ 139584 h 236869"/>
                <a:gd name="connsiteX30" fmla="*/ 118050 w 189572"/>
                <a:gd name="connsiteY30" fmla="*/ 139584 h 236869"/>
                <a:gd name="connsiteX31" fmla="*/ 174960 w 189572"/>
                <a:gd name="connsiteY31" fmla="*/ 185342 h 236869"/>
                <a:gd name="connsiteX32" fmla="*/ 117281 w 189572"/>
                <a:gd name="connsiteY32" fmla="*/ 236869 h 236869"/>
                <a:gd name="connsiteX33" fmla="*/ 55372 w 189572"/>
                <a:gd name="connsiteY33" fmla="*/ 236869 h 236869"/>
                <a:gd name="connsiteX34" fmla="*/ 384 w 189572"/>
                <a:gd name="connsiteY34" fmla="*/ 193417 h 236869"/>
                <a:gd name="connsiteX35" fmla="*/ 384 w 189572"/>
                <a:gd name="connsiteY35" fmla="*/ 193417 h 23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9572" h="236869">
                  <a:moveTo>
                    <a:pt x="83827" y="84212"/>
                  </a:moveTo>
                  <a:cubicBezTo>
                    <a:pt x="99208" y="84212"/>
                    <a:pt x="109206" y="74598"/>
                    <a:pt x="109206" y="60371"/>
                  </a:cubicBezTo>
                  <a:cubicBezTo>
                    <a:pt x="109206" y="46143"/>
                    <a:pt x="99208" y="36146"/>
                    <a:pt x="83827" y="36146"/>
                  </a:cubicBezTo>
                  <a:cubicBezTo>
                    <a:pt x="68446" y="36146"/>
                    <a:pt x="58064" y="45759"/>
                    <a:pt x="58064" y="60371"/>
                  </a:cubicBezTo>
                  <a:cubicBezTo>
                    <a:pt x="58064" y="74983"/>
                    <a:pt x="68061" y="84212"/>
                    <a:pt x="83827" y="84212"/>
                  </a:cubicBezTo>
                  <a:close/>
                  <a:moveTo>
                    <a:pt x="61909" y="201877"/>
                  </a:moveTo>
                  <a:lnTo>
                    <a:pt x="113436" y="201877"/>
                  </a:lnTo>
                  <a:cubicBezTo>
                    <a:pt x="122280" y="201877"/>
                    <a:pt x="129201" y="196878"/>
                    <a:pt x="129201" y="188034"/>
                  </a:cubicBezTo>
                  <a:cubicBezTo>
                    <a:pt x="129201" y="179959"/>
                    <a:pt x="123049" y="175345"/>
                    <a:pt x="113820" y="175345"/>
                  </a:cubicBezTo>
                  <a:lnTo>
                    <a:pt x="61909" y="175345"/>
                  </a:lnTo>
                  <a:cubicBezTo>
                    <a:pt x="51142" y="175345"/>
                    <a:pt x="45374" y="180728"/>
                    <a:pt x="45374" y="188803"/>
                  </a:cubicBezTo>
                  <a:cubicBezTo>
                    <a:pt x="45374" y="196878"/>
                    <a:pt x="50758" y="201877"/>
                    <a:pt x="61524" y="201877"/>
                  </a:cubicBezTo>
                  <a:close/>
                  <a:moveTo>
                    <a:pt x="0" y="194187"/>
                  </a:moveTo>
                  <a:cubicBezTo>
                    <a:pt x="0" y="180344"/>
                    <a:pt x="6922" y="168039"/>
                    <a:pt x="20764" y="159964"/>
                  </a:cubicBezTo>
                  <a:cubicBezTo>
                    <a:pt x="11920" y="153427"/>
                    <a:pt x="6537" y="143429"/>
                    <a:pt x="6537" y="132278"/>
                  </a:cubicBezTo>
                  <a:cubicBezTo>
                    <a:pt x="6537" y="119204"/>
                    <a:pt x="13843" y="105361"/>
                    <a:pt x="33454" y="99208"/>
                  </a:cubicBezTo>
                  <a:cubicBezTo>
                    <a:pt x="19611" y="88441"/>
                    <a:pt x="13074" y="73829"/>
                    <a:pt x="13074" y="58064"/>
                  </a:cubicBezTo>
                  <a:cubicBezTo>
                    <a:pt x="13074" y="25763"/>
                    <a:pt x="38068" y="0"/>
                    <a:pt x="83442" y="0"/>
                  </a:cubicBezTo>
                  <a:cubicBezTo>
                    <a:pt x="109975" y="0"/>
                    <a:pt x="133816" y="13074"/>
                    <a:pt x="141891" y="31531"/>
                  </a:cubicBezTo>
                  <a:lnTo>
                    <a:pt x="141891" y="26532"/>
                  </a:lnTo>
                  <a:cubicBezTo>
                    <a:pt x="141891" y="8844"/>
                    <a:pt x="153811" y="5383"/>
                    <a:pt x="163809" y="5383"/>
                  </a:cubicBezTo>
                  <a:lnTo>
                    <a:pt x="189572" y="5383"/>
                  </a:lnTo>
                  <a:lnTo>
                    <a:pt x="189572" y="47297"/>
                  </a:lnTo>
                  <a:lnTo>
                    <a:pt x="160348" y="47297"/>
                  </a:lnTo>
                  <a:cubicBezTo>
                    <a:pt x="156887" y="47297"/>
                    <a:pt x="154580" y="49220"/>
                    <a:pt x="154580" y="53834"/>
                  </a:cubicBezTo>
                  <a:lnTo>
                    <a:pt x="154580" y="61909"/>
                  </a:lnTo>
                  <a:cubicBezTo>
                    <a:pt x="154580" y="98439"/>
                    <a:pt x="125741" y="119973"/>
                    <a:pt x="86903" y="119973"/>
                  </a:cubicBezTo>
                  <a:lnTo>
                    <a:pt x="59602" y="119973"/>
                  </a:lnTo>
                  <a:cubicBezTo>
                    <a:pt x="52296" y="119973"/>
                    <a:pt x="48066" y="123818"/>
                    <a:pt x="48066" y="129970"/>
                  </a:cubicBezTo>
                  <a:cubicBezTo>
                    <a:pt x="48066" y="135738"/>
                    <a:pt x="52680" y="139584"/>
                    <a:pt x="59602" y="139584"/>
                  </a:cubicBezTo>
                  <a:lnTo>
                    <a:pt x="118050" y="139584"/>
                  </a:lnTo>
                  <a:cubicBezTo>
                    <a:pt x="154580" y="139584"/>
                    <a:pt x="174960" y="157272"/>
                    <a:pt x="174960" y="185342"/>
                  </a:cubicBezTo>
                  <a:cubicBezTo>
                    <a:pt x="174960" y="213413"/>
                    <a:pt x="158041" y="236869"/>
                    <a:pt x="117281" y="236869"/>
                  </a:cubicBezTo>
                  <a:lnTo>
                    <a:pt x="55372" y="236869"/>
                  </a:lnTo>
                  <a:cubicBezTo>
                    <a:pt x="15766" y="236869"/>
                    <a:pt x="384" y="216489"/>
                    <a:pt x="384" y="193417"/>
                  </a:cubicBezTo>
                  <a:lnTo>
                    <a:pt x="384" y="193417"/>
                  </a:lnTo>
                  <a:close/>
                </a:path>
              </a:pathLst>
            </a:custGeom>
            <a:solidFill>
              <a:schemeClr val="tx1"/>
            </a:solidFill>
            <a:ln w="0" cap="flat">
              <a:noFill/>
              <a:prstDash val="solid"/>
              <a:miter/>
            </a:ln>
          </p:spPr>
          <p:txBody>
            <a:bodyPr rtlCol="0" anchor="ctr"/>
            <a:lstStyle/>
            <a:p>
              <a:endParaRPr lang="en-AU">
                <a:solidFill>
                  <a:schemeClr val="tx1"/>
                </a:solidFill>
              </a:endParaRPr>
            </a:p>
          </p:txBody>
        </p:sp>
        <p:sp>
          <p:nvSpPr>
            <p:cNvPr id="66" name="Freeform: Shape 65">
              <a:extLst>
                <a:ext uri="{FF2B5EF4-FFF2-40B4-BE49-F238E27FC236}">
                  <a16:creationId xmlns:a16="http://schemas.microsoft.com/office/drawing/2014/main" id="{711C6DC3-CAAD-7784-A65C-9B915621A8AF}"/>
                </a:ext>
              </a:extLst>
            </p:cNvPr>
            <p:cNvSpPr/>
            <p:nvPr/>
          </p:nvSpPr>
          <p:spPr>
            <a:xfrm>
              <a:off x="3635156" y="810880"/>
              <a:ext cx="188418" cy="226486"/>
            </a:xfrm>
            <a:custGeom>
              <a:avLst/>
              <a:gdLst>
                <a:gd name="connsiteX0" fmla="*/ 4230 w 188418"/>
                <a:gd name="connsiteY0" fmla="*/ 187265 h 226486"/>
                <a:gd name="connsiteX1" fmla="*/ 42683 w 188418"/>
                <a:gd name="connsiteY1" fmla="*/ 187265 h 226486"/>
                <a:gd name="connsiteX2" fmla="*/ 60371 w 188418"/>
                <a:gd name="connsiteY2" fmla="*/ 176114 h 226486"/>
                <a:gd name="connsiteX3" fmla="*/ 69600 w 188418"/>
                <a:gd name="connsiteY3" fmla="*/ 156503 h 226486"/>
                <a:gd name="connsiteX4" fmla="*/ 0 w 188418"/>
                <a:gd name="connsiteY4" fmla="*/ 0 h 226486"/>
                <a:gd name="connsiteX5" fmla="*/ 54987 w 188418"/>
                <a:gd name="connsiteY5" fmla="*/ 0 h 226486"/>
                <a:gd name="connsiteX6" fmla="*/ 94978 w 188418"/>
                <a:gd name="connsiteY6" fmla="*/ 101131 h 226486"/>
                <a:gd name="connsiteX7" fmla="*/ 134585 w 188418"/>
                <a:gd name="connsiteY7" fmla="*/ 0 h 226486"/>
                <a:gd name="connsiteX8" fmla="*/ 188419 w 188418"/>
                <a:gd name="connsiteY8" fmla="*/ 0 h 226486"/>
                <a:gd name="connsiteX9" fmla="*/ 99593 w 188418"/>
                <a:gd name="connsiteY9" fmla="*/ 199185 h 226486"/>
                <a:gd name="connsiteX10" fmla="*/ 56526 w 188418"/>
                <a:gd name="connsiteY10" fmla="*/ 226487 h 226486"/>
                <a:gd name="connsiteX11" fmla="*/ 3845 w 188418"/>
                <a:gd name="connsiteY11" fmla="*/ 226487 h 226486"/>
                <a:gd name="connsiteX12" fmla="*/ 3845 w 188418"/>
                <a:gd name="connsiteY12" fmla="*/ 186881 h 22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418" h="226486">
                  <a:moveTo>
                    <a:pt x="4230" y="187265"/>
                  </a:moveTo>
                  <a:lnTo>
                    <a:pt x="42683" y="187265"/>
                  </a:lnTo>
                  <a:cubicBezTo>
                    <a:pt x="51527" y="187265"/>
                    <a:pt x="57295" y="183420"/>
                    <a:pt x="60371" y="176114"/>
                  </a:cubicBezTo>
                  <a:lnTo>
                    <a:pt x="69600" y="156503"/>
                  </a:lnTo>
                  <a:lnTo>
                    <a:pt x="0" y="0"/>
                  </a:lnTo>
                  <a:lnTo>
                    <a:pt x="54987" y="0"/>
                  </a:lnTo>
                  <a:lnTo>
                    <a:pt x="94978" y="101131"/>
                  </a:lnTo>
                  <a:lnTo>
                    <a:pt x="134585" y="0"/>
                  </a:lnTo>
                  <a:lnTo>
                    <a:pt x="188419" y="0"/>
                  </a:lnTo>
                  <a:lnTo>
                    <a:pt x="99593" y="199185"/>
                  </a:lnTo>
                  <a:cubicBezTo>
                    <a:pt x="91902" y="216874"/>
                    <a:pt x="81135" y="226487"/>
                    <a:pt x="56526" y="226487"/>
                  </a:cubicBezTo>
                  <a:lnTo>
                    <a:pt x="3845" y="226487"/>
                  </a:lnTo>
                  <a:lnTo>
                    <a:pt x="3845" y="186881"/>
                  </a:lnTo>
                  <a:close/>
                </a:path>
              </a:pathLst>
            </a:custGeom>
            <a:solidFill>
              <a:schemeClr val="tx1"/>
            </a:solidFill>
            <a:ln w="0" cap="flat">
              <a:noFill/>
              <a:prstDash val="solid"/>
              <a:miter/>
            </a:ln>
          </p:spPr>
          <p:txBody>
            <a:bodyPr rtlCol="0" anchor="ctr"/>
            <a:lstStyle/>
            <a:p>
              <a:endParaRPr lang="en-AU">
                <a:solidFill>
                  <a:schemeClr val="tx1"/>
                </a:solidFill>
              </a:endParaRPr>
            </a:p>
          </p:txBody>
        </p:sp>
      </p:grpSp>
      <p:pic>
        <p:nvPicPr>
          <p:cNvPr id="3" name="Graphic 2">
            <a:hlinkClick r:id="rId7"/>
            <a:extLst>
              <a:ext uri="{FF2B5EF4-FFF2-40B4-BE49-F238E27FC236}">
                <a16:creationId xmlns:a16="http://schemas.microsoft.com/office/drawing/2014/main" id="{716456E6-D7AD-0C6D-99BA-A212AA81326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252739" y="6211860"/>
            <a:ext cx="288000" cy="288000"/>
          </a:xfrm>
          <a:prstGeom prst="rect">
            <a:avLst/>
          </a:prstGeom>
        </p:spPr>
      </p:pic>
      <p:pic>
        <p:nvPicPr>
          <p:cNvPr id="4" name="Graphic 3">
            <a:hlinkClick r:id="rId6"/>
            <a:extLst>
              <a:ext uri="{FF2B5EF4-FFF2-40B4-BE49-F238E27FC236}">
                <a16:creationId xmlns:a16="http://schemas.microsoft.com/office/drawing/2014/main" id="{E9D69A4E-4FF6-52CF-541C-21645A5626C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252739" y="5801916"/>
            <a:ext cx="288000" cy="288000"/>
          </a:xfrm>
          <a:prstGeom prst="rect">
            <a:avLst/>
          </a:prstGeom>
        </p:spPr>
      </p:pic>
    </p:spTree>
    <p:extLst>
      <p:ext uri="{BB962C8B-B14F-4D97-AF65-F5344CB8AC3E}">
        <p14:creationId xmlns:p14="http://schemas.microsoft.com/office/powerpoint/2010/main" val="6559380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hank you_Dark">
    <p:bg>
      <p:bgPr>
        <a:solidFill>
          <a:schemeClr val="accent2"/>
        </a:solidFill>
        <a:effectLst/>
      </p:bgPr>
    </p:bg>
    <p:spTree>
      <p:nvGrpSpPr>
        <p:cNvPr id="1" name=""/>
        <p:cNvGrpSpPr/>
        <p:nvPr/>
      </p:nvGrpSpPr>
      <p:grpSpPr>
        <a:xfrm>
          <a:off x="0" y="0"/>
          <a:ext cx="0" cy="0"/>
          <a:chOff x="0" y="0"/>
          <a:chExt cx="0" cy="0"/>
        </a:xfrm>
      </p:grpSpPr>
      <p:cxnSp>
        <p:nvCxnSpPr>
          <p:cNvPr id="32" name="Straight Connector 31">
            <a:extLst>
              <a:ext uri="{FF2B5EF4-FFF2-40B4-BE49-F238E27FC236}">
                <a16:creationId xmlns:a16="http://schemas.microsoft.com/office/drawing/2014/main" id="{254DA32B-64E6-92D8-105B-FABB1C72644A}"/>
              </a:ext>
            </a:extLst>
          </p:cNvPr>
          <p:cNvCxnSpPr/>
          <p:nvPr userDrawn="1"/>
        </p:nvCxnSpPr>
        <p:spPr>
          <a:xfrm>
            <a:off x="1308100" y="354330"/>
            <a:ext cx="0" cy="652272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69" name="Text Placeholder 10">
            <a:extLst>
              <a:ext uri="{FF2B5EF4-FFF2-40B4-BE49-F238E27FC236}">
                <a16:creationId xmlns:a16="http://schemas.microsoft.com/office/drawing/2014/main" id="{AFE272CC-0AC0-BCE9-A5AB-9D958D17F9E9}"/>
              </a:ext>
            </a:extLst>
          </p:cNvPr>
          <p:cNvSpPr>
            <a:spLocks noGrp="1"/>
          </p:cNvSpPr>
          <p:nvPr>
            <p:ph type="body" sz="quarter" idx="13" hasCustomPrompt="1"/>
          </p:nvPr>
        </p:nvSpPr>
        <p:spPr>
          <a:xfrm>
            <a:off x="8518233" y="709915"/>
            <a:ext cx="3303543" cy="144000"/>
          </a:xfrm>
        </p:spPr>
        <p:txBody>
          <a:bodyPr anchor="ctr" anchorCtr="0"/>
          <a:lstStyle>
            <a:lvl1pPr>
              <a:spcBef>
                <a:spcPts val="0"/>
              </a:spcBef>
              <a:spcAft>
                <a:spcPts val="0"/>
              </a:spcAft>
              <a:defRPr sz="1050">
                <a:solidFill>
                  <a:schemeClr val="bg1"/>
                </a:solidFill>
              </a:defRPr>
            </a:lvl1pPr>
          </a:lstStyle>
          <a:p>
            <a:pPr lvl="0"/>
            <a:r>
              <a:rPr lang="en-US"/>
              <a:t>name.lastname@essentialenergy.com.au</a:t>
            </a:r>
          </a:p>
        </p:txBody>
      </p:sp>
      <p:sp>
        <p:nvSpPr>
          <p:cNvPr id="70" name="Text Placeholder 10">
            <a:extLst>
              <a:ext uri="{FF2B5EF4-FFF2-40B4-BE49-F238E27FC236}">
                <a16:creationId xmlns:a16="http://schemas.microsoft.com/office/drawing/2014/main" id="{D99ED9B9-F8F5-530B-3C6D-00990B95C96A}"/>
              </a:ext>
            </a:extLst>
          </p:cNvPr>
          <p:cNvSpPr>
            <a:spLocks noGrp="1"/>
          </p:cNvSpPr>
          <p:nvPr>
            <p:ph type="body" sz="quarter" idx="14" hasCustomPrompt="1"/>
          </p:nvPr>
        </p:nvSpPr>
        <p:spPr>
          <a:xfrm>
            <a:off x="8518234" y="355600"/>
            <a:ext cx="3302291" cy="152957"/>
          </a:xfrm>
        </p:spPr>
        <p:txBody>
          <a:bodyPr anchor="ctr" anchorCtr="0"/>
          <a:lstStyle>
            <a:lvl1pPr>
              <a:spcBef>
                <a:spcPts val="0"/>
              </a:spcBef>
              <a:spcAft>
                <a:spcPts val="0"/>
              </a:spcAft>
              <a:defRPr sz="1050" b="1">
                <a:solidFill>
                  <a:schemeClr val="bg1"/>
                </a:solidFill>
              </a:defRPr>
            </a:lvl1pPr>
            <a:lvl2pPr marL="0" indent="0">
              <a:buNone/>
              <a:defRPr/>
            </a:lvl2pPr>
          </a:lstStyle>
          <a:p>
            <a:pPr lvl="0"/>
            <a:r>
              <a:rPr lang="en-US" err="1"/>
              <a:t>Firstname</a:t>
            </a:r>
            <a:r>
              <a:rPr lang="en-US"/>
              <a:t> </a:t>
            </a:r>
            <a:r>
              <a:rPr lang="en-US" err="1"/>
              <a:t>Lastname</a:t>
            </a:r>
            <a:endParaRPr lang="en-US"/>
          </a:p>
        </p:txBody>
      </p:sp>
      <p:sp>
        <p:nvSpPr>
          <p:cNvPr id="71" name="TextBox 70">
            <a:extLst>
              <a:ext uri="{FF2B5EF4-FFF2-40B4-BE49-F238E27FC236}">
                <a16:creationId xmlns:a16="http://schemas.microsoft.com/office/drawing/2014/main" id="{97D5AA84-0F55-8360-6AEB-410A6349B123}"/>
              </a:ext>
            </a:extLst>
          </p:cNvPr>
          <p:cNvSpPr txBox="1"/>
          <p:nvPr userDrawn="1"/>
        </p:nvSpPr>
        <p:spPr>
          <a:xfrm>
            <a:off x="1666875" y="5723434"/>
            <a:ext cx="3234372" cy="800219"/>
          </a:xfrm>
          <a:prstGeom prst="rect">
            <a:avLst/>
          </a:prstGeom>
          <a:noFill/>
        </p:spPr>
        <p:txBody>
          <a:bodyPr wrap="square" lIns="0" tIns="0" rIns="0" bIns="0" rtlCol="0">
            <a:spAutoFit/>
          </a:bodyPr>
          <a:lstStyle/>
          <a:p>
            <a:pPr lvl="0">
              <a:spcAft>
                <a:spcPts val="400"/>
              </a:spcAft>
            </a:pPr>
            <a:r>
              <a:rPr lang="en-US" sz="1050">
                <a:solidFill>
                  <a:schemeClr val="bg1"/>
                </a:solidFill>
              </a:rPr>
              <a:t>General enquiries 13 23 91</a:t>
            </a:r>
          </a:p>
          <a:p>
            <a:pPr lvl="0">
              <a:spcAft>
                <a:spcPts val="400"/>
              </a:spcAft>
            </a:pPr>
            <a:r>
              <a:rPr lang="en-US" sz="1050">
                <a:solidFill>
                  <a:schemeClr val="bg1"/>
                </a:solidFill>
              </a:rPr>
              <a:t>Power outages 13 20 80</a:t>
            </a:r>
          </a:p>
          <a:p>
            <a:pPr lvl="0">
              <a:spcAft>
                <a:spcPts val="400"/>
              </a:spcAft>
            </a:pPr>
            <a:r>
              <a:rPr lang="en-US" sz="1050" u="none">
                <a:solidFill>
                  <a:schemeClr val="bg1"/>
                </a:solidFill>
              </a:rPr>
              <a:t>essentialenergy.com.au</a:t>
            </a:r>
          </a:p>
          <a:p>
            <a:pPr lvl="0">
              <a:spcAft>
                <a:spcPts val="400"/>
              </a:spcAft>
            </a:pPr>
            <a:r>
              <a:rPr lang="en-US" sz="1050" u="none">
                <a:solidFill>
                  <a:schemeClr val="bg1"/>
                </a:solidFill>
              </a:rPr>
              <a:t>info@essentialenergy.com.au</a:t>
            </a:r>
          </a:p>
        </p:txBody>
      </p:sp>
      <p:sp>
        <p:nvSpPr>
          <p:cNvPr id="73" name="Text Placeholder 10">
            <a:extLst>
              <a:ext uri="{FF2B5EF4-FFF2-40B4-BE49-F238E27FC236}">
                <a16:creationId xmlns:a16="http://schemas.microsoft.com/office/drawing/2014/main" id="{3E3ABC08-3666-C696-9BC5-22E24A537FC8}"/>
              </a:ext>
            </a:extLst>
          </p:cNvPr>
          <p:cNvSpPr>
            <a:spLocks noGrp="1"/>
          </p:cNvSpPr>
          <p:nvPr>
            <p:ph type="body" sz="quarter" idx="19" hasCustomPrompt="1"/>
          </p:nvPr>
        </p:nvSpPr>
        <p:spPr>
          <a:xfrm>
            <a:off x="8518234" y="537236"/>
            <a:ext cx="3302291" cy="144000"/>
          </a:xfrm>
        </p:spPr>
        <p:txBody>
          <a:bodyPr anchor="ctr" anchorCtr="0"/>
          <a:lstStyle>
            <a:lvl1pPr>
              <a:spcBef>
                <a:spcPts val="0"/>
              </a:spcBef>
              <a:spcAft>
                <a:spcPts val="0"/>
              </a:spcAft>
              <a:defRPr sz="1050">
                <a:solidFill>
                  <a:schemeClr val="bg1"/>
                </a:solidFill>
              </a:defRPr>
            </a:lvl1pPr>
          </a:lstStyle>
          <a:p>
            <a:pPr lvl="0"/>
            <a:r>
              <a:rPr lang="en-US"/>
              <a:t>Job title</a:t>
            </a:r>
          </a:p>
        </p:txBody>
      </p:sp>
      <p:sp>
        <p:nvSpPr>
          <p:cNvPr id="74" name="TextBox 73">
            <a:extLst>
              <a:ext uri="{FF2B5EF4-FFF2-40B4-BE49-F238E27FC236}">
                <a16:creationId xmlns:a16="http://schemas.microsoft.com/office/drawing/2014/main" id="{3E00AF69-86C1-01C4-9AE6-2946BE44E537}"/>
              </a:ext>
            </a:extLst>
          </p:cNvPr>
          <p:cNvSpPr txBox="1"/>
          <p:nvPr userDrawn="1"/>
        </p:nvSpPr>
        <p:spPr>
          <a:xfrm>
            <a:off x="1666875" y="5195586"/>
            <a:ext cx="3234372" cy="492443"/>
          </a:xfrm>
          <a:prstGeom prst="rect">
            <a:avLst/>
          </a:prstGeom>
          <a:noFill/>
        </p:spPr>
        <p:txBody>
          <a:bodyPr wrap="square" lIns="0" tIns="0" rIns="0" bIns="0" rtlCol="0">
            <a:spAutoFit/>
          </a:bodyPr>
          <a:lstStyle/>
          <a:p>
            <a:pPr lvl="0"/>
            <a:r>
              <a:rPr lang="en-US" sz="3200">
                <a:solidFill>
                  <a:schemeClr val="bg1"/>
                </a:solidFill>
              </a:rPr>
              <a:t>Contact us:</a:t>
            </a:r>
            <a:endParaRPr lang="en-US" sz="1800">
              <a:solidFill>
                <a:schemeClr val="bg1"/>
              </a:solidFill>
            </a:endParaRPr>
          </a:p>
        </p:txBody>
      </p:sp>
      <p:grpSp>
        <p:nvGrpSpPr>
          <p:cNvPr id="103" name="Group 102">
            <a:extLst>
              <a:ext uri="{FF2B5EF4-FFF2-40B4-BE49-F238E27FC236}">
                <a16:creationId xmlns:a16="http://schemas.microsoft.com/office/drawing/2014/main" id="{30A5CF12-0725-B9EF-CD0F-347065808EB1}"/>
              </a:ext>
            </a:extLst>
          </p:cNvPr>
          <p:cNvGrpSpPr/>
          <p:nvPr userDrawn="1"/>
        </p:nvGrpSpPr>
        <p:grpSpPr>
          <a:xfrm>
            <a:off x="1666875" y="355600"/>
            <a:ext cx="2087601" cy="687151"/>
            <a:chOff x="2046288" y="355600"/>
            <a:chExt cx="2087601" cy="687151"/>
          </a:xfrm>
        </p:grpSpPr>
        <p:sp>
          <p:nvSpPr>
            <p:cNvPr id="87" name="Freeform: Shape 86">
              <a:extLst>
                <a:ext uri="{FF2B5EF4-FFF2-40B4-BE49-F238E27FC236}">
                  <a16:creationId xmlns:a16="http://schemas.microsoft.com/office/drawing/2014/main" id="{89ED7E83-606D-B46A-F508-233070003EFA}"/>
                </a:ext>
              </a:extLst>
            </p:cNvPr>
            <p:cNvSpPr/>
            <p:nvPr/>
          </p:nvSpPr>
          <p:spPr>
            <a:xfrm>
              <a:off x="2046288" y="355600"/>
              <a:ext cx="570254" cy="631010"/>
            </a:xfrm>
            <a:custGeom>
              <a:avLst/>
              <a:gdLst>
                <a:gd name="connsiteX0" fmla="*/ 0 w 570254"/>
                <a:gd name="connsiteY0" fmla="*/ 406830 h 631010"/>
                <a:gd name="connsiteX1" fmla="*/ 541031 w 570254"/>
                <a:gd name="connsiteY1" fmla="*/ 144967 h 631010"/>
                <a:gd name="connsiteX2" fmla="*/ 570255 w 570254"/>
                <a:gd name="connsiteY2" fmla="*/ 144967 h 631010"/>
                <a:gd name="connsiteX3" fmla="*/ 570255 w 570254"/>
                <a:gd name="connsiteY3" fmla="*/ 0 h 631010"/>
                <a:gd name="connsiteX4" fmla="*/ 0 w 570254"/>
                <a:gd name="connsiteY4" fmla="*/ 325695 h 631010"/>
                <a:gd name="connsiteX5" fmla="*/ 0 w 570254"/>
                <a:gd name="connsiteY5" fmla="*/ 406830 h 631010"/>
                <a:gd name="connsiteX6" fmla="*/ 0 w 570254"/>
                <a:gd name="connsiteY6" fmla="*/ 631010 h 631010"/>
                <a:gd name="connsiteX7" fmla="*/ 570255 w 570254"/>
                <a:gd name="connsiteY7" fmla="*/ 627165 h 631010"/>
                <a:gd name="connsiteX8" fmla="*/ 570255 w 570254"/>
                <a:gd name="connsiteY8" fmla="*/ 484505 h 631010"/>
                <a:gd name="connsiteX9" fmla="*/ 0 w 570254"/>
                <a:gd name="connsiteY9" fmla="*/ 548337 h 631010"/>
                <a:gd name="connsiteX10" fmla="*/ 0 w 570254"/>
                <a:gd name="connsiteY10" fmla="*/ 631010 h 631010"/>
                <a:gd name="connsiteX11" fmla="*/ 0 w 570254"/>
                <a:gd name="connsiteY11" fmla="*/ 516421 h 631010"/>
                <a:gd name="connsiteX12" fmla="*/ 570255 w 570254"/>
                <a:gd name="connsiteY12" fmla="*/ 385681 h 631010"/>
                <a:gd name="connsiteX13" fmla="*/ 570255 w 570254"/>
                <a:gd name="connsiteY13" fmla="*/ 246098 h 631010"/>
                <a:gd name="connsiteX14" fmla="*/ 0 w 570254"/>
                <a:gd name="connsiteY14" fmla="*/ 438362 h 631010"/>
                <a:gd name="connsiteX15" fmla="*/ 0 w 570254"/>
                <a:gd name="connsiteY15" fmla="*/ 516421 h 631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0254" h="631010">
                  <a:moveTo>
                    <a:pt x="0" y="406830"/>
                  </a:moveTo>
                  <a:cubicBezTo>
                    <a:pt x="202646" y="377606"/>
                    <a:pt x="249559" y="144967"/>
                    <a:pt x="541031" y="144967"/>
                  </a:cubicBezTo>
                  <a:lnTo>
                    <a:pt x="570255" y="144967"/>
                  </a:lnTo>
                  <a:lnTo>
                    <a:pt x="570255" y="0"/>
                  </a:lnTo>
                  <a:cubicBezTo>
                    <a:pt x="254942" y="0"/>
                    <a:pt x="152273" y="298778"/>
                    <a:pt x="0" y="325695"/>
                  </a:cubicBezTo>
                  <a:lnTo>
                    <a:pt x="0" y="406830"/>
                  </a:lnTo>
                  <a:close/>
                  <a:moveTo>
                    <a:pt x="0" y="631010"/>
                  </a:moveTo>
                  <a:cubicBezTo>
                    <a:pt x="144198" y="610630"/>
                    <a:pt x="213028" y="401062"/>
                    <a:pt x="570255" y="627165"/>
                  </a:cubicBezTo>
                  <a:lnTo>
                    <a:pt x="570255" y="484505"/>
                  </a:lnTo>
                  <a:cubicBezTo>
                    <a:pt x="226487" y="300701"/>
                    <a:pt x="132278" y="515267"/>
                    <a:pt x="0" y="548337"/>
                  </a:cubicBezTo>
                  <a:lnTo>
                    <a:pt x="0" y="631010"/>
                  </a:lnTo>
                  <a:close/>
                  <a:moveTo>
                    <a:pt x="0" y="516421"/>
                  </a:moveTo>
                  <a:cubicBezTo>
                    <a:pt x="184573" y="484890"/>
                    <a:pt x="254173" y="267247"/>
                    <a:pt x="570255" y="385681"/>
                  </a:cubicBezTo>
                  <a:lnTo>
                    <a:pt x="570255" y="246098"/>
                  </a:lnTo>
                  <a:cubicBezTo>
                    <a:pt x="250328" y="165731"/>
                    <a:pt x="148043" y="411829"/>
                    <a:pt x="0" y="438362"/>
                  </a:cubicBezTo>
                  <a:lnTo>
                    <a:pt x="0" y="516421"/>
                  </a:lnTo>
                  <a:close/>
                </a:path>
              </a:pathLst>
            </a:custGeom>
            <a:solidFill>
              <a:srgbClr val="FF5300"/>
            </a:solidFill>
            <a:ln w="0" cap="flat">
              <a:noFill/>
              <a:prstDash val="solid"/>
              <a:miter/>
            </a:ln>
          </p:spPr>
          <p:txBody>
            <a:bodyPr rtlCol="0" anchor="ctr"/>
            <a:lstStyle/>
            <a:p>
              <a:endParaRPr lang="en-AU"/>
            </a:p>
          </p:txBody>
        </p:sp>
        <p:sp>
          <p:nvSpPr>
            <p:cNvPr id="88" name="Freeform: Shape 87">
              <a:extLst>
                <a:ext uri="{FF2B5EF4-FFF2-40B4-BE49-F238E27FC236}">
                  <a16:creationId xmlns:a16="http://schemas.microsoft.com/office/drawing/2014/main" id="{7DFD2B90-AF42-40D7-2FCE-8C3BB512B996}"/>
                </a:ext>
              </a:extLst>
            </p:cNvPr>
            <p:cNvSpPr/>
            <p:nvPr/>
          </p:nvSpPr>
          <p:spPr>
            <a:xfrm>
              <a:off x="2761509" y="454039"/>
              <a:ext cx="156502" cy="241098"/>
            </a:xfrm>
            <a:custGeom>
              <a:avLst/>
              <a:gdLst>
                <a:gd name="connsiteX0" fmla="*/ 0 w 156502"/>
                <a:gd name="connsiteY0" fmla="*/ 0 h 241098"/>
                <a:gd name="connsiteX1" fmla="*/ 156503 w 156502"/>
                <a:gd name="connsiteY1" fmla="*/ 0 h 241098"/>
                <a:gd name="connsiteX2" fmla="*/ 156503 w 156502"/>
                <a:gd name="connsiteY2" fmla="*/ 46528 h 241098"/>
                <a:gd name="connsiteX3" fmla="*/ 49604 w 156502"/>
                <a:gd name="connsiteY3" fmla="*/ 46528 h 241098"/>
                <a:gd name="connsiteX4" fmla="*/ 49604 w 156502"/>
                <a:gd name="connsiteY4" fmla="*/ 91518 h 241098"/>
                <a:gd name="connsiteX5" fmla="*/ 156503 w 156502"/>
                <a:gd name="connsiteY5" fmla="*/ 91518 h 241098"/>
                <a:gd name="connsiteX6" fmla="*/ 156503 w 156502"/>
                <a:gd name="connsiteY6" fmla="*/ 138045 h 241098"/>
                <a:gd name="connsiteX7" fmla="*/ 49604 w 156502"/>
                <a:gd name="connsiteY7" fmla="*/ 138045 h 241098"/>
                <a:gd name="connsiteX8" fmla="*/ 49604 w 156502"/>
                <a:gd name="connsiteY8" fmla="*/ 194571 h 241098"/>
                <a:gd name="connsiteX9" fmla="*/ 156503 w 156502"/>
                <a:gd name="connsiteY9" fmla="*/ 194571 h 241098"/>
                <a:gd name="connsiteX10" fmla="*/ 156503 w 156502"/>
                <a:gd name="connsiteY10" fmla="*/ 241099 h 241098"/>
                <a:gd name="connsiteX11" fmla="*/ 0 w 156502"/>
                <a:gd name="connsiteY11" fmla="*/ 241099 h 241098"/>
                <a:gd name="connsiteX12" fmla="*/ 0 w 156502"/>
                <a:gd name="connsiteY12" fmla="*/ 0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502" h="241098">
                  <a:moveTo>
                    <a:pt x="0" y="0"/>
                  </a:moveTo>
                  <a:lnTo>
                    <a:pt x="156503" y="0"/>
                  </a:lnTo>
                  <a:lnTo>
                    <a:pt x="156503" y="46528"/>
                  </a:lnTo>
                  <a:lnTo>
                    <a:pt x="49604" y="46528"/>
                  </a:lnTo>
                  <a:lnTo>
                    <a:pt x="49604" y="91518"/>
                  </a:lnTo>
                  <a:lnTo>
                    <a:pt x="156503" y="91518"/>
                  </a:lnTo>
                  <a:lnTo>
                    <a:pt x="156503" y="138045"/>
                  </a:lnTo>
                  <a:lnTo>
                    <a:pt x="49604" y="138045"/>
                  </a:lnTo>
                  <a:lnTo>
                    <a:pt x="49604" y="194571"/>
                  </a:lnTo>
                  <a:lnTo>
                    <a:pt x="156503" y="194571"/>
                  </a:lnTo>
                  <a:lnTo>
                    <a:pt x="156503" y="241099"/>
                  </a:lnTo>
                  <a:lnTo>
                    <a:pt x="0" y="241099"/>
                  </a:lnTo>
                  <a:lnTo>
                    <a:pt x="0" y="0"/>
                  </a:lnTo>
                  <a:close/>
                </a:path>
              </a:pathLst>
            </a:custGeom>
            <a:solidFill>
              <a:schemeClr val="bg1"/>
            </a:solidFill>
            <a:ln w="0" cap="flat">
              <a:noFill/>
              <a:prstDash val="solid"/>
              <a:miter/>
            </a:ln>
          </p:spPr>
          <p:txBody>
            <a:bodyPr rtlCol="0" anchor="ctr"/>
            <a:lstStyle/>
            <a:p>
              <a:endParaRPr lang="en-AU"/>
            </a:p>
          </p:txBody>
        </p:sp>
        <p:sp>
          <p:nvSpPr>
            <p:cNvPr id="89" name="Freeform: Shape 88">
              <a:extLst>
                <a:ext uri="{FF2B5EF4-FFF2-40B4-BE49-F238E27FC236}">
                  <a16:creationId xmlns:a16="http://schemas.microsoft.com/office/drawing/2014/main" id="{A5139B3B-70C5-07F2-8AAC-FE7AEE631307}"/>
                </a:ext>
              </a:extLst>
            </p:cNvPr>
            <p:cNvSpPr/>
            <p:nvPr/>
          </p:nvSpPr>
          <p:spPr>
            <a:xfrm>
              <a:off x="2936469" y="519793"/>
              <a:ext cx="153811" cy="179958"/>
            </a:xfrm>
            <a:custGeom>
              <a:avLst/>
              <a:gdLst>
                <a:gd name="connsiteX0" fmla="*/ 0 w 153811"/>
                <a:gd name="connsiteY0" fmla="*/ 124587 h 179958"/>
                <a:gd name="connsiteX1" fmla="*/ 49989 w 153811"/>
                <a:gd name="connsiteY1" fmla="*/ 124587 h 179958"/>
                <a:gd name="connsiteX2" fmla="*/ 79597 w 153811"/>
                <a:gd name="connsiteY2" fmla="*/ 142275 h 179958"/>
                <a:gd name="connsiteX3" fmla="*/ 104976 w 153811"/>
                <a:gd name="connsiteY3" fmla="*/ 125741 h 179958"/>
                <a:gd name="connsiteX4" fmla="*/ 84596 w 153811"/>
                <a:gd name="connsiteY4" fmla="*/ 111129 h 179958"/>
                <a:gd name="connsiteX5" fmla="*/ 57679 w 153811"/>
                <a:gd name="connsiteY5" fmla="*/ 108437 h 179958"/>
                <a:gd name="connsiteX6" fmla="*/ 5768 w 153811"/>
                <a:gd name="connsiteY6" fmla="*/ 56141 h 179958"/>
                <a:gd name="connsiteX7" fmla="*/ 77675 w 153811"/>
                <a:gd name="connsiteY7" fmla="*/ 0 h 179958"/>
                <a:gd name="connsiteX8" fmla="*/ 151889 w 153811"/>
                <a:gd name="connsiteY8" fmla="*/ 54603 h 179958"/>
                <a:gd name="connsiteX9" fmla="*/ 104207 w 153811"/>
                <a:gd name="connsiteY9" fmla="*/ 54603 h 179958"/>
                <a:gd name="connsiteX10" fmla="*/ 77290 w 153811"/>
                <a:gd name="connsiteY10" fmla="*/ 38068 h 179958"/>
                <a:gd name="connsiteX11" fmla="*/ 53065 w 153811"/>
                <a:gd name="connsiteY11" fmla="*/ 53065 h 179958"/>
                <a:gd name="connsiteX12" fmla="*/ 74983 w 153811"/>
                <a:gd name="connsiteY12" fmla="*/ 67677 h 179958"/>
                <a:gd name="connsiteX13" fmla="*/ 102669 w 153811"/>
                <a:gd name="connsiteY13" fmla="*/ 70753 h 179958"/>
                <a:gd name="connsiteX14" fmla="*/ 153811 w 153811"/>
                <a:gd name="connsiteY14" fmla="*/ 122280 h 179958"/>
                <a:gd name="connsiteX15" fmla="*/ 78059 w 153811"/>
                <a:gd name="connsiteY15" fmla="*/ 179959 h 179958"/>
                <a:gd name="connsiteX16" fmla="*/ 769 w 153811"/>
                <a:gd name="connsiteY16" fmla="*/ 124202 h 179958"/>
                <a:gd name="connsiteX17" fmla="*/ 769 w 153811"/>
                <a:gd name="connsiteY17" fmla="*/ 124202 h 17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11" h="179958">
                  <a:moveTo>
                    <a:pt x="0" y="124587"/>
                  </a:moveTo>
                  <a:lnTo>
                    <a:pt x="49989" y="124587"/>
                  </a:lnTo>
                  <a:cubicBezTo>
                    <a:pt x="51527" y="136892"/>
                    <a:pt x="61909" y="142275"/>
                    <a:pt x="79597" y="142275"/>
                  </a:cubicBezTo>
                  <a:cubicBezTo>
                    <a:pt x="94978" y="142275"/>
                    <a:pt x="104976" y="136123"/>
                    <a:pt x="104976" y="125741"/>
                  </a:cubicBezTo>
                  <a:cubicBezTo>
                    <a:pt x="104976" y="117281"/>
                    <a:pt x="97286" y="112667"/>
                    <a:pt x="84596" y="111129"/>
                  </a:cubicBezTo>
                  <a:lnTo>
                    <a:pt x="57679" y="108437"/>
                  </a:lnTo>
                  <a:cubicBezTo>
                    <a:pt x="25763" y="104976"/>
                    <a:pt x="5768" y="85365"/>
                    <a:pt x="5768" y="56141"/>
                  </a:cubicBezTo>
                  <a:cubicBezTo>
                    <a:pt x="5768" y="21534"/>
                    <a:pt x="33454" y="0"/>
                    <a:pt x="77675" y="0"/>
                  </a:cubicBezTo>
                  <a:cubicBezTo>
                    <a:pt x="121895" y="0"/>
                    <a:pt x="149197" y="18073"/>
                    <a:pt x="151889" y="54603"/>
                  </a:cubicBezTo>
                  <a:lnTo>
                    <a:pt x="104207" y="54603"/>
                  </a:lnTo>
                  <a:cubicBezTo>
                    <a:pt x="103438" y="43067"/>
                    <a:pt x="93056" y="38068"/>
                    <a:pt x="77290" y="38068"/>
                  </a:cubicBezTo>
                  <a:cubicBezTo>
                    <a:pt x="62294" y="38068"/>
                    <a:pt x="53065" y="43452"/>
                    <a:pt x="53065" y="53065"/>
                  </a:cubicBezTo>
                  <a:cubicBezTo>
                    <a:pt x="53065" y="61140"/>
                    <a:pt x="60371" y="66139"/>
                    <a:pt x="74983" y="67677"/>
                  </a:cubicBezTo>
                  <a:lnTo>
                    <a:pt x="102669" y="70753"/>
                  </a:lnTo>
                  <a:cubicBezTo>
                    <a:pt x="134585" y="74214"/>
                    <a:pt x="153811" y="93825"/>
                    <a:pt x="153811" y="122280"/>
                  </a:cubicBezTo>
                  <a:cubicBezTo>
                    <a:pt x="153811" y="157656"/>
                    <a:pt x="124587" y="179959"/>
                    <a:pt x="78059" y="179959"/>
                  </a:cubicBezTo>
                  <a:cubicBezTo>
                    <a:pt x="31531" y="179959"/>
                    <a:pt x="2307" y="161117"/>
                    <a:pt x="769" y="124202"/>
                  </a:cubicBezTo>
                  <a:lnTo>
                    <a:pt x="769" y="124202"/>
                  </a:lnTo>
                  <a:close/>
                </a:path>
              </a:pathLst>
            </a:custGeom>
            <a:solidFill>
              <a:schemeClr val="bg1"/>
            </a:solidFill>
            <a:ln w="0" cap="flat">
              <a:noFill/>
              <a:prstDash val="solid"/>
              <a:miter/>
            </a:ln>
          </p:spPr>
          <p:txBody>
            <a:bodyPr rtlCol="0" anchor="ctr"/>
            <a:lstStyle/>
            <a:p>
              <a:endParaRPr lang="en-AU"/>
            </a:p>
          </p:txBody>
        </p:sp>
        <p:sp>
          <p:nvSpPr>
            <p:cNvPr id="90" name="Freeform: Shape 89">
              <a:extLst>
                <a:ext uri="{FF2B5EF4-FFF2-40B4-BE49-F238E27FC236}">
                  <a16:creationId xmlns:a16="http://schemas.microsoft.com/office/drawing/2014/main" id="{47D56870-45A5-15BA-12DE-8DBA28D40A87}"/>
                </a:ext>
              </a:extLst>
            </p:cNvPr>
            <p:cNvSpPr/>
            <p:nvPr/>
          </p:nvSpPr>
          <p:spPr>
            <a:xfrm>
              <a:off x="3102585" y="519793"/>
              <a:ext cx="153811" cy="179958"/>
            </a:xfrm>
            <a:custGeom>
              <a:avLst/>
              <a:gdLst>
                <a:gd name="connsiteX0" fmla="*/ 0 w 153811"/>
                <a:gd name="connsiteY0" fmla="*/ 124587 h 179958"/>
                <a:gd name="connsiteX1" fmla="*/ 49989 w 153811"/>
                <a:gd name="connsiteY1" fmla="*/ 124587 h 179958"/>
                <a:gd name="connsiteX2" fmla="*/ 79597 w 153811"/>
                <a:gd name="connsiteY2" fmla="*/ 142275 h 179958"/>
                <a:gd name="connsiteX3" fmla="*/ 104976 w 153811"/>
                <a:gd name="connsiteY3" fmla="*/ 125741 h 179958"/>
                <a:gd name="connsiteX4" fmla="*/ 84596 w 153811"/>
                <a:gd name="connsiteY4" fmla="*/ 111129 h 179958"/>
                <a:gd name="connsiteX5" fmla="*/ 57679 w 153811"/>
                <a:gd name="connsiteY5" fmla="*/ 108437 h 179958"/>
                <a:gd name="connsiteX6" fmla="*/ 5768 w 153811"/>
                <a:gd name="connsiteY6" fmla="*/ 56141 h 179958"/>
                <a:gd name="connsiteX7" fmla="*/ 77675 w 153811"/>
                <a:gd name="connsiteY7" fmla="*/ 0 h 179958"/>
                <a:gd name="connsiteX8" fmla="*/ 151889 w 153811"/>
                <a:gd name="connsiteY8" fmla="*/ 54603 h 179958"/>
                <a:gd name="connsiteX9" fmla="*/ 104207 w 153811"/>
                <a:gd name="connsiteY9" fmla="*/ 54603 h 179958"/>
                <a:gd name="connsiteX10" fmla="*/ 77290 w 153811"/>
                <a:gd name="connsiteY10" fmla="*/ 38068 h 179958"/>
                <a:gd name="connsiteX11" fmla="*/ 53065 w 153811"/>
                <a:gd name="connsiteY11" fmla="*/ 53065 h 179958"/>
                <a:gd name="connsiteX12" fmla="*/ 74983 w 153811"/>
                <a:gd name="connsiteY12" fmla="*/ 67677 h 179958"/>
                <a:gd name="connsiteX13" fmla="*/ 102669 w 153811"/>
                <a:gd name="connsiteY13" fmla="*/ 70753 h 179958"/>
                <a:gd name="connsiteX14" fmla="*/ 153811 w 153811"/>
                <a:gd name="connsiteY14" fmla="*/ 122280 h 179958"/>
                <a:gd name="connsiteX15" fmla="*/ 78059 w 153811"/>
                <a:gd name="connsiteY15" fmla="*/ 179959 h 179958"/>
                <a:gd name="connsiteX16" fmla="*/ 769 w 153811"/>
                <a:gd name="connsiteY16" fmla="*/ 124202 h 179958"/>
                <a:gd name="connsiteX17" fmla="*/ 769 w 153811"/>
                <a:gd name="connsiteY17" fmla="*/ 124202 h 17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3811" h="179958">
                  <a:moveTo>
                    <a:pt x="0" y="124587"/>
                  </a:moveTo>
                  <a:lnTo>
                    <a:pt x="49989" y="124587"/>
                  </a:lnTo>
                  <a:cubicBezTo>
                    <a:pt x="51527" y="136892"/>
                    <a:pt x="61909" y="142275"/>
                    <a:pt x="79597" y="142275"/>
                  </a:cubicBezTo>
                  <a:cubicBezTo>
                    <a:pt x="94978" y="142275"/>
                    <a:pt x="104976" y="136123"/>
                    <a:pt x="104976" y="125741"/>
                  </a:cubicBezTo>
                  <a:cubicBezTo>
                    <a:pt x="104976" y="117281"/>
                    <a:pt x="97286" y="112667"/>
                    <a:pt x="84596" y="111129"/>
                  </a:cubicBezTo>
                  <a:lnTo>
                    <a:pt x="57679" y="108437"/>
                  </a:lnTo>
                  <a:cubicBezTo>
                    <a:pt x="25763" y="104976"/>
                    <a:pt x="5768" y="85365"/>
                    <a:pt x="5768" y="56141"/>
                  </a:cubicBezTo>
                  <a:cubicBezTo>
                    <a:pt x="5768" y="21534"/>
                    <a:pt x="33454" y="0"/>
                    <a:pt x="77675" y="0"/>
                  </a:cubicBezTo>
                  <a:cubicBezTo>
                    <a:pt x="121895" y="0"/>
                    <a:pt x="149197" y="18073"/>
                    <a:pt x="151889" y="54603"/>
                  </a:cubicBezTo>
                  <a:lnTo>
                    <a:pt x="104207" y="54603"/>
                  </a:lnTo>
                  <a:cubicBezTo>
                    <a:pt x="103438" y="43067"/>
                    <a:pt x="93056" y="38068"/>
                    <a:pt x="77290" y="38068"/>
                  </a:cubicBezTo>
                  <a:cubicBezTo>
                    <a:pt x="62294" y="38068"/>
                    <a:pt x="53065" y="43452"/>
                    <a:pt x="53065" y="53065"/>
                  </a:cubicBezTo>
                  <a:cubicBezTo>
                    <a:pt x="53065" y="61140"/>
                    <a:pt x="60371" y="66139"/>
                    <a:pt x="74983" y="67677"/>
                  </a:cubicBezTo>
                  <a:lnTo>
                    <a:pt x="102669" y="70753"/>
                  </a:lnTo>
                  <a:cubicBezTo>
                    <a:pt x="134585" y="74214"/>
                    <a:pt x="153811" y="93825"/>
                    <a:pt x="153811" y="122280"/>
                  </a:cubicBezTo>
                  <a:cubicBezTo>
                    <a:pt x="153811" y="157656"/>
                    <a:pt x="124587" y="179959"/>
                    <a:pt x="78059" y="179959"/>
                  </a:cubicBezTo>
                  <a:cubicBezTo>
                    <a:pt x="31531" y="179959"/>
                    <a:pt x="2307" y="161117"/>
                    <a:pt x="769" y="124202"/>
                  </a:cubicBezTo>
                  <a:lnTo>
                    <a:pt x="769" y="124202"/>
                  </a:lnTo>
                  <a:close/>
                </a:path>
              </a:pathLst>
            </a:custGeom>
            <a:solidFill>
              <a:schemeClr val="bg1"/>
            </a:solidFill>
            <a:ln w="0" cap="flat">
              <a:noFill/>
              <a:prstDash val="solid"/>
              <a:miter/>
            </a:ln>
          </p:spPr>
          <p:txBody>
            <a:bodyPr rtlCol="0" anchor="ctr"/>
            <a:lstStyle/>
            <a:p>
              <a:endParaRPr lang="en-AU"/>
            </a:p>
          </p:txBody>
        </p:sp>
        <p:sp>
          <p:nvSpPr>
            <p:cNvPr id="91" name="Freeform: Shape 90">
              <a:extLst>
                <a:ext uri="{FF2B5EF4-FFF2-40B4-BE49-F238E27FC236}">
                  <a16:creationId xmlns:a16="http://schemas.microsoft.com/office/drawing/2014/main" id="{5387F22D-2475-1238-4ECA-1514A53C3ADD}"/>
                </a:ext>
              </a:extLst>
            </p:cNvPr>
            <p:cNvSpPr/>
            <p:nvPr/>
          </p:nvSpPr>
          <p:spPr>
            <a:xfrm>
              <a:off x="3271778" y="519793"/>
              <a:ext cx="169961" cy="180343"/>
            </a:xfrm>
            <a:custGeom>
              <a:avLst/>
              <a:gdLst>
                <a:gd name="connsiteX0" fmla="*/ 121511 w 169961"/>
                <a:gd name="connsiteY0" fmla="*/ 71138 h 180343"/>
                <a:gd name="connsiteX1" fmla="*/ 121511 w 169961"/>
                <a:gd name="connsiteY1" fmla="*/ 70369 h 180343"/>
                <a:gd name="connsiteX2" fmla="*/ 85365 w 169961"/>
                <a:gd name="connsiteY2" fmla="*/ 38068 h 180343"/>
                <a:gd name="connsiteX3" fmla="*/ 47681 w 169961"/>
                <a:gd name="connsiteY3" fmla="*/ 71138 h 180343"/>
                <a:gd name="connsiteX4" fmla="*/ 121511 w 169961"/>
                <a:gd name="connsiteY4" fmla="*/ 71138 h 180343"/>
                <a:gd name="connsiteX5" fmla="*/ 384 w 169961"/>
                <a:gd name="connsiteY5" fmla="*/ 89210 h 180343"/>
                <a:gd name="connsiteX6" fmla="*/ 85365 w 169961"/>
                <a:gd name="connsiteY6" fmla="*/ 0 h 180343"/>
                <a:gd name="connsiteX7" fmla="*/ 169961 w 169961"/>
                <a:gd name="connsiteY7" fmla="*/ 87672 h 180343"/>
                <a:gd name="connsiteX8" fmla="*/ 168808 w 169961"/>
                <a:gd name="connsiteY8" fmla="*/ 107283 h 180343"/>
                <a:gd name="connsiteX9" fmla="*/ 47681 w 169961"/>
                <a:gd name="connsiteY9" fmla="*/ 107283 h 180343"/>
                <a:gd name="connsiteX10" fmla="*/ 87288 w 169961"/>
                <a:gd name="connsiteY10" fmla="*/ 140353 h 180343"/>
                <a:gd name="connsiteX11" fmla="*/ 117281 w 169961"/>
                <a:gd name="connsiteY11" fmla="*/ 124587 h 180343"/>
                <a:gd name="connsiteX12" fmla="*/ 166885 w 169961"/>
                <a:gd name="connsiteY12" fmla="*/ 124587 h 180343"/>
                <a:gd name="connsiteX13" fmla="*/ 86903 w 169961"/>
                <a:gd name="connsiteY13" fmla="*/ 180344 h 180343"/>
                <a:gd name="connsiteX14" fmla="*/ 0 w 169961"/>
                <a:gd name="connsiteY14" fmla="*/ 89210 h 180343"/>
                <a:gd name="connsiteX15" fmla="*/ 0 w 169961"/>
                <a:gd name="connsiteY15" fmla="*/ 89210 h 1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961" h="180343">
                  <a:moveTo>
                    <a:pt x="121511" y="71138"/>
                  </a:moveTo>
                  <a:lnTo>
                    <a:pt x="121511" y="70369"/>
                  </a:lnTo>
                  <a:cubicBezTo>
                    <a:pt x="121511" y="51142"/>
                    <a:pt x="109206" y="38068"/>
                    <a:pt x="85365" y="38068"/>
                  </a:cubicBezTo>
                  <a:cubicBezTo>
                    <a:pt x="61524" y="38068"/>
                    <a:pt x="49220" y="51142"/>
                    <a:pt x="47681" y="71138"/>
                  </a:cubicBezTo>
                  <a:lnTo>
                    <a:pt x="121511" y="71138"/>
                  </a:lnTo>
                  <a:close/>
                  <a:moveTo>
                    <a:pt x="384" y="89210"/>
                  </a:moveTo>
                  <a:cubicBezTo>
                    <a:pt x="384" y="34992"/>
                    <a:pt x="34992" y="0"/>
                    <a:pt x="85365" y="0"/>
                  </a:cubicBezTo>
                  <a:cubicBezTo>
                    <a:pt x="135738" y="0"/>
                    <a:pt x="169961" y="33838"/>
                    <a:pt x="169961" y="87672"/>
                  </a:cubicBezTo>
                  <a:cubicBezTo>
                    <a:pt x="169961" y="93825"/>
                    <a:pt x="169961" y="99977"/>
                    <a:pt x="168808" y="107283"/>
                  </a:cubicBezTo>
                  <a:lnTo>
                    <a:pt x="47681" y="107283"/>
                  </a:lnTo>
                  <a:cubicBezTo>
                    <a:pt x="49604" y="128432"/>
                    <a:pt x="63832" y="140353"/>
                    <a:pt x="87288" y="140353"/>
                  </a:cubicBezTo>
                  <a:cubicBezTo>
                    <a:pt x="102669" y="140353"/>
                    <a:pt x="113051" y="133816"/>
                    <a:pt x="117281" y="124587"/>
                  </a:cubicBezTo>
                  <a:lnTo>
                    <a:pt x="166885" y="124587"/>
                  </a:lnTo>
                  <a:cubicBezTo>
                    <a:pt x="156887" y="158425"/>
                    <a:pt x="130739" y="180344"/>
                    <a:pt x="86903" y="180344"/>
                  </a:cubicBezTo>
                  <a:cubicBezTo>
                    <a:pt x="34607" y="180344"/>
                    <a:pt x="0" y="144198"/>
                    <a:pt x="0" y="89210"/>
                  </a:cubicBezTo>
                  <a:lnTo>
                    <a:pt x="0" y="89210"/>
                  </a:lnTo>
                  <a:close/>
                </a:path>
              </a:pathLst>
            </a:custGeom>
            <a:solidFill>
              <a:schemeClr val="bg1"/>
            </a:solidFill>
            <a:ln w="0" cap="flat">
              <a:noFill/>
              <a:prstDash val="solid"/>
              <a:miter/>
            </a:ln>
          </p:spPr>
          <p:txBody>
            <a:bodyPr rtlCol="0" anchor="ctr"/>
            <a:lstStyle/>
            <a:p>
              <a:endParaRPr lang="en-AU"/>
            </a:p>
          </p:txBody>
        </p:sp>
        <p:sp>
          <p:nvSpPr>
            <p:cNvPr id="92" name="Freeform: Shape 91">
              <a:extLst>
                <a:ext uri="{FF2B5EF4-FFF2-40B4-BE49-F238E27FC236}">
                  <a16:creationId xmlns:a16="http://schemas.microsoft.com/office/drawing/2014/main" id="{B810042A-3AC2-1635-466D-8806504EF93D}"/>
                </a:ext>
              </a:extLst>
            </p:cNvPr>
            <p:cNvSpPr/>
            <p:nvPr/>
          </p:nvSpPr>
          <p:spPr>
            <a:xfrm>
              <a:off x="3467118" y="520177"/>
              <a:ext cx="158810" cy="175344"/>
            </a:xfrm>
            <a:custGeom>
              <a:avLst/>
              <a:gdLst>
                <a:gd name="connsiteX0" fmla="*/ 0 w 158810"/>
                <a:gd name="connsiteY0" fmla="*/ 4999 h 175344"/>
                <a:gd name="connsiteX1" fmla="*/ 42683 w 158810"/>
                <a:gd name="connsiteY1" fmla="*/ 4999 h 175344"/>
                <a:gd name="connsiteX2" fmla="*/ 42683 w 158810"/>
                <a:gd name="connsiteY2" fmla="*/ 22303 h 175344"/>
                <a:gd name="connsiteX3" fmla="*/ 90749 w 158810"/>
                <a:gd name="connsiteY3" fmla="*/ 0 h 175344"/>
                <a:gd name="connsiteX4" fmla="*/ 158810 w 158810"/>
                <a:gd name="connsiteY4" fmla="*/ 71907 h 175344"/>
                <a:gd name="connsiteX5" fmla="*/ 158810 w 158810"/>
                <a:gd name="connsiteY5" fmla="*/ 175345 h 175344"/>
                <a:gd name="connsiteX6" fmla="*/ 110359 w 158810"/>
                <a:gd name="connsiteY6" fmla="*/ 175345 h 175344"/>
                <a:gd name="connsiteX7" fmla="*/ 110359 w 158810"/>
                <a:gd name="connsiteY7" fmla="*/ 77290 h 175344"/>
                <a:gd name="connsiteX8" fmla="*/ 80751 w 158810"/>
                <a:gd name="connsiteY8" fmla="*/ 43452 h 175344"/>
                <a:gd name="connsiteX9" fmla="*/ 48450 w 158810"/>
                <a:gd name="connsiteY9" fmla="*/ 78444 h 175344"/>
                <a:gd name="connsiteX10" fmla="*/ 48450 w 158810"/>
                <a:gd name="connsiteY10" fmla="*/ 175345 h 175344"/>
                <a:gd name="connsiteX11" fmla="*/ 0 w 158810"/>
                <a:gd name="connsiteY11" fmla="*/ 175345 h 175344"/>
                <a:gd name="connsiteX12" fmla="*/ 0 w 158810"/>
                <a:gd name="connsiteY12" fmla="*/ 5383 h 175344"/>
                <a:gd name="connsiteX13" fmla="*/ 0 w 158810"/>
                <a:gd name="connsiteY13" fmla="*/ 5383 h 17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810" h="175344">
                  <a:moveTo>
                    <a:pt x="0" y="4999"/>
                  </a:moveTo>
                  <a:lnTo>
                    <a:pt x="42683" y="4999"/>
                  </a:lnTo>
                  <a:lnTo>
                    <a:pt x="42683" y="22303"/>
                  </a:lnTo>
                  <a:cubicBezTo>
                    <a:pt x="52680" y="7691"/>
                    <a:pt x="71138" y="0"/>
                    <a:pt x="90749" y="0"/>
                  </a:cubicBezTo>
                  <a:cubicBezTo>
                    <a:pt x="132662" y="0"/>
                    <a:pt x="158810" y="26917"/>
                    <a:pt x="158810" y="71907"/>
                  </a:cubicBezTo>
                  <a:lnTo>
                    <a:pt x="158810" y="175345"/>
                  </a:lnTo>
                  <a:lnTo>
                    <a:pt x="110359" y="175345"/>
                  </a:lnTo>
                  <a:lnTo>
                    <a:pt x="110359" y="77290"/>
                  </a:lnTo>
                  <a:cubicBezTo>
                    <a:pt x="110359" y="54603"/>
                    <a:pt x="99977" y="43452"/>
                    <a:pt x="80751" y="43452"/>
                  </a:cubicBezTo>
                  <a:cubicBezTo>
                    <a:pt x="61524" y="43452"/>
                    <a:pt x="48450" y="56910"/>
                    <a:pt x="48450" y="78444"/>
                  </a:cubicBezTo>
                  <a:lnTo>
                    <a:pt x="48450" y="175345"/>
                  </a:lnTo>
                  <a:lnTo>
                    <a:pt x="0" y="175345"/>
                  </a:lnTo>
                  <a:lnTo>
                    <a:pt x="0" y="5383"/>
                  </a:lnTo>
                  <a:lnTo>
                    <a:pt x="0" y="5383"/>
                  </a:lnTo>
                  <a:close/>
                </a:path>
              </a:pathLst>
            </a:custGeom>
            <a:solidFill>
              <a:schemeClr val="bg1"/>
            </a:solidFill>
            <a:ln w="0" cap="flat">
              <a:noFill/>
              <a:prstDash val="solid"/>
              <a:miter/>
            </a:ln>
          </p:spPr>
          <p:txBody>
            <a:bodyPr rtlCol="0" anchor="ctr"/>
            <a:lstStyle/>
            <a:p>
              <a:endParaRPr lang="en-AU"/>
            </a:p>
          </p:txBody>
        </p:sp>
        <p:sp>
          <p:nvSpPr>
            <p:cNvPr id="93" name="Freeform: Shape 92">
              <a:extLst>
                <a:ext uri="{FF2B5EF4-FFF2-40B4-BE49-F238E27FC236}">
                  <a16:creationId xmlns:a16="http://schemas.microsoft.com/office/drawing/2014/main" id="{0C1B2998-1666-4EA2-FDE9-700868BB078E}"/>
                </a:ext>
              </a:extLst>
            </p:cNvPr>
            <p:cNvSpPr/>
            <p:nvPr/>
          </p:nvSpPr>
          <p:spPr>
            <a:xfrm>
              <a:off x="3637079" y="475957"/>
              <a:ext cx="134584" cy="218796"/>
            </a:xfrm>
            <a:custGeom>
              <a:avLst/>
              <a:gdLst>
                <a:gd name="connsiteX0" fmla="*/ 34992 w 134584"/>
                <a:gd name="connsiteY0" fmla="*/ 174191 h 218796"/>
                <a:gd name="connsiteX1" fmla="*/ 34992 w 134584"/>
                <a:gd name="connsiteY1" fmla="*/ 91133 h 218796"/>
                <a:gd name="connsiteX2" fmla="*/ 0 w 134584"/>
                <a:gd name="connsiteY2" fmla="*/ 91133 h 218796"/>
                <a:gd name="connsiteX3" fmla="*/ 0 w 134584"/>
                <a:gd name="connsiteY3" fmla="*/ 49220 h 218796"/>
                <a:gd name="connsiteX4" fmla="*/ 34992 w 134584"/>
                <a:gd name="connsiteY4" fmla="*/ 49220 h 218796"/>
                <a:gd name="connsiteX5" fmla="*/ 34992 w 134584"/>
                <a:gd name="connsiteY5" fmla="*/ 0 h 218796"/>
                <a:gd name="connsiteX6" fmla="*/ 83443 w 134584"/>
                <a:gd name="connsiteY6" fmla="*/ 0 h 218796"/>
                <a:gd name="connsiteX7" fmla="*/ 83443 w 134584"/>
                <a:gd name="connsiteY7" fmla="*/ 49220 h 218796"/>
                <a:gd name="connsiteX8" fmla="*/ 134200 w 134584"/>
                <a:gd name="connsiteY8" fmla="*/ 49220 h 218796"/>
                <a:gd name="connsiteX9" fmla="*/ 134200 w 134584"/>
                <a:gd name="connsiteY9" fmla="*/ 91133 h 218796"/>
                <a:gd name="connsiteX10" fmla="*/ 83443 w 134584"/>
                <a:gd name="connsiteY10" fmla="*/ 91133 h 218796"/>
                <a:gd name="connsiteX11" fmla="*/ 83443 w 134584"/>
                <a:gd name="connsiteY11" fmla="*/ 162271 h 218796"/>
                <a:gd name="connsiteX12" fmla="*/ 98439 w 134584"/>
                <a:gd name="connsiteY12" fmla="*/ 176883 h 218796"/>
                <a:gd name="connsiteX13" fmla="*/ 134585 w 134584"/>
                <a:gd name="connsiteY13" fmla="*/ 176883 h 218796"/>
                <a:gd name="connsiteX14" fmla="*/ 134585 w 134584"/>
                <a:gd name="connsiteY14" fmla="*/ 218796 h 218796"/>
                <a:gd name="connsiteX15" fmla="*/ 81135 w 134584"/>
                <a:gd name="connsiteY15" fmla="*/ 218796 h 218796"/>
                <a:gd name="connsiteX16" fmla="*/ 35377 w 134584"/>
                <a:gd name="connsiteY16" fmla="*/ 173807 h 21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4584" h="218796">
                  <a:moveTo>
                    <a:pt x="34992" y="174191"/>
                  </a:moveTo>
                  <a:lnTo>
                    <a:pt x="34992" y="91133"/>
                  </a:lnTo>
                  <a:lnTo>
                    <a:pt x="0" y="91133"/>
                  </a:lnTo>
                  <a:lnTo>
                    <a:pt x="0" y="49220"/>
                  </a:lnTo>
                  <a:lnTo>
                    <a:pt x="34992" y="49220"/>
                  </a:lnTo>
                  <a:lnTo>
                    <a:pt x="34992" y="0"/>
                  </a:lnTo>
                  <a:lnTo>
                    <a:pt x="83443" y="0"/>
                  </a:lnTo>
                  <a:lnTo>
                    <a:pt x="83443" y="49220"/>
                  </a:lnTo>
                  <a:lnTo>
                    <a:pt x="134200" y="49220"/>
                  </a:lnTo>
                  <a:lnTo>
                    <a:pt x="134200" y="91133"/>
                  </a:lnTo>
                  <a:lnTo>
                    <a:pt x="83443" y="91133"/>
                  </a:lnTo>
                  <a:lnTo>
                    <a:pt x="83443" y="162271"/>
                  </a:lnTo>
                  <a:cubicBezTo>
                    <a:pt x="83443" y="172268"/>
                    <a:pt x="87288" y="176883"/>
                    <a:pt x="98439" y="176883"/>
                  </a:cubicBezTo>
                  <a:lnTo>
                    <a:pt x="134585" y="176883"/>
                  </a:lnTo>
                  <a:lnTo>
                    <a:pt x="134585" y="218796"/>
                  </a:lnTo>
                  <a:lnTo>
                    <a:pt x="81135" y="218796"/>
                  </a:lnTo>
                  <a:cubicBezTo>
                    <a:pt x="49989" y="218796"/>
                    <a:pt x="35377" y="206491"/>
                    <a:pt x="35377" y="173807"/>
                  </a:cubicBezTo>
                  <a:close/>
                </a:path>
              </a:pathLst>
            </a:custGeom>
            <a:solidFill>
              <a:schemeClr val="bg1"/>
            </a:solidFill>
            <a:ln w="0" cap="flat">
              <a:noFill/>
              <a:prstDash val="solid"/>
              <a:miter/>
            </a:ln>
          </p:spPr>
          <p:txBody>
            <a:bodyPr rtlCol="0" anchor="ctr"/>
            <a:lstStyle/>
            <a:p>
              <a:endParaRPr lang="en-AU"/>
            </a:p>
          </p:txBody>
        </p:sp>
        <p:sp>
          <p:nvSpPr>
            <p:cNvPr id="94" name="Freeform: Shape 93">
              <a:extLst>
                <a:ext uri="{FF2B5EF4-FFF2-40B4-BE49-F238E27FC236}">
                  <a16:creationId xmlns:a16="http://schemas.microsoft.com/office/drawing/2014/main" id="{B18F1F76-15BD-B8B1-7711-25426B4BA93C}"/>
                </a:ext>
              </a:extLst>
            </p:cNvPr>
            <p:cNvSpPr/>
            <p:nvPr/>
          </p:nvSpPr>
          <p:spPr>
            <a:xfrm>
              <a:off x="3792044" y="454808"/>
              <a:ext cx="50757" cy="240329"/>
            </a:xfrm>
            <a:custGeom>
              <a:avLst/>
              <a:gdLst>
                <a:gd name="connsiteX0" fmla="*/ 1538 w 50757"/>
                <a:gd name="connsiteY0" fmla="*/ 70369 h 240329"/>
                <a:gd name="connsiteX1" fmla="*/ 49989 w 50757"/>
                <a:gd name="connsiteY1" fmla="*/ 70369 h 240329"/>
                <a:gd name="connsiteX2" fmla="*/ 49989 w 50757"/>
                <a:gd name="connsiteY2" fmla="*/ 240330 h 240329"/>
                <a:gd name="connsiteX3" fmla="*/ 1538 w 50757"/>
                <a:gd name="connsiteY3" fmla="*/ 240330 h 240329"/>
                <a:gd name="connsiteX4" fmla="*/ 1538 w 50757"/>
                <a:gd name="connsiteY4" fmla="*/ 70369 h 240329"/>
                <a:gd name="connsiteX5" fmla="*/ 0 w 50757"/>
                <a:gd name="connsiteY5" fmla="*/ 0 h 240329"/>
                <a:gd name="connsiteX6" fmla="*/ 50758 w 50757"/>
                <a:gd name="connsiteY6" fmla="*/ 0 h 240329"/>
                <a:gd name="connsiteX7" fmla="*/ 50758 w 50757"/>
                <a:gd name="connsiteY7" fmla="*/ 44605 h 240329"/>
                <a:gd name="connsiteX8" fmla="*/ 0 w 50757"/>
                <a:gd name="connsiteY8" fmla="*/ 44605 h 240329"/>
                <a:gd name="connsiteX9" fmla="*/ 0 w 50757"/>
                <a:gd name="connsiteY9" fmla="*/ 0 h 24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757" h="240329">
                  <a:moveTo>
                    <a:pt x="1538" y="70369"/>
                  </a:moveTo>
                  <a:lnTo>
                    <a:pt x="49989" y="70369"/>
                  </a:lnTo>
                  <a:lnTo>
                    <a:pt x="49989" y="240330"/>
                  </a:lnTo>
                  <a:lnTo>
                    <a:pt x="1538" y="240330"/>
                  </a:lnTo>
                  <a:lnTo>
                    <a:pt x="1538" y="70369"/>
                  </a:lnTo>
                  <a:close/>
                  <a:moveTo>
                    <a:pt x="0" y="0"/>
                  </a:moveTo>
                  <a:lnTo>
                    <a:pt x="50758" y="0"/>
                  </a:lnTo>
                  <a:lnTo>
                    <a:pt x="50758" y="44605"/>
                  </a:lnTo>
                  <a:lnTo>
                    <a:pt x="0" y="44605"/>
                  </a:lnTo>
                  <a:lnTo>
                    <a:pt x="0" y="0"/>
                  </a:lnTo>
                  <a:close/>
                </a:path>
              </a:pathLst>
            </a:custGeom>
            <a:solidFill>
              <a:schemeClr val="bg1"/>
            </a:solidFill>
            <a:ln w="0" cap="flat">
              <a:noFill/>
              <a:prstDash val="solid"/>
              <a:miter/>
            </a:ln>
          </p:spPr>
          <p:txBody>
            <a:bodyPr rtlCol="0" anchor="ctr"/>
            <a:lstStyle/>
            <a:p>
              <a:endParaRPr lang="en-AU"/>
            </a:p>
          </p:txBody>
        </p:sp>
        <p:sp>
          <p:nvSpPr>
            <p:cNvPr id="95" name="Freeform: Shape 94">
              <a:extLst>
                <a:ext uri="{FF2B5EF4-FFF2-40B4-BE49-F238E27FC236}">
                  <a16:creationId xmlns:a16="http://schemas.microsoft.com/office/drawing/2014/main" id="{B8B8A62F-7B90-9FE5-C146-E67FF30D6B08}"/>
                </a:ext>
              </a:extLst>
            </p:cNvPr>
            <p:cNvSpPr/>
            <p:nvPr/>
          </p:nvSpPr>
          <p:spPr>
            <a:xfrm>
              <a:off x="3865873" y="519793"/>
              <a:ext cx="171883" cy="180343"/>
            </a:xfrm>
            <a:custGeom>
              <a:avLst/>
              <a:gdLst>
                <a:gd name="connsiteX0" fmla="*/ 72291 w 171883"/>
                <a:gd name="connsiteY0" fmla="*/ 141506 h 180343"/>
                <a:gd name="connsiteX1" fmla="*/ 106514 w 171883"/>
                <a:gd name="connsiteY1" fmla="*/ 110744 h 180343"/>
                <a:gd name="connsiteX2" fmla="*/ 106514 w 171883"/>
                <a:gd name="connsiteY2" fmla="*/ 102669 h 180343"/>
                <a:gd name="connsiteX3" fmla="*/ 70369 w 171883"/>
                <a:gd name="connsiteY3" fmla="*/ 105745 h 180343"/>
                <a:gd name="connsiteX4" fmla="*/ 48066 w 171883"/>
                <a:gd name="connsiteY4" fmla="*/ 124202 h 180343"/>
                <a:gd name="connsiteX5" fmla="*/ 72291 w 171883"/>
                <a:gd name="connsiteY5" fmla="*/ 141122 h 180343"/>
                <a:gd name="connsiteX6" fmla="*/ 72291 w 171883"/>
                <a:gd name="connsiteY6" fmla="*/ 141122 h 180343"/>
                <a:gd name="connsiteX7" fmla="*/ 0 w 171883"/>
                <a:gd name="connsiteY7" fmla="*/ 126510 h 180343"/>
                <a:gd name="connsiteX8" fmla="*/ 62678 w 171883"/>
                <a:gd name="connsiteY8" fmla="*/ 69984 h 180343"/>
                <a:gd name="connsiteX9" fmla="*/ 106514 w 171883"/>
                <a:gd name="connsiteY9" fmla="*/ 67292 h 180343"/>
                <a:gd name="connsiteX10" fmla="*/ 106514 w 171883"/>
                <a:gd name="connsiteY10" fmla="*/ 59986 h 180343"/>
                <a:gd name="connsiteX11" fmla="*/ 81520 w 171883"/>
                <a:gd name="connsiteY11" fmla="*/ 38837 h 180343"/>
                <a:gd name="connsiteX12" fmla="*/ 55757 w 171883"/>
                <a:gd name="connsiteY12" fmla="*/ 54603 h 180343"/>
                <a:gd name="connsiteX13" fmla="*/ 8075 w 171883"/>
                <a:gd name="connsiteY13" fmla="*/ 54603 h 180343"/>
                <a:gd name="connsiteX14" fmla="*/ 84981 w 171883"/>
                <a:gd name="connsiteY14" fmla="*/ 0 h 180343"/>
                <a:gd name="connsiteX15" fmla="*/ 151889 w 171883"/>
                <a:gd name="connsiteY15" fmla="*/ 56910 h 180343"/>
                <a:gd name="connsiteX16" fmla="*/ 151889 w 171883"/>
                <a:gd name="connsiteY16" fmla="*/ 132278 h 180343"/>
                <a:gd name="connsiteX17" fmla="*/ 156503 w 171883"/>
                <a:gd name="connsiteY17" fmla="*/ 137276 h 180343"/>
                <a:gd name="connsiteX18" fmla="*/ 171884 w 171883"/>
                <a:gd name="connsiteY18" fmla="*/ 137276 h 180343"/>
                <a:gd name="connsiteX19" fmla="*/ 171884 w 171883"/>
                <a:gd name="connsiteY19" fmla="*/ 175345 h 180343"/>
                <a:gd name="connsiteX20" fmla="*/ 137276 w 171883"/>
                <a:gd name="connsiteY20" fmla="*/ 175345 h 180343"/>
                <a:gd name="connsiteX21" fmla="*/ 117666 w 171883"/>
                <a:gd name="connsiteY21" fmla="*/ 158425 h 180343"/>
                <a:gd name="connsiteX22" fmla="*/ 65754 w 171883"/>
                <a:gd name="connsiteY22" fmla="*/ 180344 h 180343"/>
                <a:gd name="connsiteX23" fmla="*/ 0 w 171883"/>
                <a:gd name="connsiteY23" fmla="*/ 126125 h 180343"/>
                <a:gd name="connsiteX24" fmla="*/ 0 w 171883"/>
                <a:gd name="connsiteY24" fmla="*/ 126125 h 1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1883" h="180343">
                  <a:moveTo>
                    <a:pt x="72291" y="141506"/>
                  </a:moveTo>
                  <a:cubicBezTo>
                    <a:pt x="91133" y="141506"/>
                    <a:pt x="106514" y="131509"/>
                    <a:pt x="106514" y="110744"/>
                  </a:cubicBezTo>
                  <a:lnTo>
                    <a:pt x="106514" y="102669"/>
                  </a:lnTo>
                  <a:lnTo>
                    <a:pt x="70369" y="105745"/>
                  </a:lnTo>
                  <a:cubicBezTo>
                    <a:pt x="54987" y="107283"/>
                    <a:pt x="48066" y="114974"/>
                    <a:pt x="48066" y="124202"/>
                  </a:cubicBezTo>
                  <a:cubicBezTo>
                    <a:pt x="48066" y="134585"/>
                    <a:pt x="56526" y="141122"/>
                    <a:pt x="72291" y="141122"/>
                  </a:cubicBezTo>
                  <a:lnTo>
                    <a:pt x="72291" y="141122"/>
                  </a:lnTo>
                  <a:close/>
                  <a:moveTo>
                    <a:pt x="0" y="126510"/>
                  </a:moveTo>
                  <a:cubicBezTo>
                    <a:pt x="0" y="94209"/>
                    <a:pt x="21149" y="72676"/>
                    <a:pt x="62678" y="69984"/>
                  </a:cubicBezTo>
                  <a:lnTo>
                    <a:pt x="106514" y="67292"/>
                  </a:lnTo>
                  <a:lnTo>
                    <a:pt x="106514" y="59986"/>
                  </a:lnTo>
                  <a:cubicBezTo>
                    <a:pt x="106514" y="45374"/>
                    <a:pt x="98824" y="38837"/>
                    <a:pt x="81520" y="38837"/>
                  </a:cubicBezTo>
                  <a:cubicBezTo>
                    <a:pt x="64216" y="38837"/>
                    <a:pt x="57679" y="43836"/>
                    <a:pt x="55757" y="54603"/>
                  </a:cubicBezTo>
                  <a:lnTo>
                    <a:pt x="8075" y="54603"/>
                  </a:lnTo>
                  <a:cubicBezTo>
                    <a:pt x="11536" y="19995"/>
                    <a:pt x="35377" y="0"/>
                    <a:pt x="84981" y="0"/>
                  </a:cubicBezTo>
                  <a:cubicBezTo>
                    <a:pt x="126894" y="0"/>
                    <a:pt x="151889" y="20764"/>
                    <a:pt x="151889" y="56910"/>
                  </a:cubicBezTo>
                  <a:lnTo>
                    <a:pt x="151889" y="132278"/>
                  </a:lnTo>
                  <a:cubicBezTo>
                    <a:pt x="151889" y="135354"/>
                    <a:pt x="153427" y="137276"/>
                    <a:pt x="156503" y="137276"/>
                  </a:cubicBezTo>
                  <a:lnTo>
                    <a:pt x="171884" y="137276"/>
                  </a:lnTo>
                  <a:lnTo>
                    <a:pt x="171884" y="175345"/>
                  </a:lnTo>
                  <a:lnTo>
                    <a:pt x="137276" y="175345"/>
                  </a:lnTo>
                  <a:cubicBezTo>
                    <a:pt x="125356" y="175345"/>
                    <a:pt x="118435" y="168808"/>
                    <a:pt x="117666" y="158425"/>
                  </a:cubicBezTo>
                  <a:cubicBezTo>
                    <a:pt x="108437" y="171884"/>
                    <a:pt x="89210" y="180344"/>
                    <a:pt x="65754" y="180344"/>
                  </a:cubicBezTo>
                  <a:cubicBezTo>
                    <a:pt x="25763" y="180344"/>
                    <a:pt x="0" y="159579"/>
                    <a:pt x="0" y="126125"/>
                  </a:cubicBezTo>
                  <a:lnTo>
                    <a:pt x="0" y="126125"/>
                  </a:lnTo>
                  <a:close/>
                </a:path>
              </a:pathLst>
            </a:custGeom>
            <a:solidFill>
              <a:schemeClr val="bg1"/>
            </a:solidFill>
            <a:ln w="0" cap="flat">
              <a:noFill/>
              <a:prstDash val="solid"/>
              <a:miter/>
            </a:ln>
          </p:spPr>
          <p:txBody>
            <a:bodyPr rtlCol="0" anchor="ctr"/>
            <a:lstStyle/>
            <a:p>
              <a:endParaRPr lang="en-AU"/>
            </a:p>
          </p:txBody>
        </p:sp>
        <p:sp>
          <p:nvSpPr>
            <p:cNvPr id="96" name="Freeform: Shape 95">
              <a:extLst>
                <a:ext uri="{FF2B5EF4-FFF2-40B4-BE49-F238E27FC236}">
                  <a16:creationId xmlns:a16="http://schemas.microsoft.com/office/drawing/2014/main" id="{A2256887-3C4B-5D41-515E-8456551BF235}"/>
                </a:ext>
              </a:extLst>
            </p:cNvPr>
            <p:cNvSpPr/>
            <p:nvPr/>
          </p:nvSpPr>
          <p:spPr>
            <a:xfrm>
              <a:off x="4055830" y="454039"/>
              <a:ext cx="78059" cy="241098"/>
            </a:xfrm>
            <a:custGeom>
              <a:avLst/>
              <a:gdLst>
                <a:gd name="connsiteX0" fmla="*/ 0 w 78059"/>
                <a:gd name="connsiteY0" fmla="*/ 205722 h 241098"/>
                <a:gd name="connsiteX1" fmla="*/ 0 w 78059"/>
                <a:gd name="connsiteY1" fmla="*/ 0 h 241098"/>
                <a:gd name="connsiteX2" fmla="*/ 48451 w 78059"/>
                <a:gd name="connsiteY2" fmla="*/ 0 h 241098"/>
                <a:gd name="connsiteX3" fmla="*/ 48451 w 78059"/>
                <a:gd name="connsiteY3" fmla="*/ 188419 h 241098"/>
                <a:gd name="connsiteX4" fmla="*/ 59217 w 78059"/>
                <a:gd name="connsiteY4" fmla="*/ 199185 h 241098"/>
                <a:gd name="connsiteX5" fmla="*/ 78059 w 78059"/>
                <a:gd name="connsiteY5" fmla="*/ 199185 h 241098"/>
                <a:gd name="connsiteX6" fmla="*/ 78059 w 78059"/>
                <a:gd name="connsiteY6" fmla="*/ 241099 h 241098"/>
                <a:gd name="connsiteX7" fmla="*/ 38453 w 78059"/>
                <a:gd name="connsiteY7" fmla="*/ 241099 h 241098"/>
                <a:gd name="connsiteX8" fmla="*/ 0 w 78059"/>
                <a:gd name="connsiteY8" fmla="*/ 205722 h 241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059" h="241098">
                  <a:moveTo>
                    <a:pt x="0" y="205722"/>
                  </a:moveTo>
                  <a:lnTo>
                    <a:pt x="0" y="0"/>
                  </a:lnTo>
                  <a:lnTo>
                    <a:pt x="48451" y="0"/>
                  </a:lnTo>
                  <a:lnTo>
                    <a:pt x="48451" y="188419"/>
                  </a:lnTo>
                  <a:cubicBezTo>
                    <a:pt x="48451" y="195725"/>
                    <a:pt x="51142" y="199185"/>
                    <a:pt x="59217" y="199185"/>
                  </a:cubicBezTo>
                  <a:lnTo>
                    <a:pt x="78059" y="199185"/>
                  </a:lnTo>
                  <a:lnTo>
                    <a:pt x="78059" y="241099"/>
                  </a:lnTo>
                  <a:lnTo>
                    <a:pt x="38453" y="241099"/>
                  </a:lnTo>
                  <a:cubicBezTo>
                    <a:pt x="12305" y="241099"/>
                    <a:pt x="0" y="231101"/>
                    <a:pt x="0" y="205722"/>
                  </a:cubicBezTo>
                  <a:close/>
                </a:path>
              </a:pathLst>
            </a:custGeom>
            <a:solidFill>
              <a:schemeClr val="bg1"/>
            </a:solidFill>
            <a:ln w="0" cap="flat">
              <a:noFill/>
              <a:prstDash val="solid"/>
              <a:miter/>
            </a:ln>
          </p:spPr>
          <p:txBody>
            <a:bodyPr rtlCol="0" anchor="ctr"/>
            <a:lstStyle/>
            <a:p>
              <a:endParaRPr lang="en-AU"/>
            </a:p>
          </p:txBody>
        </p:sp>
        <p:sp>
          <p:nvSpPr>
            <p:cNvPr id="97" name="Freeform: Shape 96">
              <a:extLst>
                <a:ext uri="{FF2B5EF4-FFF2-40B4-BE49-F238E27FC236}">
                  <a16:creationId xmlns:a16="http://schemas.microsoft.com/office/drawing/2014/main" id="{18AD9AC6-0E04-B023-3161-AE6547C4D4C5}"/>
                </a:ext>
              </a:extLst>
            </p:cNvPr>
            <p:cNvSpPr/>
            <p:nvPr/>
          </p:nvSpPr>
          <p:spPr>
            <a:xfrm>
              <a:off x="2761509" y="740512"/>
              <a:ext cx="156502" cy="240714"/>
            </a:xfrm>
            <a:custGeom>
              <a:avLst/>
              <a:gdLst>
                <a:gd name="connsiteX0" fmla="*/ 0 w 156502"/>
                <a:gd name="connsiteY0" fmla="*/ 0 h 240714"/>
                <a:gd name="connsiteX1" fmla="*/ 156503 w 156502"/>
                <a:gd name="connsiteY1" fmla="*/ 0 h 240714"/>
                <a:gd name="connsiteX2" fmla="*/ 156503 w 156502"/>
                <a:gd name="connsiteY2" fmla="*/ 46143 h 240714"/>
                <a:gd name="connsiteX3" fmla="*/ 49604 w 156502"/>
                <a:gd name="connsiteY3" fmla="*/ 46143 h 240714"/>
                <a:gd name="connsiteX4" fmla="*/ 49604 w 156502"/>
                <a:gd name="connsiteY4" fmla="*/ 91518 h 240714"/>
                <a:gd name="connsiteX5" fmla="*/ 156503 w 156502"/>
                <a:gd name="connsiteY5" fmla="*/ 91518 h 240714"/>
                <a:gd name="connsiteX6" fmla="*/ 156503 w 156502"/>
                <a:gd name="connsiteY6" fmla="*/ 138045 h 240714"/>
                <a:gd name="connsiteX7" fmla="*/ 49604 w 156502"/>
                <a:gd name="connsiteY7" fmla="*/ 138045 h 240714"/>
                <a:gd name="connsiteX8" fmla="*/ 49604 w 156502"/>
                <a:gd name="connsiteY8" fmla="*/ 194187 h 240714"/>
                <a:gd name="connsiteX9" fmla="*/ 156503 w 156502"/>
                <a:gd name="connsiteY9" fmla="*/ 194187 h 240714"/>
                <a:gd name="connsiteX10" fmla="*/ 156503 w 156502"/>
                <a:gd name="connsiteY10" fmla="*/ 240714 h 240714"/>
                <a:gd name="connsiteX11" fmla="*/ 0 w 156502"/>
                <a:gd name="connsiteY11" fmla="*/ 240714 h 240714"/>
                <a:gd name="connsiteX12" fmla="*/ 0 w 156502"/>
                <a:gd name="connsiteY12" fmla="*/ 0 h 240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502" h="240714">
                  <a:moveTo>
                    <a:pt x="0" y="0"/>
                  </a:moveTo>
                  <a:lnTo>
                    <a:pt x="156503" y="0"/>
                  </a:lnTo>
                  <a:lnTo>
                    <a:pt x="156503" y="46143"/>
                  </a:lnTo>
                  <a:lnTo>
                    <a:pt x="49604" y="46143"/>
                  </a:lnTo>
                  <a:lnTo>
                    <a:pt x="49604" y="91518"/>
                  </a:lnTo>
                  <a:lnTo>
                    <a:pt x="156503" y="91518"/>
                  </a:lnTo>
                  <a:lnTo>
                    <a:pt x="156503" y="138045"/>
                  </a:lnTo>
                  <a:lnTo>
                    <a:pt x="49604" y="138045"/>
                  </a:lnTo>
                  <a:lnTo>
                    <a:pt x="49604" y="194187"/>
                  </a:lnTo>
                  <a:lnTo>
                    <a:pt x="156503" y="194187"/>
                  </a:lnTo>
                  <a:lnTo>
                    <a:pt x="156503" y="240714"/>
                  </a:lnTo>
                  <a:lnTo>
                    <a:pt x="0" y="240714"/>
                  </a:lnTo>
                  <a:lnTo>
                    <a:pt x="0" y="0"/>
                  </a:lnTo>
                  <a:close/>
                </a:path>
              </a:pathLst>
            </a:custGeom>
            <a:solidFill>
              <a:schemeClr val="bg1"/>
            </a:solidFill>
            <a:ln w="0" cap="flat">
              <a:noFill/>
              <a:prstDash val="solid"/>
              <a:miter/>
            </a:ln>
          </p:spPr>
          <p:txBody>
            <a:bodyPr rtlCol="0" anchor="ctr"/>
            <a:lstStyle/>
            <a:p>
              <a:endParaRPr lang="en-AU"/>
            </a:p>
          </p:txBody>
        </p:sp>
        <p:sp>
          <p:nvSpPr>
            <p:cNvPr id="98" name="Freeform: Shape 97">
              <a:extLst>
                <a:ext uri="{FF2B5EF4-FFF2-40B4-BE49-F238E27FC236}">
                  <a16:creationId xmlns:a16="http://schemas.microsoft.com/office/drawing/2014/main" id="{DFC64E36-D660-A500-18CF-CAEA57C52209}"/>
                </a:ext>
              </a:extLst>
            </p:cNvPr>
            <p:cNvSpPr/>
            <p:nvPr/>
          </p:nvSpPr>
          <p:spPr>
            <a:xfrm>
              <a:off x="2948390" y="806266"/>
              <a:ext cx="158810" cy="175344"/>
            </a:xfrm>
            <a:custGeom>
              <a:avLst/>
              <a:gdLst>
                <a:gd name="connsiteX0" fmla="*/ 0 w 158810"/>
                <a:gd name="connsiteY0" fmla="*/ 4999 h 175344"/>
                <a:gd name="connsiteX1" fmla="*/ 42683 w 158810"/>
                <a:gd name="connsiteY1" fmla="*/ 4999 h 175344"/>
                <a:gd name="connsiteX2" fmla="*/ 42683 w 158810"/>
                <a:gd name="connsiteY2" fmla="*/ 22303 h 175344"/>
                <a:gd name="connsiteX3" fmla="*/ 90749 w 158810"/>
                <a:gd name="connsiteY3" fmla="*/ 0 h 175344"/>
                <a:gd name="connsiteX4" fmla="*/ 158810 w 158810"/>
                <a:gd name="connsiteY4" fmla="*/ 71907 h 175344"/>
                <a:gd name="connsiteX5" fmla="*/ 158810 w 158810"/>
                <a:gd name="connsiteY5" fmla="*/ 175345 h 175344"/>
                <a:gd name="connsiteX6" fmla="*/ 110360 w 158810"/>
                <a:gd name="connsiteY6" fmla="*/ 175345 h 175344"/>
                <a:gd name="connsiteX7" fmla="*/ 110360 w 158810"/>
                <a:gd name="connsiteY7" fmla="*/ 77290 h 175344"/>
                <a:gd name="connsiteX8" fmla="*/ 80751 w 158810"/>
                <a:gd name="connsiteY8" fmla="*/ 43452 h 175344"/>
                <a:gd name="connsiteX9" fmla="*/ 48451 w 158810"/>
                <a:gd name="connsiteY9" fmla="*/ 78444 h 175344"/>
                <a:gd name="connsiteX10" fmla="*/ 48451 w 158810"/>
                <a:gd name="connsiteY10" fmla="*/ 175345 h 175344"/>
                <a:gd name="connsiteX11" fmla="*/ 0 w 158810"/>
                <a:gd name="connsiteY11" fmla="*/ 175345 h 175344"/>
                <a:gd name="connsiteX12" fmla="*/ 0 w 158810"/>
                <a:gd name="connsiteY12" fmla="*/ 5383 h 175344"/>
                <a:gd name="connsiteX13" fmla="*/ 0 w 158810"/>
                <a:gd name="connsiteY13" fmla="*/ 5383 h 17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8810" h="175344">
                  <a:moveTo>
                    <a:pt x="0" y="4999"/>
                  </a:moveTo>
                  <a:lnTo>
                    <a:pt x="42683" y="4999"/>
                  </a:lnTo>
                  <a:lnTo>
                    <a:pt x="42683" y="22303"/>
                  </a:lnTo>
                  <a:cubicBezTo>
                    <a:pt x="52680" y="7691"/>
                    <a:pt x="71138" y="0"/>
                    <a:pt x="90749" y="0"/>
                  </a:cubicBezTo>
                  <a:cubicBezTo>
                    <a:pt x="132662" y="0"/>
                    <a:pt x="158810" y="26917"/>
                    <a:pt x="158810" y="71907"/>
                  </a:cubicBezTo>
                  <a:lnTo>
                    <a:pt x="158810" y="175345"/>
                  </a:lnTo>
                  <a:lnTo>
                    <a:pt x="110360" y="175345"/>
                  </a:lnTo>
                  <a:lnTo>
                    <a:pt x="110360" y="77290"/>
                  </a:lnTo>
                  <a:cubicBezTo>
                    <a:pt x="110360" y="54603"/>
                    <a:pt x="99977" y="43452"/>
                    <a:pt x="80751" y="43452"/>
                  </a:cubicBezTo>
                  <a:cubicBezTo>
                    <a:pt x="61524" y="43452"/>
                    <a:pt x="48451" y="56910"/>
                    <a:pt x="48451" y="78444"/>
                  </a:cubicBezTo>
                  <a:lnTo>
                    <a:pt x="48451" y="175345"/>
                  </a:lnTo>
                  <a:lnTo>
                    <a:pt x="0" y="175345"/>
                  </a:lnTo>
                  <a:lnTo>
                    <a:pt x="0" y="5383"/>
                  </a:lnTo>
                  <a:lnTo>
                    <a:pt x="0" y="5383"/>
                  </a:lnTo>
                  <a:close/>
                </a:path>
              </a:pathLst>
            </a:custGeom>
            <a:solidFill>
              <a:schemeClr val="bg1"/>
            </a:solidFill>
            <a:ln w="0" cap="flat">
              <a:noFill/>
              <a:prstDash val="solid"/>
              <a:miter/>
            </a:ln>
          </p:spPr>
          <p:txBody>
            <a:bodyPr rtlCol="0" anchor="ctr"/>
            <a:lstStyle/>
            <a:p>
              <a:endParaRPr lang="en-AU"/>
            </a:p>
          </p:txBody>
        </p:sp>
        <p:sp>
          <p:nvSpPr>
            <p:cNvPr id="99" name="Freeform: Shape 98">
              <a:extLst>
                <a:ext uri="{FF2B5EF4-FFF2-40B4-BE49-F238E27FC236}">
                  <a16:creationId xmlns:a16="http://schemas.microsoft.com/office/drawing/2014/main" id="{5BA61563-D464-4F40-18BC-1DFFD8AC507C}"/>
                </a:ext>
              </a:extLst>
            </p:cNvPr>
            <p:cNvSpPr/>
            <p:nvPr/>
          </p:nvSpPr>
          <p:spPr>
            <a:xfrm>
              <a:off x="3128733" y="805882"/>
              <a:ext cx="169961" cy="180343"/>
            </a:xfrm>
            <a:custGeom>
              <a:avLst/>
              <a:gdLst>
                <a:gd name="connsiteX0" fmla="*/ 121511 w 169961"/>
                <a:gd name="connsiteY0" fmla="*/ 71138 h 180343"/>
                <a:gd name="connsiteX1" fmla="*/ 121511 w 169961"/>
                <a:gd name="connsiteY1" fmla="*/ 70369 h 180343"/>
                <a:gd name="connsiteX2" fmla="*/ 85365 w 169961"/>
                <a:gd name="connsiteY2" fmla="*/ 38068 h 180343"/>
                <a:gd name="connsiteX3" fmla="*/ 47681 w 169961"/>
                <a:gd name="connsiteY3" fmla="*/ 71138 h 180343"/>
                <a:gd name="connsiteX4" fmla="*/ 121511 w 169961"/>
                <a:gd name="connsiteY4" fmla="*/ 71138 h 180343"/>
                <a:gd name="connsiteX5" fmla="*/ 385 w 169961"/>
                <a:gd name="connsiteY5" fmla="*/ 89210 h 180343"/>
                <a:gd name="connsiteX6" fmla="*/ 85365 w 169961"/>
                <a:gd name="connsiteY6" fmla="*/ 0 h 180343"/>
                <a:gd name="connsiteX7" fmla="*/ 169961 w 169961"/>
                <a:gd name="connsiteY7" fmla="*/ 87672 h 180343"/>
                <a:gd name="connsiteX8" fmla="*/ 168808 w 169961"/>
                <a:gd name="connsiteY8" fmla="*/ 107283 h 180343"/>
                <a:gd name="connsiteX9" fmla="*/ 47681 w 169961"/>
                <a:gd name="connsiteY9" fmla="*/ 107283 h 180343"/>
                <a:gd name="connsiteX10" fmla="*/ 87288 w 169961"/>
                <a:gd name="connsiteY10" fmla="*/ 140353 h 180343"/>
                <a:gd name="connsiteX11" fmla="*/ 117281 w 169961"/>
                <a:gd name="connsiteY11" fmla="*/ 124587 h 180343"/>
                <a:gd name="connsiteX12" fmla="*/ 166885 w 169961"/>
                <a:gd name="connsiteY12" fmla="*/ 124587 h 180343"/>
                <a:gd name="connsiteX13" fmla="*/ 86903 w 169961"/>
                <a:gd name="connsiteY13" fmla="*/ 180344 h 180343"/>
                <a:gd name="connsiteX14" fmla="*/ 0 w 169961"/>
                <a:gd name="connsiteY14" fmla="*/ 89210 h 180343"/>
                <a:gd name="connsiteX15" fmla="*/ 0 w 169961"/>
                <a:gd name="connsiteY15" fmla="*/ 89210 h 1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9961" h="180343">
                  <a:moveTo>
                    <a:pt x="121511" y="71138"/>
                  </a:moveTo>
                  <a:lnTo>
                    <a:pt x="121511" y="70369"/>
                  </a:lnTo>
                  <a:cubicBezTo>
                    <a:pt x="121511" y="51142"/>
                    <a:pt x="109206" y="38068"/>
                    <a:pt x="85365" y="38068"/>
                  </a:cubicBezTo>
                  <a:cubicBezTo>
                    <a:pt x="61524" y="38068"/>
                    <a:pt x="49220" y="51142"/>
                    <a:pt x="47681" y="71138"/>
                  </a:cubicBezTo>
                  <a:lnTo>
                    <a:pt x="121511" y="71138"/>
                  </a:lnTo>
                  <a:close/>
                  <a:moveTo>
                    <a:pt x="385" y="89210"/>
                  </a:moveTo>
                  <a:cubicBezTo>
                    <a:pt x="385" y="34992"/>
                    <a:pt x="34992" y="0"/>
                    <a:pt x="85365" y="0"/>
                  </a:cubicBezTo>
                  <a:cubicBezTo>
                    <a:pt x="135738" y="0"/>
                    <a:pt x="169961" y="33838"/>
                    <a:pt x="169961" y="87672"/>
                  </a:cubicBezTo>
                  <a:cubicBezTo>
                    <a:pt x="169961" y="93825"/>
                    <a:pt x="169961" y="99977"/>
                    <a:pt x="168808" y="107283"/>
                  </a:cubicBezTo>
                  <a:lnTo>
                    <a:pt x="47681" y="107283"/>
                  </a:lnTo>
                  <a:cubicBezTo>
                    <a:pt x="49604" y="128432"/>
                    <a:pt x="63832" y="140353"/>
                    <a:pt x="87288" y="140353"/>
                  </a:cubicBezTo>
                  <a:cubicBezTo>
                    <a:pt x="102669" y="140353"/>
                    <a:pt x="113051" y="133816"/>
                    <a:pt x="117281" y="124587"/>
                  </a:cubicBezTo>
                  <a:lnTo>
                    <a:pt x="166885" y="124587"/>
                  </a:lnTo>
                  <a:cubicBezTo>
                    <a:pt x="156887" y="158425"/>
                    <a:pt x="130739" y="180344"/>
                    <a:pt x="86903" y="180344"/>
                  </a:cubicBezTo>
                  <a:cubicBezTo>
                    <a:pt x="34607" y="180344"/>
                    <a:pt x="0" y="144198"/>
                    <a:pt x="0" y="89210"/>
                  </a:cubicBezTo>
                  <a:lnTo>
                    <a:pt x="0" y="89210"/>
                  </a:lnTo>
                  <a:close/>
                </a:path>
              </a:pathLst>
            </a:custGeom>
            <a:solidFill>
              <a:schemeClr val="bg1"/>
            </a:solidFill>
            <a:ln w="0" cap="flat">
              <a:noFill/>
              <a:prstDash val="solid"/>
              <a:miter/>
            </a:ln>
          </p:spPr>
          <p:txBody>
            <a:bodyPr rtlCol="0" anchor="ctr"/>
            <a:lstStyle/>
            <a:p>
              <a:endParaRPr lang="en-AU"/>
            </a:p>
          </p:txBody>
        </p:sp>
        <p:sp>
          <p:nvSpPr>
            <p:cNvPr id="100" name="Freeform: Shape 99">
              <a:extLst>
                <a:ext uri="{FF2B5EF4-FFF2-40B4-BE49-F238E27FC236}">
                  <a16:creationId xmlns:a16="http://schemas.microsoft.com/office/drawing/2014/main" id="{68B06684-7015-7301-14B1-548ABB982C1F}"/>
                </a:ext>
              </a:extLst>
            </p:cNvPr>
            <p:cNvSpPr/>
            <p:nvPr/>
          </p:nvSpPr>
          <p:spPr>
            <a:xfrm>
              <a:off x="3323689" y="811265"/>
              <a:ext cx="112666" cy="169961"/>
            </a:xfrm>
            <a:custGeom>
              <a:avLst/>
              <a:gdLst>
                <a:gd name="connsiteX0" fmla="*/ 0 w 112666"/>
                <a:gd name="connsiteY0" fmla="*/ 0 h 169961"/>
                <a:gd name="connsiteX1" fmla="*/ 42683 w 112666"/>
                <a:gd name="connsiteY1" fmla="*/ 0 h 169961"/>
                <a:gd name="connsiteX2" fmla="*/ 42683 w 112666"/>
                <a:gd name="connsiteY2" fmla="*/ 29993 h 169961"/>
                <a:gd name="connsiteX3" fmla="*/ 82289 w 112666"/>
                <a:gd name="connsiteY3" fmla="*/ 0 h 169961"/>
                <a:gd name="connsiteX4" fmla="*/ 112667 w 112666"/>
                <a:gd name="connsiteY4" fmla="*/ 0 h 169961"/>
                <a:gd name="connsiteX5" fmla="*/ 112667 w 112666"/>
                <a:gd name="connsiteY5" fmla="*/ 41913 h 169961"/>
                <a:gd name="connsiteX6" fmla="*/ 76521 w 112666"/>
                <a:gd name="connsiteY6" fmla="*/ 41913 h 169961"/>
                <a:gd name="connsiteX7" fmla="*/ 48450 w 112666"/>
                <a:gd name="connsiteY7" fmla="*/ 70753 h 169961"/>
                <a:gd name="connsiteX8" fmla="*/ 48450 w 112666"/>
                <a:gd name="connsiteY8" fmla="*/ 169961 h 169961"/>
                <a:gd name="connsiteX9" fmla="*/ 0 w 112666"/>
                <a:gd name="connsiteY9" fmla="*/ 169961 h 169961"/>
                <a:gd name="connsiteX10" fmla="*/ 0 w 112666"/>
                <a:gd name="connsiteY10" fmla="*/ 0 h 169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666" h="169961">
                  <a:moveTo>
                    <a:pt x="0" y="0"/>
                  </a:moveTo>
                  <a:lnTo>
                    <a:pt x="42683" y="0"/>
                  </a:lnTo>
                  <a:lnTo>
                    <a:pt x="42683" y="29993"/>
                  </a:lnTo>
                  <a:cubicBezTo>
                    <a:pt x="46912" y="10767"/>
                    <a:pt x="60755" y="0"/>
                    <a:pt x="82289" y="0"/>
                  </a:cubicBezTo>
                  <a:lnTo>
                    <a:pt x="112667" y="0"/>
                  </a:lnTo>
                  <a:lnTo>
                    <a:pt x="112667" y="41913"/>
                  </a:lnTo>
                  <a:lnTo>
                    <a:pt x="76521" y="41913"/>
                  </a:lnTo>
                  <a:cubicBezTo>
                    <a:pt x="57679" y="41913"/>
                    <a:pt x="48450" y="51527"/>
                    <a:pt x="48450" y="70753"/>
                  </a:cubicBezTo>
                  <a:lnTo>
                    <a:pt x="48450" y="169961"/>
                  </a:lnTo>
                  <a:lnTo>
                    <a:pt x="0" y="169961"/>
                  </a:lnTo>
                  <a:lnTo>
                    <a:pt x="0" y="0"/>
                  </a:lnTo>
                  <a:close/>
                </a:path>
              </a:pathLst>
            </a:custGeom>
            <a:solidFill>
              <a:schemeClr val="bg1"/>
            </a:solidFill>
            <a:ln w="0" cap="flat">
              <a:noFill/>
              <a:prstDash val="solid"/>
              <a:miter/>
            </a:ln>
          </p:spPr>
          <p:txBody>
            <a:bodyPr rtlCol="0" anchor="ctr"/>
            <a:lstStyle/>
            <a:p>
              <a:endParaRPr lang="en-AU"/>
            </a:p>
          </p:txBody>
        </p:sp>
        <p:sp>
          <p:nvSpPr>
            <p:cNvPr id="101" name="Freeform: Shape 100">
              <a:extLst>
                <a:ext uri="{FF2B5EF4-FFF2-40B4-BE49-F238E27FC236}">
                  <a16:creationId xmlns:a16="http://schemas.microsoft.com/office/drawing/2014/main" id="{73D3D2A1-4EFD-4FED-CD84-CBA1C6334DCB}"/>
                </a:ext>
              </a:extLst>
            </p:cNvPr>
            <p:cNvSpPr/>
            <p:nvPr/>
          </p:nvSpPr>
          <p:spPr>
            <a:xfrm>
              <a:off x="3435586" y="805882"/>
              <a:ext cx="189572" cy="236869"/>
            </a:xfrm>
            <a:custGeom>
              <a:avLst/>
              <a:gdLst>
                <a:gd name="connsiteX0" fmla="*/ 83827 w 189572"/>
                <a:gd name="connsiteY0" fmla="*/ 84212 h 236869"/>
                <a:gd name="connsiteX1" fmla="*/ 109206 w 189572"/>
                <a:gd name="connsiteY1" fmla="*/ 60371 h 236869"/>
                <a:gd name="connsiteX2" fmla="*/ 83827 w 189572"/>
                <a:gd name="connsiteY2" fmla="*/ 36146 h 236869"/>
                <a:gd name="connsiteX3" fmla="*/ 58064 w 189572"/>
                <a:gd name="connsiteY3" fmla="*/ 60371 h 236869"/>
                <a:gd name="connsiteX4" fmla="*/ 83827 w 189572"/>
                <a:gd name="connsiteY4" fmla="*/ 84212 h 236869"/>
                <a:gd name="connsiteX5" fmla="*/ 61909 w 189572"/>
                <a:gd name="connsiteY5" fmla="*/ 201877 h 236869"/>
                <a:gd name="connsiteX6" fmla="*/ 113436 w 189572"/>
                <a:gd name="connsiteY6" fmla="*/ 201877 h 236869"/>
                <a:gd name="connsiteX7" fmla="*/ 129201 w 189572"/>
                <a:gd name="connsiteY7" fmla="*/ 188034 h 236869"/>
                <a:gd name="connsiteX8" fmla="*/ 113820 w 189572"/>
                <a:gd name="connsiteY8" fmla="*/ 175345 h 236869"/>
                <a:gd name="connsiteX9" fmla="*/ 61909 w 189572"/>
                <a:gd name="connsiteY9" fmla="*/ 175345 h 236869"/>
                <a:gd name="connsiteX10" fmla="*/ 45374 w 189572"/>
                <a:gd name="connsiteY10" fmla="*/ 188803 h 236869"/>
                <a:gd name="connsiteX11" fmla="*/ 61524 w 189572"/>
                <a:gd name="connsiteY11" fmla="*/ 201877 h 236869"/>
                <a:gd name="connsiteX12" fmla="*/ 0 w 189572"/>
                <a:gd name="connsiteY12" fmla="*/ 194187 h 236869"/>
                <a:gd name="connsiteX13" fmla="*/ 20764 w 189572"/>
                <a:gd name="connsiteY13" fmla="*/ 159964 h 236869"/>
                <a:gd name="connsiteX14" fmla="*/ 6537 w 189572"/>
                <a:gd name="connsiteY14" fmla="*/ 132278 h 236869"/>
                <a:gd name="connsiteX15" fmla="*/ 33454 w 189572"/>
                <a:gd name="connsiteY15" fmla="*/ 99208 h 236869"/>
                <a:gd name="connsiteX16" fmla="*/ 13074 w 189572"/>
                <a:gd name="connsiteY16" fmla="*/ 58064 h 236869"/>
                <a:gd name="connsiteX17" fmla="*/ 83442 w 189572"/>
                <a:gd name="connsiteY17" fmla="*/ 0 h 236869"/>
                <a:gd name="connsiteX18" fmla="*/ 141891 w 189572"/>
                <a:gd name="connsiteY18" fmla="*/ 31531 h 236869"/>
                <a:gd name="connsiteX19" fmla="*/ 141891 w 189572"/>
                <a:gd name="connsiteY19" fmla="*/ 26532 h 236869"/>
                <a:gd name="connsiteX20" fmla="*/ 163809 w 189572"/>
                <a:gd name="connsiteY20" fmla="*/ 5383 h 236869"/>
                <a:gd name="connsiteX21" fmla="*/ 189572 w 189572"/>
                <a:gd name="connsiteY21" fmla="*/ 5383 h 236869"/>
                <a:gd name="connsiteX22" fmla="*/ 189572 w 189572"/>
                <a:gd name="connsiteY22" fmla="*/ 47297 h 236869"/>
                <a:gd name="connsiteX23" fmla="*/ 160348 w 189572"/>
                <a:gd name="connsiteY23" fmla="*/ 47297 h 236869"/>
                <a:gd name="connsiteX24" fmla="*/ 154580 w 189572"/>
                <a:gd name="connsiteY24" fmla="*/ 53834 h 236869"/>
                <a:gd name="connsiteX25" fmla="*/ 154580 w 189572"/>
                <a:gd name="connsiteY25" fmla="*/ 61909 h 236869"/>
                <a:gd name="connsiteX26" fmla="*/ 86903 w 189572"/>
                <a:gd name="connsiteY26" fmla="*/ 119973 h 236869"/>
                <a:gd name="connsiteX27" fmla="*/ 59602 w 189572"/>
                <a:gd name="connsiteY27" fmla="*/ 119973 h 236869"/>
                <a:gd name="connsiteX28" fmla="*/ 48066 w 189572"/>
                <a:gd name="connsiteY28" fmla="*/ 129970 h 236869"/>
                <a:gd name="connsiteX29" fmla="*/ 59602 w 189572"/>
                <a:gd name="connsiteY29" fmla="*/ 139584 h 236869"/>
                <a:gd name="connsiteX30" fmla="*/ 118050 w 189572"/>
                <a:gd name="connsiteY30" fmla="*/ 139584 h 236869"/>
                <a:gd name="connsiteX31" fmla="*/ 174960 w 189572"/>
                <a:gd name="connsiteY31" fmla="*/ 185342 h 236869"/>
                <a:gd name="connsiteX32" fmla="*/ 117281 w 189572"/>
                <a:gd name="connsiteY32" fmla="*/ 236869 h 236869"/>
                <a:gd name="connsiteX33" fmla="*/ 55372 w 189572"/>
                <a:gd name="connsiteY33" fmla="*/ 236869 h 236869"/>
                <a:gd name="connsiteX34" fmla="*/ 384 w 189572"/>
                <a:gd name="connsiteY34" fmla="*/ 193417 h 236869"/>
                <a:gd name="connsiteX35" fmla="*/ 384 w 189572"/>
                <a:gd name="connsiteY35" fmla="*/ 193417 h 23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9572" h="236869">
                  <a:moveTo>
                    <a:pt x="83827" y="84212"/>
                  </a:moveTo>
                  <a:cubicBezTo>
                    <a:pt x="99208" y="84212"/>
                    <a:pt x="109206" y="74598"/>
                    <a:pt x="109206" y="60371"/>
                  </a:cubicBezTo>
                  <a:cubicBezTo>
                    <a:pt x="109206" y="46143"/>
                    <a:pt x="99208" y="36146"/>
                    <a:pt x="83827" y="36146"/>
                  </a:cubicBezTo>
                  <a:cubicBezTo>
                    <a:pt x="68446" y="36146"/>
                    <a:pt x="58064" y="45759"/>
                    <a:pt x="58064" y="60371"/>
                  </a:cubicBezTo>
                  <a:cubicBezTo>
                    <a:pt x="58064" y="74983"/>
                    <a:pt x="68061" y="84212"/>
                    <a:pt x="83827" y="84212"/>
                  </a:cubicBezTo>
                  <a:close/>
                  <a:moveTo>
                    <a:pt x="61909" y="201877"/>
                  </a:moveTo>
                  <a:lnTo>
                    <a:pt x="113436" y="201877"/>
                  </a:lnTo>
                  <a:cubicBezTo>
                    <a:pt x="122280" y="201877"/>
                    <a:pt x="129201" y="196878"/>
                    <a:pt x="129201" y="188034"/>
                  </a:cubicBezTo>
                  <a:cubicBezTo>
                    <a:pt x="129201" y="179959"/>
                    <a:pt x="123049" y="175345"/>
                    <a:pt x="113820" y="175345"/>
                  </a:cubicBezTo>
                  <a:lnTo>
                    <a:pt x="61909" y="175345"/>
                  </a:lnTo>
                  <a:cubicBezTo>
                    <a:pt x="51142" y="175345"/>
                    <a:pt x="45374" y="180728"/>
                    <a:pt x="45374" y="188803"/>
                  </a:cubicBezTo>
                  <a:cubicBezTo>
                    <a:pt x="45374" y="196878"/>
                    <a:pt x="50758" y="201877"/>
                    <a:pt x="61524" y="201877"/>
                  </a:cubicBezTo>
                  <a:close/>
                  <a:moveTo>
                    <a:pt x="0" y="194187"/>
                  </a:moveTo>
                  <a:cubicBezTo>
                    <a:pt x="0" y="180344"/>
                    <a:pt x="6922" y="168039"/>
                    <a:pt x="20764" y="159964"/>
                  </a:cubicBezTo>
                  <a:cubicBezTo>
                    <a:pt x="11920" y="153427"/>
                    <a:pt x="6537" y="143429"/>
                    <a:pt x="6537" y="132278"/>
                  </a:cubicBezTo>
                  <a:cubicBezTo>
                    <a:pt x="6537" y="119204"/>
                    <a:pt x="13843" y="105361"/>
                    <a:pt x="33454" y="99208"/>
                  </a:cubicBezTo>
                  <a:cubicBezTo>
                    <a:pt x="19611" y="88441"/>
                    <a:pt x="13074" y="73829"/>
                    <a:pt x="13074" y="58064"/>
                  </a:cubicBezTo>
                  <a:cubicBezTo>
                    <a:pt x="13074" y="25763"/>
                    <a:pt x="38068" y="0"/>
                    <a:pt x="83442" y="0"/>
                  </a:cubicBezTo>
                  <a:cubicBezTo>
                    <a:pt x="109975" y="0"/>
                    <a:pt x="133816" y="13074"/>
                    <a:pt x="141891" y="31531"/>
                  </a:cubicBezTo>
                  <a:lnTo>
                    <a:pt x="141891" y="26532"/>
                  </a:lnTo>
                  <a:cubicBezTo>
                    <a:pt x="141891" y="8844"/>
                    <a:pt x="153811" y="5383"/>
                    <a:pt x="163809" y="5383"/>
                  </a:cubicBezTo>
                  <a:lnTo>
                    <a:pt x="189572" y="5383"/>
                  </a:lnTo>
                  <a:lnTo>
                    <a:pt x="189572" y="47297"/>
                  </a:lnTo>
                  <a:lnTo>
                    <a:pt x="160348" y="47297"/>
                  </a:lnTo>
                  <a:cubicBezTo>
                    <a:pt x="156887" y="47297"/>
                    <a:pt x="154580" y="49220"/>
                    <a:pt x="154580" y="53834"/>
                  </a:cubicBezTo>
                  <a:lnTo>
                    <a:pt x="154580" y="61909"/>
                  </a:lnTo>
                  <a:cubicBezTo>
                    <a:pt x="154580" y="98439"/>
                    <a:pt x="125741" y="119973"/>
                    <a:pt x="86903" y="119973"/>
                  </a:cubicBezTo>
                  <a:lnTo>
                    <a:pt x="59602" y="119973"/>
                  </a:lnTo>
                  <a:cubicBezTo>
                    <a:pt x="52296" y="119973"/>
                    <a:pt x="48066" y="123818"/>
                    <a:pt x="48066" y="129970"/>
                  </a:cubicBezTo>
                  <a:cubicBezTo>
                    <a:pt x="48066" y="135738"/>
                    <a:pt x="52680" y="139584"/>
                    <a:pt x="59602" y="139584"/>
                  </a:cubicBezTo>
                  <a:lnTo>
                    <a:pt x="118050" y="139584"/>
                  </a:lnTo>
                  <a:cubicBezTo>
                    <a:pt x="154580" y="139584"/>
                    <a:pt x="174960" y="157272"/>
                    <a:pt x="174960" y="185342"/>
                  </a:cubicBezTo>
                  <a:cubicBezTo>
                    <a:pt x="174960" y="213413"/>
                    <a:pt x="158041" y="236869"/>
                    <a:pt x="117281" y="236869"/>
                  </a:cubicBezTo>
                  <a:lnTo>
                    <a:pt x="55372" y="236869"/>
                  </a:lnTo>
                  <a:cubicBezTo>
                    <a:pt x="15766" y="236869"/>
                    <a:pt x="384" y="216489"/>
                    <a:pt x="384" y="193417"/>
                  </a:cubicBezTo>
                  <a:lnTo>
                    <a:pt x="384" y="193417"/>
                  </a:lnTo>
                  <a:close/>
                </a:path>
              </a:pathLst>
            </a:custGeom>
            <a:solidFill>
              <a:schemeClr val="bg1"/>
            </a:solidFill>
            <a:ln w="0" cap="flat">
              <a:noFill/>
              <a:prstDash val="solid"/>
              <a:miter/>
            </a:ln>
          </p:spPr>
          <p:txBody>
            <a:bodyPr rtlCol="0" anchor="ctr"/>
            <a:lstStyle/>
            <a:p>
              <a:endParaRPr lang="en-AU"/>
            </a:p>
          </p:txBody>
        </p:sp>
        <p:sp>
          <p:nvSpPr>
            <p:cNvPr id="102" name="Freeform: Shape 101">
              <a:extLst>
                <a:ext uri="{FF2B5EF4-FFF2-40B4-BE49-F238E27FC236}">
                  <a16:creationId xmlns:a16="http://schemas.microsoft.com/office/drawing/2014/main" id="{5080B4B0-C433-B892-FDF0-BCB1620C006F}"/>
                </a:ext>
              </a:extLst>
            </p:cNvPr>
            <p:cNvSpPr/>
            <p:nvPr/>
          </p:nvSpPr>
          <p:spPr>
            <a:xfrm>
              <a:off x="3635156" y="810880"/>
              <a:ext cx="188418" cy="226486"/>
            </a:xfrm>
            <a:custGeom>
              <a:avLst/>
              <a:gdLst>
                <a:gd name="connsiteX0" fmla="*/ 4230 w 188418"/>
                <a:gd name="connsiteY0" fmla="*/ 187265 h 226486"/>
                <a:gd name="connsiteX1" fmla="*/ 42683 w 188418"/>
                <a:gd name="connsiteY1" fmla="*/ 187265 h 226486"/>
                <a:gd name="connsiteX2" fmla="*/ 60371 w 188418"/>
                <a:gd name="connsiteY2" fmla="*/ 176114 h 226486"/>
                <a:gd name="connsiteX3" fmla="*/ 69600 w 188418"/>
                <a:gd name="connsiteY3" fmla="*/ 156503 h 226486"/>
                <a:gd name="connsiteX4" fmla="*/ 0 w 188418"/>
                <a:gd name="connsiteY4" fmla="*/ 0 h 226486"/>
                <a:gd name="connsiteX5" fmla="*/ 54987 w 188418"/>
                <a:gd name="connsiteY5" fmla="*/ 0 h 226486"/>
                <a:gd name="connsiteX6" fmla="*/ 94978 w 188418"/>
                <a:gd name="connsiteY6" fmla="*/ 101131 h 226486"/>
                <a:gd name="connsiteX7" fmla="*/ 134585 w 188418"/>
                <a:gd name="connsiteY7" fmla="*/ 0 h 226486"/>
                <a:gd name="connsiteX8" fmla="*/ 188419 w 188418"/>
                <a:gd name="connsiteY8" fmla="*/ 0 h 226486"/>
                <a:gd name="connsiteX9" fmla="*/ 99593 w 188418"/>
                <a:gd name="connsiteY9" fmla="*/ 199185 h 226486"/>
                <a:gd name="connsiteX10" fmla="*/ 56526 w 188418"/>
                <a:gd name="connsiteY10" fmla="*/ 226487 h 226486"/>
                <a:gd name="connsiteX11" fmla="*/ 3845 w 188418"/>
                <a:gd name="connsiteY11" fmla="*/ 226487 h 226486"/>
                <a:gd name="connsiteX12" fmla="*/ 3845 w 188418"/>
                <a:gd name="connsiteY12" fmla="*/ 186881 h 22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418" h="226486">
                  <a:moveTo>
                    <a:pt x="4230" y="187265"/>
                  </a:moveTo>
                  <a:lnTo>
                    <a:pt x="42683" y="187265"/>
                  </a:lnTo>
                  <a:cubicBezTo>
                    <a:pt x="51527" y="187265"/>
                    <a:pt x="57295" y="183420"/>
                    <a:pt x="60371" y="176114"/>
                  </a:cubicBezTo>
                  <a:lnTo>
                    <a:pt x="69600" y="156503"/>
                  </a:lnTo>
                  <a:lnTo>
                    <a:pt x="0" y="0"/>
                  </a:lnTo>
                  <a:lnTo>
                    <a:pt x="54987" y="0"/>
                  </a:lnTo>
                  <a:lnTo>
                    <a:pt x="94978" y="101131"/>
                  </a:lnTo>
                  <a:lnTo>
                    <a:pt x="134585" y="0"/>
                  </a:lnTo>
                  <a:lnTo>
                    <a:pt x="188419" y="0"/>
                  </a:lnTo>
                  <a:lnTo>
                    <a:pt x="99593" y="199185"/>
                  </a:lnTo>
                  <a:cubicBezTo>
                    <a:pt x="91902" y="216874"/>
                    <a:pt x="81135" y="226487"/>
                    <a:pt x="56526" y="226487"/>
                  </a:cubicBezTo>
                  <a:lnTo>
                    <a:pt x="3845" y="226487"/>
                  </a:lnTo>
                  <a:lnTo>
                    <a:pt x="3845" y="186881"/>
                  </a:lnTo>
                  <a:close/>
                </a:path>
              </a:pathLst>
            </a:custGeom>
            <a:solidFill>
              <a:schemeClr val="bg1"/>
            </a:solidFill>
            <a:ln w="0" cap="flat">
              <a:noFill/>
              <a:prstDash val="solid"/>
              <a:miter/>
            </a:ln>
          </p:spPr>
          <p:txBody>
            <a:bodyPr rtlCol="0" anchor="ctr"/>
            <a:lstStyle/>
            <a:p>
              <a:endParaRPr lang="en-AU"/>
            </a:p>
          </p:txBody>
        </p:sp>
      </p:grpSp>
      <p:pic>
        <p:nvPicPr>
          <p:cNvPr id="2" name="Graphic 31">
            <a:hlinkClick r:id="rId2"/>
            <a:extLst>
              <a:ext uri="{FF2B5EF4-FFF2-40B4-BE49-F238E27FC236}">
                <a16:creationId xmlns:a16="http://schemas.microsoft.com/office/drawing/2014/main" id="{936F1B44-A020-D3D4-6264-44CA881B967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516537" y="6211860"/>
            <a:ext cx="287655" cy="287655"/>
          </a:xfrm>
          <a:prstGeom prst="rect">
            <a:avLst/>
          </a:prstGeom>
        </p:spPr>
      </p:pic>
      <p:pic>
        <p:nvPicPr>
          <p:cNvPr id="3" name="Graphic 35">
            <a:hlinkClick r:id="rId4"/>
            <a:extLst>
              <a:ext uri="{FF2B5EF4-FFF2-40B4-BE49-F238E27FC236}">
                <a16:creationId xmlns:a16="http://schemas.microsoft.com/office/drawing/2014/main" id="{1A54512D-C03A-E63B-65A2-98FEDC51400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16537" y="5801916"/>
            <a:ext cx="287655" cy="287655"/>
          </a:xfrm>
          <a:prstGeom prst="rect">
            <a:avLst/>
          </a:prstGeom>
        </p:spPr>
      </p:pic>
      <p:sp>
        <p:nvSpPr>
          <p:cNvPr id="4" name="TextBox 3">
            <a:hlinkClick r:id="rId2"/>
            <a:extLst>
              <a:ext uri="{FF2B5EF4-FFF2-40B4-BE49-F238E27FC236}">
                <a16:creationId xmlns:a16="http://schemas.microsoft.com/office/drawing/2014/main" id="{7670E75B-598D-A5C3-075E-51EC93AA162C}"/>
              </a:ext>
            </a:extLst>
          </p:cNvPr>
          <p:cNvSpPr txBox="1"/>
          <p:nvPr userDrawn="1"/>
        </p:nvSpPr>
        <p:spPr>
          <a:xfrm>
            <a:off x="8865025" y="6293706"/>
            <a:ext cx="1224000" cy="161583"/>
          </a:xfrm>
          <a:prstGeom prst="rect">
            <a:avLst/>
          </a:prstGeom>
          <a:noFill/>
        </p:spPr>
        <p:txBody>
          <a:bodyPr wrap="square" lIns="0" tIns="0" rIns="0" bIns="0" rtlCol="0">
            <a:spAutoFit/>
          </a:bodyPr>
          <a:lstStyle/>
          <a:p>
            <a:pPr lvl="0">
              <a:spcAft>
                <a:spcPts val="200"/>
              </a:spcAft>
            </a:pPr>
            <a:r>
              <a:rPr lang="en-US" sz="1050">
                <a:solidFill>
                  <a:schemeClr val="bg1"/>
                </a:solidFill>
              </a:rPr>
              <a:t>EssentialEnergyAU</a:t>
            </a:r>
            <a:endParaRPr lang="en-US" sz="1050" u="none">
              <a:solidFill>
                <a:schemeClr val="bg1"/>
              </a:solidFill>
            </a:endParaRPr>
          </a:p>
        </p:txBody>
      </p:sp>
      <p:sp>
        <p:nvSpPr>
          <p:cNvPr id="5" name="TextBox 4">
            <a:hlinkClick r:id="rId6"/>
            <a:extLst>
              <a:ext uri="{FF2B5EF4-FFF2-40B4-BE49-F238E27FC236}">
                <a16:creationId xmlns:a16="http://schemas.microsoft.com/office/drawing/2014/main" id="{17EFD01F-640F-9AA3-6A3B-961D285C1A87}"/>
              </a:ext>
            </a:extLst>
          </p:cNvPr>
          <p:cNvSpPr txBox="1"/>
          <p:nvPr userDrawn="1"/>
        </p:nvSpPr>
        <p:spPr>
          <a:xfrm>
            <a:off x="10601227" y="5868799"/>
            <a:ext cx="1224000" cy="161583"/>
          </a:xfrm>
          <a:prstGeom prst="rect">
            <a:avLst/>
          </a:prstGeom>
          <a:noFill/>
        </p:spPr>
        <p:txBody>
          <a:bodyPr wrap="square" lIns="0" tIns="0" rIns="0" bIns="0" rtlCol="0">
            <a:spAutoFit/>
          </a:bodyPr>
          <a:lstStyle/>
          <a:p>
            <a:pPr lvl="0">
              <a:spcAft>
                <a:spcPts val="200"/>
              </a:spcAft>
            </a:pPr>
            <a:r>
              <a:rPr lang="en-US" sz="1050">
                <a:solidFill>
                  <a:schemeClr val="bg1"/>
                </a:solidFill>
              </a:rPr>
              <a:t>essential_au</a:t>
            </a:r>
            <a:endParaRPr lang="en-US" sz="1050" u="none">
              <a:solidFill>
                <a:schemeClr val="bg1"/>
              </a:solidFill>
            </a:endParaRPr>
          </a:p>
        </p:txBody>
      </p:sp>
      <p:sp>
        <p:nvSpPr>
          <p:cNvPr id="6" name="TextBox 5">
            <a:hlinkClick r:id="rId7"/>
            <a:extLst>
              <a:ext uri="{FF2B5EF4-FFF2-40B4-BE49-F238E27FC236}">
                <a16:creationId xmlns:a16="http://schemas.microsoft.com/office/drawing/2014/main" id="{9A8901EF-9746-BFC1-B77D-6F1E8B644A9B}"/>
              </a:ext>
            </a:extLst>
          </p:cNvPr>
          <p:cNvSpPr txBox="1"/>
          <p:nvPr userDrawn="1"/>
        </p:nvSpPr>
        <p:spPr>
          <a:xfrm>
            <a:off x="10601227" y="6293706"/>
            <a:ext cx="1224000" cy="161583"/>
          </a:xfrm>
          <a:prstGeom prst="rect">
            <a:avLst/>
          </a:prstGeom>
          <a:noFill/>
        </p:spPr>
        <p:txBody>
          <a:bodyPr wrap="square" lIns="0" tIns="0" rIns="0" bIns="0" rtlCol="0">
            <a:spAutoFit/>
          </a:bodyPr>
          <a:lstStyle/>
          <a:p>
            <a:pPr marL="0" lvl="0" algn="l" defTabSz="914400" rtl="0" eaLnBrk="1" latinLnBrk="0" hangingPunct="1">
              <a:spcAft>
                <a:spcPts val="200"/>
              </a:spcAft>
            </a:pPr>
            <a:r>
              <a:rPr lang="en-AU" sz="1050" kern="1200">
                <a:solidFill>
                  <a:schemeClr val="bg1"/>
                </a:solidFill>
                <a:latin typeface="+mn-lt"/>
                <a:ea typeface="+mn-ea"/>
                <a:cs typeface="+mn-cs"/>
              </a:rPr>
              <a:t>essentialenergytv</a:t>
            </a:r>
          </a:p>
        </p:txBody>
      </p:sp>
      <p:sp>
        <p:nvSpPr>
          <p:cNvPr id="7" name="TextBox 6">
            <a:hlinkClick r:id="rId4"/>
            <a:extLst>
              <a:ext uri="{FF2B5EF4-FFF2-40B4-BE49-F238E27FC236}">
                <a16:creationId xmlns:a16="http://schemas.microsoft.com/office/drawing/2014/main" id="{ACC6D0F8-EA43-C2B7-09FE-69B0DD6C2081}"/>
              </a:ext>
            </a:extLst>
          </p:cNvPr>
          <p:cNvSpPr txBox="1"/>
          <p:nvPr userDrawn="1"/>
        </p:nvSpPr>
        <p:spPr>
          <a:xfrm>
            <a:off x="8865025" y="5868799"/>
            <a:ext cx="1224000" cy="161583"/>
          </a:xfrm>
          <a:prstGeom prst="rect">
            <a:avLst/>
          </a:prstGeom>
          <a:noFill/>
        </p:spPr>
        <p:txBody>
          <a:bodyPr wrap="square" lIns="0" tIns="0" rIns="0" bIns="0" rtlCol="0">
            <a:spAutoFit/>
          </a:bodyPr>
          <a:lstStyle/>
          <a:p>
            <a:pPr marL="0" lvl="0" algn="l" defTabSz="914400" rtl="0" eaLnBrk="1" latinLnBrk="0" hangingPunct="1">
              <a:spcAft>
                <a:spcPts val="200"/>
              </a:spcAft>
            </a:pPr>
            <a:r>
              <a:rPr lang="en-AU" sz="1050" kern="1200">
                <a:solidFill>
                  <a:schemeClr val="bg1"/>
                </a:solidFill>
                <a:latin typeface="+mn-lt"/>
                <a:ea typeface="+mn-ea"/>
                <a:cs typeface="+mn-cs"/>
              </a:rPr>
              <a:t>essential-energy</a:t>
            </a:r>
          </a:p>
        </p:txBody>
      </p:sp>
      <p:pic>
        <p:nvPicPr>
          <p:cNvPr id="8" name="Graphic 7">
            <a:hlinkClick r:id="rId7"/>
            <a:extLst>
              <a:ext uri="{FF2B5EF4-FFF2-40B4-BE49-F238E27FC236}">
                <a16:creationId xmlns:a16="http://schemas.microsoft.com/office/drawing/2014/main" id="{C62AD3F0-28B3-C528-4775-9B36078CEEE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252739" y="6211860"/>
            <a:ext cx="288000" cy="288000"/>
          </a:xfrm>
          <a:prstGeom prst="rect">
            <a:avLst/>
          </a:prstGeom>
        </p:spPr>
      </p:pic>
      <p:pic>
        <p:nvPicPr>
          <p:cNvPr id="9" name="Graphic 8">
            <a:hlinkClick r:id="rId6"/>
            <a:extLst>
              <a:ext uri="{FF2B5EF4-FFF2-40B4-BE49-F238E27FC236}">
                <a16:creationId xmlns:a16="http://schemas.microsoft.com/office/drawing/2014/main" id="{CC51DB21-BDA3-8339-7F3E-CAAB294C75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252739" y="5801916"/>
            <a:ext cx="288000" cy="288000"/>
          </a:xfrm>
          <a:prstGeom prst="rect">
            <a:avLst/>
          </a:prstGeom>
        </p:spPr>
      </p:pic>
    </p:spTree>
    <p:extLst>
      <p:ext uri="{BB962C8B-B14F-4D97-AF65-F5344CB8AC3E}">
        <p14:creationId xmlns:p14="http://schemas.microsoft.com/office/powerpoint/2010/main" val="30860553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1.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98DEFD-A36F-3C36-7DE3-4D3146894C5E}"/>
              </a:ext>
            </a:extLst>
          </p:cNvPr>
          <p:cNvSpPr>
            <a:spLocks noGrp="1"/>
          </p:cNvSpPr>
          <p:nvPr>
            <p:ph type="title"/>
          </p:nvPr>
        </p:nvSpPr>
        <p:spPr>
          <a:xfrm>
            <a:off x="1666876" y="355600"/>
            <a:ext cx="10153650" cy="361172"/>
          </a:xfrm>
          <a:prstGeom prst="rect">
            <a:avLst/>
          </a:prstGeom>
        </p:spPr>
        <p:txBody>
          <a:bodyPr vert="horz" lIns="0" tIns="0" rIns="0" bIns="0" rtlCol="0" anchor="t" anchorCtr="0">
            <a:noAutofit/>
          </a:bodyPr>
          <a:lstStyle/>
          <a:p>
            <a:r>
              <a:rPr lang="en-US"/>
              <a:t>Page heading</a:t>
            </a:r>
            <a:endParaRPr lang="en-AU"/>
          </a:p>
        </p:txBody>
      </p:sp>
      <p:sp>
        <p:nvSpPr>
          <p:cNvPr id="3" name="Text Placeholder 2">
            <a:extLst>
              <a:ext uri="{FF2B5EF4-FFF2-40B4-BE49-F238E27FC236}">
                <a16:creationId xmlns:a16="http://schemas.microsoft.com/office/drawing/2014/main" id="{9F172D3A-95C5-56FE-29F6-3730494DAF00}"/>
              </a:ext>
            </a:extLst>
          </p:cNvPr>
          <p:cNvSpPr>
            <a:spLocks noGrp="1"/>
          </p:cNvSpPr>
          <p:nvPr>
            <p:ph type="body" idx="1"/>
          </p:nvPr>
        </p:nvSpPr>
        <p:spPr>
          <a:xfrm>
            <a:off x="1666876" y="1047750"/>
            <a:ext cx="10153650" cy="544512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a:extLst>
              <a:ext uri="{FF2B5EF4-FFF2-40B4-BE49-F238E27FC236}">
                <a16:creationId xmlns:a16="http://schemas.microsoft.com/office/drawing/2014/main" id="{FAD9352C-11DA-F1C2-9AC7-2678FB5027E2}"/>
              </a:ext>
            </a:extLst>
          </p:cNvPr>
          <p:cNvSpPr>
            <a:spLocks noGrp="1" noRot="1" noMove="1" noResize="1" noEditPoints="1" noAdjustHandles="1" noChangeArrowheads="1" noChangeShapeType="1"/>
          </p:cNvSpPr>
          <p:nvPr>
            <p:ph type="ftr" sz="quarter" idx="3"/>
          </p:nvPr>
        </p:nvSpPr>
        <p:spPr>
          <a:xfrm>
            <a:off x="336296" y="478726"/>
            <a:ext cx="835556" cy="569024"/>
          </a:xfrm>
          <a:prstGeom prst="rect">
            <a:avLst/>
          </a:prstGeom>
        </p:spPr>
        <p:txBody>
          <a:bodyPr vert="horz" lIns="0" tIns="0" rIns="0" bIns="0" rtlCol="0" anchor="t" anchorCtr="0">
            <a:noAutofit/>
          </a:bodyPr>
          <a:lstStyle>
            <a:lvl1pPr algn="l">
              <a:defRPr sz="900">
                <a:solidFill>
                  <a:schemeClr val="tx1"/>
                </a:solidFill>
              </a:defRPr>
            </a:lvl1pPr>
          </a:lstStyle>
          <a:p>
            <a:r>
              <a:rPr lang="en-AU"/>
              <a:t>Presentation Title</a:t>
            </a:r>
          </a:p>
        </p:txBody>
      </p:sp>
      <p:sp>
        <p:nvSpPr>
          <p:cNvPr id="6" name="Slide Number Placeholder 5">
            <a:extLst>
              <a:ext uri="{FF2B5EF4-FFF2-40B4-BE49-F238E27FC236}">
                <a16:creationId xmlns:a16="http://schemas.microsoft.com/office/drawing/2014/main" id="{4A43C983-F269-536B-9DEB-D0774BE1EB28}"/>
              </a:ext>
            </a:extLst>
          </p:cNvPr>
          <p:cNvSpPr>
            <a:spLocks noGrp="1"/>
          </p:cNvSpPr>
          <p:nvPr>
            <p:ph type="sldNum" sz="quarter" idx="4"/>
          </p:nvPr>
        </p:nvSpPr>
        <p:spPr>
          <a:xfrm>
            <a:off x="1929256" y="6595350"/>
            <a:ext cx="455803" cy="108000"/>
          </a:xfrm>
          <a:prstGeom prst="rect">
            <a:avLst/>
          </a:prstGeom>
        </p:spPr>
        <p:txBody>
          <a:bodyPr vert="horz" lIns="0" tIns="0" rIns="0" bIns="0" rtlCol="0" anchor="ctr">
            <a:noAutofit/>
          </a:bodyPr>
          <a:lstStyle>
            <a:lvl1pPr algn="l">
              <a:defRPr sz="900">
                <a:solidFill>
                  <a:schemeClr val="tx1"/>
                </a:solidFill>
                <a:latin typeface="+mn-lt"/>
              </a:defRPr>
            </a:lvl1pPr>
          </a:lstStyle>
          <a:p>
            <a:fld id="{EE10EAEA-11A2-41EC-9293-5CE82E9E4282}" type="slidenum">
              <a:rPr lang="en-AU" smtClean="0"/>
              <a:pPr/>
              <a:t>‹#›</a:t>
            </a:fld>
            <a:endParaRPr lang="en-AU"/>
          </a:p>
        </p:txBody>
      </p:sp>
      <p:cxnSp>
        <p:nvCxnSpPr>
          <p:cNvPr id="11" name="Straight Connector 10">
            <a:extLst>
              <a:ext uri="{FF2B5EF4-FFF2-40B4-BE49-F238E27FC236}">
                <a16:creationId xmlns:a16="http://schemas.microsoft.com/office/drawing/2014/main" id="{9E5DD571-C20E-0F28-B537-3D4405746646}"/>
              </a:ext>
            </a:extLst>
          </p:cNvPr>
          <p:cNvCxnSpPr/>
          <p:nvPr/>
        </p:nvCxnSpPr>
        <p:spPr>
          <a:xfrm>
            <a:off x="1308208" y="354330"/>
            <a:ext cx="0" cy="652272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F97C821D-4AE1-780C-9D15-7FD283013C05}"/>
              </a:ext>
            </a:extLst>
          </p:cNvPr>
          <p:cNvSpPr txBox="1"/>
          <p:nvPr/>
        </p:nvSpPr>
        <p:spPr>
          <a:xfrm>
            <a:off x="335280" y="336550"/>
            <a:ext cx="1060704" cy="138499"/>
          </a:xfrm>
          <a:prstGeom prst="rect">
            <a:avLst/>
          </a:prstGeom>
          <a:noFill/>
        </p:spPr>
        <p:txBody>
          <a:bodyPr wrap="square" lIns="0" tIns="0" rIns="0" bIns="0" rtlCol="0">
            <a:spAutoFit/>
          </a:bodyPr>
          <a:lstStyle/>
          <a:p>
            <a:r>
              <a:rPr lang="en-AU" sz="900" b="1"/>
              <a:t>Essential Energy</a:t>
            </a:r>
          </a:p>
        </p:txBody>
      </p:sp>
      <p:sp>
        <p:nvSpPr>
          <p:cNvPr id="21" name="TextBox 20">
            <a:extLst>
              <a:ext uri="{FF2B5EF4-FFF2-40B4-BE49-F238E27FC236}">
                <a16:creationId xmlns:a16="http://schemas.microsoft.com/office/drawing/2014/main" id="{EE148CAA-83B5-A7C8-B037-01F77B532798}"/>
              </a:ext>
            </a:extLst>
          </p:cNvPr>
          <p:cNvSpPr txBox="1"/>
          <p:nvPr/>
        </p:nvSpPr>
        <p:spPr>
          <a:xfrm>
            <a:off x="1666875" y="6595350"/>
            <a:ext cx="247650" cy="108000"/>
          </a:xfrm>
          <a:prstGeom prst="rect">
            <a:avLst/>
          </a:prstGeom>
          <a:noFill/>
        </p:spPr>
        <p:txBody>
          <a:bodyPr wrap="square" lIns="0" tIns="0" rIns="0" bIns="0" rtlCol="0" anchor="ctr" anchorCtr="0">
            <a:noAutofit/>
          </a:bodyPr>
          <a:lstStyle/>
          <a:p>
            <a:r>
              <a:rPr lang="en-AU" sz="900" b="0"/>
              <a:t>Page</a:t>
            </a:r>
          </a:p>
        </p:txBody>
      </p:sp>
      <p:pic>
        <p:nvPicPr>
          <p:cNvPr id="22" name="Graphic 1">
            <a:extLst>
              <a:ext uri="{FF2B5EF4-FFF2-40B4-BE49-F238E27FC236}">
                <a16:creationId xmlns:a16="http://schemas.microsoft.com/office/drawing/2014/main" id="{E8201FB9-E045-0322-AA43-D9410F9C124A}"/>
              </a:ext>
            </a:extLst>
          </p:cNvPr>
          <p:cNvPicPr>
            <a:picLocks noChangeAspect="1"/>
          </p:cNvPicPr>
          <p:nvPr/>
        </p:nvPicPr>
        <p:blipFill>
          <a:blip>
            <a:extLst>
              <a:ext uri="{96DAC541-7B7A-43D3-8B79-37D633B846F1}">
                <asvg:svgBlip xmlns:asvg="http://schemas.microsoft.com/office/drawing/2016/SVG/main" r:embed="rId64"/>
              </a:ext>
            </a:extLst>
          </a:blip>
          <a:stretch>
            <a:fillRect/>
          </a:stretch>
        </p:blipFill>
        <p:spPr>
          <a:xfrm>
            <a:off x="339408" y="6241415"/>
            <a:ext cx="236220" cy="251460"/>
          </a:xfrm>
          <a:prstGeom prst="rect">
            <a:avLst/>
          </a:prstGeom>
        </p:spPr>
      </p:pic>
      <p:sp>
        <p:nvSpPr>
          <p:cNvPr id="8" name="Date Placeholder 7">
            <a:extLst>
              <a:ext uri="{FF2B5EF4-FFF2-40B4-BE49-F238E27FC236}">
                <a16:creationId xmlns:a16="http://schemas.microsoft.com/office/drawing/2014/main" id="{4A2AB10E-238E-F1D0-2E3A-0A21E1248301}"/>
              </a:ext>
            </a:extLst>
          </p:cNvPr>
          <p:cNvSpPr>
            <a:spLocks noGrp="1"/>
          </p:cNvSpPr>
          <p:nvPr>
            <p:ph type="dt" sz="half" idx="2"/>
          </p:nvPr>
        </p:nvSpPr>
        <p:spPr>
          <a:xfrm>
            <a:off x="10733750" y="6595350"/>
            <a:ext cx="1086775" cy="108000"/>
          </a:xfrm>
          <a:prstGeom prst="rect">
            <a:avLst/>
          </a:prstGeom>
        </p:spPr>
        <p:txBody>
          <a:bodyPr vert="horz" lIns="0" tIns="0" rIns="0" bIns="0" rtlCol="0" anchor="ctr"/>
          <a:lstStyle>
            <a:lvl1pPr algn="r">
              <a:defRPr sz="900">
                <a:solidFill>
                  <a:schemeClr val="tx1"/>
                </a:solidFill>
              </a:defRPr>
            </a:lvl1pPr>
          </a:lstStyle>
          <a:p>
            <a:fld id="{FA8AE001-0277-4AE4-A5F9-4B332886B4E7}" type="datetime4">
              <a:rPr lang="en-AU" smtClean="0"/>
              <a:pPr/>
              <a:t>2 September 2026</a:t>
            </a:fld>
            <a:endParaRPr lang="en-AU"/>
          </a:p>
        </p:txBody>
      </p:sp>
      <p:sp>
        <p:nvSpPr>
          <p:cNvPr id="9" name="TextBox 8">
            <a:extLst>
              <a:ext uri="{FF2B5EF4-FFF2-40B4-BE49-F238E27FC236}">
                <a16:creationId xmlns:a16="http://schemas.microsoft.com/office/drawing/2014/main" id="{6311F392-F84F-F54B-C711-65F9776EEEB3}"/>
              </a:ext>
            </a:extLst>
          </p:cNvPr>
          <p:cNvSpPr txBox="1"/>
          <p:nvPr userDrawn="1">
            <p:extLst>
              <p:ext uri="{1162E1C5-73C7-4A58-AE30-91384D911F3F}">
                <p184:classification xmlns:p184="http://schemas.microsoft.com/office/powerpoint/2018/4/main" val="hdr"/>
              </p:ext>
            </p:extLst>
          </p:nvPr>
        </p:nvSpPr>
        <p:spPr>
          <a:xfrm>
            <a:off x="5732463" y="63500"/>
            <a:ext cx="763587" cy="213360"/>
          </a:xfrm>
          <a:prstGeom prst="rect">
            <a:avLst/>
          </a:prstGeom>
        </p:spPr>
        <p:txBody>
          <a:bodyPr horzOverflow="overflow" lIns="0" tIns="0" rIns="0" bIns="0">
            <a:spAutoFit/>
          </a:bodyPr>
          <a:lstStyle/>
          <a:p>
            <a:pPr algn="l"/>
            <a:r>
              <a:rPr lang="en-AU" sz="1400">
                <a:solidFill>
                  <a:srgbClr val="00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DEE794C0-7FED-CCF8-E909-FDA0AD66F364}"/>
              </a:ext>
            </a:extLst>
          </p:cNvPr>
          <p:cNvSpPr txBox="1"/>
          <p:nvPr userDrawn="1">
            <p:extLst>
              <p:ext uri="{1162E1C5-73C7-4A58-AE30-91384D911F3F}">
                <p184:classification xmlns:p184="http://schemas.microsoft.com/office/powerpoint/2018/4/main" val="ftr"/>
              </p:ext>
            </p:extLst>
          </p:nvPr>
        </p:nvSpPr>
        <p:spPr>
          <a:xfrm>
            <a:off x="5732463" y="6581140"/>
            <a:ext cx="763587" cy="213360"/>
          </a:xfrm>
          <a:prstGeom prst="rect">
            <a:avLst/>
          </a:prstGeom>
        </p:spPr>
        <p:txBody>
          <a:bodyPr horzOverflow="overflow" lIns="0" tIns="0" rIns="0" bIns="0">
            <a:spAutoFit/>
          </a:bodyPr>
          <a:lstStyle/>
          <a:p>
            <a:pPr algn="l"/>
            <a:r>
              <a:rPr lang="en-AU" sz="14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40749795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806" r:id="rId20"/>
    <p:sldLayoutId id="2147483765" r:id="rId21"/>
    <p:sldLayoutId id="214748380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 id="2147483776" r:id="rId31"/>
    <p:sldLayoutId id="2147483777" r:id="rId32"/>
    <p:sldLayoutId id="2147483778" r:id="rId33"/>
    <p:sldLayoutId id="2147483779" r:id="rId34"/>
    <p:sldLayoutId id="2147483808" r:id="rId35"/>
    <p:sldLayoutId id="2147483780" r:id="rId36"/>
    <p:sldLayoutId id="2147483781" r:id="rId37"/>
    <p:sldLayoutId id="2147483800" r:id="rId38"/>
    <p:sldLayoutId id="2147483782" r:id="rId39"/>
    <p:sldLayoutId id="2147483783" r:id="rId40"/>
    <p:sldLayoutId id="2147483784" r:id="rId41"/>
    <p:sldLayoutId id="2147483785" r:id="rId42"/>
    <p:sldLayoutId id="2147483786" r:id="rId43"/>
    <p:sldLayoutId id="2147483787" r:id="rId44"/>
    <p:sldLayoutId id="2147483788" r:id="rId45"/>
    <p:sldLayoutId id="2147483789" r:id="rId46"/>
    <p:sldLayoutId id="2147483790" r:id="rId47"/>
    <p:sldLayoutId id="2147483791" r:id="rId48"/>
    <p:sldLayoutId id="2147483792" r:id="rId49"/>
    <p:sldLayoutId id="2147483793" r:id="rId50"/>
    <p:sldLayoutId id="2147483794" r:id="rId51"/>
    <p:sldLayoutId id="2147483795" r:id="rId52"/>
    <p:sldLayoutId id="2147483801" r:id="rId53"/>
    <p:sldLayoutId id="2147483802" r:id="rId54"/>
    <p:sldLayoutId id="2147483803" r:id="rId55"/>
    <p:sldLayoutId id="2147483804" r:id="rId56"/>
    <p:sldLayoutId id="2147483809" r:id="rId57"/>
    <p:sldLayoutId id="2147483810" r:id="rId58"/>
    <p:sldLayoutId id="2147483811" r:id="rId59"/>
    <p:sldLayoutId id="2147483805" r:id="rId60"/>
    <p:sldLayoutId id="2147483796" r:id="rId61"/>
    <p:sldLayoutId id="2147483797" r:id="rId62"/>
  </p:sldLayoutIdLst>
  <p:hf hdr="0" dt="0"/>
  <p:txStyles>
    <p:titleStyle>
      <a:lvl1pPr algn="l" defTabSz="914400" rtl="0" eaLnBrk="1" latinLnBrk="0" hangingPunct="1">
        <a:lnSpc>
          <a:spcPct val="90000"/>
        </a:lnSpc>
        <a:spcBef>
          <a:spcPct val="0"/>
        </a:spcBef>
        <a:buNone/>
        <a:defRPr sz="3200" kern="1200">
          <a:solidFill>
            <a:schemeClr val="tx1"/>
          </a:solidFill>
          <a:latin typeface="+mn-lt"/>
          <a:ea typeface="+mj-ea"/>
          <a:cs typeface="+mj-cs"/>
        </a:defRPr>
      </a:lvl1pPr>
    </p:titleStyle>
    <p:bodyStyle>
      <a:lvl1pPr marL="0" indent="0" algn="l" defTabSz="914400" rtl="0" eaLnBrk="1" latinLnBrk="0" hangingPunct="1">
        <a:lnSpc>
          <a:spcPct val="90000"/>
        </a:lnSpc>
        <a:spcBef>
          <a:spcPts val="1000"/>
        </a:spcBef>
        <a:spcAft>
          <a:spcPts val="1000"/>
        </a:spcAft>
        <a:buFont typeface="Arial" panose="020B0604020202020204" pitchFamily="34" charset="0"/>
        <a:buNone/>
        <a:defRPr sz="1800" kern="1200">
          <a:solidFill>
            <a:schemeClr val="tx1"/>
          </a:solidFill>
          <a:latin typeface="+mn-lt"/>
          <a:ea typeface="+mn-ea"/>
          <a:cs typeface="+mn-cs"/>
        </a:defRPr>
      </a:lvl1pPr>
      <a:lvl2pPr marL="177800" indent="-177800" algn="l" defTabSz="914400" rtl="0" eaLnBrk="1" latinLnBrk="0" hangingPunct="1">
        <a:lnSpc>
          <a:spcPct val="100000"/>
        </a:lnSpc>
        <a:spcBef>
          <a:spcPts val="300"/>
        </a:spcBef>
        <a:spcAft>
          <a:spcPts val="300"/>
        </a:spcAft>
        <a:buSzPct val="100000"/>
        <a:buFont typeface="Wingdings 3" panose="05040102010807070707" pitchFamily="18" charset="2"/>
        <a:buChar char=""/>
        <a:defRPr sz="1800" kern="1200">
          <a:solidFill>
            <a:schemeClr val="tx1"/>
          </a:solidFill>
          <a:latin typeface="+mn-lt"/>
          <a:ea typeface="+mn-ea"/>
          <a:cs typeface="+mn-cs"/>
        </a:defRPr>
      </a:lvl2pPr>
      <a:lvl3pPr marL="360363" indent="-182563" algn="l" defTabSz="914400" rtl="0" eaLnBrk="1" latinLnBrk="0" hangingPunct="1">
        <a:lnSpc>
          <a:spcPct val="100000"/>
        </a:lnSpc>
        <a:spcBef>
          <a:spcPts val="300"/>
        </a:spcBef>
        <a:spcAft>
          <a:spcPts val="300"/>
        </a:spcAft>
        <a:buClr>
          <a:schemeClr val="tx1"/>
        </a:buClr>
        <a:buSzPct val="160000"/>
        <a:buFont typeface="Arial" panose="020B0604020202020204" pitchFamily="34" charset="0"/>
        <a:buChar char="›"/>
        <a:defRPr sz="1600" kern="1200">
          <a:solidFill>
            <a:schemeClr val="tx1"/>
          </a:solidFill>
          <a:latin typeface="+mn-lt"/>
          <a:ea typeface="+mn-ea"/>
          <a:cs typeface="+mn-cs"/>
        </a:defRPr>
      </a:lvl3pPr>
      <a:lvl4pPr marL="538163" indent="-177800" algn="l" defTabSz="914400" rtl="0" eaLnBrk="1" latinLnBrk="0" hangingPunct="1">
        <a:lnSpc>
          <a:spcPct val="100000"/>
        </a:lnSpc>
        <a:spcBef>
          <a:spcPts val="300"/>
        </a:spcBef>
        <a:spcAft>
          <a:spcPts val="300"/>
        </a:spcAft>
        <a:buClr>
          <a:schemeClr val="tx1"/>
        </a:buClr>
        <a:buFont typeface="Arial" panose="020B0604020202020204" pitchFamily="34" charset="0"/>
        <a:buChar char="•"/>
        <a:defRPr sz="1600" kern="1200">
          <a:solidFill>
            <a:schemeClr val="tx1"/>
          </a:solidFill>
          <a:latin typeface="+mn-lt"/>
          <a:ea typeface="+mn-ea"/>
          <a:cs typeface="+mn-cs"/>
        </a:defRPr>
      </a:lvl4pPr>
      <a:lvl5pPr marL="719138" indent="-180975" algn="l" defTabSz="914400" rtl="0" eaLnBrk="1" latinLnBrk="0" hangingPunct="1">
        <a:lnSpc>
          <a:spcPct val="100000"/>
        </a:lnSpc>
        <a:spcBef>
          <a:spcPts val="300"/>
        </a:spcBef>
        <a:spcAft>
          <a:spcPts val="300"/>
        </a:spcAft>
        <a:buFont typeface="DM Sans" pitchFamily="2" charset="0"/>
        <a:buChar char="-"/>
        <a:defRPr sz="160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4">
          <p15:clr>
            <a:srgbClr val="F26B43"/>
          </p15:clr>
        </p15:guide>
        <p15:guide id="3" pos="7446">
          <p15:clr>
            <a:srgbClr val="F26B43"/>
          </p15:clr>
        </p15:guide>
        <p15:guide id="4" orient="horz" pos="4090">
          <p15:clr>
            <a:srgbClr val="F26B43"/>
          </p15:clr>
        </p15:guide>
        <p15:guide id="5" pos="824" userDrawn="1">
          <p15:clr>
            <a:srgbClr val="F26B43"/>
          </p15:clr>
        </p15:guide>
        <p15:guide id="6" orient="horz" pos="660">
          <p15:clr>
            <a:srgbClr val="F26B43"/>
          </p15:clr>
        </p15:guide>
        <p15:guide id="7" pos="105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7.jpeg"/><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530C62-C552-4CEF-FC2C-B93B676C5EC9}"/>
              </a:ext>
            </a:extLst>
          </p:cNvPr>
          <p:cNvSpPr>
            <a:spLocks noGrp="1"/>
          </p:cNvSpPr>
          <p:nvPr>
            <p:ph type="ctrTitle"/>
          </p:nvPr>
        </p:nvSpPr>
        <p:spPr>
          <a:xfrm>
            <a:off x="658427" y="3429000"/>
            <a:ext cx="7642611" cy="644843"/>
          </a:xfrm>
        </p:spPr>
        <p:txBody>
          <a:bodyPr/>
          <a:lstStyle/>
          <a:p>
            <a:r>
              <a:rPr lang="en-US"/>
              <a:t>Rainfall overlay for 2025 North Coast Weather Event</a:t>
            </a:r>
            <a:endParaRPr lang="en-AU"/>
          </a:p>
        </p:txBody>
      </p:sp>
      <p:sp>
        <p:nvSpPr>
          <p:cNvPr id="5" name="OFFICIAL Header"/>
          <p:cNvSpPr txBox="1"/>
          <p:nvPr/>
        </p:nvSpPr>
        <p:spPr>
          <a:xfrm>
            <a:off x="4267200" y="54864"/>
            <a:ext cx="3657600" cy="256032"/>
          </a:xfrm>
          <a:prstGeom prst="rect">
            <a:avLst/>
          </a:prstGeom>
          <a:noFill/>
        </p:spPr>
        <p:txBody>
          <a:bodyPr wrap="square" lIns="0" tIns="0" rIns="0" bIns="0" anchor="ctr">
            <a:spAutoFit/>
          </a:bodyPr>
          <a:lstStyle/>
          <a:p>
            <a:pPr algn="ctr">
              <a:spcBef>
                <a:spcPts val="0"/>
              </a:spcBef>
              <a:spcAft>
                <a:spcPts val="0"/>
              </a:spcAft>
            </a:pPr>
            <a:r>
              <a:rPr sz="1400" b="1">
                <a:solidFill>
                  <a:srgbClr val="002B5C"/>
                </a:solidFill>
              </a:rPr>
              <a:t>OFFICIAL</a:t>
            </a:r>
          </a:p>
        </p:txBody>
      </p:sp>
      <p:sp>
        <p:nvSpPr>
          <p:cNvPr id="6" name="OFFICIAL Footer"/>
          <p:cNvSpPr txBox="1"/>
          <p:nvPr/>
        </p:nvSpPr>
        <p:spPr>
          <a:xfrm>
            <a:off x="4267200" y="6547104"/>
            <a:ext cx="3657600" cy="256032"/>
          </a:xfrm>
          <a:prstGeom prst="rect">
            <a:avLst/>
          </a:prstGeom>
          <a:noFill/>
        </p:spPr>
        <p:txBody>
          <a:bodyPr wrap="square" lIns="0" tIns="0" rIns="0" bIns="0" anchor="ctr">
            <a:spAutoFit/>
          </a:bodyPr>
          <a:lstStyle/>
          <a:p>
            <a:pPr algn="ctr">
              <a:spcBef>
                <a:spcPts val="0"/>
              </a:spcBef>
              <a:spcAft>
                <a:spcPts val="0"/>
              </a:spcAft>
            </a:pPr>
            <a:r>
              <a:rPr sz="1400" b="1">
                <a:solidFill>
                  <a:srgbClr val="002B5C"/>
                </a:solidFill>
              </a:rPr>
              <a:t>OFFICIAL</a:t>
            </a:r>
          </a:p>
        </p:txBody>
      </p:sp>
    </p:spTree>
    <p:extLst>
      <p:ext uri="{BB962C8B-B14F-4D97-AF65-F5344CB8AC3E}">
        <p14:creationId xmlns:p14="http://schemas.microsoft.com/office/powerpoint/2010/main" val="3948672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12">
            <a:extLst>
              <a:ext uri="{FF2B5EF4-FFF2-40B4-BE49-F238E27FC236}">
                <a16:creationId xmlns:a16="http://schemas.microsoft.com/office/drawing/2014/main" id="{0FCFF064-3709-2804-8A23-FF9FFBC68A11}"/>
              </a:ext>
            </a:extLst>
          </p:cNvPr>
          <p:cNvSpPr>
            <a:spLocks noGrp="1"/>
          </p:cNvSpPr>
          <p:nvPr>
            <p:ph type="ftr" sz="quarter" idx="10"/>
          </p:nvPr>
        </p:nvSpPr>
        <p:spPr/>
        <p:txBody>
          <a:bodyPr/>
          <a:lstStyle/>
          <a:p>
            <a:r>
              <a:rPr lang="en-AU"/>
              <a:t>Presentation Title</a:t>
            </a:r>
          </a:p>
        </p:txBody>
      </p:sp>
      <p:sp>
        <p:nvSpPr>
          <p:cNvPr id="14" name="Slide Number Placeholder 13">
            <a:extLst>
              <a:ext uri="{FF2B5EF4-FFF2-40B4-BE49-F238E27FC236}">
                <a16:creationId xmlns:a16="http://schemas.microsoft.com/office/drawing/2014/main" id="{BA3B6898-6F12-9384-7D02-F2E74CBBBA15}"/>
              </a:ext>
            </a:extLst>
          </p:cNvPr>
          <p:cNvSpPr>
            <a:spLocks noGrp="1"/>
          </p:cNvSpPr>
          <p:nvPr>
            <p:ph type="sldNum" sz="quarter" idx="11"/>
          </p:nvPr>
        </p:nvSpPr>
        <p:spPr/>
        <p:txBody>
          <a:bodyPr/>
          <a:lstStyle/>
          <a:p>
            <a:fld id="{EE10EAEA-11A2-41EC-9293-5CE82E9E4282}" type="slidenum">
              <a:rPr lang="en-AU" smtClean="0"/>
              <a:pPr/>
              <a:t>2</a:t>
            </a:fld>
            <a:endParaRPr lang="en-AU"/>
          </a:p>
        </p:txBody>
      </p:sp>
    </p:spTree>
    <p:extLst>
      <p:ext uri="{BB962C8B-B14F-4D97-AF65-F5344CB8AC3E}">
        <p14:creationId xmlns:p14="http://schemas.microsoft.com/office/powerpoint/2010/main" val="146633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8D36E-2AB5-8339-8B60-ED1267BF43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7A024C5-48D1-5979-8D42-6F33DC3DC976}"/>
              </a:ext>
            </a:extLst>
          </p:cNvPr>
          <p:cNvSpPr>
            <a:spLocks noGrp="1"/>
          </p:cNvSpPr>
          <p:nvPr>
            <p:ph type="title"/>
          </p:nvPr>
        </p:nvSpPr>
        <p:spPr/>
        <p:txBody>
          <a:bodyPr/>
          <a:lstStyle/>
          <a:p>
            <a:r>
              <a:rPr lang="en-AU"/>
              <a:t>North Coast Weather Events</a:t>
            </a:r>
          </a:p>
        </p:txBody>
      </p:sp>
      <p:sp>
        <p:nvSpPr>
          <p:cNvPr id="13" name="Footer Placeholder 12">
            <a:extLst>
              <a:ext uri="{FF2B5EF4-FFF2-40B4-BE49-F238E27FC236}">
                <a16:creationId xmlns:a16="http://schemas.microsoft.com/office/drawing/2014/main" id="{155ABC97-A44C-D586-FB16-E495AE63E690}"/>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FE51C9FC-8DC9-43D8-F91C-0F8C5EA84B7A}"/>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3</a:t>
            </a:fld>
            <a:endParaRPr lang="en-AU"/>
          </a:p>
        </p:txBody>
      </p:sp>
      <p:sp>
        <p:nvSpPr>
          <p:cNvPr id="5" name="Rectangle 4">
            <a:extLst>
              <a:ext uri="{FF2B5EF4-FFF2-40B4-BE49-F238E27FC236}">
                <a16:creationId xmlns:a16="http://schemas.microsoft.com/office/drawing/2014/main" id="{88F107D2-225C-2920-77E3-9BB7615C92D6}"/>
              </a:ext>
            </a:extLst>
          </p:cNvPr>
          <p:cNvSpPr/>
          <p:nvPr/>
        </p:nvSpPr>
        <p:spPr>
          <a:xfrm>
            <a:off x="1666876" y="1047750"/>
            <a:ext cx="9890124" cy="5391150"/>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t"/>
          <a:lstStyle/>
          <a:p>
            <a:r>
              <a:rPr lang="en-AU" b="1"/>
              <a:t>Background</a:t>
            </a:r>
          </a:p>
          <a:p>
            <a:endParaRPr lang="en-AU" b="1"/>
          </a:p>
          <a:p>
            <a:r>
              <a:rPr lang="en-AU"/>
              <a:t>From March to May 2025, a sequence of weather events, including Cyclone Alfred and subsequent localised flooding across the Hunter and Mid-North Coast, impacted a significant portion of assets within Essential Energy’s distribution network.</a:t>
            </a:r>
          </a:p>
          <a:p>
            <a:endParaRPr lang="en-AU"/>
          </a:p>
          <a:p>
            <a:r>
              <a:rPr lang="en-AU"/>
              <a:t>Cyclone Alfred delivered substantial precipitation in early to mid-March. In the period that followed, east coast catchments recorded cumulative rainfall in the order of 300–400 mm over the subsequent two months. These sustained conditions coincided with elevated soil moisture levels across affected catchments.</a:t>
            </a:r>
          </a:p>
          <a:p>
            <a:endParaRPr lang="en-AU"/>
          </a:p>
          <a:p>
            <a:r>
              <a:rPr lang="en-AU"/>
              <a:t>In mid to late May, further low-pressure systems resulted in flooding across parts of the network, contributing to additional faults and restoration activities.</a:t>
            </a:r>
          </a:p>
          <a:p>
            <a:endParaRPr lang="en-AU"/>
          </a:p>
          <a:p>
            <a:r>
              <a:rPr lang="en-AU"/>
              <a:t> </a:t>
            </a:r>
          </a:p>
          <a:p>
            <a:endParaRPr lang="en-AU"/>
          </a:p>
        </p:txBody>
      </p:sp>
    </p:spTree>
    <p:extLst>
      <p:ext uri="{BB962C8B-B14F-4D97-AF65-F5344CB8AC3E}">
        <p14:creationId xmlns:p14="http://schemas.microsoft.com/office/powerpoint/2010/main" val="1456863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8B6A4-3CF7-2AD0-DDD6-89C173F8AA3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370288A-48A5-E6B6-855D-92F67477C21B}"/>
              </a:ext>
            </a:extLst>
          </p:cNvPr>
          <p:cNvPicPr>
            <a:picLocks noChangeAspect="1"/>
          </p:cNvPicPr>
          <p:nvPr/>
        </p:nvPicPr>
        <p:blipFill>
          <a:blip r:embed="rId2">
            <a:alphaModFix/>
          </a:blip>
          <a:stretch>
            <a:fillRect/>
          </a:stretch>
        </p:blipFill>
        <p:spPr>
          <a:xfrm>
            <a:off x="2336215" y="131904"/>
            <a:ext cx="8492560" cy="6586822"/>
          </a:xfrm>
          <a:prstGeom prst="rect">
            <a:avLst/>
          </a:prstGeom>
        </p:spPr>
      </p:pic>
      <p:sp>
        <p:nvSpPr>
          <p:cNvPr id="2" name="Slide Number Placeholder 1">
            <a:extLst>
              <a:ext uri="{FF2B5EF4-FFF2-40B4-BE49-F238E27FC236}">
                <a16:creationId xmlns:a16="http://schemas.microsoft.com/office/drawing/2014/main" id="{756BA55D-6A10-3ECD-8AB8-0C2FBE132E4A}"/>
              </a:ext>
            </a:extLst>
          </p:cNvPr>
          <p:cNvSpPr>
            <a:spLocks noGrp="1"/>
          </p:cNvSpPr>
          <p:nvPr>
            <p:ph type="sldNum" sz="quarter" idx="11"/>
          </p:nvPr>
        </p:nvSpPr>
        <p:spPr/>
        <p:txBody>
          <a:bodyPr/>
          <a:lstStyle/>
          <a:p>
            <a:fld id="{EE10EAEA-11A2-41EC-9293-5CE82E9E4282}" type="slidenum">
              <a:rPr lang="en-AU" smtClean="0"/>
              <a:pPr/>
              <a:t>4</a:t>
            </a:fld>
            <a:endParaRPr lang="en-AU"/>
          </a:p>
        </p:txBody>
      </p:sp>
      <p:sp>
        <p:nvSpPr>
          <p:cNvPr id="3" name="Footer Placeholder 2">
            <a:extLst>
              <a:ext uri="{FF2B5EF4-FFF2-40B4-BE49-F238E27FC236}">
                <a16:creationId xmlns:a16="http://schemas.microsoft.com/office/drawing/2014/main" id="{382D587E-2A88-C248-F3F6-81A1CAA80E99}"/>
              </a:ext>
            </a:extLst>
          </p:cNvPr>
          <p:cNvSpPr>
            <a:spLocks noGrp="1"/>
          </p:cNvSpPr>
          <p:nvPr>
            <p:ph type="ftr" sz="quarter" idx="19"/>
          </p:nvPr>
        </p:nvSpPr>
        <p:spPr/>
        <p:txBody>
          <a:bodyPr/>
          <a:lstStyle/>
          <a:p>
            <a:r>
              <a:rPr lang="en-AU"/>
              <a:t>Presentation Title</a:t>
            </a:r>
          </a:p>
        </p:txBody>
      </p:sp>
      <p:sp>
        <p:nvSpPr>
          <p:cNvPr id="17" name="Freeform: Shape 16">
            <a:extLst>
              <a:ext uri="{FF2B5EF4-FFF2-40B4-BE49-F238E27FC236}">
                <a16:creationId xmlns:a16="http://schemas.microsoft.com/office/drawing/2014/main" id="{48BA9EBD-EBE2-BFF1-D188-FDB921A6A99F}"/>
              </a:ext>
            </a:extLst>
          </p:cNvPr>
          <p:cNvSpPr/>
          <p:nvPr/>
        </p:nvSpPr>
        <p:spPr>
          <a:xfrm>
            <a:off x="8405117" y="576167"/>
            <a:ext cx="1019359" cy="2039835"/>
          </a:xfrm>
          <a:custGeom>
            <a:avLst/>
            <a:gdLst>
              <a:gd name="connsiteX0" fmla="*/ 947738 w 1019359"/>
              <a:gd name="connsiteY0" fmla="*/ 0 h 2039835"/>
              <a:gd name="connsiteX1" fmla="*/ 959644 w 1019359"/>
              <a:gd name="connsiteY1" fmla="*/ 9525 h 2039835"/>
              <a:gd name="connsiteX2" fmla="*/ 966788 w 1019359"/>
              <a:gd name="connsiteY2" fmla="*/ 19050 h 2039835"/>
              <a:gd name="connsiteX3" fmla="*/ 971550 w 1019359"/>
              <a:gd name="connsiteY3" fmla="*/ 26194 h 2039835"/>
              <a:gd name="connsiteX4" fmla="*/ 981075 w 1019359"/>
              <a:gd name="connsiteY4" fmla="*/ 30957 h 2039835"/>
              <a:gd name="connsiteX5" fmla="*/ 988219 w 1019359"/>
              <a:gd name="connsiteY5" fmla="*/ 35719 h 2039835"/>
              <a:gd name="connsiteX6" fmla="*/ 973931 w 1019359"/>
              <a:gd name="connsiteY6" fmla="*/ 102394 h 2039835"/>
              <a:gd name="connsiteX7" fmla="*/ 957263 w 1019359"/>
              <a:gd name="connsiteY7" fmla="*/ 142875 h 2039835"/>
              <a:gd name="connsiteX8" fmla="*/ 950119 w 1019359"/>
              <a:gd name="connsiteY8" fmla="*/ 157163 h 2039835"/>
              <a:gd name="connsiteX9" fmla="*/ 957263 w 1019359"/>
              <a:gd name="connsiteY9" fmla="*/ 207169 h 2039835"/>
              <a:gd name="connsiteX10" fmla="*/ 962025 w 1019359"/>
              <a:gd name="connsiteY10" fmla="*/ 221457 h 2039835"/>
              <a:gd name="connsiteX11" fmla="*/ 964406 w 1019359"/>
              <a:gd name="connsiteY11" fmla="*/ 238125 h 2039835"/>
              <a:gd name="connsiteX12" fmla="*/ 966788 w 1019359"/>
              <a:gd name="connsiteY12" fmla="*/ 250032 h 2039835"/>
              <a:gd name="connsiteX13" fmla="*/ 969169 w 1019359"/>
              <a:gd name="connsiteY13" fmla="*/ 257175 h 2039835"/>
              <a:gd name="connsiteX14" fmla="*/ 983456 w 1019359"/>
              <a:gd name="connsiteY14" fmla="*/ 261938 h 2039835"/>
              <a:gd name="connsiteX15" fmla="*/ 992981 w 1019359"/>
              <a:gd name="connsiteY15" fmla="*/ 273844 h 2039835"/>
              <a:gd name="connsiteX16" fmla="*/ 995363 w 1019359"/>
              <a:gd name="connsiteY16" fmla="*/ 280988 h 2039835"/>
              <a:gd name="connsiteX17" fmla="*/ 1002506 w 1019359"/>
              <a:gd name="connsiteY17" fmla="*/ 290513 h 2039835"/>
              <a:gd name="connsiteX18" fmla="*/ 1003106 w 1019359"/>
              <a:gd name="connsiteY18" fmla="*/ 297233 h 2039835"/>
              <a:gd name="connsiteX19" fmla="*/ 1012031 w 1019359"/>
              <a:gd name="connsiteY19" fmla="*/ 295275 h 2039835"/>
              <a:gd name="connsiteX20" fmla="*/ 1014413 w 1019359"/>
              <a:gd name="connsiteY20" fmla="*/ 309563 h 2039835"/>
              <a:gd name="connsiteX21" fmla="*/ 1019175 w 1019359"/>
              <a:gd name="connsiteY21" fmla="*/ 321469 h 2039835"/>
              <a:gd name="connsiteX22" fmla="*/ 1009650 w 1019359"/>
              <a:gd name="connsiteY22" fmla="*/ 426244 h 2039835"/>
              <a:gd name="connsiteX23" fmla="*/ 1007269 w 1019359"/>
              <a:gd name="connsiteY23" fmla="*/ 440532 h 2039835"/>
              <a:gd name="connsiteX24" fmla="*/ 992981 w 1019359"/>
              <a:gd name="connsiteY24" fmla="*/ 473869 h 2039835"/>
              <a:gd name="connsiteX25" fmla="*/ 983456 w 1019359"/>
              <a:gd name="connsiteY25" fmla="*/ 492919 h 2039835"/>
              <a:gd name="connsiteX26" fmla="*/ 969169 w 1019359"/>
              <a:gd name="connsiteY26" fmla="*/ 507207 h 2039835"/>
              <a:gd name="connsiteX27" fmla="*/ 942975 w 1019359"/>
              <a:gd name="connsiteY27" fmla="*/ 535782 h 2039835"/>
              <a:gd name="connsiteX28" fmla="*/ 900113 w 1019359"/>
              <a:gd name="connsiteY28" fmla="*/ 576263 h 2039835"/>
              <a:gd name="connsiteX29" fmla="*/ 892969 w 1019359"/>
              <a:gd name="connsiteY29" fmla="*/ 590550 h 2039835"/>
              <a:gd name="connsiteX30" fmla="*/ 900113 w 1019359"/>
              <a:gd name="connsiteY30" fmla="*/ 616744 h 2039835"/>
              <a:gd name="connsiteX31" fmla="*/ 883444 w 1019359"/>
              <a:gd name="connsiteY31" fmla="*/ 652463 h 2039835"/>
              <a:gd name="connsiteX32" fmla="*/ 871538 w 1019359"/>
              <a:gd name="connsiteY32" fmla="*/ 664369 h 2039835"/>
              <a:gd name="connsiteX33" fmla="*/ 864394 w 1019359"/>
              <a:gd name="connsiteY33" fmla="*/ 676275 h 2039835"/>
              <a:gd name="connsiteX34" fmla="*/ 859631 w 1019359"/>
              <a:gd name="connsiteY34" fmla="*/ 683419 h 2039835"/>
              <a:gd name="connsiteX35" fmla="*/ 854869 w 1019359"/>
              <a:gd name="connsiteY35" fmla="*/ 700088 h 2039835"/>
              <a:gd name="connsiteX36" fmla="*/ 852488 w 1019359"/>
              <a:gd name="connsiteY36" fmla="*/ 711994 h 2039835"/>
              <a:gd name="connsiteX37" fmla="*/ 847725 w 1019359"/>
              <a:gd name="connsiteY37" fmla="*/ 726282 h 2039835"/>
              <a:gd name="connsiteX38" fmla="*/ 845344 w 1019359"/>
              <a:gd name="connsiteY38" fmla="*/ 742950 h 2039835"/>
              <a:gd name="connsiteX39" fmla="*/ 842963 w 1019359"/>
              <a:gd name="connsiteY39" fmla="*/ 752475 h 2039835"/>
              <a:gd name="connsiteX40" fmla="*/ 845344 w 1019359"/>
              <a:gd name="connsiteY40" fmla="*/ 783432 h 2039835"/>
              <a:gd name="connsiteX41" fmla="*/ 852488 w 1019359"/>
              <a:gd name="connsiteY41" fmla="*/ 800100 h 2039835"/>
              <a:gd name="connsiteX42" fmla="*/ 857250 w 1019359"/>
              <a:gd name="connsiteY42" fmla="*/ 812007 h 2039835"/>
              <a:gd name="connsiteX43" fmla="*/ 858836 w 1019359"/>
              <a:gd name="connsiteY43" fmla="*/ 847096 h 2039835"/>
              <a:gd name="connsiteX44" fmla="*/ 856538 w 1019359"/>
              <a:gd name="connsiteY44" fmla="*/ 866775 h 2039835"/>
              <a:gd name="connsiteX45" fmla="*/ 864394 w 1019359"/>
              <a:gd name="connsiteY45" fmla="*/ 866775 h 2039835"/>
              <a:gd name="connsiteX46" fmla="*/ 864394 w 1019359"/>
              <a:gd name="connsiteY46" fmla="*/ 888207 h 2039835"/>
              <a:gd name="connsiteX47" fmla="*/ 862013 w 1019359"/>
              <a:gd name="connsiteY47" fmla="*/ 897732 h 2039835"/>
              <a:gd name="connsiteX48" fmla="*/ 857250 w 1019359"/>
              <a:gd name="connsiteY48" fmla="*/ 923925 h 2039835"/>
              <a:gd name="connsiteX49" fmla="*/ 851745 w 1019359"/>
              <a:gd name="connsiteY49" fmla="*/ 934830 h 2039835"/>
              <a:gd name="connsiteX50" fmla="*/ 853436 w 1019359"/>
              <a:gd name="connsiteY50" fmla="*/ 932085 h 2039835"/>
              <a:gd name="connsiteX51" fmla="*/ 850106 w 1019359"/>
              <a:gd name="connsiteY51" fmla="*/ 940594 h 2039835"/>
              <a:gd name="connsiteX52" fmla="*/ 845344 w 1019359"/>
              <a:gd name="connsiteY52" fmla="*/ 950119 h 2039835"/>
              <a:gd name="connsiteX53" fmla="*/ 838200 w 1019359"/>
              <a:gd name="connsiteY53" fmla="*/ 966788 h 2039835"/>
              <a:gd name="connsiteX54" fmla="*/ 831056 w 1019359"/>
              <a:gd name="connsiteY54" fmla="*/ 976313 h 2039835"/>
              <a:gd name="connsiteX55" fmla="*/ 823913 w 1019359"/>
              <a:gd name="connsiteY55" fmla="*/ 983457 h 2039835"/>
              <a:gd name="connsiteX56" fmla="*/ 821531 w 1019359"/>
              <a:gd name="connsiteY56" fmla="*/ 992982 h 2039835"/>
              <a:gd name="connsiteX57" fmla="*/ 809625 w 1019359"/>
              <a:gd name="connsiteY57" fmla="*/ 1026319 h 2039835"/>
              <a:gd name="connsiteX58" fmla="*/ 804863 w 1019359"/>
              <a:gd name="connsiteY58" fmla="*/ 1116807 h 2039835"/>
              <a:gd name="connsiteX59" fmla="*/ 795338 w 1019359"/>
              <a:gd name="connsiteY59" fmla="*/ 1143000 h 2039835"/>
              <a:gd name="connsiteX60" fmla="*/ 788194 w 1019359"/>
              <a:gd name="connsiteY60" fmla="*/ 1176338 h 2039835"/>
              <a:gd name="connsiteX61" fmla="*/ 778669 w 1019359"/>
              <a:gd name="connsiteY61" fmla="*/ 1221582 h 2039835"/>
              <a:gd name="connsiteX62" fmla="*/ 776288 w 1019359"/>
              <a:gd name="connsiteY62" fmla="*/ 1235869 h 2039835"/>
              <a:gd name="connsiteX63" fmla="*/ 769144 w 1019359"/>
              <a:gd name="connsiteY63" fmla="*/ 1273969 h 2039835"/>
              <a:gd name="connsiteX64" fmla="*/ 759619 w 1019359"/>
              <a:gd name="connsiteY64" fmla="*/ 1307307 h 2039835"/>
              <a:gd name="connsiteX65" fmla="*/ 742950 w 1019359"/>
              <a:gd name="connsiteY65" fmla="*/ 1335882 h 2039835"/>
              <a:gd name="connsiteX66" fmla="*/ 740569 w 1019359"/>
              <a:gd name="connsiteY66" fmla="*/ 1343025 h 2039835"/>
              <a:gd name="connsiteX67" fmla="*/ 735806 w 1019359"/>
              <a:gd name="connsiteY67" fmla="*/ 1354932 h 2039835"/>
              <a:gd name="connsiteX68" fmla="*/ 731044 w 1019359"/>
              <a:gd name="connsiteY68" fmla="*/ 1362075 h 2039835"/>
              <a:gd name="connsiteX69" fmla="*/ 726556 w 1019359"/>
              <a:gd name="connsiteY69" fmla="*/ 1371050 h 2039835"/>
              <a:gd name="connsiteX70" fmla="*/ 728986 w 1019359"/>
              <a:gd name="connsiteY70" fmla="*/ 1356502 h 2039835"/>
              <a:gd name="connsiteX71" fmla="*/ 732533 w 1019359"/>
              <a:gd name="connsiteY71" fmla="*/ 1341533 h 2039835"/>
              <a:gd name="connsiteX72" fmla="*/ 748408 w 1019359"/>
              <a:gd name="connsiteY72" fmla="*/ 1300258 h 2039835"/>
              <a:gd name="connsiteX73" fmla="*/ 757933 w 1019359"/>
              <a:gd name="connsiteY73" fmla="*/ 1278033 h 2039835"/>
              <a:gd name="connsiteX74" fmla="*/ 761108 w 1019359"/>
              <a:gd name="connsiteY74" fmla="*/ 1258983 h 2039835"/>
              <a:gd name="connsiteX75" fmla="*/ 767458 w 1019359"/>
              <a:gd name="connsiteY75" fmla="*/ 1246283 h 2039835"/>
              <a:gd name="connsiteX76" fmla="*/ 773808 w 1019359"/>
              <a:gd name="connsiteY76" fmla="*/ 1227233 h 2039835"/>
              <a:gd name="connsiteX77" fmla="*/ 776983 w 1019359"/>
              <a:gd name="connsiteY77" fmla="*/ 1173258 h 2039835"/>
              <a:gd name="connsiteX78" fmla="*/ 723008 w 1019359"/>
              <a:gd name="connsiteY78" fmla="*/ 1182783 h 2039835"/>
              <a:gd name="connsiteX79" fmla="*/ 710308 w 1019359"/>
              <a:gd name="connsiteY79" fmla="*/ 1185958 h 2039835"/>
              <a:gd name="connsiteX80" fmla="*/ 688083 w 1019359"/>
              <a:gd name="connsiteY80" fmla="*/ 1189133 h 2039835"/>
              <a:gd name="connsiteX81" fmla="*/ 627758 w 1019359"/>
              <a:gd name="connsiteY81" fmla="*/ 1201833 h 2039835"/>
              <a:gd name="connsiteX82" fmla="*/ 605533 w 1019359"/>
              <a:gd name="connsiteY82" fmla="*/ 1211358 h 2039835"/>
              <a:gd name="connsiteX83" fmla="*/ 586483 w 1019359"/>
              <a:gd name="connsiteY83" fmla="*/ 1230408 h 2039835"/>
              <a:gd name="connsiteX84" fmla="*/ 573783 w 1019359"/>
              <a:gd name="connsiteY84" fmla="*/ 1239933 h 2039835"/>
              <a:gd name="connsiteX85" fmla="*/ 554733 w 1019359"/>
              <a:gd name="connsiteY85" fmla="*/ 1262158 h 2039835"/>
              <a:gd name="connsiteX86" fmla="*/ 535683 w 1019359"/>
              <a:gd name="connsiteY86" fmla="*/ 1284383 h 2039835"/>
              <a:gd name="connsiteX87" fmla="*/ 526158 w 1019359"/>
              <a:gd name="connsiteY87" fmla="*/ 1293908 h 2039835"/>
              <a:gd name="connsiteX88" fmla="*/ 519808 w 1019359"/>
              <a:gd name="connsiteY88" fmla="*/ 1303433 h 2039835"/>
              <a:gd name="connsiteX89" fmla="*/ 507108 w 1019359"/>
              <a:gd name="connsiteY89" fmla="*/ 1319308 h 2039835"/>
              <a:gd name="connsiteX90" fmla="*/ 500758 w 1019359"/>
              <a:gd name="connsiteY90" fmla="*/ 1328833 h 2039835"/>
              <a:gd name="connsiteX91" fmla="*/ 491233 w 1019359"/>
              <a:gd name="connsiteY91" fmla="*/ 1338358 h 2039835"/>
              <a:gd name="connsiteX92" fmla="*/ 484883 w 1019359"/>
              <a:gd name="connsiteY92" fmla="*/ 1351058 h 2039835"/>
              <a:gd name="connsiteX93" fmla="*/ 449958 w 1019359"/>
              <a:gd name="connsiteY93" fmla="*/ 1379633 h 2039835"/>
              <a:gd name="connsiteX94" fmla="*/ 434083 w 1019359"/>
              <a:gd name="connsiteY94" fmla="*/ 1398683 h 2039835"/>
              <a:gd name="connsiteX95" fmla="*/ 427733 w 1019359"/>
              <a:gd name="connsiteY95" fmla="*/ 1411383 h 2039835"/>
              <a:gd name="connsiteX96" fmla="*/ 418208 w 1019359"/>
              <a:gd name="connsiteY96" fmla="*/ 1424083 h 2039835"/>
              <a:gd name="connsiteX97" fmla="*/ 415033 w 1019359"/>
              <a:gd name="connsiteY97" fmla="*/ 1490758 h 2039835"/>
              <a:gd name="connsiteX98" fmla="*/ 408683 w 1019359"/>
              <a:gd name="connsiteY98" fmla="*/ 1500283 h 2039835"/>
              <a:gd name="connsiteX99" fmla="*/ 402333 w 1019359"/>
              <a:gd name="connsiteY99" fmla="*/ 1512983 h 2039835"/>
              <a:gd name="connsiteX100" fmla="*/ 383283 w 1019359"/>
              <a:gd name="connsiteY100" fmla="*/ 1538383 h 2039835"/>
              <a:gd name="connsiteX101" fmla="*/ 370583 w 1019359"/>
              <a:gd name="connsiteY101" fmla="*/ 1570133 h 2039835"/>
              <a:gd name="connsiteX102" fmla="*/ 364233 w 1019359"/>
              <a:gd name="connsiteY102" fmla="*/ 1589183 h 2039835"/>
              <a:gd name="connsiteX103" fmla="*/ 348358 w 1019359"/>
              <a:gd name="connsiteY103" fmla="*/ 1620933 h 2039835"/>
              <a:gd name="connsiteX104" fmla="*/ 322958 w 1019359"/>
              <a:gd name="connsiteY104" fmla="*/ 1652683 h 2039835"/>
              <a:gd name="connsiteX105" fmla="*/ 310258 w 1019359"/>
              <a:gd name="connsiteY105" fmla="*/ 1665383 h 2039835"/>
              <a:gd name="connsiteX106" fmla="*/ 288033 w 1019359"/>
              <a:gd name="connsiteY106" fmla="*/ 1684433 h 2039835"/>
              <a:gd name="connsiteX107" fmla="*/ 265808 w 1019359"/>
              <a:gd name="connsiteY107" fmla="*/ 1709833 h 2039835"/>
              <a:gd name="connsiteX108" fmla="*/ 249933 w 1019359"/>
              <a:gd name="connsiteY108" fmla="*/ 1722533 h 2039835"/>
              <a:gd name="connsiteX109" fmla="*/ 234058 w 1019359"/>
              <a:gd name="connsiteY109" fmla="*/ 1741583 h 2039835"/>
              <a:gd name="connsiteX110" fmla="*/ 205483 w 1019359"/>
              <a:gd name="connsiteY110" fmla="*/ 1779683 h 2039835"/>
              <a:gd name="connsiteX111" fmla="*/ 199133 w 1019359"/>
              <a:gd name="connsiteY111" fmla="*/ 1792383 h 2039835"/>
              <a:gd name="connsiteX112" fmla="*/ 186433 w 1019359"/>
              <a:gd name="connsiteY112" fmla="*/ 1805083 h 2039835"/>
              <a:gd name="connsiteX113" fmla="*/ 170558 w 1019359"/>
              <a:gd name="connsiteY113" fmla="*/ 1824133 h 2039835"/>
              <a:gd name="connsiteX114" fmla="*/ 138808 w 1019359"/>
              <a:gd name="connsiteY114" fmla="*/ 1852708 h 2039835"/>
              <a:gd name="connsiteX115" fmla="*/ 122933 w 1019359"/>
              <a:gd name="connsiteY115" fmla="*/ 1871758 h 2039835"/>
              <a:gd name="connsiteX116" fmla="*/ 97533 w 1019359"/>
              <a:gd name="connsiteY116" fmla="*/ 1903508 h 2039835"/>
              <a:gd name="connsiteX117" fmla="*/ 78483 w 1019359"/>
              <a:gd name="connsiteY117" fmla="*/ 1935258 h 2039835"/>
              <a:gd name="connsiteX118" fmla="*/ 56258 w 1019359"/>
              <a:gd name="connsiteY118" fmla="*/ 1992408 h 2039835"/>
              <a:gd name="connsiteX119" fmla="*/ 27683 w 1019359"/>
              <a:gd name="connsiteY119" fmla="*/ 2014633 h 2039835"/>
              <a:gd name="connsiteX120" fmla="*/ 14983 w 1019359"/>
              <a:gd name="connsiteY120" fmla="*/ 2030508 h 2039835"/>
              <a:gd name="connsiteX121" fmla="*/ 5458 w 1019359"/>
              <a:gd name="connsiteY121" fmla="*/ 2036858 h 2039835"/>
              <a:gd name="connsiteX122" fmla="*/ 1488 w 1019359"/>
              <a:gd name="connsiteY122" fmla="*/ 2039835 h 2039835"/>
              <a:gd name="connsiteX123" fmla="*/ 0 w 1019359"/>
              <a:gd name="connsiteY123" fmla="*/ 2026444 h 2039835"/>
              <a:gd name="connsiteX124" fmla="*/ 7144 w 1019359"/>
              <a:gd name="connsiteY124" fmla="*/ 2016919 h 2039835"/>
              <a:gd name="connsiteX125" fmla="*/ 14288 w 1019359"/>
              <a:gd name="connsiteY125" fmla="*/ 2002632 h 2039835"/>
              <a:gd name="connsiteX126" fmla="*/ 42863 w 1019359"/>
              <a:gd name="connsiteY126" fmla="*/ 1971675 h 2039835"/>
              <a:gd name="connsiteX127" fmla="*/ 47625 w 1019359"/>
              <a:gd name="connsiteY127" fmla="*/ 1950244 h 2039835"/>
              <a:gd name="connsiteX128" fmla="*/ 52388 w 1019359"/>
              <a:gd name="connsiteY128" fmla="*/ 1943100 h 2039835"/>
              <a:gd name="connsiteX129" fmla="*/ 57150 w 1019359"/>
              <a:gd name="connsiteY129" fmla="*/ 1928813 h 2039835"/>
              <a:gd name="connsiteX130" fmla="*/ 64294 w 1019359"/>
              <a:gd name="connsiteY130" fmla="*/ 1897857 h 2039835"/>
              <a:gd name="connsiteX131" fmla="*/ 66675 w 1019359"/>
              <a:gd name="connsiteY131" fmla="*/ 1885950 h 2039835"/>
              <a:gd name="connsiteX132" fmla="*/ 69056 w 1019359"/>
              <a:gd name="connsiteY132" fmla="*/ 1878807 h 2039835"/>
              <a:gd name="connsiteX133" fmla="*/ 76200 w 1019359"/>
              <a:gd name="connsiteY133" fmla="*/ 1845469 h 2039835"/>
              <a:gd name="connsiteX134" fmla="*/ 80963 w 1019359"/>
              <a:gd name="connsiteY134" fmla="*/ 1833563 h 2039835"/>
              <a:gd name="connsiteX135" fmla="*/ 88106 w 1019359"/>
              <a:gd name="connsiteY135" fmla="*/ 1802607 h 2039835"/>
              <a:gd name="connsiteX136" fmla="*/ 100013 w 1019359"/>
              <a:gd name="connsiteY136" fmla="*/ 1781175 h 2039835"/>
              <a:gd name="connsiteX137" fmla="*/ 111919 w 1019359"/>
              <a:gd name="connsiteY137" fmla="*/ 1766888 h 2039835"/>
              <a:gd name="connsiteX138" fmla="*/ 138113 w 1019359"/>
              <a:gd name="connsiteY138" fmla="*/ 1724025 h 2039835"/>
              <a:gd name="connsiteX139" fmla="*/ 147638 w 1019359"/>
              <a:gd name="connsiteY139" fmla="*/ 1728788 h 2039835"/>
              <a:gd name="connsiteX140" fmla="*/ 171450 w 1019359"/>
              <a:gd name="connsiteY140" fmla="*/ 1709738 h 2039835"/>
              <a:gd name="connsiteX141" fmla="*/ 176213 w 1019359"/>
              <a:gd name="connsiteY141" fmla="*/ 1700213 h 2039835"/>
              <a:gd name="connsiteX142" fmla="*/ 178594 w 1019359"/>
              <a:gd name="connsiteY142" fmla="*/ 1676400 h 2039835"/>
              <a:gd name="connsiteX143" fmla="*/ 178594 w 1019359"/>
              <a:gd name="connsiteY143" fmla="*/ 1609725 h 2039835"/>
              <a:gd name="connsiteX144" fmla="*/ 161925 w 1019359"/>
              <a:gd name="connsiteY144" fmla="*/ 1583532 h 2039835"/>
              <a:gd name="connsiteX145" fmla="*/ 154781 w 1019359"/>
              <a:gd name="connsiteY145" fmla="*/ 1571625 h 2039835"/>
              <a:gd name="connsiteX146" fmla="*/ 147638 w 1019359"/>
              <a:gd name="connsiteY146" fmla="*/ 1485900 h 2039835"/>
              <a:gd name="connsiteX147" fmla="*/ 157163 w 1019359"/>
              <a:gd name="connsiteY147" fmla="*/ 1464469 h 2039835"/>
              <a:gd name="connsiteX148" fmla="*/ 176213 w 1019359"/>
              <a:gd name="connsiteY148" fmla="*/ 1440657 h 2039835"/>
              <a:gd name="connsiteX149" fmla="*/ 178594 w 1019359"/>
              <a:gd name="connsiteY149" fmla="*/ 1431132 h 2039835"/>
              <a:gd name="connsiteX150" fmla="*/ 185738 w 1019359"/>
              <a:gd name="connsiteY150" fmla="*/ 1421607 h 2039835"/>
              <a:gd name="connsiteX151" fmla="*/ 195263 w 1019359"/>
              <a:gd name="connsiteY151" fmla="*/ 1409700 h 2039835"/>
              <a:gd name="connsiteX152" fmla="*/ 207169 w 1019359"/>
              <a:gd name="connsiteY152" fmla="*/ 1390650 h 2039835"/>
              <a:gd name="connsiteX153" fmla="*/ 221456 w 1019359"/>
              <a:gd name="connsiteY153" fmla="*/ 1359694 h 2039835"/>
              <a:gd name="connsiteX154" fmla="*/ 223838 w 1019359"/>
              <a:gd name="connsiteY154" fmla="*/ 1333500 h 2039835"/>
              <a:gd name="connsiteX155" fmla="*/ 230981 w 1019359"/>
              <a:gd name="connsiteY155" fmla="*/ 1309688 h 2039835"/>
              <a:gd name="connsiteX156" fmla="*/ 233363 w 1019359"/>
              <a:gd name="connsiteY156" fmla="*/ 1302544 h 2039835"/>
              <a:gd name="connsiteX157" fmla="*/ 235744 w 1019359"/>
              <a:gd name="connsiteY157" fmla="*/ 1266825 h 2039835"/>
              <a:gd name="connsiteX158" fmla="*/ 240506 w 1019359"/>
              <a:gd name="connsiteY158" fmla="*/ 1252538 h 2039835"/>
              <a:gd name="connsiteX159" fmla="*/ 245269 w 1019359"/>
              <a:gd name="connsiteY159" fmla="*/ 1238250 h 2039835"/>
              <a:gd name="connsiteX160" fmla="*/ 257175 w 1019359"/>
              <a:gd name="connsiteY160" fmla="*/ 1221582 h 2039835"/>
              <a:gd name="connsiteX161" fmla="*/ 266700 w 1019359"/>
              <a:gd name="connsiteY161" fmla="*/ 1112044 h 2039835"/>
              <a:gd name="connsiteX162" fmla="*/ 261938 w 1019359"/>
              <a:gd name="connsiteY162" fmla="*/ 1095375 h 2039835"/>
              <a:gd name="connsiteX163" fmla="*/ 257175 w 1019359"/>
              <a:gd name="connsiteY163" fmla="*/ 1081088 h 2039835"/>
              <a:gd name="connsiteX164" fmla="*/ 252413 w 1019359"/>
              <a:gd name="connsiteY164" fmla="*/ 1066800 h 2039835"/>
              <a:gd name="connsiteX165" fmla="*/ 245269 w 1019359"/>
              <a:gd name="connsiteY165" fmla="*/ 1047750 h 2039835"/>
              <a:gd name="connsiteX166" fmla="*/ 240506 w 1019359"/>
              <a:gd name="connsiteY166" fmla="*/ 1016794 h 2039835"/>
              <a:gd name="connsiteX167" fmla="*/ 238125 w 1019359"/>
              <a:gd name="connsiteY167" fmla="*/ 1009650 h 2039835"/>
              <a:gd name="connsiteX168" fmla="*/ 235744 w 1019359"/>
              <a:gd name="connsiteY168" fmla="*/ 1000125 h 2039835"/>
              <a:gd name="connsiteX169" fmla="*/ 228600 w 1019359"/>
              <a:gd name="connsiteY169" fmla="*/ 992982 h 2039835"/>
              <a:gd name="connsiteX170" fmla="*/ 223838 w 1019359"/>
              <a:gd name="connsiteY170" fmla="*/ 983457 h 2039835"/>
              <a:gd name="connsiteX171" fmla="*/ 214313 w 1019359"/>
              <a:gd name="connsiteY171" fmla="*/ 969169 h 2039835"/>
              <a:gd name="connsiteX172" fmla="*/ 197644 w 1019359"/>
              <a:gd name="connsiteY172" fmla="*/ 952500 h 2039835"/>
              <a:gd name="connsiteX173" fmla="*/ 192881 w 1019359"/>
              <a:gd name="connsiteY173" fmla="*/ 945357 h 2039835"/>
              <a:gd name="connsiteX174" fmla="*/ 176213 w 1019359"/>
              <a:gd name="connsiteY174" fmla="*/ 933450 h 2039835"/>
              <a:gd name="connsiteX175" fmla="*/ 159544 w 1019359"/>
              <a:gd name="connsiteY175" fmla="*/ 926307 h 2039835"/>
              <a:gd name="connsiteX176" fmla="*/ 150019 w 1019359"/>
              <a:gd name="connsiteY176" fmla="*/ 919163 h 2039835"/>
              <a:gd name="connsiteX177" fmla="*/ 147638 w 1019359"/>
              <a:gd name="connsiteY177" fmla="*/ 866775 h 2039835"/>
              <a:gd name="connsiteX178" fmla="*/ 149612 w 1019359"/>
              <a:gd name="connsiteY178" fmla="*/ 866775 h 2039835"/>
              <a:gd name="connsiteX179" fmla="*/ 148506 w 1019359"/>
              <a:gd name="connsiteY179" fmla="*/ 861630 h 2039835"/>
              <a:gd name="connsiteX180" fmla="*/ 154456 w 1019359"/>
              <a:gd name="connsiteY180" fmla="*/ 862066 h 2039835"/>
              <a:gd name="connsiteX181" fmla="*/ 154971 w 1019359"/>
              <a:gd name="connsiteY181" fmla="*/ 862459 h 2039835"/>
              <a:gd name="connsiteX182" fmla="*/ 164306 w 1019359"/>
              <a:gd name="connsiteY182" fmla="*/ 845344 h 2039835"/>
              <a:gd name="connsiteX183" fmla="*/ 190500 w 1019359"/>
              <a:gd name="connsiteY183" fmla="*/ 802482 h 2039835"/>
              <a:gd name="connsiteX184" fmla="*/ 195263 w 1019359"/>
              <a:gd name="connsiteY184" fmla="*/ 790575 h 2039835"/>
              <a:gd name="connsiteX185" fmla="*/ 211931 w 1019359"/>
              <a:gd name="connsiteY185" fmla="*/ 762000 h 2039835"/>
              <a:gd name="connsiteX186" fmla="*/ 221456 w 1019359"/>
              <a:gd name="connsiteY186" fmla="*/ 733425 h 2039835"/>
              <a:gd name="connsiteX187" fmla="*/ 226219 w 1019359"/>
              <a:gd name="connsiteY187" fmla="*/ 704850 h 2039835"/>
              <a:gd name="connsiteX188" fmla="*/ 230981 w 1019359"/>
              <a:gd name="connsiteY188" fmla="*/ 676275 h 2039835"/>
              <a:gd name="connsiteX189" fmla="*/ 235744 w 1019359"/>
              <a:gd name="connsiteY189" fmla="*/ 657225 h 2039835"/>
              <a:gd name="connsiteX190" fmla="*/ 233363 w 1019359"/>
              <a:gd name="connsiteY190" fmla="*/ 633413 h 2039835"/>
              <a:gd name="connsiteX191" fmla="*/ 228600 w 1019359"/>
              <a:gd name="connsiteY191" fmla="*/ 623888 h 2039835"/>
              <a:gd name="connsiteX192" fmla="*/ 223838 w 1019359"/>
              <a:gd name="connsiteY192" fmla="*/ 609600 h 2039835"/>
              <a:gd name="connsiteX193" fmla="*/ 211931 w 1019359"/>
              <a:gd name="connsiteY193" fmla="*/ 585788 h 2039835"/>
              <a:gd name="connsiteX194" fmla="*/ 207169 w 1019359"/>
              <a:gd name="connsiteY194" fmla="*/ 557213 h 2039835"/>
              <a:gd name="connsiteX195" fmla="*/ 204788 w 1019359"/>
              <a:gd name="connsiteY195" fmla="*/ 545307 h 2039835"/>
              <a:gd name="connsiteX196" fmla="*/ 200025 w 1019359"/>
              <a:gd name="connsiteY196" fmla="*/ 535782 h 2039835"/>
              <a:gd name="connsiteX197" fmla="*/ 197644 w 1019359"/>
              <a:gd name="connsiteY197" fmla="*/ 504825 h 2039835"/>
              <a:gd name="connsiteX198" fmla="*/ 207169 w 1019359"/>
              <a:gd name="connsiteY198" fmla="*/ 457200 h 2039835"/>
              <a:gd name="connsiteX199" fmla="*/ 214313 w 1019359"/>
              <a:gd name="connsiteY199" fmla="*/ 447675 h 2039835"/>
              <a:gd name="connsiteX200" fmla="*/ 238125 w 1019359"/>
              <a:gd name="connsiteY200" fmla="*/ 428625 h 2039835"/>
              <a:gd name="connsiteX201" fmla="*/ 257175 w 1019359"/>
              <a:gd name="connsiteY201" fmla="*/ 409575 h 2039835"/>
              <a:gd name="connsiteX202" fmla="*/ 266700 w 1019359"/>
              <a:gd name="connsiteY202" fmla="*/ 404813 h 2039835"/>
              <a:gd name="connsiteX203" fmla="*/ 288131 w 1019359"/>
              <a:gd name="connsiteY203" fmla="*/ 385763 h 2039835"/>
              <a:gd name="connsiteX204" fmla="*/ 300038 w 1019359"/>
              <a:gd name="connsiteY204" fmla="*/ 376238 h 2039835"/>
              <a:gd name="connsiteX205" fmla="*/ 307181 w 1019359"/>
              <a:gd name="connsiteY205" fmla="*/ 366713 h 2039835"/>
              <a:gd name="connsiteX206" fmla="*/ 323850 w 1019359"/>
              <a:gd name="connsiteY206" fmla="*/ 352425 h 2039835"/>
              <a:gd name="connsiteX207" fmla="*/ 328613 w 1019359"/>
              <a:gd name="connsiteY207" fmla="*/ 340519 h 2039835"/>
              <a:gd name="connsiteX208" fmla="*/ 338138 w 1019359"/>
              <a:gd name="connsiteY208" fmla="*/ 321469 h 2039835"/>
              <a:gd name="connsiteX209" fmla="*/ 345281 w 1019359"/>
              <a:gd name="connsiteY209" fmla="*/ 302419 h 2039835"/>
              <a:gd name="connsiteX210" fmla="*/ 347663 w 1019359"/>
              <a:gd name="connsiteY210" fmla="*/ 292894 h 2039835"/>
              <a:gd name="connsiteX211" fmla="*/ 354806 w 1019359"/>
              <a:gd name="connsiteY211" fmla="*/ 273844 h 2039835"/>
              <a:gd name="connsiteX212" fmla="*/ 350044 w 1019359"/>
              <a:gd name="connsiteY212" fmla="*/ 183357 h 2039835"/>
              <a:gd name="connsiteX213" fmla="*/ 338138 w 1019359"/>
              <a:gd name="connsiteY213" fmla="*/ 161925 h 2039835"/>
              <a:gd name="connsiteX214" fmla="*/ 330994 w 1019359"/>
              <a:gd name="connsiteY214" fmla="*/ 145257 h 2039835"/>
              <a:gd name="connsiteX215" fmla="*/ 326231 w 1019359"/>
              <a:gd name="connsiteY215" fmla="*/ 135732 h 2039835"/>
              <a:gd name="connsiteX216" fmla="*/ 335756 w 1019359"/>
              <a:gd name="connsiteY216" fmla="*/ 85725 h 2039835"/>
              <a:gd name="connsiteX217" fmla="*/ 347663 w 1019359"/>
              <a:gd name="connsiteY217" fmla="*/ 73819 h 2039835"/>
              <a:gd name="connsiteX218" fmla="*/ 376238 w 1019359"/>
              <a:gd name="connsiteY218" fmla="*/ 59532 h 2039835"/>
              <a:gd name="connsiteX219" fmla="*/ 400050 w 1019359"/>
              <a:gd name="connsiteY219" fmla="*/ 57150 h 2039835"/>
              <a:gd name="connsiteX220" fmla="*/ 411956 w 1019359"/>
              <a:gd name="connsiteY220" fmla="*/ 59532 h 2039835"/>
              <a:gd name="connsiteX221" fmla="*/ 419100 w 1019359"/>
              <a:gd name="connsiteY221" fmla="*/ 76200 h 2039835"/>
              <a:gd name="connsiteX222" fmla="*/ 421481 w 1019359"/>
              <a:gd name="connsiteY222" fmla="*/ 83344 h 2039835"/>
              <a:gd name="connsiteX223" fmla="*/ 438150 w 1019359"/>
              <a:gd name="connsiteY223" fmla="*/ 92869 h 2039835"/>
              <a:gd name="connsiteX224" fmla="*/ 461963 w 1019359"/>
              <a:gd name="connsiteY224" fmla="*/ 100013 h 2039835"/>
              <a:gd name="connsiteX225" fmla="*/ 661988 w 1019359"/>
              <a:gd name="connsiteY225" fmla="*/ 102394 h 2039835"/>
              <a:gd name="connsiteX226" fmla="*/ 685800 w 1019359"/>
              <a:gd name="connsiteY226" fmla="*/ 109538 h 2039835"/>
              <a:gd name="connsiteX227" fmla="*/ 692669 w 1019359"/>
              <a:gd name="connsiteY227" fmla="*/ 115033 h 2039835"/>
              <a:gd name="connsiteX228" fmla="*/ 693669 w 1019359"/>
              <a:gd name="connsiteY228" fmla="*/ 114340 h 2039835"/>
              <a:gd name="connsiteX229" fmla="*/ 702469 w 1019359"/>
              <a:gd name="connsiteY229" fmla="*/ 92869 h 2039835"/>
              <a:gd name="connsiteX230" fmla="*/ 723900 w 1019359"/>
              <a:gd name="connsiteY230" fmla="*/ 95250 h 2039835"/>
              <a:gd name="connsiteX231" fmla="*/ 747713 w 1019359"/>
              <a:gd name="connsiteY231" fmla="*/ 88107 h 2039835"/>
              <a:gd name="connsiteX232" fmla="*/ 752475 w 1019359"/>
              <a:gd name="connsiteY232" fmla="*/ 73819 h 2039835"/>
              <a:gd name="connsiteX233" fmla="*/ 759619 w 1019359"/>
              <a:gd name="connsiteY233" fmla="*/ 47625 h 2039835"/>
              <a:gd name="connsiteX234" fmla="*/ 764381 w 1019359"/>
              <a:gd name="connsiteY234" fmla="*/ 38100 h 2039835"/>
              <a:gd name="connsiteX235" fmla="*/ 785813 w 1019359"/>
              <a:gd name="connsiteY235" fmla="*/ 23813 h 2039835"/>
              <a:gd name="connsiteX236" fmla="*/ 792956 w 1019359"/>
              <a:gd name="connsiteY236" fmla="*/ 21432 h 2039835"/>
              <a:gd name="connsiteX237" fmla="*/ 804863 w 1019359"/>
              <a:gd name="connsiteY237" fmla="*/ 16669 h 2039835"/>
              <a:gd name="connsiteX238" fmla="*/ 850106 w 1019359"/>
              <a:gd name="connsiteY238" fmla="*/ 23813 h 2039835"/>
              <a:gd name="connsiteX239" fmla="*/ 859631 w 1019359"/>
              <a:gd name="connsiteY239" fmla="*/ 35719 h 2039835"/>
              <a:gd name="connsiteX240" fmla="*/ 869156 w 1019359"/>
              <a:gd name="connsiteY240" fmla="*/ 38100 h 2039835"/>
              <a:gd name="connsiteX241" fmla="*/ 876300 w 1019359"/>
              <a:gd name="connsiteY241" fmla="*/ 40482 h 2039835"/>
              <a:gd name="connsiteX242" fmla="*/ 890588 w 1019359"/>
              <a:gd name="connsiteY242" fmla="*/ 30957 h 2039835"/>
              <a:gd name="connsiteX243" fmla="*/ 900113 w 1019359"/>
              <a:gd name="connsiteY243" fmla="*/ 23813 h 2039835"/>
              <a:gd name="connsiteX244" fmla="*/ 921544 w 1019359"/>
              <a:gd name="connsiteY244" fmla="*/ 11907 h 2039835"/>
              <a:gd name="connsiteX245" fmla="*/ 928688 w 1019359"/>
              <a:gd name="connsiteY245" fmla="*/ 9525 h 2039835"/>
              <a:gd name="connsiteX246" fmla="*/ 935831 w 1019359"/>
              <a:gd name="connsiteY246" fmla="*/ 4763 h 2039835"/>
              <a:gd name="connsiteX247" fmla="*/ 947738 w 1019359"/>
              <a:gd name="connsiteY247" fmla="*/ 0 h 2039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019359" h="2039835">
                <a:moveTo>
                  <a:pt x="947738" y="0"/>
                </a:moveTo>
                <a:cubicBezTo>
                  <a:pt x="951707" y="3175"/>
                  <a:pt x="956050" y="5931"/>
                  <a:pt x="959644" y="9525"/>
                </a:cubicBezTo>
                <a:cubicBezTo>
                  <a:pt x="962450" y="12331"/>
                  <a:pt x="964481" y="15820"/>
                  <a:pt x="966788" y="19050"/>
                </a:cubicBezTo>
                <a:cubicBezTo>
                  <a:pt x="968451" y="21379"/>
                  <a:pt x="969352" y="24362"/>
                  <a:pt x="971550" y="26194"/>
                </a:cubicBezTo>
                <a:cubicBezTo>
                  <a:pt x="974277" y="28467"/>
                  <a:pt x="977993" y="29196"/>
                  <a:pt x="981075" y="30957"/>
                </a:cubicBezTo>
                <a:cubicBezTo>
                  <a:pt x="983560" y="32377"/>
                  <a:pt x="985838" y="34132"/>
                  <a:pt x="988219" y="35719"/>
                </a:cubicBezTo>
                <a:cubicBezTo>
                  <a:pt x="978110" y="96371"/>
                  <a:pt x="987332" y="75595"/>
                  <a:pt x="973931" y="102394"/>
                </a:cubicBezTo>
                <a:cubicBezTo>
                  <a:pt x="969462" y="124742"/>
                  <a:pt x="973360" y="110681"/>
                  <a:pt x="957263" y="142875"/>
                </a:cubicBezTo>
                <a:lnTo>
                  <a:pt x="950119" y="157163"/>
                </a:lnTo>
                <a:cubicBezTo>
                  <a:pt x="952500" y="173832"/>
                  <a:pt x="954197" y="190613"/>
                  <a:pt x="957263" y="207169"/>
                </a:cubicBezTo>
                <a:cubicBezTo>
                  <a:pt x="958177" y="212105"/>
                  <a:pt x="960896" y="216565"/>
                  <a:pt x="962025" y="221457"/>
                </a:cubicBezTo>
                <a:cubicBezTo>
                  <a:pt x="963287" y="226926"/>
                  <a:pt x="963483" y="232589"/>
                  <a:pt x="964406" y="238125"/>
                </a:cubicBezTo>
                <a:cubicBezTo>
                  <a:pt x="965071" y="242118"/>
                  <a:pt x="965806" y="246105"/>
                  <a:pt x="966788" y="250032"/>
                </a:cubicBezTo>
                <a:cubicBezTo>
                  <a:pt x="967397" y="252467"/>
                  <a:pt x="967127" y="255716"/>
                  <a:pt x="969169" y="257175"/>
                </a:cubicBezTo>
                <a:cubicBezTo>
                  <a:pt x="973254" y="260093"/>
                  <a:pt x="978694" y="260350"/>
                  <a:pt x="983456" y="261938"/>
                </a:cubicBezTo>
                <a:cubicBezTo>
                  <a:pt x="986631" y="265907"/>
                  <a:pt x="990287" y="269534"/>
                  <a:pt x="992981" y="273844"/>
                </a:cubicBezTo>
                <a:cubicBezTo>
                  <a:pt x="994311" y="275973"/>
                  <a:pt x="994118" y="278809"/>
                  <a:pt x="995363" y="280988"/>
                </a:cubicBezTo>
                <a:cubicBezTo>
                  <a:pt x="997332" y="284434"/>
                  <a:pt x="1000125" y="287338"/>
                  <a:pt x="1002506" y="290513"/>
                </a:cubicBezTo>
                <a:lnTo>
                  <a:pt x="1003106" y="297233"/>
                </a:lnTo>
                <a:lnTo>
                  <a:pt x="1012031" y="295275"/>
                </a:lnTo>
                <a:cubicBezTo>
                  <a:pt x="1012825" y="300038"/>
                  <a:pt x="1013143" y="304905"/>
                  <a:pt x="1014413" y="309563"/>
                </a:cubicBezTo>
                <a:cubicBezTo>
                  <a:pt x="1015538" y="313687"/>
                  <a:pt x="1019175" y="317195"/>
                  <a:pt x="1019175" y="321469"/>
                </a:cubicBezTo>
                <a:cubicBezTo>
                  <a:pt x="1019175" y="447851"/>
                  <a:pt x="1021497" y="374909"/>
                  <a:pt x="1009650" y="426244"/>
                </a:cubicBezTo>
                <a:cubicBezTo>
                  <a:pt x="1008564" y="430949"/>
                  <a:pt x="1008864" y="435975"/>
                  <a:pt x="1007269" y="440532"/>
                </a:cubicBezTo>
                <a:cubicBezTo>
                  <a:pt x="1003275" y="451943"/>
                  <a:pt x="998388" y="463055"/>
                  <a:pt x="992981" y="473869"/>
                </a:cubicBezTo>
                <a:cubicBezTo>
                  <a:pt x="989806" y="480219"/>
                  <a:pt x="987582" y="487142"/>
                  <a:pt x="983456" y="492919"/>
                </a:cubicBezTo>
                <a:cubicBezTo>
                  <a:pt x="979541" y="498400"/>
                  <a:pt x="973720" y="502242"/>
                  <a:pt x="969169" y="507207"/>
                </a:cubicBezTo>
                <a:cubicBezTo>
                  <a:pt x="952688" y="525186"/>
                  <a:pt x="961932" y="518721"/>
                  <a:pt x="942975" y="535782"/>
                </a:cubicBezTo>
                <a:cubicBezTo>
                  <a:pt x="929140" y="548234"/>
                  <a:pt x="910669" y="559676"/>
                  <a:pt x="900113" y="576263"/>
                </a:cubicBezTo>
                <a:cubicBezTo>
                  <a:pt x="897254" y="580755"/>
                  <a:pt x="895350" y="585788"/>
                  <a:pt x="892969" y="590550"/>
                </a:cubicBezTo>
                <a:cubicBezTo>
                  <a:pt x="897278" y="599168"/>
                  <a:pt x="901915" y="605933"/>
                  <a:pt x="900113" y="616744"/>
                </a:cubicBezTo>
                <a:cubicBezTo>
                  <a:pt x="897758" y="630874"/>
                  <a:pt x="892520" y="642252"/>
                  <a:pt x="883444" y="652463"/>
                </a:cubicBezTo>
                <a:cubicBezTo>
                  <a:pt x="879715" y="656658"/>
                  <a:pt x="875044" y="659986"/>
                  <a:pt x="871538" y="664369"/>
                </a:cubicBezTo>
                <a:cubicBezTo>
                  <a:pt x="868647" y="667983"/>
                  <a:pt x="866847" y="672350"/>
                  <a:pt x="864394" y="676275"/>
                </a:cubicBezTo>
                <a:cubicBezTo>
                  <a:pt x="862877" y="678702"/>
                  <a:pt x="861219" y="681038"/>
                  <a:pt x="859631" y="683419"/>
                </a:cubicBezTo>
                <a:cubicBezTo>
                  <a:pt x="858044" y="688975"/>
                  <a:pt x="856270" y="694482"/>
                  <a:pt x="854869" y="700088"/>
                </a:cubicBezTo>
                <a:cubicBezTo>
                  <a:pt x="853887" y="704014"/>
                  <a:pt x="853553" y="708089"/>
                  <a:pt x="852488" y="711994"/>
                </a:cubicBezTo>
                <a:cubicBezTo>
                  <a:pt x="851167" y="716837"/>
                  <a:pt x="849313" y="721519"/>
                  <a:pt x="847725" y="726282"/>
                </a:cubicBezTo>
                <a:cubicBezTo>
                  <a:pt x="846931" y="731838"/>
                  <a:pt x="846348" y="737428"/>
                  <a:pt x="845344" y="742950"/>
                </a:cubicBezTo>
                <a:cubicBezTo>
                  <a:pt x="844759" y="746170"/>
                  <a:pt x="842963" y="749202"/>
                  <a:pt x="842963" y="752475"/>
                </a:cubicBezTo>
                <a:cubicBezTo>
                  <a:pt x="842963" y="762824"/>
                  <a:pt x="844060" y="773162"/>
                  <a:pt x="845344" y="783432"/>
                </a:cubicBezTo>
                <a:cubicBezTo>
                  <a:pt x="845982" y="788536"/>
                  <a:pt x="850656" y="795977"/>
                  <a:pt x="852488" y="800100"/>
                </a:cubicBezTo>
                <a:cubicBezTo>
                  <a:pt x="854224" y="804006"/>
                  <a:pt x="855663" y="808038"/>
                  <a:pt x="857250" y="812007"/>
                </a:cubicBezTo>
                <a:cubicBezTo>
                  <a:pt x="856853" y="823517"/>
                  <a:pt x="858308" y="835400"/>
                  <a:pt x="858836" y="847096"/>
                </a:cubicBezTo>
                <a:lnTo>
                  <a:pt x="856538" y="866775"/>
                </a:lnTo>
                <a:lnTo>
                  <a:pt x="864394" y="866775"/>
                </a:lnTo>
                <a:cubicBezTo>
                  <a:pt x="864394" y="873919"/>
                  <a:pt x="864942" y="881084"/>
                  <a:pt x="864394" y="888207"/>
                </a:cubicBezTo>
                <a:cubicBezTo>
                  <a:pt x="864143" y="891470"/>
                  <a:pt x="862655" y="894523"/>
                  <a:pt x="862013" y="897732"/>
                </a:cubicBezTo>
                <a:cubicBezTo>
                  <a:pt x="860273" y="906434"/>
                  <a:pt x="858838" y="915194"/>
                  <a:pt x="857250" y="923925"/>
                </a:cubicBezTo>
                <a:lnTo>
                  <a:pt x="851745" y="934830"/>
                </a:lnTo>
                <a:lnTo>
                  <a:pt x="853436" y="932085"/>
                </a:lnTo>
                <a:cubicBezTo>
                  <a:pt x="853507" y="932329"/>
                  <a:pt x="852734" y="934463"/>
                  <a:pt x="850106" y="940594"/>
                </a:cubicBezTo>
                <a:cubicBezTo>
                  <a:pt x="848708" y="943857"/>
                  <a:pt x="846813" y="946887"/>
                  <a:pt x="845344" y="950119"/>
                </a:cubicBezTo>
                <a:cubicBezTo>
                  <a:pt x="842843" y="955622"/>
                  <a:pt x="841095" y="961481"/>
                  <a:pt x="838200" y="966788"/>
                </a:cubicBezTo>
                <a:cubicBezTo>
                  <a:pt x="836299" y="970272"/>
                  <a:pt x="833639" y="973300"/>
                  <a:pt x="831056" y="976313"/>
                </a:cubicBezTo>
                <a:cubicBezTo>
                  <a:pt x="828865" y="978870"/>
                  <a:pt x="825584" y="980533"/>
                  <a:pt x="823913" y="983457"/>
                </a:cubicBezTo>
                <a:cubicBezTo>
                  <a:pt x="822289" y="986299"/>
                  <a:pt x="822566" y="989877"/>
                  <a:pt x="821531" y="992982"/>
                </a:cubicBezTo>
                <a:cubicBezTo>
                  <a:pt x="818205" y="1002960"/>
                  <a:pt x="810665" y="1016547"/>
                  <a:pt x="809625" y="1026319"/>
                </a:cubicBezTo>
                <a:cubicBezTo>
                  <a:pt x="806430" y="1056354"/>
                  <a:pt x="806450" y="1086644"/>
                  <a:pt x="804863" y="1116807"/>
                </a:cubicBezTo>
                <a:cubicBezTo>
                  <a:pt x="799238" y="1139301"/>
                  <a:pt x="807052" y="1110201"/>
                  <a:pt x="795338" y="1143000"/>
                </a:cubicBezTo>
                <a:cubicBezTo>
                  <a:pt x="790083" y="1157714"/>
                  <a:pt x="790372" y="1161089"/>
                  <a:pt x="788194" y="1176338"/>
                </a:cubicBezTo>
                <a:cubicBezTo>
                  <a:pt x="777971" y="1203597"/>
                  <a:pt x="781664" y="1188634"/>
                  <a:pt x="778669" y="1221582"/>
                </a:cubicBezTo>
                <a:cubicBezTo>
                  <a:pt x="778232" y="1226390"/>
                  <a:pt x="777082" y="1231107"/>
                  <a:pt x="776288" y="1235869"/>
                </a:cubicBezTo>
                <a:cubicBezTo>
                  <a:pt x="766341" y="1295548"/>
                  <a:pt x="775441" y="1245628"/>
                  <a:pt x="769144" y="1273969"/>
                </a:cubicBezTo>
                <a:cubicBezTo>
                  <a:pt x="765454" y="1290576"/>
                  <a:pt x="767731" y="1287027"/>
                  <a:pt x="759619" y="1307307"/>
                </a:cubicBezTo>
                <a:cubicBezTo>
                  <a:pt x="751874" y="1326670"/>
                  <a:pt x="753323" y="1317210"/>
                  <a:pt x="742950" y="1335882"/>
                </a:cubicBezTo>
                <a:cubicBezTo>
                  <a:pt x="741731" y="1338076"/>
                  <a:pt x="741450" y="1340675"/>
                  <a:pt x="740569" y="1343025"/>
                </a:cubicBezTo>
                <a:cubicBezTo>
                  <a:pt x="739068" y="1347028"/>
                  <a:pt x="737718" y="1351109"/>
                  <a:pt x="735806" y="1354932"/>
                </a:cubicBezTo>
                <a:cubicBezTo>
                  <a:pt x="734526" y="1357491"/>
                  <a:pt x="732464" y="1359590"/>
                  <a:pt x="731044" y="1362075"/>
                </a:cubicBezTo>
                <a:lnTo>
                  <a:pt x="726556" y="1371050"/>
                </a:lnTo>
                <a:lnTo>
                  <a:pt x="728986" y="1356502"/>
                </a:lnTo>
                <a:cubicBezTo>
                  <a:pt x="729591" y="1352554"/>
                  <a:pt x="730321" y="1348907"/>
                  <a:pt x="732533" y="1341533"/>
                </a:cubicBezTo>
                <a:cubicBezTo>
                  <a:pt x="739892" y="1317002"/>
                  <a:pt x="738100" y="1326028"/>
                  <a:pt x="748408" y="1300258"/>
                </a:cubicBezTo>
                <a:cubicBezTo>
                  <a:pt x="757751" y="1276899"/>
                  <a:pt x="743479" y="1306940"/>
                  <a:pt x="757933" y="1278033"/>
                </a:cubicBezTo>
                <a:cubicBezTo>
                  <a:pt x="758991" y="1271683"/>
                  <a:pt x="759258" y="1265149"/>
                  <a:pt x="761108" y="1258983"/>
                </a:cubicBezTo>
                <a:cubicBezTo>
                  <a:pt x="762468" y="1254450"/>
                  <a:pt x="765700" y="1250677"/>
                  <a:pt x="767458" y="1246283"/>
                </a:cubicBezTo>
                <a:cubicBezTo>
                  <a:pt x="769944" y="1240068"/>
                  <a:pt x="771691" y="1233583"/>
                  <a:pt x="773808" y="1227233"/>
                </a:cubicBezTo>
                <a:cubicBezTo>
                  <a:pt x="777335" y="1184914"/>
                  <a:pt x="776983" y="1201877"/>
                  <a:pt x="776983" y="1173258"/>
                </a:cubicBezTo>
                <a:lnTo>
                  <a:pt x="723008" y="1182783"/>
                </a:lnTo>
                <a:cubicBezTo>
                  <a:pt x="718721" y="1183599"/>
                  <a:pt x="714601" y="1185177"/>
                  <a:pt x="710308" y="1185958"/>
                </a:cubicBezTo>
                <a:cubicBezTo>
                  <a:pt x="702945" y="1187297"/>
                  <a:pt x="695421" y="1187665"/>
                  <a:pt x="688083" y="1189133"/>
                </a:cubicBezTo>
                <a:cubicBezTo>
                  <a:pt x="596645" y="1207421"/>
                  <a:pt x="680746" y="1193002"/>
                  <a:pt x="627758" y="1201833"/>
                </a:cubicBezTo>
                <a:cubicBezTo>
                  <a:pt x="620350" y="1205008"/>
                  <a:pt x="612160" y="1206770"/>
                  <a:pt x="605533" y="1211358"/>
                </a:cubicBezTo>
                <a:cubicBezTo>
                  <a:pt x="598150" y="1216470"/>
                  <a:pt x="593158" y="1224401"/>
                  <a:pt x="586483" y="1230408"/>
                </a:cubicBezTo>
                <a:cubicBezTo>
                  <a:pt x="582550" y="1233948"/>
                  <a:pt x="578016" y="1236758"/>
                  <a:pt x="573783" y="1239933"/>
                </a:cubicBezTo>
                <a:cubicBezTo>
                  <a:pt x="563428" y="1260643"/>
                  <a:pt x="573051" y="1246130"/>
                  <a:pt x="554733" y="1262158"/>
                </a:cubicBezTo>
                <a:cubicBezTo>
                  <a:pt x="531251" y="1282704"/>
                  <a:pt x="550506" y="1266595"/>
                  <a:pt x="535683" y="1284383"/>
                </a:cubicBezTo>
                <a:cubicBezTo>
                  <a:pt x="532808" y="1287832"/>
                  <a:pt x="529033" y="1290459"/>
                  <a:pt x="526158" y="1293908"/>
                </a:cubicBezTo>
                <a:cubicBezTo>
                  <a:pt x="523715" y="1296839"/>
                  <a:pt x="522098" y="1300380"/>
                  <a:pt x="519808" y="1303433"/>
                </a:cubicBezTo>
                <a:cubicBezTo>
                  <a:pt x="515742" y="1308854"/>
                  <a:pt x="511174" y="1313887"/>
                  <a:pt x="507108" y="1319308"/>
                </a:cubicBezTo>
                <a:cubicBezTo>
                  <a:pt x="504818" y="1322361"/>
                  <a:pt x="503201" y="1325902"/>
                  <a:pt x="500758" y="1328833"/>
                </a:cubicBezTo>
                <a:cubicBezTo>
                  <a:pt x="497883" y="1332282"/>
                  <a:pt x="493843" y="1334704"/>
                  <a:pt x="491233" y="1338358"/>
                </a:cubicBezTo>
                <a:cubicBezTo>
                  <a:pt x="488482" y="1342209"/>
                  <a:pt x="488230" y="1347711"/>
                  <a:pt x="484883" y="1351058"/>
                </a:cubicBezTo>
                <a:cubicBezTo>
                  <a:pt x="437996" y="1397945"/>
                  <a:pt x="474559" y="1351957"/>
                  <a:pt x="449958" y="1379633"/>
                </a:cubicBezTo>
                <a:cubicBezTo>
                  <a:pt x="444466" y="1385811"/>
                  <a:pt x="438823" y="1391911"/>
                  <a:pt x="434083" y="1398683"/>
                </a:cubicBezTo>
                <a:cubicBezTo>
                  <a:pt x="431369" y="1402560"/>
                  <a:pt x="430241" y="1407369"/>
                  <a:pt x="427733" y="1411383"/>
                </a:cubicBezTo>
                <a:cubicBezTo>
                  <a:pt x="424928" y="1415870"/>
                  <a:pt x="421383" y="1419850"/>
                  <a:pt x="418208" y="1424083"/>
                </a:cubicBezTo>
                <a:cubicBezTo>
                  <a:pt x="417150" y="1446308"/>
                  <a:pt x="417793" y="1468680"/>
                  <a:pt x="415033" y="1490758"/>
                </a:cubicBezTo>
                <a:cubicBezTo>
                  <a:pt x="414560" y="1494544"/>
                  <a:pt x="410576" y="1496970"/>
                  <a:pt x="408683" y="1500283"/>
                </a:cubicBezTo>
                <a:cubicBezTo>
                  <a:pt x="406335" y="1504392"/>
                  <a:pt x="404958" y="1509045"/>
                  <a:pt x="402333" y="1512983"/>
                </a:cubicBezTo>
                <a:cubicBezTo>
                  <a:pt x="390118" y="1531305"/>
                  <a:pt x="391777" y="1523519"/>
                  <a:pt x="383283" y="1538383"/>
                </a:cubicBezTo>
                <a:cubicBezTo>
                  <a:pt x="375808" y="1551464"/>
                  <a:pt x="375787" y="1554521"/>
                  <a:pt x="370583" y="1570133"/>
                </a:cubicBezTo>
                <a:cubicBezTo>
                  <a:pt x="368466" y="1576483"/>
                  <a:pt x="367226" y="1583196"/>
                  <a:pt x="364233" y="1589183"/>
                </a:cubicBezTo>
                <a:cubicBezTo>
                  <a:pt x="358941" y="1599766"/>
                  <a:pt x="355750" y="1611693"/>
                  <a:pt x="348358" y="1620933"/>
                </a:cubicBezTo>
                <a:cubicBezTo>
                  <a:pt x="339891" y="1631516"/>
                  <a:pt x="332542" y="1643099"/>
                  <a:pt x="322958" y="1652683"/>
                </a:cubicBezTo>
                <a:cubicBezTo>
                  <a:pt x="318725" y="1656916"/>
                  <a:pt x="314154" y="1660837"/>
                  <a:pt x="310258" y="1665383"/>
                </a:cubicBezTo>
                <a:cubicBezTo>
                  <a:pt x="294736" y="1683492"/>
                  <a:pt x="316477" y="1667366"/>
                  <a:pt x="288033" y="1684433"/>
                </a:cubicBezTo>
                <a:cubicBezTo>
                  <a:pt x="278549" y="1697078"/>
                  <a:pt x="278139" y="1698872"/>
                  <a:pt x="265808" y="1709833"/>
                </a:cubicBezTo>
                <a:cubicBezTo>
                  <a:pt x="260743" y="1714335"/>
                  <a:pt x="254725" y="1717741"/>
                  <a:pt x="249933" y="1722533"/>
                </a:cubicBezTo>
                <a:cubicBezTo>
                  <a:pt x="244088" y="1728378"/>
                  <a:pt x="239133" y="1735058"/>
                  <a:pt x="234058" y="1741583"/>
                </a:cubicBezTo>
                <a:cubicBezTo>
                  <a:pt x="224312" y="1754114"/>
                  <a:pt x="212583" y="1765484"/>
                  <a:pt x="205483" y="1779683"/>
                </a:cubicBezTo>
                <a:cubicBezTo>
                  <a:pt x="203366" y="1783916"/>
                  <a:pt x="201973" y="1788597"/>
                  <a:pt x="199133" y="1792383"/>
                </a:cubicBezTo>
                <a:cubicBezTo>
                  <a:pt x="195541" y="1797172"/>
                  <a:pt x="190438" y="1800633"/>
                  <a:pt x="186433" y="1805083"/>
                </a:cubicBezTo>
                <a:cubicBezTo>
                  <a:pt x="180903" y="1811227"/>
                  <a:pt x="176088" y="1817989"/>
                  <a:pt x="170558" y="1824133"/>
                </a:cubicBezTo>
                <a:cubicBezTo>
                  <a:pt x="144865" y="1852681"/>
                  <a:pt x="172327" y="1819189"/>
                  <a:pt x="138808" y="1852708"/>
                </a:cubicBezTo>
                <a:cubicBezTo>
                  <a:pt x="132963" y="1858553"/>
                  <a:pt x="128145" y="1865343"/>
                  <a:pt x="122933" y="1871758"/>
                </a:cubicBezTo>
                <a:cubicBezTo>
                  <a:pt x="114386" y="1882277"/>
                  <a:pt x="105051" y="1892231"/>
                  <a:pt x="97533" y="1903508"/>
                </a:cubicBezTo>
                <a:cubicBezTo>
                  <a:pt x="92703" y="1910754"/>
                  <a:pt x="81737" y="1925495"/>
                  <a:pt x="78483" y="1935258"/>
                </a:cubicBezTo>
                <a:cubicBezTo>
                  <a:pt x="73648" y="1949764"/>
                  <a:pt x="70092" y="1983186"/>
                  <a:pt x="56258" y="1992408"/>
                </a:cubicBezTo>
                <a:cubicBezTo>
                  <a:pt x="44929" y="1999961"/>
                  <a:pt x="38674" y="2003642"/>
                  <a:pt x="27683" y="2014633"/>
                </a:cubicBezTo>
                <a:cubicBezTo>
                  <a:pt x="22891" y="2019425"/>
                  <a:pt x="19775" y="2025716"/>
                  <a:pt x="14983" y="2030508"/>
                </a:cubicBezTo>
                <a:cubicBezTo>
                  <a:pt x="12285" y="2033206"/>
                  <a:pt x="8563" y="2034640"/>
                  <a:pt x="5458" y="2036858"/>
                </a:cubicBezTo>
                <a:lnTo>
                  <a:pt x="1488" y="2039835"/>
                </a:lnTo>
                <a:lnTo>
                  <a:pt x="0" y="2026444"/>
                </a:lnTo>
                <a:cubicBezTo>
                  <a:pt x="180" y="2022479"/>
                  <a:pt x="5102" y="2020322"/>
                  <a:pt x="7144" y="2016919"/>
                </a:cubicBezTo>
                <a:cubicBezTo>
                  <a:pt x="9884" y="2012353"/>
                  <a:pt x="11907" y="2007394"/>
                  <a:pt x="14288" y="2002632"/>
                </a:cubicBezTo>
                <a:cubicBezTo>
                  <a:pt x="28339" y="1990337"/>
                  <a:pt x="34971" y="1987459"/>
                  <a:pt x="42863" y="1971675"/>
                </a:cubicBezTo>
                <a:cubicBezTo>
                  <a:pt x="43984" y="1969433"/>
                  <a:pt x="47375" y="1951496"/>
                  <a:pt x="47625" y="1950244"/>
                </a:cubicBezTo>
                <a:lnTo>
                  <a:pt x="52388" y="1943100"/>
                </a:lnTo>
                <a:cubicBezTo>
                  <a:pt x="55173" y="1938923"/>
                  <a:pt x="55708" y="1933621"/>
                  <a:pt x="57150" y="1928813"/>
                </a:cubicBezTo>
                <a:cubicBezTo>
                  <a:pt x="58920" y="1922913"/>
                  <a:pt x="64156" y="1898503"/>
                  <a:pt x="64294" y="1897857"/>
                </a:cubicBezTo>
                <a:cubicBezTo>
                  <a:pt x="65142" y="1893899"/>
                  <a:pt x="65693" y="1889877"/>
                  <a:pt x="66675" y="1885950"/>
                </a:cubicBezTo>
                <a:cubicBezTo>
                  <a:pt x="67284" y="1883515"/>
                  <a:pt x="68492" y="1881253"/>
                  <a:pt x="69056" y="1878807"/>
                </a:cubicBezTo>
                <a:cubicBezTo>
                  <a:pt x="69099" y="1878621"/>
                  <a:pt x="74024" y="1851998"/>
                  <a:pt x="76200" y="1845469"/>
                </a:cubicBezTo>
                <a:cubicBezTo>
                  <a:pt x="77552" y="1841414"/>
                  <a:pt x="79838" y="1837687"/>
                  <a:pt x="80963" y="1833563"/>
                </a:cubicBezTo>
                <a:cubicBezTo>
                  <a:pt x="88612" y="1805519"/>
                  <a:pt x="76850" y="1833559"/>
                  <a:pt x="88106" y="1802607"/>
                </a:cubicBezTo>
                <a:cubicBezTo>
                  <a:pt x="89751" y="1798082"/>
                  <a:pt x="97807" y="1784209"/>
                  <a:pt x="100013" y="1781175"/>
                </a:cubicBezTo>
                <a:cubicBezTo>
                  <a:pt x="103659" y="1776161"/>
                  <a:pt x="108253" y="1771887"/>
                  <a:pt x="111919" y="1766888"/>
                </a:cubicBezTo>
                <a:cubicBezTo>
                  <a:pt x="124856" y="1749246"/>
                  <a:pt x="127637" y="1742882"/>
                  <a:pt x="138113" y="1724025"/>
                </a:cubicBezTo>
                <a:cubicBezTo>
                  <a:pt x="139700" y="1724819"/>
                  <a:pt x="142904" y="1729314"/>
                  <a:pt x="147638" y="1728788"/>
                </a:cubicBezTo>
                <a:cubicBezTo>
                  <a:pt x="158138" y="1727621"/>
                  <a:pt x="165836" y="1716600"/>
                  <a:pt x="171450" y="1709738"/>
                </a:cubicBezTo>
                <a:cubicBezTo>
                  <a:pt x="173698" y="1706991"/>
                  <a:pt x="175469" y="1703684"/>
                  <a:pt x="176213" y="1700213"/>
                </a:cubicBezTo>
                <a:cubicBezTo>
                  <a:pt x="177884" y="1692413"/>
                  <a:pt x="178111" y="1684363"/>
                  <a:pt x="178594" y="1676400"/>
                </a:cubicBezTo>
                <a:cubicBezTo>
                  <a:pt x="181924" y="1621454"/>
                  <a:pt x="184387" y="1638694"/>
                  <a:pt x="178594" y="1609725"/>
                </a:cubicBezTo>
                <a:cubicBezTo>
                  <a:pt x="161160" y="1580671"/>
                  <a:pt x="183100" y="1616807"/>
                  <a:pt x="161925" y="1583532"/>
                </a:cubicBezTo>
                <a:cubicBezTo>
                  <a:pt x="159440" y="1579627"/>
                  <a:pt x="156162" y="1576043"/>
                  <a:pt x="154781" y="1571625"/>
                </a:cubicBezTo>
                <a:cubicBezTo>
                  <a:pt x="147344" y="1547826"/>
                  <a:pt x="148410" y="1505214"/>
                  <a:pt x="147638" y="1485900"/>
                </a:cubicBezTo>
                <a:cubicBezTo>
                  <a:pt x="154311" y="1472552"/>
                  <a:pt x="151082" y="1479671"/>
                  <a:pt x="157163" y="1464469"/>
                </a:cubicBezTo>
                <a:cubicBezTo>
                  <a:pt x="160939" y="1455031"/>
                  <a:pt x="170716" y="1449207"/>
                  <a:pt x="176213" y="1440657"/>
                </a:cubicBezTo>
                <a:cubicBezTo>
                  <a:pt x="177983" y="1437904"/>
                  <a:pt x="177800" y="1434307"/>
                  <a:pt x="178594" y="1431132"/>
                </a:cubicBezTo>
                <a:cubicBezTo>
                  <a:pt x="180975" y="1427957"/>
                  <a:pt x="182932" y="1424413"/>
                  <a:pt x="185738" y="1421607"/>
                </a:cubicBezTo>
                <a:cubicBezTo>
                  <a:pt x="196508" y="1410836"/>
                  <a:pt x="190626" y="1423607"/>
                  <a:pt x="195263" y="1409700"/>
                </a:cubicBezTo>
                <a:cubicBezTo>
                  <a:pt x="215507" y="1382706"/>
                  <a:pt x="190818" y="1416810"/>
                  <a:pt x="207169" y="1390650"/>
                </a:cubicBezTo>
                <a:cubicBezTo>
                  <a:pt x="217142" y="1374694"/>
                  <a:pt x="216262" y="1385663"/>
                  <a:pt x="221456" y="1359694"/>
                </a:cubicBezTo>
                <a:cubicBezTo>
                  <a:pt x="223175" y="1351097"/>
                  <a:pt x="223044" y="1342231"/>
                  <a:pt x="223838" y="1333500"/>
                </a:cubicBezTo>
                <a:cubicBezTo>
                  <a:pt x="232372" y="1312162"/>
                  <a:pt x="225613" y="1331158"/>
                  <a:pt x="230981" y="1309688"/>
                </a:cubicBezTo>
                <a:cubicBezTo>
                  <a:pt x="231590" y="1307253"/>
                  <a:pt x="233086" y="1305039"/>
                  <a:pt x="233363" y="1302544"/>
                </a:cubicBezTo>
                <a:cubicBezTo>
                  <a:pt x="234681" y="1290684"/>
                  <a:pt x="234950" y="1278731"/>
                  <a:pt x="235744" y="1266825"/>
                </a:cubicBezTo>
                <a:lnTo>
                  <a:pt x="240506" y="1252538"/>
                </a:lnTo>
                <a:lnTo>
                  <a:pt x="245269" y="1238250"/>
                </a:lnTo>
                <a:cubicBezTo>
                  <a:pt x="245852" y="1237472"/>
                  <a:pt x="256180" y="1224070"/>
                  <a:pt x="257175" y="1221582"/>
                </a:cubicBezTo>
                <a:cubicBezTo>
                  <a:pt x="269673" y="1190337"/>
                  <a:pt x="265830" y="1129002"/>
                  <a:pt x="266700" y="1112044"/>
                </a:cubicBezTo>
                <a:lnTo>
                  <a:pt x="261938" y="1095375"/>
                </a:lnTo>
                <a:cubicBezTo>
                  <a:pt x="260559" y="1090548"/>
                  <a:pt x="258762" y="1085850"/>
                  <a:pt x="257175" y="1081088"/>
                </a:cubicBezTo>
                <a:cubicBezTo>
                  <a:pt x="255588" y="1076325"/>
                  <a:pt x="254101" y="1071528"/>
                  <a:pt x="252413" y="1066800"/>
                </a:cubicBezTo>
                <a:cubicBezTo>
                  <a:pt x="250132" y="1060413"/>
                  <a:pt x="247414" y="1054184"/>
                  <a:pt x="245269" y="1047750"/>
                </a:cubicBezTo>
                <a:cubicBezTo>
                  <a:pt x="241272" y="1035759"/>
                  <a:pt x="242970" y="1031579"/>
                  <a:pt x="240506" y="1016794"/>
                </a:cubicBezTo>
                <a:cubicBezTo>
                  <a:pt x="240093" y="1014318"/>
                  <a:pt x="238815" y="1012064"/>
                  <a:pt x="238125" y="1009650"/>
                </a:cubicBezTo>
                <a:cubicBezTo>
                  <a:pt x="237226" y="1006503"/>
                  <a:pt x="236538" y="1003300"/>
                  <a:pt x="235744" y="1000125"/>
                </a:cubicBezTo>
                <a:cubicBezTo>
                  <a:pt x="233363" y="997744"/>
                  <a:pt x="230557" y="995722"/>
                  <a:pt x="228600" y="992982"/>
                </a:cubicBezTo>
                <a:cubicBezTo>
                  <a:pt x="226537" y="990094"/>
                  <a:pt x="225425" y="986632"/>
                  <a:pt x="223838" y="983457"/>
                </a:cubicBezTo>
                <a:cubicBezTo>
                  <a:pt x="221278" y="978337"/>
                  <a:pt x="217680" y="973798"/>
                  <a:pt x="214313" y="969169"/>
                </a:cubicBezTo>
                <a:cubicBezTo>
                  <a:pt x="188831" y="934131"/>
                  <a:pt x="216996" y="971850"/>
                  <a:pt x="197644" y="952500"/>
                </a:cubicBezTo>
                <a:cubicBezTo>
                  <a:pt x="195620" y="950476"/>
                  <a:pt x="195020" y="947258"/>
                  <a:pt x="192881" y="945357"/>
                </a:cubicBezTo>
                <a:cubicBezTo>
                  <a:pt x="187778" y="940821"/>
                  <a:pt x="181769" y="937419"/>
                  <a:pt x="176213" y="933450"/>
                </a:cubicBezTo>
                <a:cubicBezTo>
                  <a:pt x="169269" y="931136"/>
                  <a:pt x="166269" y="930510"/>
                  <a:pt x="159544" y="926307"/>
                </a:cubicBezTo>
                <a:cubicBezTo>
                  <a:pt x="156178" y="924204"/>
                  <a:pt x="150797" y="923055"/>
                  <a:pt x="150019" y="919163"/>
                </a:cubicBezTo>
                <a:cubicBezTo>
                  <a:pt x="146591" y="902022"/>
                  <a:pt x="148432" y="884238"/>
                  <a:pt x="147638" y="866775"/>
                </a:cubicBezTo>
                <a:lnTo>
                  <a:pt x="149612" y="866775"/>
                </a:lnTo>
                <a:lnTo>
                  <a:pt x="148506" y="861630"/>
                </a:lnTo>
                <a:cubicBezTo>
                  <a:pt x="148799" y="860127"/>
                  <a:pt x="150310" y="859748"/>
                  <a:pt x="154456" y="862066"/>
                </a:cubicBezTo>
                <a:lnTo>
                  <a:pt x="154971" y="862459"/>
                </a:lnTo>
                <a:lnTo>
                  <a:pt x="164306" y="845344"/>
                </a:lnTo>
                <a:cubicBezTo>
                  <a:pt x="173892" y="829047"/>
                  <a:pt x="182614" y="822196"/>
                  <a:pt x="190500" y="802482"/>
                </a:cubicBezTo>
                <a:cubicBezTo>
                  <a:pt x="192088" y="798513"/>
                  <a:pt x="193187" y="794312"/>
                  <a:pt x="195263" y="790575"/>
                </a:cubicBezTo>
                <a:cubicBezTo>
                  <a:pt x="204223" y="774446"/>
                  <a:pt x="205001" y="786252"/>
                  <a:pt x="211931" y="762000"/>
                </a:cubicBezTo>
                <a:cubicBezTo>
                  <a:pt x="217868" y="741222"/>
                  <a:pt x="214548" y="750697"/>
                  <a:pt x="221456" y="733425"/>
                </a:cubicBezTo>
                <a:cubicBezTo>
                  <a:pt x="226830" y="695823"/>
                  <a:pt x="220993" y="734468"/>
                  <a:pt x="226219" y="704850"/>
                </a:cubicBezTo>
                <a:cubicBezTo>
                  <a:pt x="227897" y="695341"/>
                  <a:pt x="229087" y="685744"/>
                  <a:pt x="230981" y="676275"/>
                </a:cubicBezTo>
                <a:cubicBezTo>
                  <a:pt x="232265" y="669857"/>
                  <a:pt x="234156" y="663575"/>
                  <a:pt x="235744" y="657225"/>
                </a:cubicBezTo>
                <a:cubicBezTo>
                  <a:pt x="234950" y="649288"/>
                  <a:pt x="235034" y="641213"/>
                  <a:pt x="233363" y="633413"/>
                </a:cubicBezTo>
                <a:cubicBezTo>
                  <a:pt x="232619" y="629942"/>
                  <a:pt x="229918" y="627184"/>
                  <a:pt x="228600" y="623888"/>
                </a:cubicBezTo>
                <a:cubicBezTo>
                  <a:pt x="226736" y="619227"/>
                  <a:pt x="225850" y="614199"/>
                  <a:pt x="223838" y="609600"/>
                </a:cubicBezTo>
                <a:cubicBezTo>
                  <a:pt x="220281" y="601470"/>
                  <a:pt x="211931" y="585788"/>
                  <a:pt x="211931" y="585788"/>
                </a:cubicBezTo>
                <a:cubicBezTo>
                  <a:pt x="206320" y="557729"/>
                  <a:pt x="213076" y="592656"/>
                  <a:pt x="207169" y="557213"/>
                </a:cubicBezTo>
                <a:cubicBezTo>
                  <a:pt x="206504" y="553221"/>
                  <a:pt x="206068" y="549147"/>
                  <a:pt x="204788" y="545307"/>
                </a:cubicBezTo>
                <a:cubicBezTo>
                  <a:pt x="203665" y="541939"/>
                  <a:pt x="201613" y="538957"/>
                  <a:pt x="200025" y="535782"/>
                </a:cubicBezTo>
                <a:cubicBezTo>
                  <a:pt x="199231" y="525463"/>
                  <a:pt x="197275" y="515168"/>
                  <a:pt x="197644" y="504825"/>
                </a:cubicBezTo>
                <a:cubicBezTo>
                  <a:pt x="198111" y="491759"/>
                  <a:pt x="199675" y="470689"/>
                  <a:pt x="207169" y="457200"/>
                </a:cubicBezTo>
                <a:cubicBezTo>
                  <a:pt x="209096" y="453731"/>
                  <a:pt x="211397" y="450367"/>
                  <a:pt x="214313" y="447675"/>
                </a:cubicBezTo>
                <a:cubicBezTo>
                  <a:pt x="221782" y="440780"/>
                  <a:pt x="230528" y="435378"/>
                  <a:pt x="238125" y="428625"/>
                </a:cubicBezTo>
                <a:cubicBezTo>
                  <a:pt x="244837" y="422659"/>
                  <a:pt x="249143" y="413591"/>
                  <a:pt x="257175" y="409575"/>
                </a:cubicBezTo>
                <a:cubicBezTo>
                  <a:pt x="260350" y="407988"/>
                  <a:pt x="263746" y="406782"/>
                  <a:pt x="266700" y="404813"/>
                </a:cubicBezTo>
                <a:cubicBezTo>
                  <a:pt x="273052" y="400578"/>
                  <a:pt x="283016" y="391730"/>
                  <a:pt x="288131" y="385763"/>
                </a:cubicBezTo>
                <a:cubicBezTo>
                  <a:pt x="296748" y="375710"/>
                  <a:pt x="288020" y="380243"/>
                  <a:pt x="300038" y="376238"/>
                </a:cubicBezTo>
                <a:cubicBezTo>
                  <a:pt x="302419" y="373063"/>
                  <a:pt x="304598" y="369726"/>
                  <a:pt x="307181" y="366713"/>
                </a:cubicBezTo>
                <a:cubicBezTo>
                  <a:pt x="313150" y="359749"/>
                  <a:pt x="316323" y="358071"/>
                  <a:pt x="323850" y="352425"/>
                </a:cubicBezTo>
                <a:cubicBezTo>
                  <a:pt x="325438" y="348456"/>
                  <a:pt x="326822" y="344400"/>
                  <a:pt x="328613" y="340519"/>
                </a:cubicBezTo>
                <a:cubicBezTo>
                  <a:pt x="331588" y="334073"/>
                  <a:pt x="338138" y="321469"/>
                  <a:pt x="338138" y="321469"/>
                </a:cubicBezTo>
                <a:cubicBezTo>
                  <a:pt x="344175" y="291280"/>
                  <a:pt x="336086" y="323874"/>
                  <a:pt x="345281" y="302419"/>
                </a:cubicBezTo>
                <a:cubicBezTo>
                  <a:pt x="346570" y="299411"/>
                  <a:pt x="346514" y="295958"/>
                  <a:pt x="347663" y="292894"/>
                </a:cubicBezTo>
                <a:cubicBezTo>
                  <a:pt x="356999" y="268000"/>
                  <a:pt x="348697" y="298284"/>
                  <a:pt x="354806" y="273844"/>
                </a:cubicBezTo>
                <a:cubicBezTo>
                  <a:pt x="353219" y="243682"/>
                  <a:pt x="352248" y="213481"/>
                  <a:pt x="350044" y="183357"/>
                </a:cubicBezTo>
                <a:cubicBezTo>
                  <a:pt x="349494" y="175834"/>
                  <a:pt x="340754" y="166783"/>
                  <a:pt x="338138" y="161925"/>
                </a:cubicBezTo>
                <a:cubicBezTo>
                  <a:pt x="335272" y="156603"/>
                  <a:pt x="333496" y="150760"/>
                  <a:pt x="330994" y="145257"/>
                </a:cubicBezTo>
                <a:cubicBezTo>
                  <a:pt x="329525" y="142025"/>
                  <a:pt x="327819" y="138907"/>
                  <a:pt x="326231" y="135732"/>
                </a:cubicBezTo>
                <a:cubicBezTo>
                  <a:pt x="329406" y="119063"/>
                  <a:pt x="330205" y="101760"/>
                  <a:pt x="335756" y="85725"/>
                </a:cubicBezTo>
                <a:cubicBezTo>
                  <a:pt x="337592" y="80421"/>
                  <a:pt x="343319" y="77373"/>
                  <a:pt x="347663" y="73819"/>
                </a:cubicBezTo>
                <a:cubicBezTo>
                  <a:pt x="356496" y="66592"/>
                  <a:pt x="364968" y="61645"/>
                  <a:pt x="376238" y="59532"/>
                </a:cubicBezTo>
                <a:cubicBezTo>
                  <a:pt x="384078" y="58062"/>
                  <a:pt x="392113" y="57944"/>
                  <a:pt x="400050" y="57150"/>
                </a:cubicBezTo>
                <a:cubicBezTo>
                  <a:pt x="404019" y="57944"/>
                  <a:pt x="409094" y="56670"/>
                  <a:pt x="411956" y="59532"/>
                </a:cubicBezTo>
                <a:cubicBezTo>
                  <a:pt x="416230" y="63806"/>
                  <a:pt x="416855" y="70588"/>
                  <a:pt x="419100" y="76200"/>
                </a:cubicBezTo>
                <a:cubicBezTo>
                  <a:pt x="420032" y="78531"/>
                  <a:pt x="419592" y="81691"/>
                  <a:pt x="421481" y="83344"/>
                </a:cubicBezTo>
                <a:cubicBezTo>
                  <a:pt x="426297" y="87558"/>
                  <a:pt x="432426" y="90007"/>
                  <a:pt x="438150" y="92869"/>
                </a:cubicBezTo>
                <a:cubicBezTo>
                  <a:pt x="444216" y="95902"/>
                  <a:pt x="454953" y="99855"/>
                  <a:pt x="461963" y="100013"/>
                </a:cubicBezTo>
                <a:cubicBezTo>
                  <a:pt x="528626" y="101511"/>
                  <a:pt x="595313" y="101600"/>
                  <a:pt x="661988" y="102394"/>
                </a:cubicBezTo>
                <a:cubicBezTo>
                  <a:pt x="670671" y="104131"/>
                  <a:pt x="677967" y="104838"/>
                  <a:pt x="685800" y="109538"/>
                </a:cubicBezTo>
                <a:lnTo>
                  <a:pt x="692669" y="115033"/>
                </a:lnTo>
                <a:lnTo>
                  <a:pt x="693669" y="114340"/>
                </a:lnTo>
                <a:cubicBezTo>
                  <a:pt x="700857" y="106317"/>
                  <a:pt x="700088" y="96441"/>
                  <a:pt x="702469" y="92869"/>
                </a:cubicBezTo>
                <a:cubicBezTo>
                  <a:pt x="709613" y="93663"/>
                  <a:pt x="716752" y="96002"/>
                  <a:pt x="723900" y="95250"/>
                </a:cubicBezTo>
                <a:cubicBezTo>
                  <a:pt x="732142" y="94383"/>
                  <a:pt x="741083" y="93079"/>
                  <a:pt x="747713" y="88107"/>
                </a:cubicBezTo>
                <a:cubicBezTo>
                  <a:pt x="751729" y="85095"/>
                  <a:pt x="751154" y="78662"/>
                  <a:pt x="752475" y="73819"/>
                </a:cubicBezTo>
                <a:cubicBezTo>
                  <a:pt x="757599" y="55027"/>
                  <a:pt x="751394" y="68187"/>
                  <a:pt x="759619" y="47625"/>
                </a:cubicBezTo>
                <a:cubicBezTo>
                  <a:pt x="760937" y="44329"/>
                  <a:pt x="761754" y="40488"/>
                  <a:pt x="764381" y="38100"/>
                </a:cubicBezTo>
                <a:cubicBezTo>
                  <a:pt x="770734" y="32325"/>
                  <a:pt x="778397" y="28139"/>
                  <a:pt x="785813" y="23813"/>
                </a:cubicBezTo>
                <a:cubicBezTo>
                  <a:pt x="787981" y="22548"/>
                  <a:pt x="790606" y="22313"/>
                  <a:pt x="792956" y="21432"/>
                </a:cubicBezTo>
                <a:cubicBezTo>
                  <a:pt x="796959" y="19931"/>
                  <a:pt x="800894" y="18257"/>
                  <a:pt x="804863" y="16669"/>
                </a:cubicBezTo>
                <a:cubicBezTo>
                  <a:pt x="819944" y="19050"/>
                  <a:pt x="835686" y="18797"/>
                  <a:pt x="850106" y="23813"/>
                </a:cubicBezTo>
                <a:cubicBezTo>
                  <a:pt x="854906" y="25483"/>
                  <a:pt x="855565" y="32670"/>
                  <a:pt x="859631" y="35719"/>
                </a:cubicBezTo>
                <a:cubicBezTo>
                  <a:pt x="862249" y="37683"/>
                  <a:pt x="866009" y="37201"/>
                  <a:pt x="869156" y="38100"/>
                </a:cubicBezTo>
                <a:cubicBezTo>
                  <a:pt x="871570" y="38790"/>
                  <a:pt x="873919" y="39688"/>
                  <a:pt x="876300" y="40482"/>
                </a:cubicBezTo>
                <a:cubicBezTo>
                  <a:pt x="881063" y="37307"/>
                  <a:pt x="885899" y="34239"/>
                  <a:pt x="890588" y="30957"/>
                </a:cubicBezTo>
                <a:cubicBezTo>
                  <a:pt x="893839" y="28681"/>
                  <a:pt x="896811" y="26015"/>
                  <a:pt x="900113" y="23813"/>
                </a:cubicBezTo>
                <a:cubicBezTo>
                  <a:pt x="905537" y="20197"/>
                  <a:pt x="915185" y="14632"/>
                  <a:pt x="921544" y="11907"/>
                </a:cubicBezTo>
                <a:cubicBezTo>
                  <a:pt x="923851" y="10918"/>
                  <a:pt x="926443" y="10648"/>
                  <a:pt x="928688" y="9525"/>
                </a:cubicBezTo>
                <a:cubicBezTo>
                  <a:pt x="931247" y="8245"/>
                  <a:pt x="933272" y="6043"/>
                  <a:pt x="935831" y="4763"/>
                </a:cubicBezTo>
                <a:cubicBezTo>
                  <a:pt x="939654" y="2851"/>
                  <a:pt x="943769" y="1588"/>
                  <a:pt x="947738" y="0"/>
                </a:cubicBezTo>
                <a:close/>
              </a:path>
            </a:pathLst>
          </a:custGeom>
          <a:solidFill>
            <a:schemeClr val="tx2">
              <a:lumMod val="60000"/>
              <a:lumOff val="40000"/>
              <a:alpha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6" name="Freeform: Shape 15">
            <a:extLst>
              <a:ext uri="{FF2B5EF4-FFF2-40B4-BE49-F238E27FC236}">
                <a16:creationId xmlns:a16="http://schemas.microsoft.com/office/drawing/2014/main" id="{BFB48540-4CD3-C9C7-44FD-3C8AD98E892C}"/>
              </a:ext>
            </a:extLst>
          </p:cNvPr>
          <p:cNvSpPr/>
          <p:nvPr/>
        </p:nvSpPr>
        <p:spPr>
          <a:xfrm>
            <a:off x="9105781" y="1947217"/>
            <a:ext cx="25892" cy="74446"/>
          </a:xfrm>
          <a:custGeom>
            <a:avLst/>
            <a:gdLst>
              <a:gd name="connsiteX0" fmla="*/ 25892 w 25892"/>
              <a:gd name="connsiteY0" fmla="*/ 0 h 74446"/>
              <a:gd name="connsiteX1" fmla="*/ 25519 w 25892"/>
              <a:gd name="connsiteY1" fmla="*/ 2233 h 74446"/>
              <a:gd name="connsiteX2" fmla="*/ 22344 w 25892"/>
              <a:gd name="connsiteY2" fmla="*/ 14933 h 74446"/>
              <a:gd name="connsiteX3" fmla="*/ 12819 w 25892"/>
              <a:gd name="connsiteY3" fmla="*/ 40333 h 74446"/>
              <a:gd name="connsiteX4" fmla="*/ 2968 w 25892"/>
              <a:gd name="connsiteY4" fmla="*/ 65860 h 74446"/>
              <a:gd name="connsiteX5" fmla="*/ 0 w 25892"/>
              <a:gd name="connsiteY5" fmla="*/ 74446 h 74446"/>
              <a:gd name="connsiteX6" fmla="*/ 1805 w 25892"/>
              <a:gd name="connsiteY6" fmla="*/ 67225 h 74446"/>
              <a:gd name="connsiteX7" fmla="*/ 6567 w 25892"/>
              <a:gd name="connsiteY7" fmla="*/ 52938 h 74446"/>
              <a:gd name="connsiteX8" fmla="*/ 13711 w 25892"/>
              <a:gd name="connsiteY8" fmla="*/ 31507 h 74446"/>
              <a:gd name="connsiteX9" fmla="*/ 18474 w 25892"/>
              <a:gd name="connsiteY9" fmla="*/ 17219 h 74446"/>
              <a:gd name="connsiteX10" fmla="*/ 20855 w 25892"/>
              <a:gd name="connsiteY10" fmla="*/ 7694 h 74446"/>
              <a:gd name="connsiteX11" fmla="*/ 25617 w 25892"/>
              <a:gd name="connsiteY11" fmla="*/ 550 h 74446"/>
              <a:gd name="connsiteX12" fmla="*/ 25892 w 25892"/>
              <a:gd name="connsiteY12" fmla="*/ 0 h 7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92" h="74446">
                <a:moveTo>
                  <a:pt x="25892" y="0"/>
                </a:moveTo>
                <a:lnTo>
                  <a:pt x="25519" y="2233"/>
                </a:lnTo>
                <a:cubicBezTo>
                  <a:pt x="24663" y="6512"/>
                  <a:pt x="23543" y="10737"/>
                  <a:pt x="22344" y="14933"/>
                </a:cubicBezTo>
                <a:cubicBezTo>
                  <a:pt x="19855" y="23643"/>
                  <a:pt x="16174" y="31946"/>
                  <a:pt x="12819" y="40333"/>
                </a:cubicBezTo>
                <a:cubicBezTo>
                  <a:pt x="8838" y="50285"/>
                  <a:pt x="5653" y="58547"/>
                  <a:pt x="2968" y="65860"/>
                </a:cubicBezTo>
                <a:lnTo>
                  <a:pt x="0" y="74446"/>
                </a:lnTo>
                <a:lnTo>
                  <a:pt x="1805" y="67225"/>
                </a:lnTo>
                <a:cubicBezTo>
                  <a:pt x="3247" y="62417"/>
                  <a:pt x="4980" y="57700"/>
                  <a:pt x="6567" y="52938"/>
                </a:cubicBezTo>
                <a:lnTo>
                  <a:pt x="13711" y="31507"/>
                </a:lnTo>
                <a:cubicBezTo>
                  <a:pt x="15299" y="26744"/>
                  <a:pt x="17257" y="22089"/>
                  <a:pt x="18474" y="17219"/>
                </a:cubicBezTo>
                <a:cubicBezTo>
                  <a:pt x="19268" y="14044"/>
                  <a:pt x="19566" y="10702"/>
                  <a:pt x="20855" y="7694"/>
                </a:cubicBezTo>
                <a:cubicBezTo>
                  <a:pt x="21982" y="5063"/>
                  <a:pt x="24197" y="3035"/>
                  <a:pt x="25617" y="550"/>
                </a:cubicBezTo>
                <a:lnTo>
                  <a:pt x="25892" y="0"/>
                </a:lnTo>
                <a:close/>
              </a:path>
            </a:pathLst>
          </a:cu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5" name="Freeform: Shape 14">
            <a:extLst>
              <a:ext uri="{FF2B5EF4-FFF2-40B4-BE49-F238E27FC236}">
                <a16:creationId xmlns:a16="http://schemas.microsoft.com/office/drawing/2014/main" id="{4D31CEC3-06FD-7150-0584-D11688C12C4E}"/>
              </a:ext>
            </a:extLst>
          </p:cNvPr>
          <p:cNvSpPr/>
          <p:nvPr/>
        </p:nvSpPr>
        <p:spPr>
          <a:xfrm>
            <a:off x="9104477" y="2021663"/>
            <a:ext cx="1305" cy="3776"/>
          </a:xfrm>
          <a:custGeom>
            <a:avLst/>
            <a:gdLst>
              <a:gd name="connsiteX0" fmla="*/ 1305 w 1305"/>
              <a:gd name="connsiteY0" fmla="*/ 0 h 3776"/>
              <a:gd name="connsiteX1" fmla="*/ 729 w 1305"/>
              <a:gd name="connsiteY1" fmla="*/ 2304 h 3776"/>
              <a:gd name="connsiteX2" fmla="*/ 0 w 1305"/>
              <a:gd name="connsiteY2" fmla="*/ 3776 h 3776"/>
              <a:gd name="connsiteX3" fmla="*/ 1305 w 1305"/>
              <a:gd name="connsiteY3" fmla="*/ 0 h 3776"/>
            </a:gdLst>
            <a:ahLst/>
            <a:cxnLst>
              <a:cxn ang="0">
                <a:pos x="connsiteX0" y="connsiteY0"/>
              </a:cxn>
              <a:cxn ang="0">
                <a:pos x="connsiteX1" y="connsiteY1"/>
              </a:cxn>
              <a:cxn ang="0">
                <a:pos x="connsiteX2" y="connsiteY2"/>
              </a:cxn>
              <a:cxn ang="0">
                <a:pos x="connsiteX3" y="connsiteY3"/>
              </a:cxn>
            </a:cxnLst>
            <a:rect l="l" t="t" r="r" b="b"/>
            <a:pathLst>
              <a:path w="1305" h="3776">
                <a:moveTo>
                  <a:pt x="1305" y="0"/>
                </a:moveTo>
                <a:lnTo>
                  <a:pt x="729" y="2304"/>
                </a:lnTo>
                <a:lnTo>
                  <a:pt x="0" y="3776"/>
                </a:lnTo>
                <a:lnTo>
                  <a:pt x="1305" y="0"/>
                </a:lnTo>
                <a:close/>
              </a:path>
            </a:pathLst>
          </a:cu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4" name="Freeform: Shape 13">
            <a:extLst>
              <a:ext uri="{FF2B5EF4-FFF2-40B4-BE49-F238E27FC236}">
                <a16:creationId xmlns:a16="http://schemas.microsoft.com/office/drawing/2014/main" id="{8765232D-6F15-89A8-1909-01F0A9CC9AEC}"/>
              </a:ext>
            </a:extLst>
          </p:cNvPr>
          <p:cNvSpPr/>
          <p:nvPr/>
        </p:nvSpPr>
        <p:spPr>
          <a:xfrm>
            <a:off x="9089990" y="2025439"/>
            <a:ext cx="14487" cy="47890"/>
          </a:xfrm>
          <a:custGeom>
            <a:avLst/>
            <a:gdLst>
              <a:gd name="connsiteX0" fmla="*/ 14487 w 14487"/>
              <a:gd name="connsiteY0" fmla="*/ 0 h 47890"/>
              <a:gd name="connsiteX1" fmla="*/ 11904 w 14487"/>
              <a:gd name="connsiteY1" fmla="*/ 7471 h 47890"/>
              <a:gd name="connsiteX2" fmla="*/ 36 w 14487"/>
              <a:gd name="connsiteY2" fmla="*/ 47836 h 47890"/>
              <a:gd name="connsiteX3" fmla="*/ 0 w 14487"/>
              <a:gd name="connsiteY3" fmla="*/ 47890 h 47890"/>
              <a:gd name="connsiteX4" fmla="*/ 3309 w 14487"/>
              <a:gd name="connsiteY4" fmla="*/ 24722 h 47890"/>
              <a:gd name="connsiteX5" fmla="*/ 8544 w 14487"/>
              <a:gd name="connsiteY5" fmla="*/ 11994 h 47890"/>
              <a:gd name="connsiteX6" fmla="*/ 14487 w 14487"/>
              <a:gd name="connsiteY6" fmla="*/ 0 h 4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7" h="47890">
                <a:moveTo>
                  <a:pt x="14487" y="0"/>
                </a:moveTo>
                <a:lnTo>
                  <a:pt x="11904" y="7471"/>
                </a:lnTo>
                <a:cubicBezTo>
                  <a:pt x="7934" y="19782"/>
                  <a:pt x="4771" y="31261"/>
                  <a:pt x="36" y="47836"/>
                </a:cubicBezTo>
                <a:lnTo>
                  <a:pt x="0" y="47890"/>
                </a:lnTo>
                <a:lnTo>
                  <a:pt x="3309" y="24722"/>
                </a:lnTo>
                <a:cubicBezTo>
                  <a:pt x="3957" y="22003"/>
                  <a:pt x="6131" y="17060"/>
                  <a:pt x="8544" y="11994"/>
                </a:cubicBezTo>
                <a:lnTo>
                  <a:pt x="14487" y="0"/>
                </a:lnTo>
                <a:close/>
              </a:path>
            </a:pathLst>
          </a:cu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2" name="Freeform: Shape 11">
            <a:extLst>
              <a:ext uri="{FF2B5EF4-FFF2-40B4-BE49-F238E27FC236}">
                <a16:creationId xmlns:a16="http://schemas.microsoft.com/office/drawing/2014/main" id="{B298B5AE-C20E-1D8B-5E84-F37B96B98E22}"/>
              </a:ext>
            </a:extLst>
          </p:cNvPr>
          <p:cNvSpPr/>
          <p:nvPr/>
        </p:nvSpPr>
        <p:spPr>
          <a:xfrm>
            <a:off x="8131021" y="2232475"/>
            <a:ext cx="971704" cy="1285723"/>
          </a:xfrm>
          <a:custGeom>
            <a:avLst/>
            <a:gdLst>
              <a:gd name="connsiteX0" fmla="*/ 931154 w 971704"/>
              <a:gd name="connsiteY0" fmla="*/ 0 h 1285723"/>
              <a:gd name="connsiteX1" fmla="*/ 936779 w 971704"/>
              <a:gd name="connsiteY1" fmla="*/ 28125 h 1285723"/>
              <a:gd name="connsiteX2" fmla="*/ 943129 w 971704"/>
              <a:gd name="connsiteY2" fmla="*/ 47175 h 1285723"/>
              <a:gd name="connsiteX3" fmla="*/ 946304 w 971704"/>
              <a:gd name="connsiteY3" fmla="*/ 59875 h 1285723"/>
              <a:gd name="connsiteX4" fmla="*/ 952654 w 971704"/>
              <a:gd name="connsiteY4" fmla="*/ 97975 h 1285723"/>
              <a:gd name="connsiteX5" fmla="*/ 959004 w 971704"/>
              <a:gd name="connsiteY5" fmla="*/ 113850 h 1285723"/>
              <a:gd name="connsiteX6" fmla="*/ 965354 w 971704"/>
              <a:gd name="connsiteY6" fmla="*/ 126550 h 1285723"/>
              <a:gd name="connsiteX7" fmla="*/ 971704 w 971704"/>
              <a:gd name="connsiteY7" fmla="*/ 151950 h 1285723"/>
              <a:gd name="connsiteX8" fmla="*/ 959004 w 971704"/>
              <a:gd name="connsiteY8" fmla="*/ 212275 h 1285723"/>
              <a:gd name="connsiteX9" fmla="*/ 952654 w 971704"/>
              <a:gd name="connsiteY9" fmla="*/ 224975 h 1285723"/>
              <a:gd name="connsiteX10" fmla="*/ 946304 w 971704"/>
              <a:gd name="connsiteY10" fmla="*/ 240850 h 1285723"/>
              <a:gd name="connsiteX11" fmla="*/ 936779 w 971704"/>
              <a:gd name="connsiteY11" fmla="*/ 247200 h 1285723"/>
              <a:gd name="connsiteX12" fmla="*/ 933604 w 971704"/>
              <a:gd name="connsiteY12" fmla="*/ 263075 h 1285723"/>
              <a:gd name="connsiteX13" fmla="*/ 930429 w 971704"/>
              <a:gd name="connsiteY13" fmla="*/ 272600 h 1285723"/>
              <a:gd name="connsiteX14" fmla="*/ 924079 w 971704"/>
              <a:gd name="connsiteY14" fmla="*/ 298000 h 1285723"/>
              <a:gd name="connsiteX15" fmla="*/ 917729 w 971704"/>
              <a:gd name="connsiteY15" fmla="*/ 310700 h 1285723"/>
              <a:gd name="connsiteX16" fmla="*/ 914554 w 971704"/>
              <a:gd name="connsiteY16" fmla="*/ 326575 h 1285723"/>
              <a:gd name="connsiteX17" fmla="*/ 901854 w 971704"/>
              <a:gd name="connsiteY17" fmla="*/ 367850 h 1285723"/>
              <a:gd name="connsiteX18" fmla="*/ 898679 w 971704"/>
              <a:gd name="connsiteY18" fmla="*/ 380550 h 1285723"/>
              <a:gd name="connsiteX19" fmla="*/ 892329 w 971704"/>
              <a:gd name="connsiteY19" fmla="*/ 399600 h 1285723"/>
              <a:gd name="connsiteX20" fmla="*/ 889154 w 971704"/>
              <a:gd name="connsiteY20" fmla="*/ 412300 h 1285723"/>
              <a:gd name="connsiteX21" fmla="*/ 882804 w 971704"/>
              <a:gd name="connsiteY21" fmla="*/ 425000 h 1285723"/>
              <a:gd name="connsiteX22" fmla="*/ 876454 w 971704"/>
              <a:gd name="connsiteY22" fmla="*/ 447225 h 1285723"/>
              <a:gd name="connsiteX23" fmla="*/ 873279 w 971704"/>
              <a:gd name="connsiteY23" fmla="*/ 456750 h 1285723"/>
              <a:gd name="connsiteX24" fmla="*/ 866929 w 971704"/>
              <a:gd name="connsiteY24" fmla="*/ 513900 h 1285723"/>
              <a:gd name="connsiteX25" fmla="*/ 857404 w 971704"/>
              <a:gd name="connsiteY25" fmla="*/ 542475 h 1285723"/>
              <a:gd name="connsiteX26" fmla="*/ 854229 w 971704"/>
              <a:gd name="connsiteY26" fmla="*/ 555175 h 1285723"/>
              <a:gd name="connsiteX27" fmla="*/ 851054 w 971704"/>
              <a:gd name="connsiteY27" fmla="*/ 564700 h 1285723"/>
              <a:gd name="connsiteX28" fmla="*/ 847879 w 971704"/>
              <a:gd name="connsiteY28" fmla="*/ 580575 h 1285723"/>
              <a:gd name="connsiteX29" fmla="*/ 835179 w 971704"/>
              <a:gd name="connsiteY29" fmla="*/ 612325 h 1285723"/>
              <a:gd name="connsiteX30" fmla="*/ 828829 w 971704"/>
              <a:gd name="connsiteY30" fmla="*/ 621850 h 1285723"/>
              <a:gd name="connsiteX31" fmla="*/ 822479 w 971704"/>
              <a:gd name="connsiteY31" fmla="*/ 644075 h 1285723"/>
              <a:gd name="connsiteX32" fmla="*/ 816129 w 971704"/>
              <a:gd name="connsiteY32" fmla="*/ 659950 h 1285723"/>
              <a:gd name="connsiteX33" fmla="*/ 809779 w 971704"/>
              <a:gd name="connsiteY33" fmla="*/ 669475 h 1285723"/>
              <a:gd name="connsiteX34" fmla="*/ 797079 w 971704"/>
              <a:gd name="connsiteY34" fmla="*/ 698050 h 1285723"/>
              <a:gd name="connsiteX35" fmla="*/ 787554 w 971704"/>
              <a:gd name="connsiteY35" fmla="*/ 707575 h 1285723"/>
              <a:gd name="connsiteX36" fmla="*/ 784379 w 971704"/>
              <a:gd name="connsiteY36" fmla="*/ 717100 h 1285723"/>
              <a:gd name="connsiteX37" fmla="*/ 774854 w 971704"/>
              <a:gd name="connsiteY37" fmla="*/ 732975 h 1285723"/>
              <a:gd name="connsiteX38" fmla="*/ 762154 w 971704"/>
              <a:gd name="connsiteY38" fmla="*/ 752025 h 1285723"/>
              <a:gd name="connsiteX39" fmla="*/ 739929 w 971704"/>
              <a:gd name="connsiteY39" fmla="*/ 777425 h 1285723"/>
              <a:gd name="connsiteX40" fmla="*/ 714529 w 971704"/>
              <a:gd name="connsiteY40" fmla="*/ 812350 h 1285723"/>
              <a:gd name="connsiteX41" fmla="*/ 701829 w 971704"/>
              <a:gd name="connsiteY41" fmla="*/ 844100 h 1285723"/>
              <a:gd name="connsiteX42" fmla="*/ 695479 w 971704"/>
              <a:gd name="connsiteY42" fmla="*/ 856800 h 1285723"/>
              <a:gd name="connsiteX43" fmla="*/ 689129 w 971704"/>
              <a:gd name="connsiteY43" fmla="*/ 875850 h 1285723"/>
              <a:gd name="connsiteX44" fmla="*/ 682779 w 971704"/>
              <a:gd name="connsiteY44" fmla="*/ 891725 h 1285723"/>
              <a:gd name="connsiteX45" fmla="*/ 679604 w 971704"/>
              <a:gd name="connsiteY45" fmla="*/ 936175 h 1285723"/>
              <a:gd name="connsiteX46" fmla="*/ 682779 w 971704"/>
              <a:gd name="connsiteY46" fmla="*/ 952050 h 1285723"/>
              <a:gd name="connsiteX47" fmla="*/ 685954 w 971704"/>
              <a:gd name="connsiteY47" fmla="*/ 1025075 h 1285723"/>
              <a:gd name="connsiteX48" fmla="*/ 676429 w 971704"/>
              <a:gd name="connsiteY48" fmla="*/ 1056825 h 1285723"/>
              <a:gd name="connsiteX49" fmla="*/ 670079 w 971704"/>
              <a:gd name="connsiteY49" fmla="*/ 1066350 h 1285723"/>
              <a:gd name="connsiteX50" fmla="*/ 657379 w 971704"/>
              <a:gd name="connsiteY50" fmla="*/ 1094925 h 1285723"/>
              <a:gd name="connsiteX51" fmla="*/ 638329 w 971704"/>
              <a:gd name="connsiteY51" fmla="*/ 1148900 h 1285723"/>
              <a:gd name="connsiteX52" fmla="*/ 628804 w 971704"/>
              <a:gd name="connsiteY52" fmla="*/ 1164775 h 1285723"/>
              <a:gd name="connsiteX53" fmla="*/ 612929 w 971704"/>
              <a:gd name="connsiteY53" fmla="*/ 1183825 h 1285723"/>
              <a:gd name="connsiteX54" fmla="*/ 606579 w 971704"/>
              <a:gd name="connsiteY54" fmla="*/ 1193350 h 1285723"/>
              <a:gd name="connsiteX55" fmla="*/ 584354 w 971704"/>
              <a:gd name="connsiteY55" fmla="*/ 1221925 h 1285723"/>
              <a:gd name="connsiteX56" fmla="*/ 578004 w 971704"/>
              <a:gd name="connsiteY56" fmla="*/ 1231450 h 1285723"/>
              <a:gd name="connsiteX57" fmla="*/ 549429 w 971704"/>
              <a:gd name="connsiteY57" fmla="*/ 1244150 h 1285723"/>
              <a:gd name="connsiteX58" fmla="*/ 501804 w 971704"/>
              <a:gd name="connsiteY58" fmla="*/ 1253675 h 1285723"/>
              <a:gd name="connsiteX59" fmla="*/ 485929 w 971704"/>
              <a:gd name="connsiteY59" fmla="*/ 1263200 h 1285723"/>
              <a:gd name="connsiteX60" fmla="*/ 473229 w 971704"/>
              <a:gd name="connsiteY60" fmla="*/ 1282250 h 1285723"/>
              <a:gd name="connsiteX61" fmla="*/ 403379 w 971704"/>
              <a:gd name="connsiteY61" fmla="*/ 1285425 h 1285723"/>
              <a:gd name="connsiteX62" fmla="*/ 393854 w 971704"/>
              <a:gd name="connsiteY62" fmla="*/ 1282250 h 1285723"/>
              <a:gd name="connsiteX63" fmla="*/ 368454 w 971704"/>
              <a:gd name="connsiteY63" fmla="*/ 1275900 h 1285723"/>
              <a:gd name="connsiteX64" fmla="*/ 352579 w 971704"/>
              <a:gd name="connsiteY64" fmla="*/ 1269550 h 1285723"/>
              <a:gd name="connsiteX65" fmla="*/ 311304 w 971704"/>
              <a:gd name="connsiteY65" fmla="*/ 1260025 h 1285723"/>
              <a:gd name="connsiteX66" fmla="*/ 289079 w 971704"/>
              <a:gd name="connsiteY66" fmla="*/ 1240975 h 1285723"/>
              <a:gd name="connsiteX67" fmla="*/ 231929 w 971704"/>
              <a:gd name="connsiteY67" fmla="*/ 1221925 h 1285723"/>
              <a:gd name="connsiteX68" fmla="*/ 200179 w 971704"/>
              <a:gd name="connsiteY68" fmla="*/ 1231450 h 1285723"/>
              <a:gd name="connsiteX69" fmla="*/ 184304 w 971704"/>
              <a:gd name="connsiteY69" fmla="*/ 1237800 h 1285723"/>
              <a:gd name="connsiteX70" fmla="*/ 133504 w 971704"/>
              <a:gd name="connsiteY70" fmla="*/ 1240975 h 1285723"/>
              <a:gd name="connsiteX71" fmla="*/ 101754 w 971704"/>
              <a:gd name="connsiteY71" fmla="*/ 1234625 h 1285723"/>
              <a:gd name="connsiteX72" fmla="*/ 92229 w 971704"/>
              <a:gd name="connsiteY72" fmla="*/ 1228275 h 1285723"/>
              <a:gd name="connsiteX73" fmla="*/ 89054 w 971704"/>
              <a:gd name="connsiteY73" fmla="*/ 1171125 h 1285723"/>
              <a:gd name="connsiteX74" fmla="*/ 85879 w 971704"/>
              <a:gd name="connsiteY74" fmla="*/ 1148900 h 1285723"/>
              <a:gd name="connsiteX75" fmla="*/ 79529 w 971704"/>
              <a:gd name="connsiteY75" fmla="*/ 1139375 h 1285723"/>
              <a:gd name="connsiteX76" fmla="*/ 73179 w 971704"/>
              <a:gd name="connsiteY76" fmla="*/ 1113975 h 1285723"/>
              <a:gd name="connsiteX77" fmla="*/ 70004 w 971704"/>
              <a:gd name="connsiteY77" fmla="*/ 1104450 h 1285723"/>
              <a:gd name="connsiteX78" fmla="*/ 63654 w 971704"/>
              <a:gd name="connsiteY78" fmla="*/ 1091750 h 1285723"/>
              <a:gd name="connsiteX79" fmla="*/ 54129 w 971704"/>
              <a:gd name="connsiteY79" fmla="*/ 1079050 h 1285723"/>
              <a:gd name="connsiteX80" fmla="*/ 50954 w 971704"/>
              <a:gd name="connsiteY80" fmla="*/ 1066350 h 1285723"/>
              <a:gd name="connsiteX81" fmla="*/ 44604 w 971704"/>
              <a:gd name="connsiteY81" fmla="*/ 1050475 h 1285723"/>
              <a:gd name="connsiteX82" fmla="*/ 38254 w 971704"/>
              <a:gd name="connsiteY82" fmla="*/ 1037775 h 1285723"/>
              <a:gd name="connsiteX83" fmla="*/ 28729 w 971704"/>
              <a:gd name="connsiteY83" fmla="*/ 1028250 h 1285723"/>
              <a:gd name="connsiteX84" fmla="*/ 19204 w 971704"/>
              <a:gd name="connsiteY84" fmla="*/ 986975 h 1285723"/>
              <a:gd name="connsiteX85" fmla="*/ 16029 w 971704"/>
              <a:gd name="connsiteY85" fmla="*/ 977450 h 1285723"/>
              <a:gd name="connsiteX86" fmla="*/ 9679 w 971704"/>
              <a:gd name="connsiteY86" fmla="*/ 955225 h 1285723"/>
              <a:gd name="connsiteX87" fmla="*/ 154 w 971704"/>
              <a:gd name="connsiteY87" fmla="*/ 926650 h 1285723"/>
              <a:gd name="connsiteX88" fmla="*/ 6504 w 971704"/>
              <a:gd name="connsiteY88" fmla="*/ 913950 h 1285723"/>
              <a:gd name="connsiteX89" fmla="*/ 19204 w 971704"/>
              <a:gd name="connsiteY89" fmla="*/ 904425 h 1285723"/>
              <a:gd name="connsiteX90" fmla="*/ 38254 w 971704"/>
              <a:gd name="connsiteY90" fmla="*/ 882200 h 1285723"/>
              <a:gd name="connsiteX91" fmla="*/ 54221 w 971704"/>
              <a:gd name="connsiteY91" fmla="*/ 878844 h 1285723"/>
              <a:gd name="connsiteX92" fmla="*/ 55326 w 971704"/>
              <a:gd name="connsiteY92" fmla="*/ 877970 h 1285723"/>
              <a:gd name="connsiteX93" fmla="*/ 55717 w 971704"/>
              <a:gd name="connsiteY93" fmla="*/ 879819 h 1285723"/>
              <a:gd name="connsiteX94" fmla="*/ 58098 w 971704"/>
              <a:gd name="connsiteY94" fmla="*/ 934588 h 1285723"/>
              <a:gd name="connsiteX95" fmla="*/ 67623 w 971704"/>
              <a:gd name="connsiteY95" fmla="*/ 944113 h 1285723"/>
              <a:gd name="connsiteX96" fmla="*/ 84292 w 971704"/>
              <a:gd name="connsiteY96" fmla="*/ 953638 h 1285723"/>
              <a:gd name="connsiteX97" fmla="*/ 196210 w 971704"/>
              <a:gd name="connsiteY97" fmla="*/ 922681 h 1285723"/>
              <a:gd name="connsiteX98" fmla="*/ 200973 w 971704"/>
              <a:gd name="connsiteY98" fmla="*/ 915538 h 1285723"/>
              <a:gd name="connsiteX99" fmla="*/ 203354 w 971704"/>
              <a:gd name="connsiteY99" fmla="*/ 906013 h 1285723"/>
              <a:gd name="connsiteX100" fmla="*/ 208117 w 971704"/>
              <a:gd name="connsiteY100" fmla="*/ 891725 h 1285723"/>
              <a:gd name="connsiteX101" fmla="*/ 210498 w 971704"/>
              <a:gd name="connsiteY101" fmla="*/ 882200 h 1285723"/>
              <a:gd name="connsiteX102" fmla="*/ 215260 w 971704"/>
              <a:gd name="connsiteY102" fmla="*/ 875056 h 1285723"/>
              <a:gd name="connsiteX103" fmla="*/ 246217 w 971704"/>
              <a:gd name="connsiteY103" fmla="*/ 853625 h 1285723"/>
              <a:gd name="connsiteX104" fmla="*/ 260504 w 971704"/>
              <a:gd name="connsiteY104" fmla="*/ 846481 h 1285723"/>
              <a:gd name="connsiteX105" fmla="*/ 277173 w 971704"/>
              <a:gd name="connsiteY105" fmla="*/ 825050 h 1285723"/>
              <a:gd name="connsiteX106" fmla="*/ 279554 w 971704"/>
              <a:gd name="connsiteY106" fmla="*/ 815525 h 1285723"/>
              <a:gd name="connsiteX107" fmla="*/ 293842 w 971704"/>
              <a:gd name="connsiteY107" fmla="*/ 796475 h 1285723"/>
              <a:gd name="connsiteX108" fmla="*/ 289079 w 971704"/>
              <a:gd name="connsiteY108" fmla="*/ 734563 h 1285723"/>
              <a:gd name="connsiteX109" fmla="*/ 277173 w 971704"/>
              <a:gd name="connsiteY109" fmla="*/ 710750 h 1285723"/>
              <a:gd name="connsiteX110" fmla="*/ 274792 w 971704"/>
              <a:gd name="connsiteY110" fmla="*/ 703606 h 1285723"/>
              <a:gd name="connsiteX111" fmla="*/ 258123 w 971704"/>
              <a:gd name="connsiteY111" fmla="*/ 686938 h 1285723"/>
              <a:gd name="connsiteX112" fmla="*/ 248598 w 971704"/>
              <a:gd name="connsiteY112" fmla="*/ 670269 h 1285723"/>
              <a:gd name="connsiteX113" fmla="*/ 239073 w 971704"/>
              <a:gd name="connsiteY113" fmla="*/ 663125 h 1285723"/>
              <a:gd name="connsiteX114" fmla="*/ 231929 w 971704"/>
              <a:gd name="connsiteY114" fmla="*/ 655981 h 1285723"/>
              <a:gd name="connsiteX115" fmla="*/ 208117 w 971704"/>
              <a:gd name="connsiteY115" fmla="*/ 646456 h 1285723"/>
              <a:gd name="connsiteX116" fmla="*/ 184304 w 971704"/>
              <a:gd name="connsiteY116" fmla="*/ 648838 h 1285723"/>
              <a:gd name="connsiteX117" fmla="*/ 177160 w 971704"/>
              <a:gd name="connsiteY117" fmla="*/ 653600 h 1285723"/>
              <a:gd name="connsiteX118" fmla="*/ 170017 w 971704"/>
              <a:gd name="connsiteY118" fmla="*/ 655981 h 1285723"/>
              <a:gd name="connsiteX119" fmla="*/ 154053 w 971704"/>
              <a:gd name="connsiteY119" fmla="*/ 669773 h 1285723"/>
              <a:gd name="connsiteX120" fmla="*/ 148164 w 971704"/>
              <a:gd name="connsiteY120" fmla="*/ 674644 h 1285723"/>
              <a:gd name="connsiteX121" fmla="*/ 149379 w 971704"/>
              <a:gd name="connsiteY121" fmla="*/ 634550 h 1285723"/>
              <a:gd name="connsiteX122" fmla="*/ 136679 w 971704"/>
              <a:gd name="connsiteY122" fmla="*/ 621850 h 1285723"/>
              <a:gd name="connsiteX123" fmla="*/ 117629 w 971704"/>
              <a:gd name="connsiteY123" fmla="*/ 596450 h 1285723"/>
              <a:gd name="connsiteX124" fmla="*/ 111279 w 971704"/>
              <a:gd name="connsiteY124" fmla="*/ 583750 h 1285723"/>
              <a:gd name="connsiteX125" fmla="*/ 101754 w 971704"/>
              <a:gd name="connsiteY125" fmla="*/ 580575 h 1285723"/>
              <a:gd name="connsiteX126" fmla="*/ 54129 w 971704"/>
              <a:gd name="connsiteY126" fmla="*/ 552000 h 1285723"/>
              <a:gd name="connsiteX127" fmla="*/ 57304 w 971704"/>
              <a:gd name="connsiteY127" fmla="*/ 542475 h 1285723"/>
              <a:gd name="connsiteX128" fmla="*/ 60479 w 971704"/>
              <a:gd name="connsiteY128" fmla="*/ 529775 h 1285723"/>
              <a:gd name="connsiteX129" fmla="*/ 70004 w 971704"/>
              <a:gd name="connsiteY129" fmla="*/ 510725 h 1285723"/>
              <a:gd name="connsiteX130" fmla="*/ 82704 w 971704"/>
              <a:gd name="connsiteY130" fmla="*/ 482150 h 1285723"/>
              <a:gd name="connsiteX131" fmla="*/ 143029 w 971704"/>
              <a:gd name="connsiteY131" fmla="*/ 469450 h 1285723"/>
              <a:gd name="connsiteX132" fmla="*/ 155729 w 971704"/>
              <a:gd name="connsiteY132" fmla="*/ 466275 h 1285723"/>
              <a:gd name="connsiteX133" fmla="*/ 168429 w 971704"/>
              <a:gd name="connsiteY133" fmla="*/ 456750 h 1285723"/>
              <a:gd name="connsiteX134" fmla="*/ 190654 w 971704"/>
              <a:gd name="connsiteY134" fmla="*/ 444050 h 1285723"/>
              <a:gd name="connsiteX135" fmla="*/ 216054 w 971704"/>
              <a:gd name="connsiteY135" fmla="*/ 428175 h 1285723"/>
              <a:gd name="connsiteX136" fmla="*/ 231929 w 971704"/>
              <a:gd name="connsiteY136" fmla="*/ 418650 h 1285723"/>
              <a:gd name="connsiteX137" fmla="*/ 257329 w 971704"/>
              <a:gd name="connsiteY137" fmla="*/ 402775 h 1285723"/>
              <a:gd name="connsiteX138" fmla="*/ 266854 w 971704"/>
              <a:gd name="connsiteY138" fmla="*/ 390075 h 1285723"/>
              <a:gd name="connsiteX139" fmla="*/ 275584 w 971704"/>
              <a:gd name="connsiteY139" fmla="*/ 383527 h 1285723"/>
              <a:gd name="connsiteX140" fmla="*/ 278859 w 971704"/>
              <a:gd name="connsiteY140" fmla="*/ 412999 h 1285723"/>
              <a:gd name="connsiteX141" fmla="*/ 283621 w 971704"/>
              <a:gd name="connsiteY141" fmla="*/ 420142 h 1285723"/>
              <a:gd name="connsiteX142" fmla="*/ 288384 w 971704"/>
              <a:gd name="connsiteY142" fmla="*/ 432049 h 1285723"/>
              <a:gd name="connsiteX143" fmla="*/ 295527 w 971704"/>
              <a:gd name="connsiteY143" fmla="*/ 451099 h 1285723"/>
              <a:gd name="connsiteX144" fmla="*/ 309815 w 971704"/>
              <a:gd name="connsiteY144" fmla="*/ 465386 h 1285723"/>
              <a:gd name="connsiteX145" fmla="*/ 324102 w 971704"/>
              <a:gd name="connsiteY145" fmla="*/ 479674 h 1285723"/>
              <a:gd name="connsiteX146" fmla="*/ 328865 w 971704"/>
              <a:gd name="connsiteY146" fmla="*/ 486817 h 1285723"/>
              <a:gd name="connsiteX147" fmla="*/ 347915 w 971704"/>
              <a:gd name="connsiteY147" fmla="*/ 505867 h 1285723"/>
              <a:gd name="connsiteX148" fmla="*/ 355059 w 971704"/>
              <a:gd name="connsiteY148" fmla="*/ 513011 h 1285723"/>
              <a:gd name="connsiteX149" fmla="*/ 364584 w 971704"/>
              <a:gd name="connsiteY149" fmla="*/ 563017 h 1285723"/>
              <a:gd name="connsiteX150" fmla="*/ 366965 w 971704"/>
              <a:gd name="connsiteY150" fmla="*/ 577305 h 1285723"/>
              <a:gd name="connsiteX151" fmla="*/ 412209 w 971704"/>
              <a:gd name="connsiteY151" fmla="*/ 598736 h 1285723"/>
              <a:gd name="connsiteX152" fmla="*/ 436021 w 971704"/>
              <a:gd name="connsiteY152" fmla="*/ 608261 h 1285723"/>
              <a:gd name="connsiteX153" fmla="*/ 450309 w 971704"/>
              <a:gd name="connsiteY153" fmla="*/ 620167 h 1285723"/>
              <a:gd name="connsiteX154" fmla="*/ 464596 w 971704"/>
              <a:gd name="connsiteY154" fmla="*/ 634455 h 1285723"/>
              <a:gd name="connsiteX155" fmla="*/ 474121 w 971704"/>
              <a:gd name="connsiteY155" fmla="*/ 646361 h 1285723"/>
              <a:gd name="connsiteX156" fmla="*/ 481265 w 971704"/>
              <a:gd name="connsiteY156" fmla="*/ 648742 h 1285723"/>
              <a:gd name="connsiteX157" fmla="*/ 497934 w 971704"/>
              <a:gd name="connsiteY157" fmla="*/ 655886 h 1285723"/>
              <a:gd name="connsiteX158" fmla="*/ 524127 w 971704"/>
              <a:gd name="connsiteY158" fmla="*/ 663030 h 1285723"/>
              <a:gd name="connsiteX159" fmla="*/ 545559 w 971704"/>
              <a:gd name="connsiteY159" fmla="*/ 667792 h 1285723"/>
              <a:gd name="connsiteX160" fmla="*/ 559846 w 971704"/>
              <a:gd name="connsiteY160" fmla="*/ 670174 h 1285723"/>
              <a:gd name="connsiteX161" fmla="*/ 566990 w 971704"/>
              <a:gd name="connsiteY161" fmla="*/ 672555 h 1285723"/>
              <a:gd name="connsiteX162" fmla="*/ 581277 w 971704"/>
              <a:gd name="connsiteY162" fmla="*/ 674936 h 1285723"/>
              <a:gd name="connsiteX163" fmla="*/ 590802 w 971704"/>
              <a:gd name="connsiteY163" fmla="*/ 677317 h 1285723"/>
              <a:gd name="connsiteX164" fmla="*/ 714627 w 971704"/>
              <a:gd name="connsiteY164" fmla="*/ 674936 h 1285723"/>
              <a:gd name="connsiteX165" fmla="*/ 731296 w 971704"/>
              <a:gd name="connsiteY165" fmla="*/ 670174 h 1285723"/>
              <a:gd name="connsiteX166" fmla="*/ 740821 w 971704"/>
              <a:gd name="connsiteY166" fmla="*/ 667792 h 1285723"/>
              <a:gd name="connsiteX167" fmla="*/ 752727 w 971704"/>
              <a:gd name="connsiteY167" fmla="*/ 660649 h 1285723"/>
              <a:gd name="connsiteX168" fmla="*/ 767015 w 971704"/>
              <a:gd name="connsiteY168" fmla="*/ 643980 h 1285723"/>
              <a:gd name="connsiteX169" fmla="*/ 769396 w 971704"/>
              <a:gd name="connsiteY169" fmla="*/ 634455 h 1285723"/>
              <a:gd name="connsiteX170" fmla="*/ 778921 w 971704"/>
              <a:gd name="connsiteY170" fmla="*/ 617786 h 1285723"/>
              <a:gd name="connsiteX171" fmla="*/ 783684 w 971704"/>
              <a:gd name="connsiteY171" fmla="*/ 589211 h 1285723"/>
              <a:gd name="connsiteX172" fmla="*/ 793209 w 971704"/>
              <a:gd name="connsiteY172" fmla="*/ 553492 h 1285723"/>
              <a:gd name="connsiteX173" fmla="*/ 788446 w 971704"/>
              <a:gd name="connsiteY173" fmla="*/ 491580 h 1285723"/>
              <a:gd name="connsiteX174" fmla="*/ 783684 w 971704"/>
              <a:gd name="connsiteY174" fmla="*/ 474911 h 1285723"/>
              <a:gd name="connsiteX175" fmla="*/ 776540 w 971704"/>
              <a:gd name="connsiteY175" fmla="*/ 451099 h 1285723"/>
              <a:gd name="connsiteX176" fmla="*/ 774159 w 971704"/>
              <a:gd name="connsiteY176" fmla="*/ 436811 h 1285723"/>
              <a:gd name="connsiteX177" fmla="*/ 769396 w 971704"/>
              <a:gd name="connsiteY177" fmla="*/ 429667 h 1285723"/>
              <a:gd name="connsiteX178" fmla="*/ 764634 w 971704"/>
              <a:gd name="connsiteY178" fmla="*/ 417761 h 1285723"/>
              <a:gd name="connsiteX179" fmla="*/ 762252 w 971704"/>
              <a:gd name="connsiteY179" fmla="*/ 410617 h 1285723"/>
              <a:gd name="connsiteX180" fmla="*/ 752727 w 971704"/>
              <a:gd name="connsiteY180" fmla="*/ 396330 h 1285723"/>
              <a:gd name="connsiteX181" fmla="*/ 750346 w 971704"/>
              <a:gd name="connsiteY181" fmla="*/ 389186 h 1285723"/>
              <a:gd name="connsiteX182" fmla="*/ 743202 w 971704"/>
              <a:gd name="connsiteY182" fmla="*/ 379661 h 1285723"/>
              <a:gd name="connsiteX183" fmla="*/ 740821 w 971704"/>
              <a:gd name="connsiteY183" fmla="*/ 367755 h 1285723"/>
              <a:gd name="connsiteX184" fmla="*/ 731296 w 971704"/>
              <a:gd name="connsiteY184" fmla="*/ 346324 h 1285723"/>
              <a:gd name="connsiteX185" fmla="*/ 728915 w 971704"/>
              <a:gd name="connsiteY185" fmla="*/ 336799 h 1285723"/>
              <a:gd name="connsiteX186" fmla="*/ 724152 w 971704"/>
              <a:gd name="connsiteY186" fmla="*/ 322511 h 1285723"/>
              <a:gd name="connsiteX187" fmla="*/ 712246 w 971704"/>
              <a:gd name="connsiteY187" fmla="*/ 282030 h 1285723"/>
              <a:gd name="connsiteX188" fmla="*/ 707484 w 971704"/>
              <a:gd name="connsiteY188" fmla="*/ 270124 h 1285723"/>
              <a:gd name="connsiteX189" fmla="*/ 702721 w 971704"/>
              <a:gd name="connsiteY189" fmla="*/ 262980 h 1285723"/>
              <a:gd name="connsiteX190" fmla="*/ 697959 w 971704"/>
              <a:gd name="connsiteY190" fmla="*/ 239167 h 1285723"/>
              <a:gd name="connsiteX191" fmla="*/ 693196 w 971704"/>
              <a:gd name="connsiteY191" fmla="*/ 227261 h 1285723"/>
              <a:gd name="connsiteX192" fmla="*/ 690815 w 971704"/>
              <a:gd name="connsiteY192" fmla="*/ 220117 h 1285723"/>
              <a:gd name="connsiteX193" fmla="*/ 686052 w 971704"/>
              <a:gd name="connsiteY193" fmla="*/ 182017 h 1285723"/>
              <a:gd name="connsiteX194" fmla="*/ 681290 w 971704"/>
              <a:gd name="connsiteY194" fmla="*/ 160586 h 1285723"/>
              <a:gd name="connsiteX195" fmla="*/ 683671 w 971704"/>
              <a:gd name="connsiteY195" fmla="*/ 74861 h 1285723"/>
              <a:gd name="connsiteX196" fmla="*/ 688434 w 971704"/>
              <a:gd name="connsiteY196" fmla="*/ 55811 h 1285723"/>
              <a:gd name="connsiteX197" fmla="*/ 697959 w 971704"/>
              <a:gd name="connsiteY197" fmla="*/ 43905 h 1285723"/>
              <a:gd name="connsiteX198" fmla="*/ 714627 w 971704"/>
              <a:gd name="connsiteY198" fmla="*/ 27236 h 1285723"/>
              <a:gd name="connsiteX199" fmla="*/ 733677 w 971704"/>
              <a:gd name="connsiteY199" fmla="*/ 20092 h 1285723"/>
              <a:gd name="connsiteX200" fmla="*/ 838452 w 971704"/>
              <a:gd name="connsiteY200" fmla="*/ 22474 h 1285723"/>
              <a:gd name="connsiteX201" fmla="*/ 857502 w 971704"/>
              <a:gd name="connsiteY201" fmla="*/ 31999 h 1285723"/>
              <a:gd name="connsiteX202" fmla="*/ 890840 w 971704"/>
              <a:gd name="connsiteY202" fmla="*/ 46286 h 1285723"/>
              <a:gd name="connsiteX203" fmla="*/ 897984 w 971704"/>
              <a:gd name="connsiteY203" fmla="*/ 51049 h 1285723"/>
              <a:gd name="connsiteX204" fmla="*/ 924177 w 971704"/>
              <a:gd name="connsiteY204" fmla="*/ 58192 h 1285723"/>
              <a:gd name="connsiteX205" fmla="*/ 928940 w 971704"/>
              <a:gd name="connsiteY205" fmla="*/ 43905 h 1285723"/>
              <a:gd name="connsiteX206" fmla="*/ 930219 w 971704"/>
              <a:gd name="connsiteY206" fmla="*/ 9229 h 1285723"/>
              <a:gd name="connsiteX207" fmla="*/ 931154 w 971704"/>
              <a:gd name="connsiteY207" fmla="*/ 0 h 128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971704" h="1285723">
                <a:moveTo>
                  <a:pt x="931154" y="0"/>
                </a:moveTo>
                <a:lnTo>
                  <a:pt x="936779" y="28125"/>
                </a:lnTo>
                <a:cubicBezTo>
                  <a:pt x="938092" y="34689"/>
                  <a:pt x="941206" y="40764"/>
                  <a:pt x="943129" y="47175"/>
                </a:cubicBezTo>
                <a:cubicBezTo>
                  <a:pt x="944383" y="51355"/>
                  <a:pt x="945500" y="55586"/>
                  <a:pt x="946304" y="59875"/>
                </a:cubicBezTo>
                <a:cubicBezTo>
                  <a:pt x="948677" y="72530"/>
                  <a:pt x="950537" y="85275"/>
                  <a:pt x="952654" y="97975"/>
                </a:cubicBezTo>
                <a:cubicBezTo>
                  <a:pt x="954771" y="103267"/>
                  <a:pt x="956689" y="108642"/>
                  <a:pt x="959004" y="113850"/>
                </a:cubicBezTo>
                <a:cubicBezTo>
                  <a:pt x="960926" y="118175"/>
                  <a:pt x="963857" y="122060"/>
                  <a:pt x="965354" y="126550"/>
                </a:cubicBezTo>
                <a:cubicBezTo>
                  <a:pt x="968114" y="134829"/>
                  <a:pt x="969587" y="143483"/>
                  <a:pt x="971704" y="151950"/>
                </a:cubicBezTo>
                <a:cubicBezTo>
                  <a:pt x="946047" y="169055"/>
                  <a:pt x="967770" y="150913"/>
                  <a:pt x="959004" y="212275"/>
                </a:cubicBezTo>
                <a:cubicBezTo>
                  <a:pt x="958335" y="216960"/>
                  <a:pt x="954576" y="220650"/>
                  <a:pt x="952654" y="224975"/>
                </a:cubicBezTo>
                <a:cubicBezTo>
                  <a:pt x="950339" y="230183"/>
                  <a:pt x="948421" y="235558"/>
                  <a:pt x="946304" y="240850"/>
                </a:cubicBezTo>
                <a:cubicBezTo>
                  <a:pt x="943129" y="242967"/>
                  <a:pt x="938672" y="243887"/>
                  <a:pt x="936779" y="247200"/>
                </a:cubicBezTo>
                <a:cubicBezTo>
                  <a:pt x="934102" y="251885"/>
                  <a:pt x="934913" y="257840"/>
                  <a:pt x="933604" y="263075"/>
                </a:cubicBezTo>
                <a:cubicBezTo>
                  <a:pt x="932792" y="266322"/>
                  <a:pt x="931310" y="269371"/>
                  <a:pt x="930429" y="272600"/>
                </a:cubicBezTo>
                <a:cubicBezTo>
                  <a:pt x="928133" y="281020"/>
                  <a:pt x="926839" y="289721"/>
                  <a:pt x="924079" y="298000"/>
                </a:cubicBezTo>
                <a:cubicBezTo>
                  <a:pt x="922582" y="302490"/>
                  <a:pt x="919226" y="306210"/>
                  <a:pt x="917729" y="310700"/>
                </a:cubicBezTo>
                <a:cubicBezTo>
                  <a:pt x="916022" y="315820"/>
                  <a:pt x="915863" y="321340"/>
                  <a:pt x="914554" y="326575"/>
                </a:cubicBezTo>
                <a:cubicBezTo>
                  <a:pt x="907450" y="354992"/>
                  <a:pt x="909698" y="341703"/>
                  <a:pt x="901854" y="367850"/>
                </a:cubicBezTo>
                <a:cubicBezTo>
                  <a:pt x="900600" y="372030"/>
                  <a:pt x="899933" y="376370"/>
                  <a:pt x="898679" y="380550"/>
                </a:cubicBezTo>
                <a:cubicBezTo>
                  <a:pt x="896756" y="386961"/>
                  <a:pt x="894252" y="393189"/>
                  <a:pt x="892329" y="399600"/>
                </a:cubicBezTo>
                <a:cubicBezTo>
                  <a:pt x="891075" y="403780"/>
                  <a:pt x="890686" y="408214"/>
                  <a:pt x="889154" y="412300"/>
                </a:cubicBezTo>
                <a:cubicBezTo>
                  <a:pt x="887492" y="416732"/>
                  <a:pt x="884421" y="420552"/>
                  <a:pt x="882804" y="425000"/>
                </a:cubicBezTo>
                <a:cubicBezTo>
                  <a:pt x="880171" y="432241"/>
                  <a:pt x="878668" y="439845"/>
                  <a:pt x="876454" y="447225"/>
                </a:cubicBezTo>
                <a:cubicBezTo>
                  <a:pt x="875492" y="450431"/>
                  <a:pt x="873752" y="453437"/>
                  <a:pt x="873279" y="456750"/>
                </a:cubicBezTo>
                <a:cubicBezTo>
                  <a:pt x="870568" y="475725"/>
                  <a:pt x="869046" y="494850"/>
                  <a:pt x="866929" y="513900"/>
                </a:cubicBezTo>
                <a:cubicBezTo>
                  <a:pt x="866929" y="513900"/>
                  <a:pt x="860357" y="532879"/>
                  <a:pt x="857404" y="542475"/>
                </a:cubicBezTo>
                <a:cubicBezTo>
                  <a:pt x="856121" y="546646"/>
                  <a:pt x="855428" y="550979"/>
                  <a:pt x="854229" y="555175"/>
                </a:cubicBezTo>
                <a:cubicBezTo>
                  <a:pt x="853310" y="558393"/>
                  <a:pt x="851866" y="561453"/>
                  <a:pt x="851054" y="564700"/>
                </a:cubicBezTo>
                <a:cubicBezTo>
                  <a:pt x="849745" y="569935"/>
                  <a:pt x="849299" y="575369"/>
                  <a:pt x="847879" y="580575"/>
                </a:cubicBezTo>
                <a:cubicBezTo>
                  <a:pt x="844485" y="593019"/>
                  <a:pt x="841374" y="601484"/>
                  <a:pt x="835179" y="612325"/>
                </a:cubicBezTo>
                <a:cubicBezTo>
                  <a:pt x="833286" y="615638"/>
                  <a:pt x="830536" y="618437"/>
                  <a:pt x="828829" y="621850"/>
                </a:cubicBezTo>
                <a:cubicBezTo>
                  <a:pt x="825771" y="627965"/>
                  <a:pt x="824514" y="637971"/>
                  <a:pt x="822479" y="644075"/>
                </a:cubicBezTo>
                <a:cubicBezTo>
                  <a:pt x="820677" y="649482"/>
                  <a:pt x="818678" y="654852"/>
                  <a:pt x="816129" y="659950"/>
                </a:cubicBezTo>
                <a:cubicBezTo>
                  <a:pt x="814422" y="663363"/>
                  <a:pt x="811672" y="666162"/>
                  <a:pt x="809779" y="669475"/>
                </a:cubicBezTo>
                <a:cubicBezTo>
                  <a:pt x="803846" y="679857"/>
                  <a:pt x="801615" y="686710"/>
                  <a:pt x="797079" y="698050"/>
                </a:cubicBezTo>
                <a:cubicBezTo>
                  <a:pt x="793904" y="701225"/>
                  <a:pt x="790045" y="703839"/>
                  <a:pt x="787554" y="707575"/>
                </a:cubicBezTo>
                <a:cubicBezTo>
                  <a:pt x="785698" y="710360"/>
                  <a:pt x="785876" y="714107"/>
                  <a:pt x="784379" y="717100"/>
                </a:cubicBezTo>
                <a:cubicBezTo>
                  <a:pt x="781619" y="722620"/>
                  <a:pt x="778557" y="728038"/>
                  <a:pt x="774854" y="732975"/>
                </a:cubicBezTo>
                <a:cubicBezTo>
                  <a:pt x="760584" y="752001"/>
                  <a:pt x="768522" y="732922"/>
                  <a:pt x="762154" y="752025"/>
                </a:cubicBezTo>
                <a:cubicBezTo>
                  <a:pt x="740317" y="781141"/>
                  <a:pt x="766236" y="747830"/>
                  <a:pt x="739929" y="777425"/>
                </a:cubicBezTo>
                <a:cubicBezTo>
                  <a:pt x="731481" y="786929"/>
                  <a:pt x="720830" y="801548"/>
                  <a:pt x="714529" y="812350"/>
                </a:cubicBezTo>
                <a:cubicBezTo>
                  <a:pt x="695341" y="845243"/>
                  <a:pt x="711465" y="818403"/>
                  <a:pt x="701829" y="844100"/>
                </a:cubicBezTo>
                <a:cubicBezTo>
                  <a:pt x="700167" y="848532"/>
                  <a:pt x="697596" y="852567"/>
                  <a:pt x="695479" y="856800"/>
                </a:cubicBezTo>
                <a:cubicBezTo>
                  <a:pt x="692486" y="862787"/>
                  <a:pt x="691416" y="869560"/>
                  <a:pt x="689129" y="875850"/>
                </a:cubicBezTo>
                <a:cubicBezTo>
                  <a:pt x="687181" y="881206"/>
                  <a:pt x="683668" y="886095"/>
                  <a:pt x="682779" y="891725"/>
                </a:cubicBezTo>
                <a:cubicBezTo>
                  <a:pt x="680462" y="906398"/>
                  <a:pt x="679604" y="921321"/>
                  <a:pt x="679604" y="936175"/>
                </a:cubicBezTo>
                <a:cubicBezTo>
                  <a:pt x="679604" y="941571"/>
                  <a:pt x="682395" y="946667"/>
                  <a:pt x="682779" y="952050"/>
                </a:cubicBezTo>
                <a:cubicBezTo>
                  <a:pt x="684515" y="976353"/>
                  <a:pt x="684896" y="1000733"/>
                  <a:pt x="685954" y="1025075"/>
                </a:cubicBezTo>
                <a:cubicBezTo>
                  <a:pt x="683315" y="1035630"/>
                  <a:pt x="680846" y="1046887"/>
                  <a:pt x="676429" y="1056825"/>
                </a:cubicBezTo>
                <a:cubicBezTo>
                  <a:pt x="674879" y="1060312"/>
                  <a:pt x="671972" y="1063037"/>
                  <a:pt x="670079" y="1066350"/>
                </a:cubicBezTo>
                <a:cubicBezTo>
                  <a:pt x="664146" y="1076732"/>
                  <a:pt x="661915" y="1083585"/>
                  <a:pt x="657379" y="1094925"/>
                </a:cubicBezTo>
                <a:cubicBezTo>
                  <a:pt x="648154" y="1117989"/>
                  <a:pt x="648534" y="1126789"/>
                  <a:pt x="638329" y="1148900"/>
                </a:cubicBezTo>
                <a:cubicBezTo>
                  <a:pt x="635743" y="1154503"/>
                  <a:pt x="632075" y="1159542"/>
                  <a:pt x="628804" y="1164775"/>
                </a:cubicBezTo>
                <a:cubicBezTo>
                  <a:pt x="616980" y="1183694"/>
                  <a:pt x="628663" y="1164944"/>
                  <a:pt x="612929" y="1183825"/>
                </a:cubicBezTo>
                <a:cubicBezTo>
                  <a:pt x="610486" y="1186756"/>
                  <a:pt x="608696" y="1190175"/>
                  <a:pt x="606579" y="1193350"/>
                </a:cubicBezTo>
                <a:cubicBezTo>
                  <a:pt x="599886" y="1203390"/>
                  <a:pt x="591594" y="1212272"/>
                  <a:pt x="584354" y="1221925"/>
                </a:cubicBezTo>
                <a:cubicBezTo>
                  <a:pt x="582064" y="1224978"/>
                  <a:pt x="580121" y="1228275"/>
                  <a:pt x="578004" y="1231450"/>
                </a:cubicBezTo>
                <a:cubicBezTo>
                  <a:pt x="562910" y="1241513"/>
                  <a:pt x="572099" y="1236593"/>
                  <a:pt x="549429" y="1244150"/>
                </a:cubicBezTo>
                <a:cubicBezTo>
                  <a:pt x="516628" y="1247132"/>
                  <a:pt x="522191" y="1242349"/>
                  <a:pt x="501804" y="1253675"/>
                </a:cubicBezTo>
                <a:cubicBezTo>
                  <a:pt x="496409" y="1256672"/>
                  <a:pt x="490293" y="1258836"/>
                  <a:pt x="485929" y="1263200"/>
                </a:cubicBezTo>
                <a:cubicBezTo>
                  <a:pt x="480533" y="1268596"/>
                  <a:pt x="480598" y="1280266"/>
                  <a:pt x="473229" y="1282250"/>
                </a:cubicBezTo>
                <a:cubicBezTo>
                  <a:pt x="450723" y="1288309"/>
                  <a:pt x="426662" y="1284367"/>
                  <a:pt x="403379" y="1285425"/>
                </a:cubicBezTo>
                <a:lnTo>
                  <a:pt x="393854" y="1282250"/>
                </a:lnTo>
                <a:cubicBezTo>
                  <a:pt x="385575" y="1279490"/>
                  <a:pt x="376795" y="1278467"/>
                  <a:pt x="368454" y="1275900"/>
                </a:cubicBezTo>
                <a:cubicBezTo>
                  <a:pt x="363007" y="1274224"/>
                  <a:pt x="358038" y="1271188"/>
                  <a:pt x="352579" y="1269550"/>
                </a:cubicBezTo>
                <a:cubicBezTo>
                  <a:pt x="323579" y="1260850"/>
                  <a:pt x="349325" y="1273851"/>
                  <a:pt x="311304" y="1260025"/>
                </a:cubicBezTo>
                <a:cubicBezTo>
                  <a:pt x="301525" y="1256469"/>
                  <a:pt x="297060" y="1246779"/>
                  <a:pt x="289079" y="1240975"/>
                </a:cubicBezTo>
                <a:cubicBezTo>
                  <a:pt x="265866" y="1224093"/>
                  <a:pt x="262373" y="1227460"/>
                  <a:pt x="231929" y="1221925"/>
                </a:cubicBezTo>
                <a:cubicBezTo>
                  <a:pt x="188375" y="1239346"/>
                  <a:pt x="243106" y="1218572"/>
                  <a:pt x="200179" y="1231450"/>
                </a:cubicBezTo>
                <a:cubicBezTo>
                  <a:pt x="194720" y="1233088"/>
                  <a:pt x="189946" y="1236994"/>
                  <a:pt x="184304" y="1237800"/>
                </a:cubicBezTo>
                <a:cubicBezTo>
                  <a:pt x="167508" y="1240199"/>
                  <a:pt x="150437" y="1239917"/>
                  <a:pt x="133504" y="1240975"/>
                </a:cubicBezTo>
                <a:cubicBezTo>
                  <a:pt x="129206" y="1240259"/>
                  <a:pt x="107782" y="1237208"/>
                  <a:pt x="101754" y="1234625"/>
                </a:cubicBezTo>
                <a:cubicBezTo>
                  <a:pt x="98247" y="1233122"/>
                  <a:pt x="92977" y="1232017"/>
                  <a:pt x="92229" y="1228275"/>
                </a:cubicBezTo>
                <a:cubicBezTo>
                  <a:pt x="88487" y="1209566"/>
                  <a:pt x="90575" y="1190144"/>
                  <a:pt x="89054" y="1171125"/>
                </a:cubicBezTo>
                <a:cubicBezTo>
                  <a:pt x="88457" y="1163665"/>
                  <a:pt x="86937" y="1156308"/>
                  <a:pt x="85879" y="1148900"/>
                </a:cubicBezTo>
                <a:cubicBezTo>
                  <a:pt x="83762" y="1145725"/>
                  <a:pt x="81236" y="1142788"/>
                  <a:pt x="79529" y="1139375"/>
                </a:cubicBezTo>
                <a:cubicBezTo>
                  <a:pt x="75900" y="1132117"/>
                  <a:pt x="74990" y="1121221"/>
                  <a:pt x="73179" y="1113975"/>
                </a:cubicBezTo>
                <a:cubicBezTo>
                  <a:pt x="72367" y="1110728"/>
                  <a:pt x="71322" y="1107526"/>
                  <a:pt x="70004" y="1104450"/>
                </a:cubicBezTo>
                <a:cubicBezTo>
                  <a:pt x="68140" y="1100100"/>
                  <a:pt x="66162" y="1095764"/>
                  <a:pt x="63654" y="1091750"/>
                </a:cubicBezTo>
                <a:cubicBezTo>
                  <a:pt x="60849" y="1087263"/>
                  <a:pt x="56496" y="1083783"/>
                  <a:pt x="54129" y="1079050"/>
                </a:cubicBezTo>
                <a:cubicBezTo>
                  <a:pt x="52178" y="1075147"/>
                  <a:pt x="52334" y="1070490"/>
                  <a:pt x="50954" y="1066350"/>
                </a:cubicBezTo>
                <a:cubicBezTo>
                  <a:pt x="49152" y="1060943"/>
                  <a:pt x="46919" y="1055683"/>
                  <a:pt x="44604" y="1050475"/>
                </a:cubicBezTo>
                <a:cubicBezTo>
                  <a:pt x="42682" y="1046150"/>
                  <a:pt x="41005" y="1041626"/>
                  <a:pt x="38254" y="1037775"/>
                </a:cubicBezTo>
                <a:cubicBezTo>
                  <a:pt x="35644" y="1034121"/>
                  <a:pt x="30910" y="1032175"/>
                  <a:pt x="28729" y="1028250"/>
                </a:cubicBezTo>
                <a:cubicBezTo>
                  <a:pt x="22024" y="1016181"/>
                  <a:pt x="21077" y="1000084"/>
                  <a:pt x="19204" y="986975"/>
                </a:cubicBezTo>
                <a:cubicBezTo>
                  <a:pt x="18146" y="983800"/>
                  <a:pt x="16948" y="980668"/>
                  <a:pt x="16029" y="977450"/>
                </a:cubicBezTo>
                <a:cubicBezTo>
                  <a:pt x="13727" y="969394"/>
                  <a:pt x="12942" y="962838"/>
                  <a:pt x="9679" y="955225"/>
                </a:cubicBezTo>
                <a:cubicBezTo>
                  <a:pt x="5619" y="945751"/>
                  <a:pt x="-1105" y="937984"/>
                  <a:pt x="154" y="926650"/>
                </a:cubicBezTo>
                <a:cubicBezTo>
                  <a:pt x="677" y="921946"/>
                  <a:pt x="4387" y="918183"/>
                  <a:pt x="6504" y="913950"/>
                </a:cubicBezTo>
                <a:cubicBezTo>
                  <a:pt x="10737" y="910775"/>
                  <a:pt x="15462" y="908167"/>
                  <a:pt x="19204" y="904425"/>
                </a:cubicBezTo>
                <a:cubicBezTo>
                  <a:pt x="38402" y="885227"/>
                  <a:pt x="7908" y="904959"/>
                  <a:pt x="38254" y="882200"/>
                </a:cubicBezTo>
                <a:cubicBezTo>
                  <a:pt x="61296" y="864919"/>
                  <a:pt x="43873" y="885907"/>
                  <a:pt x="54221" y="878844"/>
                </a:cubicBezTo>
                <a:lnTo>
                  <a:pt x="55326" y="877970"/>
                </a:lnTo>
                <a:lnTo>
                  <a:pt x="55717" y="879819"/>
                </a:lnTo>
                <a:cubicBezTo>
                  <a:pt x="57423" y="898013"/>
                  <a:pt x="54771" y="916620"/>
                  <a:pt x="58098" y="934588"/>
                </a:cubicBezTo>
                <a:cubicBezTo>
                  <a:pt x="58916" y="939003"/>
                  <a:pt x="64244" y="941156"/>
                  <a:pt x="67623" y="944113"/>
                </a:cubicBezTo>
                <a:cubicBezTo>
                  <a:pt x="76493" y="951874"/>
                  <a:pt x="75068" y="950562"/>
                  <a:pt x="84292" y="953638"/>
                </a:cubicBezTo>
                <a:cubicBezTo>
                  <a:pt x="172871" y="942835"/>
                  <a:pt x="166352" y="967459"/>
                  <a:pt x="196210" y="922681"/>
                </a:cubicBezTo>
                <a:lnTo>
                  <a:pt x="200973" y="915538"/>
                </a:lnTo>
                <a:cubicBezTo>
                  <a:pt x="201767" y="912363"/>
                  <a:pt x="202414" y="909148"/>
                  <a:pt x="203354" y="906013"/>
                </a:cubicBezTo>
                <a:cubicBezTo>
                  <a:pt x="204797" y="901204"/>
                  <a:pt x="206900" y="896595"/>
                  <a:pt x="208117" y="891725"/>
                </a:cubicBezTo>
                <a:cubicBezTo>
                  <a:pt x="208911" y="888550"/>
                  <a:pt x="209209" y="885208"/>
                  <a:pt x="210498" y="882200"/>
                </a:cubicBezTo>
                <a:cubicBezTo>
                  <a:pt x="211625" y="879569"/>
                  <a:pt x="213359" y="877195"/>
                  <a:pt x="215260" y="875056"/>
                </a:cubicBezTo>
                <a:cubicBezTo>
                  <a:pt x="233019" y="855078"/>
                  <a:pt x="224079" y="864694"/>
                  <a:pt x="246217" y="853625"/>
                </a:cubicBezTo>
                <a:cubicBezTo>
                  <a:pt x="264685" y="844391"/>
                  <a:pt x="242543" y="852470"/>
                  <a:pt x="260504" y="846481"/>
                </a:cubicBezTo>
                <a:cubicBezTo>
                  <a:pt x="268345" y="838641"/>
                  <a:pt x="271476" y="836445"/>
                  <a:pt x="277173" y="825050"/>
                </a:cubicBezTo>
                <a:cubicBezTo>
                  <a:pt x="278637" y="822123"/>
                  <a:pt x="278405" y="818589"/>
                  <a:pt x="279554" y="815525"/>
                </a:cubicBezTo>
                <a:cubicBezTo>
                  <a:pt x="283616" y="804693"/>
                  <a:pt x="285234" y="805083"/>
                  <a:pt x="293842" y="796475"/>
                </a:cubicBezTo>
                <a:cubicBezTo>
                  <a:pt x="292254" y="775838"/>
                  <a:pt x="293030" y="754881"/>
                  <a:pt x="289079" y="734563"/>
                </a:cubicBezTo>
                <a:cubicBezTo>
                  <a:pt x="287385" y="725852"/>
                  <a:pt x="279979" y="719169"/>
                  <a:pt x="277173" y="710750"/>
                </a:cubicBezTo>
                <a:cubicBezTo>
                  <a:pt x="276379" y="708369"/>
                  <a:pt x="276360" y="705566"/>
                  <a:pt x="274792" y="703606"/>
                </a:cubicBezTo>
                <a:cubicBezTo>
                  <a:pt x="269883" y="697470"/>
                  <a:pt x="258123" y="686938"/>
                  <a:pt x="258123" y="686938"/>
                </a:cubicBezTo>
                <a:cubicBezTo>
                  <a:pt x="255399" y="678764"/>
                  <a:pt x="255807" y="677478"/>
                  <a:pt x="248598" y="670269"/>
                </a:cubicBezTo>
                <a:cubicBezTo>
                  <a:pt x="245792" y="667463"/>
                  <a:pt x="242086" y="665708"/>
                  <a:pt x="239073" y="663125"/>
                </a:cubicBezTo>
                <a:cubicBezTo>
                  <a:pt x="236516" y="660933"/>
                  <a:pt x="234894" y="657578"/>
                  <a:pt x="231929" y="655981"/>
                </a:cubicBezTo>
                <a:cubicBezTo>
                  <a:pt x="224402" y="651928"/>
                  <a:pt x="208117" y="646456"/>
                  <a:pt x="208117" y="646456"/>
                </a:cubicBezTo>
                <a:cubicBezTo>
                  <a:pt x="200179" y="647250"/>
                  <a:pt x="192077" y="647044"/>
                  <a:pt x="184304" y="648838"/>
                </a:cubicBezTo>
                <a:cubicBezTo>
                  <a:pt x="181515" y="649482"/>
                  <a:pt x="179720" y="652320"/>
                  <a:pt x="177160" y="653600"/>
                </a:cubicBezTo>
                <a:cubicBezTo>
                  <a:pt x="174915" y="654722"/>
                  <a:pt x="172398" y="655187"/>
                  <a:pt x="170017" y="655981"/>
                </a:cubicBezTo>
                <a:cubicBezTo>
                  <a:pt x="164164" y="659883"/>
                  <a:pt x="164682" y="660611"/>
                  <a:pt x="154053" y="669773"/>
                </a:cubicBezTo>
                <a:lnTo>
                  <a:pt x="148164" y="674644"/>
                </a:lnTo>
                <a:lnTo>
                  <a:pt x="149379" y="634550"/>
                </a:lnTo>
                <a:cubicBezTo>
                  <a:pt x="145146" y="630317"/>
                  <a:pt x="140656" y="626325"/>
                  <a:pt x="136679" y="621850"/>
                </a:cubicBezTo>
                <a:cubicBezTo>
                  <a:pt x="131793" y="616353"/>
                  <a:pt x="121996" y="604092"/>
                  <a:pt x="117629" y="596450"/>
                </a:cubicBezTo>
                <a:cubicBezTo>
                  <a:pt x="115281" y="592341"/>
                  <a:pt x="113396" y="587983"/>
                  <a:pt x="111279" y="583750"/>
                </a:cubicBezTo>
                <a:cubicBezTo>
                  <a:pt x="108104" y="582692"/>
                  <a:pt x="104812" y="581934"/>
                  <a:pt x="101754" y="580575"/>
                </a:cubicBezTo>
                <a:cubicBezTo>
                  <a:pt x="79787" y="570812"/>
                  <a:pt x="76804" y="567117"/>
                  <a:pt x="54129" y="552000"/>
                </a:cubicBezTo>
                <a:cubicBezTo>
                  <a:pt x="55187" y="548825"/>
                  <a:pt x="56385" y="545693"/>
                  <a:pt x="57304" y="542475"/>
                </a:cubicBezTo>
                <a:cubicBezTo>
                  <a:pt x="58503" y="538279"/>
                  <a:pt x="58858" y="533827"/>
                  <a:pt x="60479" y="529775"/>
                </a:cubicBezTo>
                <a:cubicBezTo>
                  <a:pt x="63116" y="523183"/>
                  <a:pt x="67002" y="517158"/>
                  <a:pt x="70004" y="510725"/>
                </a:cubicBezTo>
                <a:cubicBezTo>
                  <a:pt x="74412" y="501280"/>
                  <a:pt x="78471" y="491675"/>
                  <a:pt x="82704" y="482150"/>
                </a:cubicBezTo>
                <a:cubicBezTo>
                  <a:pt x="129501" y="477470"/>
                  <a:pt x="99590" y="482816"/>
                  <a:pt x="143029" y="469450"/>
                </a:cubicBezTo>
                <a:cubicBezTo>
                  <a:pt x="147200" y="468167"/>
                  <a:pt x="151826" y="468226"/>
                  <a:pt x="155729" y="466275"/>
                </a:cubicBezTo>
                <a:cubicBezTo>
                  <a:pt x="160462" y="463908"/>
                  <a:pt x="164196" y="459925"/>
                  <a:pt x="168429" y="456750"/>
                </a:cubicBezTo>
                <a:cubicBezTo>
                  <a:pt x="197562" y="447039"/>
                  <a:pt x="152211" y="463272"/>
                  <a:pt x="190654" y="444050"/>
                </a:cubicBezTo>
                <a:cubicBezTo>
                  <a:pt x="217102" y="430826"/>
                  <a:pt x="203837" y="446500"/>
                  <a:pt x="216054" y="428175"/>
                </a:cubicBezTo>
                <a:cubicBezTo>
                  <a:pt x="216054" y="428175"/>
                  <a:pt x="226673" y="421884"/>
                  <a:pt x="231929" y="418650"/>
                </a:cubicBezTo>
                <a:cubicBezTo>
                  <a:pt x="240432" y="413417"/>
                  <a:pt x="249602" y="409097"/>
                  <a:pt x="257329" y="402775"/>
                </a:cubicBezTo>
                <a:cubicBezTo>
                  <a:pt x="261425" y="399424"/>
                  <a:pt x="263112" y="393817"/>
                  <a:pt x="266854" y="390075"/>
                </a:cubicBezTo>
                <a:lnTo>
                  <a:pt x="275584" y="383527"/>
                </a:lnTo>
                <a:lnTo>
                  <a:pt x="278859" y="412999"/>
                </a:lnTo>
                <a:cubicBezTo>
                  <a:pt x="279394" y="415810"/>
                  <a:pt x="282341" y="417583"/>
                  <a:pt x="283621" y="420142"/>
                </a:cubicBezTo>
                <a:cubicBezTo>
                  <a:pt x="285533" y="423965"/>
                  <a:pt x="287032" y="427994"/>
                  <a:pt x="288384" y="432049"/>
                </a:cubicBezTo>
                <a:cubicBezTo>
                  <a:pt x="291018" y="439952"/>
                  <a:pt x="289960" y="444141"/>
                  <a:pt x="295527" y="451099"/>
                </a:cubicBezTo>
                <a:cubicBezTo>
                  <a:pt x="299734" y="456358"/>
                  <a:pt x="305052" y="460624"/>
                  <a:pt x="309815" y="465386"/>
                </a:cubicBezTo>
                <a:lnTo>
                  <a:pt x="324102" y="479674"/>
                </a:lnTo>
                <a:cubicBezTo>
                  <a:pt x="325690" y="482055"/>
                  <a:pt x="326940" y="484699"/>
                  <a:pt x="328865" y="486817"/>
                </a:cubicBezTo>
                <a:cubicBezTo>
                  <a:pt x="334906" y="493462"/>
                  <a:pt x="341565" y="499517"/>
                  <a:pt x="347915" y="505867"/>
                </a:cubicBezTo>
                <a:lnTo>
                  <a:pt x="355059" y="513011"/>
                </a:lnTo>
                <a:cubicBezTo>
                  <a:pt x="365972" y="556668"/>
                  <a:pt x="359633" y="525891"/>
                  <a:pt x="364584" y="563017"/>
                </a:cubicBezTo>
                <a:cubicBezTo>
                  <a:pt x="365222" y="567803"/>
                  <a:pt x="364196" y="573349"/>
                  <a:pt x="366965" y="577305"/>
                </a:cubicBezTo>
                <a:cubicBezTo>
                  <a:pt x="374200" y="587641"/>
                  <a:pt x="407300" y="595054"/>
                  <a:pt x="412209" y="598736"/>
                </a:cubicBezTo>
                <a:cubicBezTo>
                  <a:pt x="425596" y="608777"/>
                  <a:pt x="417819" y="605228"/>
                  <a:pt x="436021" y="608261"/>
                </a:cubicBezTo>
                <a:cubicBezTo>
                  <a:pt x="446931" y="624625"/>
                  <a:pt x="433043" y="606354"/>
                  <a:pt x="450309" y="620167"/>
                </a:cubicBezTo>
                <a:cubicBezTo>
                  <a:pt x="455568" y="624374"/>
                  <a:pt x="460389" y="629196"/>
                  <a:pt x="464596" y="634455"/>
                </a:cubicBezTo>
                <a:cubicBezTo>
                  <a:pt x="467771" y="638424"/>
                  <a:pt x="470262" y="643054"/>
                  <a:pt x="474121" y="646361"/>
                </a:cubicBezTo>
                <a:cubicBezTo>
                  <a:pt x="476027" y="647995"/>
                  <a:pt x="478934" y="647810"/>
                  <a:pt x="481265" y="648742"/>
                </a:cubicBezTo>
                <a:cubicBezTo>
                  <a:pt x="486878" y="650987"/>
                  <a:pt x="492292" y="653716"/>
                  <a:pt x="497934" y="655886"/>
                </a:cubicBezTo>
                <a:cubicBezTo>
                  <a:pt x="513195" y="661756"/>
                  <a:pt x="509609" y="659804"/>
                  <a:pt x="524127" y="663030"/>
                </a:cubicBezTo>
                <a:cubicBezTo>
                  <a:pt x="541344" y="666856"/>
                  <a:pt x="525786" y="664197"/>
                  <a:pt x="545559" y="667792"/>
                </a:cubicBezTo>
                <a:cubicBezTo>
                  <a:pt x="550309" y="668656"/>
                  <a:pt x="555133" y="669127"/>
                  <a:pt x="559846" y="670174"/>
                </a:cubicBezTo>
                <a:cubicBezTo>
                  <a:pt x="562296" y="670719"/>
                  <a:pt x="564540" y="672011"/>
                  <a:pt x="566990" y="672555"/>
                </a:cubicBezTo>
                <a:cubicBezTo>
                  <a:pt x="571703" y="673602"/>
                  <a:pt x="576543" y="673989"/>
                  <a:pt x="581277" y="674936"/>
                </a:cubicBezTo>
                <a:cubicBezTo>
                  <a:pt x="584486" y="675578"/>
                  <a:pt x="587627" y="676523"/>
                  <a:pt x="590802" y="677317"/>
                </a:cubicBezTo>
                <a:cubicBezTo>
                  <a:pt x="632077" y="676523"/>
                  <a:pt x="673398" y="677032"/>
                  <a:pt x="714627" y="674936"/>
                </a:cubicBezTo>
                <a:cubicBezTo>
                  <a:pt x="720398" y="674643"/>
                  <a:pt x="725721" y="671694"/>
                  <a:pt x="731296" y="670174"/>
                </a:cubicBezTo>
                <a:cubicBezTo>
                  <a:pt x="734453" y="669313"/>
                  <a:pt x="737646" y="668586"/>
                  <a:pt x="740821" y="667792"/>
                </a:cubicBezTo>
                <a:cubicBezTo>
                  <a:pt x="744790" y="665411"/>
                  <a:pt x="749074" y="663490"/>
                  <a:pt x="752727" y="660649"/>
                </a:cubicBezTo>
                <a:cubicBezTo>
                  <a:pt x="760722" y="654431"/>
                  <a:pt x="762027" y="651462"/>
                  <a:pt x="767015" y="643980"/>
                </a:cubicBezTo>
                <a:cubicBezTo>
                  <a:pt x="767809" y="640805"/>
                  <a:pt x="767932" y="637382"/>
                  <a:pt x="769396" y="634455"/>
                </a:cubicBezTo>
                <a:cubicBezTo>
                  <a:pt x="776137" y="620973"/>
                  <a:pt x="776493" y="629928"/>
                  <a:pt x="778921" y="617786"/>
                </a:cubicBezTo>
                <a:cubicBezTo>
                  <a:pt x="780815" y="608317"/>
                  <a:pt x="781790" y="598680"/>
                  <a:pt x="783684" y="589211"/>
                </a:cubicBezTo>
                <a:cubicBezTo>
                  <a:pt x="785741" y="578926"/>
                  <a:pt x="790273" y="563767"/>
                  <a:pt x="793209" y="553492"/>
                </a:cubicBezTo>
                <a:cubicBezTo>
                  <a:pt x="792618" y="542849"/>
                  <a:pt x="791642" y="507562"/>
                  <a:pt x="788446" y="491580"/>
                </a:cubicBezTo>
                <a:cubicBezTo>
                  <a:pt x="787313" y="485914"/>
                  <a:pt x="785204" y="480486"/>
                  <a:pt x="783684" y="474911"/>
                </a:cubicBezTo>
                <a:cubicBezTo>
                  <a:pt x="778290" y="455132"/>
                  <a:pt x="785089" y="476749"/>
                  <a:pt x="776540" y="451099"/>
                </a:cubicBezTo>
                <a:cubicBezTo>
                  <a:pt x="775746" y="446336"/>
                  <a:pt x="775686" y="441392"/>
                  <a:pt x="774159" y="436811"/>
                </a:cubicBezTo>
                <a:cubicBezTo>
                  <a:pt x="773254" y="434096"/>
                  <a:pt x="770676" y="432227"/>
                  <a:pt x="769396" y="429667"/>
                </a:cubicBezTo>
                <a:cubicBezTo>
                  <a:pt x="767484" y="425844"/>
                  <a:pt x="766135" y="421763"/>
                  <a:pt x="764634" y="417761"/>
                </a:cubicBezTo>
                <a:cubicBezTo>
                  <a:pt x="763753" y="415411"/>
                  <a:pt x="763471" y="412811"/>
                  <a:pt x="762252" y="410617"/>
                </a:cubicBezTo>
                <a:cubicBezTo>
                  <a:pt x="759472" y="405614"/>
                  <a:pt x="755902" y="401092"/>
                  <a:pt x="752727" y="396330"/>
                </a:cubicBezTo>
                <a:cubicBezTo>
                  <a:pt x="751933" y="393949"/>
                  <a:pt x="751591" y="391365"/>
                  <a:pt x="750346" y="389186"/>
                </a:cubicBezTo>
                <a:cubicBezTo>
                  <a:pt x="748377" y="385740"/>
                  <a:pt x="744814" y="383288"/>
                  <a:pt x="743202" y="379661"/>
                </a:cubicBezTo>
                <a:cubicBezTo>
                  <a:pt x="741558" y="375963"/>
                  <a:pt x="742182" y="371566"/>
                  <a:pt x="740821" y="367755"/>
                </a:cubicBezTo>
                <a:cubicBezTo>
                  <a:pt x="738192" y="360393"/>
                  <a:pt x="734102" y="353620"/>
                  <a:pt x="731296" y="346324"/>
                </a:cubicBezTo>
                <a:cubicBezTo>
                  <a:pt x="730121" y="343269"/>
                  <a:pt x="729855" y="339934"/>
                  <a:pt x="728915" y="336799"/>
                </a:cubicBezTo>
                <a:cubicBezTo>
                  <a:pt x="727472" y="331990"/>
                  <a:pt x="725369" y="327381"/>
                  <a:pt x="724152" y="322511"/>
                </a:cubicBezTo>
                <a:cubicBezTo>
                  <a:pt x="720231" y="306826"/>
                  <a:pt x="718391" y="297394"/>
                  <a:pt x="712246" y="282030"/>
                </a:cubicBezTo>
                <a:cubicBezTo>
                  <a:pt x="710659" y="278061"/>
                  <a:pt x="709396" y="273947"/>
                  <a:pt x="707484" y="270124"/>
                </a:cubicBezTo>
                <a:cubicBezTo>
                  <a:pt x="706204" y="267564"/>
                  <a:pt x="704309" y="265361"/>
                  <a:pt x="702721" y="262980"/>
                </a:cubicBezTo>
                <a:cubicBezTo>
                  <a:pt x="701549" y="255948"/>
                  <a:pt x="700327" y="246270"/>
                  <a:pt x="697959" y="239167"/>
                </a:cubicBezTo>
                <a:cubicBezTo>
                  <a:pt x="696607" y="235112"/>
                  <a:pt x="694697" y="231263"/>
                  <a:pt x="693196" y="227261"/>
                </a:cubicBezTo>
                <a:cubicBezTo>
                  <a:pt x="692315" y="224911"/>
                  <a:pt x="691609" y="222498"/>
                  <a:pt x="690815" y="220117"/>
                </a:cubicBezTo>
                <a:cubicBezTo>
                  <a:pt x="687259" y="180997"/>
                  <a:pt x="690527" y="206628"/>
                  <a:pt x="686052" y="182017"/>
                </a:cubicBezTo>
                <a:cubicBezTo>
                  <a:pt x="682698" y="163574"/>
                  <a:pt x="685489" y="173184"/>
                  <a:pt x="681290" y="160586"/>
                </a:cubicBezTo>
                <a:cubicBezTo>
                  <a:pt x="682084" y="132011"/>
                  <a:pt x="682278" y="103413"/>
                  <a:pt x="683671" y="74861"/>
                </a:cubicBezTo>
                <a:cubicBezTo>
                  <a:pt x="683751" y="73225"/>
                  <a:pt x="686504" y="58898"/>
                  <a:pt x="688434" y="55811"/>
                </a:cubicBezTo>
                <a:cubicBezTo>
                  <a:pt x="691128" y="51501"/>
                  <a:pt x="694525" y="47652"/>
                  <a:pt x="697959" y="43905"/>
                </a:cubicBezTo>
                <a:cubicBezTo>
                  <a:pt x="703268" y="38113"/>
                  <a:pt x="707331" y="30154"/>
                  <a:pt x="714627" y="27236"/>
                </a:cubicBezTo>
                <a:cubicBezTo>
                  <a:pt x="728864" y="21542"/>
                  <a:pt x="722479" y="23826"/>
                  <a:pt x="733677" y="20092"/>
                </a:cubicBezTo>
                <a:lnTo>
                  <a:pt x="838452" y="22474"/>
                </a:lnTo>
                <a:cubicBezTo>
                  <a:pt x="844111" y="22715"/>
                  <a:pt x="854278" y="30208"/>
                  <a:pt x="857502" y="31999"/>
                </a:cubicBezTo>
                <a:cubicBezTo>
                  <a:pt x="868082" y="37877"/>
                  <a:pt x="879380" y="42467"/>
                  <a:pt x="890840" y="46286"/>
                </a:cubicBezTo>
                <a:cubicBezTo>
                  <a:pt x="893221" y="47874"/>
                  <a:pt x="895369" y="49887"/>
                  <a:pt x="897984" y="51049"/>
                </a:cubicBezTo>
                <a:cubicBezTo>
                  <a:pt x="907870" y="55443"/>
                  <a:pt x="913993" y="56155"/>
                  <a:pt x="924177" y="58192"/>
                </a:cubicBezTo>
                <a:cubicBezTo>
                  <a:pt x="925765" y="53430"/>
                  <a:pt x="928595" y="48913"/>
                  <a:pt x="928940" y="43905"/>
                </a:cubicBezTo>
                <a:cubicBezTo>
                  <a:pt x="929733" y="32395"/>
                  <a:pt x="929793" y="20788"/>
                  <a:pt x="930219" y="9229"/>
                </a:cubicBezTo>
                <a:lnTo>
                  <a:pt x="931154" y="0"/>
                </a:lnTo>
                <a:close/>
              </a:path>
            </a:pathLst>
          </a:custGeom>
          <a:solidFill>
            <a:schemeClr val="tx2">
              <a:lumMod val="60000"/>
              <a:lumOff val="40000"/>
              <a:alpha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9" name="Freeform: Shape 18">
            <a:extLst>
              <a:ext uri="{FF2B5EF4-FFF2-40B4-BE49-F238E27FC236}">
                <a16:creationId xmlns:a16="http://schemas.microsoft.com/office/drawing/2014/main" id="{26C3A800-5ABF-1472-4DED-A5E109F415D6}"/>
              </a:ext>
            </a:extLst>
          </p:cNvPr>
          <p:cNvSpPr/>
          <p:nvPr/>
        </p:nvSpPr>
        <p:spPr>
          <a:xfrm>
            <a:off x="8406605" y="1749425"/>
            <a:ext cx="775504" cy="1160367"/>
          </a:xfrm>
          <a:custGeom>
            <a:avLst/>
            <a:gdLst>
              <a:gd name="connsiteX0" fmla="*/ 775495 w 775504"/>
              <a:gd name="connsiteY0" fmla="*/ 0 h 1160367"/>
              <a:gd name="connsiteX1" fmla="*/ 772320 w 775504"/>
              <a:gd name="connsiteY1" fmla="*/ 53975 h 1160367"/>
              <a:gd name="connsiteX2" fmla="*/ 765970 w 775504"/>
              <a:gd name="connsiteY2" fmla="*/ 73025 h 1160367"/>
              <a:gd name="connsiteX3" fmla="*/ 759620 w 775504"/>
              <a:gd name="connsiteY3" fmla="*/ 85725 h 1160367"/>
              <a:gd name="connsiteX4" fmla="*/ 756445 w 775504"/>
              <a:gd name="connsiteY4" fmla="*/ 104775 h 1160367"/>
              <a:gd name="connsiteX5" fmla="*/ 746920 w 775504"/>
              <a:gd name="connsiteY5" fmla="*/ 127000 h 1160367"/>
              <a:gd name="connsiteX6" fmla="*/ 731045 w 775504"/>
              <a:gd name="connsiteY6" fmla="*/ 168275 h 1160367"/>
              <a:gd name="connsiteX7" fmla="*/ 727498 w 775504"/>
              <a:gd name="connsiteY7" fmla="*/ 183244 h 1160367"/>
              <a:gd name="connsiteX8" fmla="*/ 725068 w 775504"/>
              <a:gd name="connsiteY8" fmla="*/ 197792 h 1160367"/>
              <a:gd name="connsiteX9" fmla="*/ 724793 w 775504"/>
              <a:gd name="connsiteY9" fmla="*/ 198342 h 1160367"/>
              <a:gd name="connsiteX10" fmla="*/ 720031 w 775504"/>
              <a:gd name="connsiteY10" fmla="*/ 205486 h 1160367"/>
              <a:gd name="connsiteX11" fmla="*/ 717650 w 775504"/>
              <a:gd name="connsiteY11" fmla="*/ 215011 h 1160367"/>
              <a:gd name="connsiteX12" fmla="*/ 712887 w 775504"/>
              <a:gd name="connsiteY12" fmla="*/ 229299 h 1160367"/>
              <a:gd name="connsiteX13" fmla="*/ 705743 w 775504"/>
              <a:gd name="connsiteY13" fmla="*/ 250730 h 1160367"/>
              <a:gd name="connsiteX14" fmla="*/ 700981 w 775504"/>
              <a:gd name="connsiteY14" fmla="*/ 265017 h 1160367"/>
              <a:gd name="connsiteX15" fmla="*/ 699176 w 775504"/>
              <a:gd name="connsiteY15" fmla="*/ 272238 h 1160367"/>
              <a:gd name="connsiteX16" fmla="*/ 697871 w 775504"/>
              <a:gd name="connsiteY16" fmla="*/ 276014 h 1160367"/>
              <a:gd name="connsiteX17" fmla="*/ 691928 w 775504"/>
              <a:gd name="connsiteY17" fmla="*/ 288008 h 1160367"/>
              <a:gd name="connsiteX18" fmla="*/ 686693 w 775504"/>
              <a:gd name="connsiteY18" fmla="*/ 300736 h 1160367"/>
              <a:gd name="connsiteX19" fmla="*/ 683384 w 775504"/>
              <a:gd name="connsiteY19" fmla="*/ 323904 h 1160367"/>
              <a:gd name="connsiteX20" fmla="*/ 676751 w 775504"/>
              <a:gd name="connsiteY20" fmla="*/ 333764 h 1160367"/>
              <a:gd name="connsiteX21" fmla="*/ 667545 w 775504"/>
              <a:gd name="connsiteY21" fmla="*/ 342900 h 1160367"/>
              <a:gd name="connsiteX22" fmla="*/ 658020 w 775504"/>
              <a:gd name="connsiteY22" fmla="*/ 387350 h 1160367"/>
              <a:gd name="connsiteX23" fmla="*/ 654845 w 775504"/>
              <a:gd name="connsiteY23" fmla="*/ 479425 h 1160367"/>
              <a:gd name="connsiteX24" fmla="*/ 655570 w 775504"/>
              <a:gd name="connsiteY24" fmla="*/ 483050 h 1160367"/>
              <a:gd name="connsiteX25" fmla="*/ 654635 w 775504"/>
              <a:gd name="connsiteY25" fmla="*/ 492279 h 1160367"/>
              <a:gd name="connsiteX26" fmla="*/ 653356 w 775504"/>
              <a:gd name="connsiteY26" fmla="*/ 526955 h 1160367"/>
              <a:gd name="connsiteX27" fmla="*/ 648593 w 775504"/>
              <a:gd name="connsiteY27" fmla="*/ 541242 h 1160367"/>
              <a:gd name="connsiteX28" fmla="*/ 622400 w 775504"/>
              <a:gd name="connsiteY28" fmla="*/ 534099 h 1160367"/>
              <a:gd name="connsiteX29" fmla="*/ 615256 w 775504"/>
              <a:gd name="connsiteY29" fmla="*/ 529336 h 1160367"/>
              <a:gd name="connsiteX30" fmla="*/ 581918 w 775504"/>
              <a:gd name="connsiteY30" fmla="*/ 515049 h 1160367"/>
              <a:gd name="connsiteX31" fmla="*/ 562868 w 775504"/>
              <a:gd name="connsiteY31" fmla="*/ 505524 h 1160367"/>
              <a:gd name="connsiteX32" fmla="*/ 458093 w 775504"/>
              <a:gd name="connsiteY32" fmla="*/ 503142 h 1160367"/>
              <a:gd name="connsiteX33" fmla="*/ 439043 w 775504"/>
              <a:gd name="connsiteY33" fmla="*/ 510286 h 1160367"/>
              <a:gd name="connsiteX34" fmla="*/ 422375 w 775504"/>
              <a:gd name="connsiteY34" fmla="*/ 526955 h 1160367"/>
              <a:gd name="connsiteX35" fmla="*/ 412850 w 775504"/>
              <a:gd name="connsiteY35" fmla="*/ 538861 h 1160367"/>
              <a:gd name="connsiteX36" fmla="*/ 408087 w 775504"/>
              <a:gd name="connsiteY36" fmla="*/ 557911 h 1160367"/>
              <a:gd name="connsiteX37" fmla="*/ 405706 w 775504"/>
              <a:gd name="connsiteY37" fmla="*/ 643636 h 1160367"/>
              <a:gd name="connsiteX38" fmla="*/ 410468 w 775504"/>
              <a:gd name="connsiteY38" fmla="*/ 665067 h 1160367"/>
              <a:gd name="connsiteX39" fmla="*/ 415231 w 775504"/>
              <a:gd name="connsiteY39" fmla="*/ 703167 h 1160367"/>
              <a:gd name="connsiteX40" fmla="*/ 417612 w 775504"/>
              <a:gd name="connsiteY40" fmla="*/ 710311 h 1160367"/>
              <a:gd name="connsiteX41" fmla="*/ 422375 w 775504"/>
              <a:gd name="connsiteY41" fmla="*/ 722217 h 1160367"/>
              <a:gd name="connsiteX42" fmla="*/ 427137 w 775504"/>
              <a:gd name="connsiteY42" fmla="*/ 746030 h 1160367"/>
              <a:gd name="connsiteX43" fmla="*/ 431900 w 775504"/>
              <a:gd name="connsiteY43" fmla="*/ 753174 h 1160367"/>
              <a:gd name="connsiteX44" fmla="*/ 436662 w 775504"/>
              <a:gd name="connsiteY44" fmla="*/ 765080 h 1160367"/>
              <a:gd name="connsiteX45" fmla="*/ 448568 w 775504"/>
              <a:gd name="connsiteY45" fmla="*/ 805561 h 1160367"/>
              <a:gd name="connsiteX46" fmla="*/ 453331 w 775504"/>
              <a:gd name="connsiteY46" fmla="*/ 819849 h 1160367"/>
              <a:gd name="connsiteX47" fmla="*/ 455712 w 775504"/>
              <a:gd name="connsiteY47" fmla="*/ 829374 h 1160367"/>
              <a:gd name="connsiteX48" fmla="*/ 465237 w 775504"/>
              <a:gd name="connsiteY48" fmla="*/ 850805 h 1160367"/>
              <a:gd name="connsiteX49" fmla="*/ 467618 w 775504"/>
              <a:gd name="connsiteY49" fmla="*/ 862711 h 1160367"/>
              <a:gd name="connsiteX50" fmla="*/ 474762 w 775504"/>
              <a:gd name="connsiteY50" fmla="*/ 872236 h 1160367"/>
              <a:gd name="connsiteX51" fmla="*/ 477143 w 775504"/>
              <a:gd name="connsiteY51" fmla="*/ 879380 h 1160367"/>
              <a:gd name="connsiteX52" fmla="*/ 486668 w 775504"/>
              <a:gd name="connsiteY52" fmla="*/ 893667 h 1160367"/>
              <a:gd name="connsiteX53" fmla="*/ 489050 w 775504"/>
              <a:gd name="connsiteY53" fmla="*/ 900811 h 1160367"/>
              <a:gd name="connsiteX54" fmla="*/ 493812 w 775504"/>
              <a:gd name="connsiteY54" fmla="*/ 912717 h 1160367"/>
              <a:gd name="connsiteX55" fmla="*/ 498575 w 775504"/>
              <a:gd name="connsiteY55" fmla="*/ 919861 h 1160367"/>
              <a:gd name="connsiteX56" fmla="*/ 500956 w 775504"/>
              <a:gd name="connsiteY56" fmla="*/ 934149 h 1160367"/>
              <a:gd name="connsiteX57" fmla="*/ 508100 w 775504"/>
              <a:gd name="connsiteY57" fmla="*/ 957961 h 1160367"/>
              <a:gd name="connsiteX58" fmla="*/ 512862 w 775504"/>
              <a:gd name="connsiteY58" fmla="*/ 974630 h 1160367"/>
              <a:gd name="connsiteX59" fmla="*/ 517625 w 775504"/>
              <a:gd name="connsiteY59" fmla="*/ 1036542 h 1160367"/>
              <a:gd name="connsiteX60" fmla="*/ 508100 w 775504"/>
              <a:gd name="connsiteY60" fmla="*/ 1072261 h 1160367"/>
              <a:gd name="connsiteX61" fmla="*/ 503337 w 775504"/>
              <a:gd name="connsiteY61" fmla="*/ 1100836 h 1160367"/>
              <a:gd name="connsiteX62" fmla="*/ 493812 w 775504"/>
              <a:gd name="connsiteY62" fmla="*/ 1117505 h 1160367"/>
              <a:gd name="connsiteX63" fmla="*/ 491431 w 775504"/>
              <a:gd name="connsiteY63" fmla="*/ 1127030 h 1160367"/>
              <a:gd name="connsiteX64" fmla="*/ 477143 w 775504"/>
              <a:gd name="connsiteY64" fmla="*/ 1143699 h 1160367"/>
              <a:gd name="connsiteX65" fmla="*/ 465237 w 775504"/>
              <a:gd name="connsiteY65" fmla="*/ 1150842 h 1160367"/>
              <a:gd name="connsiteX66" fmla="*/ 455712 w 775504"/>
              <a:gd name="connsiteY66" fmla="*/ 1153224 h 1160367"/>
              <a:gd name="connsiteX67" fmla="*/ 439043 w 775504"/>
              <a:gd name="connsiteY67" fmla="*/ 1157986 h 1160367"/>
              <a:gd name="connsiteX68" fmla="*/ 315218 w 775504"/>
              <a:gd name="connsiteY68" fmla="*/ 1160367 h 1160367"/>
              <a:gd name="connsiteX69" fmla="*/ 305693 w 775504"/>
              <a:gd name="connsiteY69" fmla="*/ 1157986 h 1160367"/>
              <a:gd name="connsiteX70" fmla="*/ 291406 w 775504"/>
              <a:gd name="connsiteY70" fmla="*/ 1155605 h 1160367"/>
              <a:gd name="connsiteX71" fmla="*/ 284262 w 775504"/>
              <a:gd name="connsiteY71" fmla="*/ 1153224 h 1160367"/>
              <a:gd name="connsiteX72" fmla="*/ 269975 w 775504"/>
              <a:gd name="connsiteY72" fmla="*/ 1150842 h 1160367"/>
              <a:gd name="connsiteX73" fmla="*/ 248543 w 775504"/>
              <a:gd name="connsiteY73" fmla="*/ 1146080 h 1160367"/>
              <a:gd name="connsiteX74" fmla="*/ 222350 w 775504"/>
              <a:gd name="connsiteY74" fmla="*/ 1138936 h 1160367"/>
              <a:gd name="connsiteX75" fmla="*/ 205681 w 775504"/>
              <a:gd name="connsiteY75" fmla="*/ 1131792 h 1160367"/>
              <a:gd name="connsiteX76" fmla="*/ 198537 w 775504"/>
              <a:gd name="connsiteY76" fmla="*/ 1129411 h 1160367"/>
              <a:gd name="connsiteX77" fmla="*/ 189012 w 775504"/>
              <a:gd name="connsiteY77" fmla="*/ 1117505 h 1160367"/>
              <a:gd name="connsiteX78" fmla="*/ 174725 w 775504"/>
              <a:gd name="connsiteY78" fmla="*/ 1103217 h 1160367"/>
              <a:gd name="connsiteX79" fmla="*/ 160437 w 775504"/>
              <a:gd name="connsiteY79" fmla="*/ 1091311 h 1160367"/>
              <a:gd name="connsiteX80" fmla="*/ 136625 w 775504"/>
              <a:gd name="connsiteY80" fmla="*/ 1081786 h 1160367"/>
              <a:gd name="connsiteX81" fmla="*/ 91381 w 775504"/>
              <a:gd name="connsiteY81" fmla="*/ 1060355 h 1160367"/>
              <a:gd name="connsiteX82" fmla="*/ 89000 w 775504"/>
              <a:gd name="connsiteY82" fmla="*/ 1046067 h 1160367"/>
              <a:gd name="connsiteX83" fmla="*/ 79475 w 775504"/>
              <a:gd name="connsiteY83" fmla="*/ 996061 h 1160367"/>
              <a:gd name="connsiteX84" fmla="*/ 72331 w 775504"/>
              <a:gd name="connsiteY84" fmla="*/ 988917 h 1160367"/>
              <a:gd name="connsiteX85" fmla="*/ 53281 w 775504"/>
              <a:gd name="connsiteY85" fmla="*/ 969867 h 1160367"/>
              <a:gd name="connsiteX86" fmla="*/ 48518 w 775504"/>
              <a:gd name="connsiteY86" fmla="*/ 962724 h 1160367"/>
              <a:gd name="connsiteX87" fmla="*/ 34231 w 775504"/>
              <a:gd name="connsiteY87" fmla="*/ 948436 h 1160367"/>
              <a:gd name="connsiteX88" fmla="*/ 19943 w 775504"/>
              <a:gd name="connsiteY88" fmla="*/ 934149 h 1160367"/>
              <a:gd name="connsiteX89" fmla="*/ 12800 w 775504"/>
              <a:gd name="connsiteY89" fmla="*/ 915099 h 1160367"/>
              <a:gd name="connsiteX90" fmla="*/ 8037 w 775504"/>
              <a:gd name="connsiteY90" fmla="*/ 903192 h 1160367"/>
              <a:gd name="connsiteX91" fmla="*/ 3275 w 775504"/>
              <a:gd name="connsiteY91" fmla="*/ 896049 h 1160367"/>
              <a:gd name="connsiteX92" fmla="*/ 0 w 775504"/>
              <a:gd name="connsiteY92" fmla="*/ 866577 h 1160367"/>
              <a:gd name="connsiteX93" fmla="*/ 3970 w 775504"/>
              <a:gd name="connsiteY93" fmla="*/ 863600 h 1160367"/>
              <a:gd name="connsiteX94" fmla="*/ 13495 w 775504"/>
              <a:gd name="connsiteY94" fmla="*/ 857250 h 1160367"/>
              <a:gd name="connsiteX95" fmla="*/ 26195 w 775504"/>
              <a:gd name="connsiteY95" fmla="*/ 841375 h 1160367"/>
              <a:gd name="connsiteX96" fmla="*/ 54770 w 775504"/>
              <a:gd name="connsiteY96" fmla="*/ 819150 h 1160367"/>
              <a:gd name="connsiteX97" fmla="*/ 76995 w 775504"/>
              <a:gd name="connsiteY97" fmla="*/ 762000 h 1160367"/>
              <a:gd name="connsiteX98" fmla="*/ 96045 w 775504"/>
              <a:gd name="connsiteY98" fmla="*/ 730250 h 1160367"/>
              <a:gd name="connsiteX99" fmla="*/ 121445 w 775504"/>
              <a:gd name="connsiteY99" fmla="*/ 698500 h 1160367"/>
              <a:gd name="connsiteX100" fmla="*/ 137320 w 775504"/>
              <a:gd name="connsiteY100" fmla="*/ 679450 h 1160367"/>
              <a:gd name="connsiteX101" fmla="*/ 169070 w 775504"/>
              <a:gd name="connsiteY101" fmla="*/ 650875 h 1160367"/>
              <a:gd name="connsiteX102" fmla="*/ 184945 w 775504"/>
              <a:gd name="connsiteY102" fmla="*/ 631825 h 1160367"/>
              <a:gd name="connsiteX103" fmla="*/ 197645 w 775504"/>
              <a:gd name="connsiteY103" fmla="*/ 619125 h 1160367"/>
              <a:gd name="connsiteX104" fmla="*/ 203995 w 775504"/>
              <a:gd name="connsiteY104" fmla="*/ 606425 h 1160367"/>
              <a:gd name="connsiteX105" fmla="*/ 232570 w 775504"/>
              <a:gd name="connsiteY105" fmla="*/ 568325 h 1160367"/>
              <a:gd name="connsiteX106" fmla="*/ 248445 w 775504"/>
              <a:gd name="connsiteY106" fmla="*/ 549275 h 1160367"/>
              <a:gd name="connsiteX107" fmla="*/ 264320 w 775504"/>
              <a:gd name="connsiteY107" fmla="*/ 536575 h 1160367"/>
              <a:gd name="connsiteX108" fmla="*/ 286545 w 775504"/>
              <a:gd name="connsiteY108" fmla="*/ 511175 h 1160367"/>
              <a:gd name="connsiteX109" fmla="*/ 308770 w 775504"/>
              <a:gd name="connsiteY109" fmla="*/ 492125 h 1160367"/>
              <a:gd name="connsiteX110" fmla="*/ 321470 w 775504"/>
              <a:gd name="connsiteY110" fmla="*/ 479425 h 1160367"/>
              <a:gd name="connsiteX111" fmla="*/ 346870 w 775504"/>
              <a:gd name="connsiteY111" fmla="*/ 447675 h 1160367"/>
              <a:gd name="connsiteX112" fmla="*/ 362745 w 775504"/>
              <a:gd name="connsiteY112" fmla="*/ 415925 h 1160367"/>
              <a:gd name="connsiteX113" fmla="*/ 369095 w 775504"/>
              <a:gd name="connsiteY113" fmla="*/ 396875 h 1160367"/>
              <a:gd name="connsiteX114" fmla="*/ 381795 w 775504"/>
              <a:gd name="connsiteY114" fmla="*/ 365125 h 1160367"/>
              <a:gd name="connsiteX115" fmla="*/ 400845 w 775504"/>
              <a:gd name="connsiteY115" fmla="*/ 339725 h 1160367"/>
              <a:gd name="connsiteX116" fmla="*/ 407195 w 775504"/>
              <a:gd name="connsiteY116" fmla="*/ 327025 h 1160367"/>
              <a:gd name="connsiteX117" fmla="*/ 413545 w 775504"/>
              <a:gd name="connsiteY117" fmla="*/ 317500 h 1160367"/>
              <a:gd name="connsiteX118" fmla="*/ 416720 w 775504"/>
              <a:gd name="connsiteY118" fmla="*/ 250825 h 1160367"/>
              <a:gd name="connsiteX119" fmla="*/ 426245 w 775504"/>
              <a:gd name="connsiteY119" fmla="*/ 238125 h 1160367"/>
              <a:gd name="connsiteX120" fmla="*/ 432595 w 775504"/>
              <a:gd name="connsiteY120" fmla="*/ 225425 h 1160367"/>
              <a:gd name="connsiteX121" fmla="*/ 448470 w 775504"/>
              <a:gd name="connsiteY121" fmla="*/ 206375 h 1160367"/>
              <a:gd name="connsiteX122" fmla="*/ 483395 w 775504"/>
              <a:gd name="connsiteY122" fmla="*/ 177800 h 1160367"/>
              <a:gd name="connsiteX123" fmla="*/ 489745 w 775504"/>
              <a:gd name="connsiteY123" fmla="*/ 165100 h 1160367"/>
              <a:gd name="connsiteX124" fmla="*/ 499270 w 775504"/>
              <a:gd name="connsiteY124" fmla="*/ 155575 h 1160367"/>
              <a:gd name="connsiteX125" fmla="*/ 505620 w 775504"/>
              <a:gd name="connsiteY125" fmla="*/ 146050 h 1160367"/>
              <a:gd name="connsiteX126" fmla="*/ 518320 w 775504"/>
              <a:gd name="connsiteY126" fmla="*/ 130175 h 1160367"/>
              <a:gd name="connsiteX127" fmla="*/ 524670 w 775504"/>
              <a:gd name="connsiteY127" fmla="*/ 120650 h 1160367"/>
              <a:gd name="connsiteX128" fmla="*/ 534195 w 775504"/>
              <a:gd name="connsiteY128" fmla="*/ 111125 h 1160367"/>
              <a:gd name="connsiteX129" fmla="*/ 553245 w 775504"/>
              <a:gd name="connsiteY129" fmla="*/ 88900 h 1160367"/>
              <a:gd name="connsiteX130" fmla="*/ 572295 w 775504"/>
              <a:gd name="connsiteY130" fmla="*/ 66675 h 1160367"/>
              <a:gd name="connsiteX131" fmla="*/ 584995 w 775504"/>
              <a:gd name="connsiteY131" fmla="*/ 57150 h 1160367"/>
              <a:gd name="connsiteX132" fmla="*/ 604045 w 775504"/>
              <a:gd name="connsiteY132" fmla="*/ 38100 h 1160367"/>
              <a:gd name="connsiteX133" fmla="*/ 626270 w 775504"/>
              <a:gd name="connsiteY133" fmla="*/ 28575 h 1160367"/>
              <a:gd name="connsiteX134" fmla="*/ 686595 w 775504"/>
              <a:gd name="connsiteY134" fmla="*/ 15875 h 1160367"/>
              <a:gd name="connsiteX135" fmla="*/ 708820 w 775504"/>
              <a:gd name="connsiteY135" fmla="*/ 12700 h 1160367"/>
              <a:gd name="connsiteX136" fmla="*/ 721520 w 775504"/>
              <a:gd name="connsiteY136" fmla="*/ 9525 h 1160367"/>
              <a:gd name="connsiteX137" fmla="*/ 775495 w 775504"/>
              <a:gd name="connsiteY137" fmla="*/ 0 h 116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775504" h="1160367">
                <a:moveTo>
                  <a:pt x="775495" y="0"/>
                </a:moveTo>
                <a:cubicBezTo>
                  <a:pt x="775495" y="28619"/>
                  <a:pt x="775847" y="11656"/>
                  <a:pt x="772320" y="53975"/>
                </a:cubicBezTo>
                <a:cubicBezTo>
                  <a:pt x="770203" y="60325"/>
                  <a:pt x="768456" y="66810"/>
                  <a:pt x="765970" y="73025"/>
                </a:cubicBezTo>
                <a:cubicBezTo>
                  <a:pt x="764212" y="77419"/>
                  <a:pt x="760980" y="81192"/>
                  <a:pt x="759620" y="85725"/>
                </a:cubicBezTo>
                <a:cubicBezTo>
                  <a:pt x="757770" y="91891"/>
                  <a:pt x="757503" y="98425"/>
                  <a:pt x="756445" y="104775"/>
                </a:cubicBezTo>
                <a:cubicBezTo>
                  <a:pt x="741991" y="133682"/>
                  <a:pt x="756263" y="103641"/>
                  <a:pt x="746920" y="127000"/>
                </a:cubicBezTo>
                <a:cubicBezTo>
                  <a:pt x="736612" y="152770"/>
                  <a:pt x="738404" y="143744"/>
                  <a:pt x="731045" y="168275"/>
                </a:cubicBezTo>
                <a:cubicBezTo>
                  <a:pt x="728833" y="175649"/>
                  <a:pt x="728103" y="179296"/>
                  <a:pt x="727498" y="183244"/>
                </a:cubicBezTo>
                <a:lnTo>
                  <a:pt x="725068" y="197792"/>
                </a:lnTo>
                <a:lnTo>
                  <a:pt x="724793" y="198342"/>
                </a:lnTo>
                <a:cubicBezTo>
                  <a:pt x="723373" y="200827"/>
                  <a:pt x="721158" y="202855"/>
                  <a:pt x="720031" y="205486"/>
                </a:cubicBezTo>
                <a:cubicBezTo>
                  <a:pt x="718742" y="208494"/>
                  <a:pt x="718444" y="211836"/>
                  <a:pt x="717650" y="215011"/>
                </a:cubicBezTo>
                <a:cubicBezTo>
                  <a:pt x="716433" y="219881"/>
                  <a:pt x="714475" y="224536"/>
                  <a:pt x="712887" y="229299"/>
                </a:cubicBezTo>
                <a:lnTo>
                  <a:pt x="705743" y="250730"/>
                </a:lnTo>
                <a:cubicBezTo>
                  <a:pt x="704156" y="255492"/>
                  <a:pt x="702423" y="260209"/>
                  <a:pt x="700981" y="265017"/>
                </a:cubicBezTo>
                <a:lnTo>
                  <a:pt x="699176" y="272238"/>
                </a:lnTo>
                <a:lnTo>
                  <a:pt x="697871" y="276014"/>
                </a:lnTo>
                <a:lnTo>
                  <a:pt x="691928" y="288008"/>
                </a:lnTo>
                <a:cubicBezTo>
                  <a:pt x="689515" y="293074"/>
                  <a:pt x="687341" y="298017"/>
                  <a:pt x="686693" y="300736"/>
                </a:cubicBezTo>
                <a:lnTo>
                  <a:pt x="683384" y="323904"/>
                </a:lnTo>
                <a:lnTo>
                  <a:pt x="676751" y="333764"/>
                </a:lnTo>
                <a:cubicBezTo>
                  <a:pt x="675415" y="335341"/>
                  <a:pt x="673657" y="336788"/>
                  <a:pt x="667545" y="342900"/>
                </a:cubicBezTo>
                <a:cubicBezTo>
                  <a:pt x="656830" y="353615"/>
                  <a:pt x="659424" y="372262"/>
                  <a:pt x="658020" y="387350"/>
                </a:cubicBezTo>
                <a:cubicBezTo>
                  <a:pt x="655176" y="417928"/>
                  <a:pt x="655903" y="448733"/>
                  <a:pt x="654845" y="479425"/>
                </a:cubicBezTo>
                <a:lnTo>
                  <a:pt x="655570" y="483050"/>
                </a:lnTo>
                <a:lnTo>
                  <a:pt x="654635" y="492279"/>
                </a:lnTo>
                <a:cubicBezTo>
                  <a:pt x="654209" y="503838"/>
                  <a:pt x="654149" y="515445"/>
                  <a:pt x="653356" y="526955"/>
                </a:cubicBezTo>
                <a:cubicBezTo>
                  <a:pt x="653011" y="531963"/>
                  <a:pt x="650181" y="536480"/>
                  <a:pt x="648593" y="541242"/>
                </a:cubicBezTo>
                <a:cubicBezTo>
                  <a:pt x="638409" y="539205"/>
                  <a:pt x="632286" y="538493"/>
                  <a:pt x="622400" y="534099"/>
                </a:cubicBezTo>
                <a:cubicBezTo>
                  <a:pt x="619785" y="532937"/>
                  <a:pt x="617637" y="530924"/>
                  <a:pt x="615256" y="529336"/>
                </a:cubicBezTo>
                <a:cubicBezTo>
                  <a:pt x="603796" y="525517"/>
                  <a:pt x="592498" y="520927"/>
                  <a:pt x="581918" y="515049"/>
                </a:cubicBezTo>
                <a:cubicBezTo>
                  <a:pt x="578694" y="513258"/>
                  <a:pt x="568527" y="505765"/>
                  <a:pt x="562868" y="505524"/>
                </a:cubicBezTo>
                <a:lnTo>
                  <a:pt x="458093" y="503142"/>
                </a:lnTo>
                <a:cubicBezTo>
                  <a:pt x="446895" y="506876"/>
                  <a:pt x="453280" y="504592"/>
                  <a:pt x="439043" y="510286"/>
                </a:cubicBezTo>
                <a:cubicBezTo>
                  <a:pt x="431747" y="513204"/>
                  <a:pt x="427684" y="521163"/>
                  <a:pt x="422375" y="526955"/>
                </a:cubicBezTo>
                <a:cubicBezTo>
                  <a:pt x="418941" y="530702"/>
                  <a:pt x="415544" y="534551"/>
                  <a:pt x="412850" y="538861"/>
                </a:cubicBezTo>
                <a:cubicBezTo>
                  <a:pt x="410920" y="541948"/>
                  <a:pt x="408167" y="556275"/>
                  <a:pt x="408087" y="557911"/>
                </a:cubicBezTo>
                <a:cubicBezTo>
                  <a:pt x="406694" y="586463"/>
                  <a:pt x="406500" y="615061"/>
                  <a:pt x="405706" y="643636"/>
                </a:cubicBezTo>
                <a:cubicBezTo>
                  <a:pt x="409905" y="656234"/>
                  <a:pt x="407114" y="646624"/>
                  <a:pt x="410468" y="665067"/>
                </a:cubicBezTo>
                <a:cubicBezTo>
                  <a:pt x="414943" y="689678"/>
                  <a:pt x="411675" y="664047"/>
                  <a:pt x="415231" y="703167"/>
                </a:cubicBezTo>
                <a:cubicBezTo>
                  <a:pt x="416025" y="705548"/>
                  <a:pt x="416731" y="707961"/>
                  <a:pt x="417612" y="710311"/>
                </a:cubicBezTo>
                <a:cubicBezTo>
                  <a:pt x="419113" y="714313"/>
                  <a:pt x="421023" y="718162"/>
                  <a:pt x="422375" y="722217"/>
                </a:cubicBezTo>
                <a:cubicBezTo>
                  <a:pt x="424743" y="729320"/>
                  <a:pt x="425965" y="738998"/>
                  <a:pt x="427137" y="746030"/>
                </a:cubicBezTo>
                <a:cubicBezTo>
                  <a:pt x="428725" y="748411"/>
                  <a:pt x="430620" y="750614"/>
                  <a:pt x="431900" y="753174"/>
                </a:cubicBezTo>
                <a:cubicBezTo>
                  <a:pt x="433812" y="756997"/>
                  <a:pt x="435075" y="761111"/>
                  <a:pt x="436662" y="765080"/>
                </a:cubicBezTo>
                <a:cubicBezTo>
                  <a:pt x="442807" y="780444"/>
                  <a:pt x="444647" y="789876"/>
                  <a:pt x="448568" y="805561"/>
                </a:cubicBezTo>
                <a:cubicBezTo>
                  <a:pt x="449785" y="810431"/>
                  <a:pt x="451888" y="815040"/>
                  <a:pt x="453331" y="819849"/>
                </a:cubicBezTo>
                <a:cubicBezTo>
                  <a:pt x="454271" y="822984"/>
                  <a:pt x="454537" y="826319"/>
                  <a:pt x="455712" y="829374"/>
                </a:cubicBezTo>
                <a:cubicBezTo>
                  <a:pt x="458518" y="836670"/>
                  <a:pt x="462608" y="843443"/>
                  <a:pt x="465237" y="850805"/>
                </a:cubicBezTo>
                <a:cubicBezTo>
                  <a:pt x="466598" y="854616"/>
                  <a:pt x="465974" y="859013"/>
                  <a:pt x="467618" y="862711"/>
                </a:cubicBezTo>
                <a:cubicBezTo>
                  <a:pt x="469230" y="866338"/>
                  <a:pt x="472793" y="868790"/>
                  <a:pt x="474762" y="872236"/>
                </a:cubicBezTo>
                <a:cubicBezTo>
                  <a:pt x="476007" y="874415"/>
                  <a:pt x="476349" y="876999"/>
                  <a:pt x="477143" y="879380"/>
                </a:cubicBezTo>
                <a:cubicBezTo>
                  <a:pt x="480318" y="884142"/>
                  <a:pt x="483888" y="888664"/>
                  <a:pt x="486668" y="893667"/>
                </a:cubicBezTo>
                <a:cubicBezTo>
                  <a:pt x="487887" y="895861"/>
                  <a:pt x="488169" y="898461"/>
                  <a:pt x="489050" y="900811"/>
                </a:cubicBezTo>
                <a:cubicBezTo>
                  <a:pt x="490551" y="904813"/>
                  <a:pt x="491900" y="908894"/>
                  <a:pt x="493812" y="912717"/>
                </a:cubicBezTo>
                <a:cubicBezTo>
                  <a:pt x="495092" y="915277"/>
                  <a:pt x="497670" y="917146"/>
                  <a:pt x="498575" y="919861"/>
                </a:cubicBezTo>
                <a:cubicBezTo>
                  <a:pt x="500102" y="924442"/>
                  <a:pt x="500162" y="929386"/>
                  <a:pt x="500956" y="934149"/>
                </a:cubicBezTo>
                <a:cubicBezTo>
                  <a:pt x="509505" y="959799"/>
                  <a:pt x="502706" y="938182"/>
                  <a:pt x="508100" y="957961"/>
                </a:cubicBezTo>
                <a:cubicBezTo>
                  <a:pt x="509620" y="963536"/>
                  <a:pt x="511729" y="968964"/>
                  <a:pt x="512862" y="974630"/>
                </a:cubicBezTo>
                <a:cubicBezTo>
                  <a:pt x="516058" y="990612"/>
                  <a:pt x="517034" y="1025899"/>
                  <a:pt x="517625" y="1036542"/>
                </a:cubicBezTo>
                <a:cubicBezTo>
                  <a:pt x="514689" y="1046817"/>
                  <a:pt x="510157" y="1061976"/>
                  <a:pt x="508100" y="1072261"/>
                </a:cubicBezTo>
                <a:cubicBezTo>
                  <a:pt x="506206" y="1081730"/>
                  <a:pt x="505231" y="1091367"/>
                  <a:pt x="503337" y="1100836"/>
                </a:cubicBezTo>
                <a:cubicBezTo>
                  <a:pt x="500909" y="1112978"/>
                  <a:pt x="500553" y="1104023"/>
                  <a:pt x="493812" y="1117505"/>
                </a:cubicBezTo>
                <a:cubicBezTo>
                  <a:pt x="492348" y="1120432"/>
                  <a:pt x="492225" y="1123855"/>
                  <a:pt x="491431" y="1127030"/>
                </a:cubicBezTo>
                <a:cubicBezTo>
                  <a:pt x="486443" y="1134512"/>
                  <a:pt x="485138" y="1137481"/>
                  <a:pt x="477143" y="1143699"/>
                </a:cubicBezTo>
                <a:cubicBezTo>
                  <a:pt x="473490" y="1146540"/>
                  <a:pt x="469206" y="1148461"/>
                  <a:pt x="465237" y="1150842"/>
                </a:cubicBezTo>
                <a:cubicBezTo>
                  <a:pt x="462062" y="1151636"/>
                  <a:pt x="458869" y="1152363"/>
                  <a:pt x="455712" y="1153224"/>
                </a:cubicBezTo>
                <a:cubicBezTo>
                  <a:pt x="450137" y="1154744"/>
                  <a:pt x="444814" y="1157693"/>
                  <a:pt x="439043" y="1157986"/>
                </a:cubicBezTo>
                <a:cubicBezTo>
                  <a:pt x="397814" y="1160082"/>
                  <a:pt x="356493" y="1159573"/>
                  <a:pt x="315218" y="1160367"/>
                </a:cubicBezTo>
                <a:cubicBezTo>
                  <a:pt x="312043" y="1159573"/>
                  <a:pt x="308902" y="1158628"/>
                  <a:pt x="305693" y="1157986"/>
                </a:cubicBezTo>
                <a:cubicBezTo>
                  <a:pt x="300959" y="1157039"/>
                  <a:pt x="296119" y="1156652"/>
                  <a:pt x="291406" y="1155605"/>
                </a:cubicBezTo>
                <a:cubicBezTo>
                  <a:pt x="288956" y="1155061"/>
                  <a:pt x="286712" y="1153769"/>
                  <a:pt x="284262" y="1153224"/>
                </a:cubicBezTo>
                <a:cubicBezTo>
                  <a:pt x="279549" y="1152177"/>
                  <a:pt x="274725" y="1151706"/>
                  <a:pt x="269975" y="1150842"/>
                </a:cubicBezTo>
                <a:cubicBezTo>
                  <a:pt x="250202" y="1147247"/>
                  <a:pt x="265760" y="1149906"/>
                  <a:pt x="248543" y="1146080"/>
                </a:cubicBezTo>
                <a:cubicBezTo>
                  <a:pt x="234025" y="1142854"/>
                  <a:pt x="237611" y="1144806"/>
                  <a:pt x="222350" y="1138936"/>
                </a:cubicBezTo>
                <a:cubicBezTo>
                  <a:pt x="216708" y="1136766"/>
                  <a:pt x="211294" y="1134037"/>
                  <a:pt x="205681" y="1131792"/>
                </a:cubicBezTo>
                <a:cubicBezTo>
                  <a:pt x="203350" y="1130860"/>
                  <a:pt x="200443" y="1131045"/>
                  <a:pt x="198537" y="1129411"/>
                </a:cubicBezTo>
                <a:cubicBezTo>
                  <a:pt x="194678" y="1126104"/>
                  <a:pt x="192187" y="1121474"/>
                  <a:pt x="189012" y="1117505"/>
                </a:cubicBezTo>
                <a:cubicBezTo>
                  <a:pt x="184805" y="1112246"/>
                  <a:pt x="179984" y="1107424"/>
                  <a:pt x="174725" y="1103217"/>
                </a:cubicBezTo>
                <a:cubicBezTo>
                  <a:pt x="157459" y="1089404"/>
                  <a:pt x="171347" y="1107675"/>
                  <a:pt x="160437" y="1091311"/>
                </a:cubicBezTo>
                <a:cubicBezTo>
                  <a:pt x="142235" y="1088278"/>
                  <a:pt x="150012" y="1091827"/>
                  <a:pt x="136625" y="1081786"/>
                </a:cubicBezTo>
                <a:cubicBezTo>
                  <a:pt x="131716" y="1078104"/>
                  <a:pt x="98616" y="1070691"/>
                  <a:pt x="91381" y="1060355"/>
                </a:cubicBezTo>
                <a:cubicBezTo>
                  <a:pt x="88612" y="1056399"/>
                  <a:pt x="89638" y="1050853"/>
                  <a:pt x="89000" y="1046067"/>
                </a:cubicBezTo>
                <a:cubicBezTo>
                  <a:pt x="84049" y="1008941"/>
                  <a:pt x="90388" y="1039718"/>
                  <a:pt x="79475" y="996061"/>
                </a:cubicBezTo>
                <a:lnTo>
                  <a:pt x="72331" y="988917"/>
                </a:lnTo>
                <a:cubicBezTo>
                  <a:pt x="65981" y="982567"/>
                  <a:pt x="59322" y="976512"/>
                  <a:pt x="53281" y="969867"/>
                </a:cubicBezTo>
                <a:cubicBezTo>
                  <a:pt x="51356" y="967749"/>
                  <a:pt x="50106" y="965105"/>
                  <a:pt x="48518" y="962724"/>
                </a:cubicBezTo>
                <a:lnTo>
                  <a:pt x="34231" y="948436"/>
                </a:lnTo>
                <a:cubicBezTo>
                  <a:pt x="29468" y="943674"/>
                  <a:pt x="24150" y="939408"/>
                  <a:pt x="19943" y="934149"/>
                </a:cubicBezTo>
                <a:cubicBezTo>
                  <a:pt x="14376" y="927191"/>
                  <a:pt x="15434" y="923002"/>
                  <a:pt x="12800" y="915099"/>
                </a:cubicBezTo>
                <a:cubicBezTo>
                  <a:pt x="11448" y="911044"/>
                  <a:pt x="9949" y="907015"/>
                  <a:pt x="8037" y="903192"/>
                </a:cubicBezTo>
                <a:cubicBezTo>
                  <a:pt x="6757" y="900633"/>
                  <a:pt x="3810" y="898860"/>
                  <a:pt x="3275" y="896049"/>
                </a:cubicBezTo>
                <a:lnTo>
                  <a:pt x="0" y="866577"/>
                </a:lnTo>
                <a:lnTo>
                  <a:pt x="3970" y="863600"/>
                </a:lnTo>
                <a:cubicBezTo>
                  <a:pt x="7075" y="861382"/>
                  <a:pt x="10797" y="859948"/>
                  <a:pt x="13495" y="857250"/>
                </a:cubicBezTo>
                <a:cubicBezTo>
                  <a:pt x="18287" y="852458"/>
                  <a:pt x="21403" y="846167"/>
                  <a:pt x="26195" y="841375"/>
                </a:cubicBezTo>
                <a:cubicBezTo>
                  <a:pt x="37186" y="830384"/>
                  <a:pt x="43441" y="826703"/>
                  <a:pt x="54770" y="819150"/>
                </a:cubicBezTo>
                <a:cubicBezTo>
                  <a:pt x="68604" y="809928"/>
                  <a:pt x="72160" y="776506"/>
                  <a:pt x="76995" y="762000"/>
                </a:cubicBezTo>
                <a:cubicBezTo>
                  <a:pt x="80249" y="752237"/>
                  <a:pt x="91215" y="737496"/>
                  <a:pt x="96045" y="730250"/>
                </a:cubicBezTo>
                <a:cubicBezTo>
                  <a:pt x="103563" y="718973"/>
                  <a:pt x="112898" y="709019"/>
                  <a:pt x="121445" y="698500"/>
                </a:cubicBezTo>
                <a:cubicBezTo>
                  <a:pt x="126657" y="692085"/>
                  <a:pt x="131475" y="685295"/>
                  <a:pt x="137320" y="679450"/>
                </a:cubicBezTo>
                <a:cubicBezTo>
                  <a:pt x="170839" y="645931"/>
                  <a:pt x="143377" y="679423"/>
                  <a:pt x="169070" y="650875"/>
                </a:cubicBezTo>
                <a:cubicBezTo>
                  <a:pt x="174600" y="644731"/>
                  <a:pt x="179415" y="637969"/>
                  <a:pt x="184945" y="631825"/>
                </a:cubicBezTo>
                <a:cubicBezTo>
                  <a:pt x="188950" y="627375"/>
                  <a:pt x="194053" y="623914"/>
                  <a:pt x="197645" y="619125"/>
                </a:cubicBezTo>
                <a:cubicBezTo>
                  <a:pt x="200485" y="615339"/>
                  <a:pt x="201878" y="610658"/>
                  <a:pt x="203995" y="606425"/>
                </a:cubicBezTo>
                <a:cubicBezTo>
                  <a:pt x="211095" y="592226"/>
                  <a:pt x="222824" y="580856"/>
                  <a:pt x="232570" y="568325"/>
                </a:cubicBezTo>
                <a:cubicBezTo>
                  <a:pt x="237645" y="561800"/>
                  <a:pt x="242600" y="555120"/>
                  <a:pt x="248445" y="549275"/>
                </a:cubicBezTo>
                <a:cubicBezTo>
                  <a:pt x="253237" y="544483"/>
                  <a:pt x="259255" y="541077"/>
                  <a:pt x="264320" y="536575"/>
                </a:cubicBezTo>
                <a:cubicBezTo>
                  <a:pt x="276651" y="525614"/>
                  <a:pt x="277061" y="523820"/>
                  <a:pt x="286545" y="511175"/>
                </a:cubicBezTo>
                <a:cubicBezTo>
                  <a:pt x="314989" y="494108"/>
                  <a:pt x="293248" y="510234"/>
                  <a:pt x="308770" y="492125"/>
                </a:cubicBezTo>
                <a:cubicBezTo>
                  <a:pt x="312666" y="487579"/>
                  <a:pt x="317237" y="483658"/>
                  <a:pt x="321470" y="479425"/>
                </a:cubicBezTo>
                <a:cubicBezTo>
                  <a:pt x="331054" y="469841"/>
                  <a:pt x="338403" y="458258"/>
                  <a:pt x="346870" y="447675"/>
                </a:cubicBezTo>
                <a:cubicBezTo>
                  <a:pt x="354262" y="438435"/>
                  <a:pt x="357453" y="426508"/>
                  <a:pt x="362745" y="415925"/>
                </a:cubicBezTo>
                <a:cubicBezTo>
                  <a:pt x="365738" y="409938"/>
                  <a:pt x="366978" y="403225"/>
                  <a:pt x="369095" y="396875"/>
                </a:cubicBezTo>
                <a:cubicBezTo>
                  <a:pt x="374299" y="381263"/>
                  <a:pt x="374320" y="378206"/>
                  <a:pt x="381795" y="365125"/>
                </a:cubicBezTo>
                <a:cubicBezTo>
                  <a:pt x="390289" y="350261"/>
                  <a:pt x="388630" y="358047"/>
                  <a:pt x="400845" y="339725"/>
                </a:cubicBezTo>
                <a:cubicBezTo>
                  <a:pt x="403470" y="335787"/>
                  <a:pt x="404847" y="331134"/>
                  <a:pt x="407195" y="327025"/>
                </a:cubicBezTo>
                <a:cubicBezTo>
                  <a:pt x="409088" y="323712"/>
                  <a:pt x="413072" y="321286"/>
                  <a:pt x="413545" y="317500"/>
                </a:cubicBezTo>
                <a:cubicBezTo>
                  <a:pt x="416305" y="295422"/>
                  <a:pt x="415662" y="273050"/>
                  <a:pt x="416720" y="250825"/>
                </a:cubicBezTo>
                <a:cubicBezTo>
                  <a:pt x="419895" y="246592"/>
                  <a:pt x="423440" y="242612"/>
                  <a:pt x="426245" y="238125"/>
                </a:cubicBezTo>
                <a:cubicBezTo>
                  <a:pt x="428753" y="234111"/>
                  <a:pt x="429881" y="229302"/>
                  <a:pt x="432595" y="225425"/>
                </a:cubicBezTo>
                <a:cubicBezTo>
                  <a:pt x="437335" y="218653"/>
                  <a:pt x="442978" y="212553"/>
                  <a:pt x="448470" y="206375"/>
                </a:cubicBezTo>
                <a:cubicBezTo>
                  <a:pt x="473071" y="178699"/>
                  <a:pt x="436508" y="224687"/>
                  <a:pt x="483395" y="177800"/>
                </a:cubicBezTo>
                <a:cubicBezTo>
                  <a:pt x="486742" y="174453"/>
                  <a:pt x="486994" y="168951"/>
                  <a:pt x="489745" y="165100"/>
                </a:cubicBezTo>
                <a:cubicBezTo>
                  <a:pt x="492355" y="161446"/>
                  <a:pt x="496395" y="159024"/>
                  <a:pt x="499270" y="155575"/>
                </a:cubicBezTo>
                <a:cubicBezTo>
                  <a:pt x="501713" y="152644"/>
                  <a:pt x="503330" y="149103"/>
                  <a:pt x="505620" y="146050"/>
                </a:cubicBezTo>
                <a:cubicBezTo>
                  <a:pt x="509686" y="140629"/>
                  <a:pt x="514254" y="135596"/>
                  <a:pt x="518320" y="130175"/>
                </a:cubicBezTo>
                <a:cubicBezTo>
                  <a:pt x="520610" y="127122"/>
                  <a:pt x="522227" y="123581"/>
                  <a:pt x="524670" y="120650"/>
                </a:cubicBezTo>
                <a:cubicBezTo>
                  <a:pt x="527545" y="117201"/>
                  <a:pt x="531320" y="114574"/>
                  <a:pt x="534195" y="111125"/>
                </a:cubicBezTo>
                <a:cubicBezTo>
                  <a:pt x="549018" y="93337"/>
                  <a:pt x="529763" y="109446"/>
                  <a:pt x="553245" y="88900"/>
                </a:cubicBezTo>
                <a:cubicBezTo>
                  <a:pt x="571563" y="72872"/>
                  <a:pt x="561940" y="87385"/>
                  <a:pt x="572295" y="66675"/>
                </a:cubicBezTo>
                <a:cubicBezTo>
                  <a:pt x="576528" y="63500"/>
                  <a:pt x="581062" y="60690"/>
                  <a:pt x="584995" y="57150"/>
                </a:cubicBezTo>
                <a:cubicBezTo>
                  <a:pt x="591670" y="51143"/>
                  <a:pt x="596662" y="43212"/>
                  <a:pt x="604045" y="38100"/>
                </a:cubicBezTo>
                <a:cubicBezTo>
                  <a:pt x="610672" y="33512"/>
                  <a:pt x="618862" y="31750"/>
                  <a:pt x="626270" y="28575"/>
                </a:cubicBezTo>
                <a:cubicBezTo>
                  <a:pt x="679258" y="19744"/>
                  <a:pt x="595157" y="34163"/>
                  <a:pt x="686595" y="15875"/>
                </a:cubicBezTo>
                <a:cubicBezTo>
                  <a:pt x="693933" y="14407"/>
                  <a:pt x="701457" y="14039"/>
                  <a:pt x="708820" y="12700"/>
                </a:cubicBezTo>
                <a:cubicBezTo>
                  <a:pt x="713113" y="11919"/>
                  <a:pt x="717233" y="10341"/>
                  <a:pt x="721520" y="9525"/>
                </a:cubicBezTo>
                <a:lnTo>
                  <a:pt x="775495" y="0"/>
                </a:lnTo>
                <a:close/>
              </a:path>
            </a:pathLst>
          </a:custGeom>
          <a:solidFill>
            <a:schemeClr val="tx2">
              <a:lumMod val="50000"/>
              <a:alpha val="40000"/>
            </a:schemeClr>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8" name="Freeform: Shape 17">
            <a:extLst>
              <a:ext uri="{FF2B5EF4-FFF2-40B4-BE49-F238E27FC236}">
                <a16:creationId xmlns:a16="http://schemas.microsoft.com/office/drawing/2014/main" id="{89BAF1D9-9DD6-3F60-8207-EDDA6EB1D029}"/>
              </a:ext>
            </a:extLst>
          </p:cNvPr>
          <p:cNvSpPr/>
          <p:nvPr/>
        </p:nvSpPr>
        <p:spPr>
          <a:xfrm>
            <a:off x="8186347" y="2878931"/>
            <a:ext cx="238516" cy="307182"/>
          </a:xfrm>
          <a:custGeom>
            <a:avLst/>
            <a:gdLst>
              <a:gd name="connsiteX0" fmla="*/ 152791 w 238516"/>
              <a:gd name="connsiteY0" fmla="*/ 0 h 307182"/>
              <a:gd name="connsiteX1" fmla="*/ 176603 w 238516"/>
              <a:gd name="connsiteY1" fmla="*/ 9525 h 307182"/>
              <a:gd name="connsiteX2" fmla="*/ 183747 w 238516"/>
              <a:gd name="connsiteY2" fmla="*/ 16669 h 307182"/>
              <a:gd name="connsiteX3" fmla="*/ 193272 w 238516"/>
              <a:gd name="connsiteY3" fmla="*/ 23813 h 307182"/>
              <a:gd name="connsiteX4" fmla="*/ 202797 w 238516"/>
              <a:gd name="connsiteY4" fmla="*/ 40482 h 307182"/>
              <a:gd name="connsiteX5" fmla="*/ 219466 w 238516"/>
              <a:gd name="connsiteY5" fmla="*/ 57150 h 307182"/>
              <a:gd name="connsiteX6" fmla="*/ 221847 w 238516"/>
              <a:gd name="connsiteY6" fmla="*/ 64294 h 307182"/>
              <a:gd name="connsiteX7" fmla="*/ 233753 w 238516"/>
              <a:gd name="connsiteY7" fmla="*/ 88107 h 307182"/>
              <a:gd name="connsiteX8" fmla="*/ 238516 w 238516"/>
              <a:gd name="connsiteY8" fmla="*/ 150019 h 307182"/>
              <a:gd name="connsiteX9" fmla="*/ 224228 w 238516"/>
              <a:gd name="connsiteY9" fmla="*/ 169069 h 307182"/>
              <a:gd name="connsiteX10" fmla="*/ 221847 w 238516"/>
              <a:gd name="connsiteY10" fmla="*/ 178594 h 307182"/>
              <a:gd name="connsiteX11" fmla="*/ 205178 w 238516"/>
              <a:gd name="connsiteY11" fmla="*/ 200025 h 307182"/>
              <a:gd name="connsiteX12" fmla="*/ 190891 w 238516"/>
              <a:gd name="connsiteY12" fmla="*/ 207169 h 307182"/>
              <a:gd name="connsiteX13" fmla="*/ 159934 w 238516"/>
              <a:gd name="connsiteY13" fmla="*/ 228600 h 307182"/>
              <a:gd name="connsiteX14" fmla="*/ 155172 w 238516"/>
              <a:gd name="connsiteY14" fmla="*/ 235744 h 307182"/>
              <a:gd name="connsiteX15" fmla="*/ 152791 w 238516"/>
              <a:gd name="connsiteY15" fmla="*/ 245269 h 307182"/>
              <a:gd name="connsiteX16" fmla="*/ 148028 w 238516"/>
              <a:gd name="connsiteY16" fmla="*/ 259557 h 307182"/>
              <a:gd name="connsiteX17" fmla="*/ 145647 w 238516"/>
              <a:gd name="connsiteY17" fmla="*/ 269082 h 307182"/>
              <a:gd name="connsiteX18" fmla="*/ 140884 w 238516"/>
              <a:gd name="connsiteY18" fmla="*/ 276225 h 307182"/>
              <a:gd name="connsiteX19" fmla="*/ 28966 w 238516"/>
              <a:gd name="connsiteY19" fmla="*/ 307182 h 307182"/>
              <a:gd name="connsiteX20" fmla="*/ 12297 w 238516"/>
              <a:gd name="connsiteY20" fmla="*/ 297657 h 307182"/>
              <a:gd name="connsiteX21" fmla="*/ 2772 w 238516"/>
              <a:gd name="connsiteY21" fmla="*/ 288132 h 307182"/>
              <a:gd name="connsiteX22" fmla="*/ 391 w 238516"/>
              <a:gd name="connsiteY22" fmla="*/ 233363 h 307182"/>
              <a:gd name="connsiteX23" fmla="*/ 0 w 238516"/>
              <a:gd name="connsiteY23" fmla="*/ 231514 h 307182"/>
              <a:gd name="connsiteX24" fmla="*/ 6700 w 238516"/>
              <a:gd name="connsiteY24" fmla="*/ 226212 h 307182"/>
              <a:gd name="connsiteX25" fmla="*/ 21028 w 238516"/>
              <a:gd name="connsiteY25" fmla="*/ 213519 h 307182"/>
              <a:gd name="connsiteX26" fmla="*/ 30553 w 238516"/>
              <a:gd name="connsiteY26" fmla="*/ 197644 h 307182"/>
              <a:gd name="connsiteX27" fmla="*/ 46428 w 238516"/>
              <a:gd name="connsiteY27" fmla="*/ 181769 h 307182"/>
              <a:gd name="connsiteX28" fmla="*/ 65478 w 238516"/>
              <a:gd name="connsiteY28" fmla="*/ 146844 h 307182"/>
              <a:gd name="connsiteX29" fmla="*/ 78178 w 238516"/>
              <a:gd name="connsiteY29" fmla="*/ 121444 h 307182"/>
              <a:gd name="connsiteX30" fmla="*/ 87703 w 238516"/>
              <a:gd name="connsiteY30" fmla="*/ 108744 h 307182"/>
              <a:gd name="connsiteX31" fmla="*/ 90878 w 238516"/>
              <a:gd name="connsiteY31" fmla="*/ 92869 h 307182"/>
              <a:gd name="connsiteX32" fmla="*/ 92838 w 238516"/>
              <a:gd name="connsiteY32" fmla="*/ 28188 h 307182"/>
              <a:gd name="connsiteX33" fmla="*/ 98727 w 238516"/>
              <a:gd name="connsiteY33" fmla="*/ 23317 h 307182"/>
              <a:gd name="connsiteX34" fmla="*/ 114691 w 238516"/>
              <a:gd name="connsiteY34" fmla="*/ 9525 h 307182"/>
              <a:gd name="connsiteX35" fmla="*/ 121834 w 238516"/>
              <a:gd name="connsiteY35" fmla="*/ 7144 h 307182"/>
              <a:gd name="connsiteX36" fmla="*/ 128978 w 238516"/>
              <a:gd name="connsiteY36" fmla="*/ 2382 h 307182"/>
              <a:gd name="connsiteX37" fmla="*/ 152791 w 238516"/>
              <a:gd name="connsiteY37" fmla="*/ 0 h 30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8516" h="307182">
                <a:moveTo>
                  <a:pt x="152791" y="0"/>
                </a:moveTo>
                <a:cubicBezTo>
                  <a:pt x="152791" y="0"/>
                  <a:pt x="169076" y="5472"/>
                  <a:pt x="176603" y="9525"/>
                </a:cubicBezTo>
                <a:cubicBezTo>
                  <a:pt x="179568" y="11122"/>
                  <a:pt x="181190" y="14477"/>
                  <a:pt x="183747" y="16669"/>
                </a:cubicBezTo>
                <a:cubicBezTo>
                  <a:pt x="186760" y="19252"/>
                  <a:pt x="190466" y="21007"/>
                  <a:pt x="193272" y="23813"/>
                </a:cubicBezTo>
                <a:cubicBezTo>
                  <a:pt x="200481" y="31022"/>
                  <a:pt x="200073" y="32308"/>
                  <a:pt x="202797" y="40482"/>
                </a:cubicBezTo>
                <a:cubicBezTo>
                  <a:pt x="202797" y="40482"/>
                  <a:pt x="214557" y="51014"/>
                  <a:pt x="219466" y="57150"/>
                </a:cubicBezTo>
                <a:cubicBezTo>
                  <a:pt x="221034" y="59110"/>
                  <a:pt x="221053" y="61913"/>
                  <a:pt x="221847" y="64294"/>
                </a:cubicBezTo>
                <a:cubicBezTo>
                  <a:pt x="224653" y="72713"/>
                  <a:pt x="232059" y="79396"/>
                  <a:pt x="233753" y="88107"/>
                </a:cubicBezTo>
                <a:cubicBezTo>
                  <a:pt x="237704" y="108425"/>
                  <a:pt x="236928" y="129382"/>
                  <a:pt x="238516" y="150019"/>
                </a:cubicBezTo>
                <a:cubicBezTo>
                  <a:pt x="229908" y="158627"/>
                  <a:pt x="228290" y="158237"/>
                  <a:pt x="224228" y="169069"/>
                </a:cubicBezTo>
                <a:cubicBezTo>
                  <a:pt x="223079" y="172133"/>
                  <a:pt x="223311" y="175667"/>
                  <a:pt x="221847" y="178594"/>
                </a:cubicBezTo>
                <a:cubicBezTo>
                  <a:pt x="216150" y="189989"/>
                  <a:pt x="213019" y="192185"/>
                  <a:pt x="205178" y="200025"/>
                </a:cubicBezTo>
                <a:cubicBezTo>
                  <a:pt x="187217" y="206014"/>
                  <a:pt x="209359" y="197935"/>
                  <a:pt x="190891" y="207169"/>
                </a:cubicBezTo>
                <a:cubicBezTo>
                  <a:pt x="168753" y="218238"/>
                  <a:pt x="177693" y="208622"/>
                  <a:pt x="159934" y="228600"/>
                </a:cubicBezTo>
                <a:cubicBezTo>
                  <a:pt x="158033" y="230739"/>
                  <a:pt x="156299" y="233113"/>
                  <a:pt x="155172" y="235744"/>
                </a:cubicBezTo>
                <a:cubicBezTo>
                  <a:pt x="153883" y="238752"/>
                  <a:pt x="153585" y="242094"/>
                  <a:pt x="152791" y="245269"/>
                </a:cubicBezTo>
                <a:cubicBezTo>
                  <a:pt x="151574" y="250139"/>
                  <a:pt x="149471" y="254748"/>
                  <a:pt x="148028" y="259557"/>
                </a:cubicBezTo>
                <a:cubicBezTo>
                  <a:pt x="147088" y="262692"/>
                  <a:pt x="146441" y="265907"/>
                  <a:pt x="145647" y="269082"/>
                </a:cubicBezTo>
                <a:lnTo>
                  <a:pt x="140884" y="276225"/>
                </a:lnTo>
                <a:cubicBezTo>
                  <a:pt x="111026" y="321003"/>
                  <a:pt x="117545" y="296379"/>
                  <a:pt x="28966" y="307182"/>
                </a:cubicBezTo>
                <a:cubicBezTo>
                  <a:pt x="19742" y="304106"/>
                  <a:pt x="21167" y="305418"/>
                  <a:pt x="12297" y="297657"/>
                </a:cubicBezTo>
                <a:cubicBezTo>
                  <a:pt x="8918" y="294700"/>
                  <a:pt x="3590" y="292547"/>
                  <a:pt x="2772" y="288132"/>
                </a:cubicBezTo>
                <a:cubicBezTo>
                  <a:pt x="-555" y="270164"/>
                  <a:pt x="2097" y="251557"/>
                  <a:pt x="391" y="233363"/>
                </a:cubicBezTo>
                <a:lnTo>
                  <a:pt x="0" y="231514"/>
                </a:lnTo>
                <a:lnTo>
                  <a:pt x="6700" y="226212"/>
                </a:lnTo>
                <a:cubicBezTo>
                  <a:pt x="10283" y="223170"/>
                  <a:pt x="14954" y="219041"/>
                  <a:pt x="21028" y="213519"/>
                </a:cubicBezTo>
                <a:cubicBezTo>
                  <a:pt x="25594" y="209368"/>
                  <a:pt x="26698" y="202463"/>
                  <a:pt x="30553" y="197644"/>
                </a:cubicBezTo>
                <a:cubicBezTo>
                  <a:pt x="35228" y="191800"/>
                  <a:pt x="41500" y="187401"/>
                  <a:pt x="46428" y="181769"/>
                </a:cubicBezTo>
                <a:cubicBezTo>
                  <a:pt x="53682" y="173479"/>
                  <a:pt x="61855" y="153056"/>
                  <a:pt x="65478" y="146844"/>
                </a:cubicBezTo>
                <a:cubicBezTo>
                  <a:pt x="79645" y="122558"/>
                  <a:pt x="72051" y="145953"/>
                  <a:pt x="78178" y="121444"/>
                </a:cubicBezTo>
                <a:cubicBezTo>
                  <a:pt x="81353" y="117211"/>
                  <a:pt x="85554" y="113580"/>
                  <a:pt x="87703" y="108744"/>
                </a:cubicBezTo>
                <a:cubicBezTo>
                  <a:pt x="89895" y="103813"/>
                  <a:pt x="90594" y="98258"/>
                  <a:pt x="90878" y="92869"/>
                </a:cubicBezTo>
                <a:lnTo>
                  <a:pt x="92838" y="28188"/>
                </a:lnTo>
                <a:lnTo>
                  <a:pt x="98727" y="23317"/>
                </a:lnTo>
                <a:cubicBezTo>
                  <a:pt x="109356" y="14155"/>
                  <a:pt x="108838" y="13427"/>
                  <a:pt x="114691" y="9525"/>
                </a:cubicBezTo>
                <a:cubicBezTo>
                  <a:pt x="117072" y="8731"/>
                  <a:pt x="119589" y="8266"/>
                  <a:pt x="121834" y="7144"/>
                </a:cubicBezTo>
                <a:cubicBezTo>
                  <a:pt x="124394" y="5864"/>
                  <a:pt x="126189" y="3026"/>
                  <a:pt x="128978" y="2382"/>
                </a:cubicBezTo>
                <a:cubicBezTo>
                  <a:pt x="136751" y="588"/>
                  <a:pt x="144853" y="794"/>
                  <a:pt x="152791" y="0"/>
                </a:cubicBezTo>
                <a:close/>
              </a:path>
            </a:pathLst>
          </a:custGeom>
          <a:solidFill>
            <a:schemeClr val="tx2">
              <a:lumMod val="50000"/>
              <a:alpha val="40000"/>
            </a:schemeClr>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5" name="Rectangle 4">
            <a:extLst>
              <a:ext uri="{FF2B5EF4-FFF2-40B4-BE49-F238E27FC236}">
                <a16:creationId xmlns:a16="http://schemas.microsoft.com/office/drawing/2014/main" id="{10118CDF-8739-4B21-CBB9-4E6526DEF7BD}"/>
              </a:ext>
            </a:extLst>
          </p:cNvPr>
          <p:cNvSpPr/>
          <p:nvPr/>
        </p:nvSpPr>
        <p:spPr>
          <a:xfrm>
            <a:off x="9326880" y="4241999"/>
            <a:ext cx="268254" cy="275137"/>
          </a:xfrm>
          <a:prstGeom prst="rect">
            <a:avLst/>
          </a:prstGeom>
          <a:solidFill>
            <a:schemeClr val="tx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946E0327-7B9A-3AAE-E231-44959B3A194D}"/>
              </a:ext>
            </a:extLst>
          </p:cNvPr>
          <p:cNvSpPr/>
          <p:nvPr/>
        </p:nvSpPr>
        <p:spPr>
          <a:xfrm>
            <a:off x="9326880" y="3877056"/>
            <a:ext cx="268254" cy="275137"/>
          </a:xfrm>
          <a:prstGeom prst="rect">
            <a:avLst/>
          </a:prstGeom>
          <a:solidFill>
            <a:srgbClr val="F9ADF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906DF376-654B-4D5F-6241-AFF8F78870DD}"/>
              </a:ext>
            </a:extLst>
          </p:cNvPr>
          <p:cNvSpPr txBox="1"/>
          <p:nvPr/>
        </p:nvSpPr>
        <p:spPr>
          <a:xfrm>
            <a:off x="9565478" y="3849624"/>
            <a:ext cx="1471330" cy="384721"/>
          </a:xfrm>
          <a:prstGeom prst="rect">
            <a:avLst/>
          </a:prstGeom>
          <a:noFill/>
        </p:spPr>
        <p:txBody>
          <a:bodyPr wrap="square" rtlCol="0">
            <a:spAutoFit/>
          </a:bodyPr>
          <a:lstStyle/>
          <a:p>
            <a:r>
              <a:rPr lang="en-US" sz="950" b="1"/>
              <a:t>Area impacted by TC Alfred</a:t>
            </a:r>
            <a:endParaRPr lang="en-AU" sz="950" b="1"/>
          </a:p>
        </p:txBody>
      </p:sp>
      <p:sp>
        <p:nvSpPr>
          <p:cNvPr id="11" name="TextBox 10">
            <a:extLst>
              <a:ext uri="{FF2B5EF4-FFF2-40B4-BE49-F238E27FC236}">
                <a16:creationId xmlns:a16="http://schemas.microsoft.com/office/drawing/2014/main" id="{6283B7E9-B855-9509-63BA-E25AA6A9FDD7}"/>
              </a:ext>
            </a:extLst>
          </p:cNvPr>
          <p:cNvSpPr txBox="1"/>
          <p:nvPr/>
        </p:nvSpPr>
        <p:spPr>
          <a:xfrm>
            <a:off x="9565478" y="4187206"/>
            <a:ext cx="1263297" cy="384721"/>
          </a:xfrm>
          <a:prstGeom prst="rect">
            <a:avLst/>
          </a:prstGeom>
          <a:noFill/>
        </p:spPr>
        <p:txBody>
          <a:bodyPr wrap="square" rtlCol="0">
            <a:spAutoFit/>
          </a:bodyPr>
          <a:lstStyle/>
          <a:p>
            <a:r>
              <a:rPr lang="en-US" sz="950" b="1"/>
              <a:t>Area impacted by flooding</a:t>
            </a:r>
            <a:endParaRPr lang="en-AU" sz="950" b="1"/>
          </a:p>
        </p:txBody>
      </p:sp>
      <p:sp>
        <p:nvSpPr>
          <p:cNvPr id="20" name="TextBox 19">
            <a:extLst>
              <a:ext uri="{FF2B5EF4-FFF2-40B4-BE49-F238E27FC236}">
                <a16:creationId xmlns:a16="http://schemas.microsoft.com/office/drawing/2014/main" id="{A05115B0-1F12-E7A8-45F0-C87FCA1D932B}"/>
              </a:ext>
            </a:extLst>
          </p:cNvPr>
          <p:cNvSpPr txBox="1"/>
          <p:nvPr/>
        </p:nvSpPr>
        <p:spPr>
          <a:xfrm>
            <a:off x="10154227" y="360277"/>
            <a:ext cx="1701477" cy="938719"/>
          </a:xfrm>
          <a:prstGeom prst="rect">
            <a:avLst/>
          </a:prstGeom>
          <a:noFill/>
        </p:spPr>
        <p:txBody>
          <a:bodyPr wrap="square" rtlCol="0">
            <a:spAutoFit/>
          </a:bodyPr>
          <a:lstStyle/>
          <a:p>
            <a:r>
              <a:rPr lang="en-US" sz="1100" dirty="0"/>
              <a:t>We call this the Venn diagram of the impact of the events from both a rainfall and soil moisture perspective</a:t>
            </a:r>
            <a:endParaRPr lang="en-AU" sz="1100" dirty="0"/>
          </a:p>
        </p:txBody>
      </p:sp>
    </p:spTree>
    <p:extLst>
      <p:ext uri="{BB962C8B-B14F-4D97-AF65-F5344CB8AC3E}">
        <p14:creationId xmlns:p14="http://schemas.microsoft.com/office/powerpoint/2010/main" val="3365221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4A25B473-BD9D-7B7E-52DC-C442F375FD9E}"/>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9416" t="25652" r="7257" b="22174"/>
          <a:stretch>
            <a:fillRect/>
          </a:stretch>
        </p:blipFill>
        <p:spPr bwMode="auto">
          <a:xfrm>
            <a:off x="2346154" y="518483"/>
            <a:ext cx="7135776" cy="62473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107EE30-7C34-675D-AED1-DB26FF08F502}"/>
              </a:ext>
            </a:extLst>
          </p:cNvPr>
          <p:cNvPicPr>
            <a:picLocks noChangeAspect="1"/>
          </p:cNvPicPr>
          <p:nvPr/>
        </p:nvPicPr>
        <p:blipFill>
          <a:blip r:embed="rId3">
            <a:alphaModFix amt="65000"/>
          </a:blip>
          <a:stretch>
            <a:fillRect/>
          </a:stretch>
        </p:blipFill>
        <p:spPr>
          <a:xfrm>
            <a:off x="2336215" y="131904"/>
            <a:ext cx="8492560" cy="6586822"/>
          </a:xfrm>
          <a:prstGeom prst="rect">
            <a:avLst/>
          </a:prstGeom>
        </p:spPr>
      </p:pic>
      <p:sp>
        <p:nvSpPr>
          <p:cNvPr id="2" name="Slide Number Placeholder 1">
            <a:extLst>
              <a:ext uri="{FF2B5EF4-FFF2-40B4-BE49-F238E27FC236}">
                <a16:creationId xmlns:a16="http://schemas.microsoft.com/office/drawing/2014/main" id="{89050D11-2C11-1E64-9964-1FCD086371D7}"/>
              </a:ext>
            </a:extLst>
          </p:cNvPr>
          <p:cNvSpPr>
            <a:spLocks noGrp="1"/>
          </p:cNvSpPr>
          <p:nvPr>
            <p:ph type="sldNum" sz="quarter" idx="11"/>
          </p:nvPr>
        </p:nvSpPr>
        <p:spPr/>
        <p:txBody>
          <a:bodyPr/>
          <a:lstStyle/>
          <a:p>
            <a:fld id="{EE10EAEA-11A2-41EC-9293-5CE82E9E4282}" type="slidenum">
              <a:rPr lang="en-AU" smtClean="0"/>
              <a:pPr/>
              <a:t>5</a:t>
            </a:fld>
            <a:endParaRPr lang="en-AU"/>
          </a:p>
        </p:txBody>
      </p:sp>
      <p:sp>
        <p:nvSpPr>
          <p:cNvPr id="3" name="Footer Placeholder 2">
            <a:extLst>
              <a:ext uri="{FF2B5EF4-FFF2-40B4-BE49-F238E27FC236}">
                <a16:creationId xmlns:a16="http://schemas.microsoft.com/office/drawing/2014/main" id="{1259857C-5BEE-9981-0C2F-57AF338FE8BA}"/>
              </a:ext>
            </a:extLst>
          </p:cNvPr>
          <p:cNvSpPr>
            <a:spLocks noGrp="1"/>
          </p:cNvSpPr>
          <p:nvPr>
            <p:ph type="ftr" sz="quarter" idx="19"/>
          </p:nvPr>
        </p:nvSpPr>
        <p:spPr/>
        <p:txBody>
          <a:bodyPr/>
          <a:lstStyle/>
          <a:p>
            <a:r>
              <a:rPr lang="en-AU"/>
              <a:t>Presentation Title</a:t>
            </a:r>
          </a:p>
        </p:txBody>
      </p:sp>
      <p:sp>
        <p:nvSpPr>
          <p:cNvPr id="5" name="Freeform: Shape 4">
            <a:extLst>
              <a:ext uri="{FF2B5EF4-FFF2-40B4-BE49-F238E27FC236}">
                <a16:creationId xmlns:a16="http://schemas.microsoft.com/office/drawing/2014/main" id="{4A2C68E5-13F7-8AA3-0CFF-E870AFCF4AAA}"/>
              </a:ext>
            </a:extLst>
          </p:cNvPr>
          <p:cNvSpPr/>
          <p:nvPr/>
        </p:nvSpPr>
        <p:spPr>
          <a:xfrm>
            <a:off x="8405117" y="576167"/>
            <a:ext cx="1019359" cy="2039835"/>
          </a:xfrm>
          <a:custGeom>
            <a:avLst/>
            <a:gdLst>
              <a:gd name="connsiteX0" fmla="*/ 947738 w 1019359"/>
              <a:gd name="connsiteY0" fmla="*/ 0 h 2039835"/>
              <a:gd name="connsiteX1" fmla="*/ 959644 w 1019359"/>
              <a:gd name="connsiteY1" fmla="*/ 9525 h 2039835"/>
              <a:gd name="connsiteX2" fmla="*/ 966788 w 1019359"/>
              <a:gd name="connsiteY2" fmla="*/ 19050 h 2039835"/>
              <a:gd name="connsiteX3" fmla="*/ 971550 w 1019359"/>
              <a:gd name="connsiteY3" fmla="*/ 26194 h 2039835"/>
              <a:gd name="connsiteX4" fmla="*/ 981075 w 1019359"/>
              <a:gd name="connsiteY4" fmla="*/ 30957 h 2039835"/>
              <a:gd name="connsiteX5" fmla="*/ 988219 w 1019359"/>
              <a:gd name="connsiteY5" fmla="*/ 35719 h 2039835"/>
              <a:gd name="connsiteX6" fmla="*/ 973931 w 1019359"/>
              <a:gd name="connsiteY6" fmla="*/ 102394 h 2039835"/>
              <a:gd name="connsiteX7" fmla="*/ 957263 w 1019359"/>
              <a:gd name="connsiteY7" fmla="*/ 142875 h 2039835"/>
              <a:gd name="connsiteX8" fmla="*/ 950119 w 1019359"/>
              <a:gd name="connsiteY8" fmla="*/ 157163 h 2039835"/>
              <a:gd name="connsiteX9" fmla="*/ 957263 w 1019359"/>
              <a:gd name="connsiteY9" fmla="*/ 207169 h 2039835"/>
              <a:gd name="connsiteX10" fmla="*/ 962025 w 1019359"/>
              <a:gd name="connsiteY10" fmla="*/ 221457 h 2039835"/>
              <a:gd name="connsiteX11" fmla="*/ 964406 w 1019359"/>
              <a:gd name="connsiteY11" fmla="*/ 238125 h 2039835"/>
              <a:gd name="connsiteX12" fmla="*/ 966788 w 1019359"/>
              <a:gd name="connsiteY12" fmla="*/ 250032 h 2039835"/>
              <a:gd name="connsiteX13" fmla="*/ 969169 w 1019359"/>
              <a:gd name="connsiteY13" fmla="*/ 257175 h 2039835"/>
              <a:gd name="connsiteX14" fmla="*/ 983456 w 1019359"/>
              <a:gd name="connsiteY14" fmla="*/ 261938 h 2039835"/>
              <a:gd name="connsiteX15" fmla="*/ 992981 w 1019359"/>
              <a:gd name="connsiteY15" fmla="*/ 273844 h 2039835"/>
              <a:gd name="connsiteX16" fmla="*/ 995363 w 1019359"/>
              <a:gd name="connsiteY16" fmla="*/ 280988 h 2039835"/>
              <a:gd name="connsiteX17" fmla="*/ 1002506 w 1019359"/>
              <a:gd name="connsiteY17" fmla="*/ 290513 h 2039835"/>
              <a:gd name="connsiteX18" fmla="*/ 1003106 w 1019359"/>
              <a:gd name="connsiteY18" fmla="*/ 297233 h 2039835"/>
              <a:gd name="connsiteX19" fmla="*/ 1012031 w 1019359"/>
              <a:gd name="connsiteY19" fmla="*/ 295275 h 2039835"/>
              <a:gd name="connsiteX20" fmla="*/ 1014413 w 1019359"/>
              <a:gd name="connsiteY20" fmla="*/ 309563 h 2039835"/>
              <a:gd name="connsiteX21" fmla="*/ 1019175 w 1019359"/>
              <a:gd name="connsiteY21" fmla="*/ 321469 h 2039835"/>
              <a:gd name="connsiteX22" fmla="*/ 1009650 w 1019359"/>
              <a:gd name="connsiteY22" fmla="*/ 426244 h 2039835"/>
              <a:gd name="connsiteX23" fmla="*/ 1007269 w 1019359"/>
              <a:gd name="connsiteY23" fmla="*/ 440532 h 2039835"/>
              <a:gd name="connsiteX24" fmla="*/ 992981 w 1019359"/>
              <a:gd name="connsiteY24" fmla="*/ 473869 h 2039835"/>
              <a:gd name="connsiteX25" fmla="*/ 983456 w 1019359"/>
              <a:gd name="connsiteY25" fmla="*/ 492919 h 2039835"/>
              <a:gd name="connsiteX26" fmla="*/ 969169 w 1019359"/>
              <a:gd name="connsiteY26" fmla="*/ 507207 h 2039835"/>
              <a:gd name="connsiteX27" fmla="*/ 942975 w 1019359"/>
              <a:gd name="connsiteY27" fmla="*/ 535782 h 2039835"/>
              <a:gd name="connsiteX28" fmla="*/ 900113 w 1019359"/>
              <a:gd name="connsiteY28" fmla="*/ 576263 h 2039835"/>
              <a:gd name="connsiteX29" fmla="*/ 892969 w 1019359"/>
              <a:gd name="connsiteY29" fmla="*/ 590550 h 2039835"/>
              <a:gd name="connsiteX30" fmla="*/ 900113 w 1019359"/>
              <a:gd name="connsiteY30" fmla="*/ 616744 h 2039835"/>
              <a:gd name="connsiteX31" fmla="*/ 883444 w 1019359"/>
              <a:gd name="connsiteY31" fmla="*/ 652463 h 2039835"/>
              <a:gd name="connsiteX32" fmla="*/ 871538 w 1019359"/>
              <a:gd name="connsiteY32" fmla="*/ 664369 h 2039835"/>
              <a:gd name="connsiteX33" fmla="*/ 864394 w 1019359"/>
              <a:gd name="connsiteY33" fmla="*/ 676275 h 2039835"/>
              <a:gd name="connsiteX34" fmla="*/ 859631 w 1019359"/>
              <a:gd name="connsiteY34" fmla="*/ 683419 h 2039835"/>
              <a:gd name="connsiteX35" fmla="*/ 854869 w 1019359"/>
              <a:gd name="connsiteY35" fmla="*/ 700088 h 2039835"/>
              <a:gd name="connsiteX36" fmla="*/ 852488 w 1019359"/>
              <a:gd name="connsiteY36" fmla="*/ 711994 h 2039835"/>
              <a:gd name="connsiteX37" fmla="*/ 847725 w 1019359"/>
              <a:gd name="connsiteY37" fmla="*/ 726282 h 2039835"/>
              <a:gd name="connsiteX38" fmla="*/ 845344 w 1019359"/>
              <a:gd name="connsiteY38" fmla="*/ 742950 h 2039835"/>
              <a:gd name="connsiteX39" fmla="*/ 842963 w 1019359"/>
              <a:gd name="connsiteY39" fmla="*/ 752475 h 2039835"/>
              <a:gd name="connsiteX40" fmla="*/ 845344 w 1019359"/>
              <a:gd name="connsiteY40" fmla="*/ 783432 h 2039835"/>
              <a:gd name="connsiteX41" fmla="*/ 852488 w 1019359"/>
              <a:gd name="connsiteY41" fmla="*/ 800100 h 2039835"/>
              <a:gd name="connsiteX42" fmla="*/ 857250 w 1019359"/>
              <a:gd name="connsiteY42" fmla="*/ 812007 h 2039835"/>
              <a:gd name="connsiteX43" fmla="*/ 858836 w 1019359"/>
              <a:gd name="connsiteY43" fmla="*/ 847096 h 2039835"/>
              <a:gd name="connsiteX44" fmla="*/ 856538 w 1019359"/>
              <a:gd name="connsiteY44" fmla="*/ 866775 h 2039835"/>
              <a:gd name="connsiteX45" fmla="*/ 864394 w 1019359"/>
              <a:gd name="connsiteY45" fmla="*/ 866775 h 2039835"/>
              <a:gd name="connsiteX46" fmla="*/ 864394 w 1019359"/>
              <a:gd name="connsiteY46" fmla="*/ 888207 h 2039835"/>
              <a:gd name="connsiteX47" fmla="*/ 862013 w 1019359"/>
              <a:gd name="connsiteY47" fmla="*/ 897732 h 2039835"/>
              <a:gd name="connsiteX48" fmla="*/ 857250 w 1019359"/>
              <a:gd name="connsiteY48" fmla="*/ 923925 h 2039835"/>
              <a:gd name="connsiteX49" fmla="*/ 851745 w 1019359"/>
              <a:gd name="connsiteY49" fmla="*/ 934830 h 2039835"/>
              <a:gd name="connsiteX50" fmla="*/ 853436 w 1019359"/>
              <a:gd name="connsiteY50" fmla="*/ 932085 h 2039835"/>
              <a:gd name="connsiteX51" fmla="*/ 850106 w 1019359"/>
              <a:gd name="connsiteY51" fmla="*/ 940594 h 2039835"/>
              <a:gd name="connsiteX52" fmla="*/ 845344 w 1019359"/>
              <a:gd name="connsiteY52" fmla="*/ 950119 h 2039835"/>
              <a:gd name="connsiteX53" fmla="*/ 838200 w 1019359"/>
              <a:gd name="connsiteY53" fmla="*/ 966788 h 2039835"/>
              <a:gd name="connsiteX54" fmla="*/ 831056 w 1019359"/>
              <a:gd name="connsiteY54" fmla="*/ 976313 h 2039835"/>
              <a:gd name="connsiteX55" fmla="*/ 823913 w 1019359"/>
              <a:gd name="connsiteY55" fmla="*/ 983457 h 2039835"/>
              <a:gd name="connsiteX56" fmla="*/ 821531 w 1019359"/>
              <a:gd name="connsiteY56" fmla="*/ 992982 h 2039835"/>
              <a:gd name="connsiteX57" fmla="*/ 809625 w 1019359"/>
              <a:gd name="connsiteY57" fmla="*/ 1026319 h 2039835"/>
              <a:gd name="connsiteX58" fmla="*/ 804863 w 1019359"/>
              <a:gd name="connsiteY58" fmla="*/ 1116807 h 2039835"/>
              <a:gd name="connsiteX59" fmla="*/ 795338 w 1019359"/>
              <a:gd name="connsiteY59" fmla="*/ 1143000 h 2039835"/>
              <a:gd name="connsiteX60" fmla="*/ 788194 w 1019359"/>
              <a:gd name="connsiteY60" fmla="*/ 1176338 h 2039835"/>
              <a:gd name="connsiteX61" fmla="*/ 778669 w 1019359"/>
              <a:gd name="connsiteY61" fmla="*/ 1221582 h 2039835"/>
              <a:gd name="connsiteX62" fmla="*/ 776288 w 1019359"/>
              <a:gd name="connsiteY62" fmla="*/ 1235869 h 2039835"/>
              <a:gd name="connsiteX63" fmla="*/ 769144 w 1019359"/>
              <a:gd name="connsiteY63" fmla="*/ 1273969 h 2039835"/>
              <a:gd name="connsiteX64" fmla="*/ 759619 w 1019359"/>
              <a:gd name="connsiteY64" fmla="*/ 1307307 h 2039835"/>
              <a:gd name="connsiteX65" fmla="*/ 742950 w 1019359"/>
              <a:gd name="connsiteY65" fmla="*/ 1335882 h 2039835"/>
              <a:gd name="connsiteX66" fmla="*/ 740569 w 1019359"/>
              <a:gd name="connsiteY66" fmla="*/ 1343025 h 2039835"/>
              <a:gd name="connsiteX67" fmla="*/ 735806 w 1019359"/>
              <a:gd name="connsiteY67" fmla="*/ 1354932 h 2039835"/>
              <a:gd name="connsiteX68" fmla="*/ 731044 w 1019359"/>
              <a:gd name="connsiteY68" fmla="*/ 1362075 h 2039835"/>
              <a:gd name="connsiteX69" fmla="*/ 726556 w 1019359"/>
              <a:gd name="connsiteY69" fmla="*/ 1371050 h 2039835"/>
              <a:gd name="connsiteX70" fmla="*/ 728986 w 1019359"/>
              <a:gd name="connsiteY70" fmla="*/ 1356502 h 2039835"/>
              <a:gd name="connsiteX71" fmla="*/ 732533 w 1019359"/>
              <a:gd name="connsiteY71" fmla="*/ 1341533 h 2039835"/>
              <a:gd name="connsiteX72" fmla="*/ 748408 w 1019359"/>
              <a:gd name="connsiteY72" fmla="*/ 1300258 h 2039835"/>
              <a:gd name="connsiteX73" fmla="*/ 757933 w 1019359"/>
              <a:gd name="connsiteY73" fmla="*/ 1278033 h 2039835"/>
              <a:gd name="connsiteX74" fmla="*/ 761108 w 1019359"/>
              <a:gd name="connsiteY74" fmla="*/ 1258983 h 2039835"/>
              <a:gd name="connsiteX75" fmla="*/ 767458 w 1019359"/>
              <a:gd name="connsiteY75" fmla="*/ 1246283 h 2039835"/>
              <a:gd name="connsiteX76" fmla="*/ 773808 w 1019359"/>
              <a:gd name="connsiteY76" fmla="*/ 1227233 h 2039835"/>
              <a:gd name="connsiteX77" fmla="*/ 776983 w 1019359"/>
              <a:gd name="connsiteY77" fmla="*/ 1173258 h 2039835"/>
              <a:gd name="connsiteX78" fmla="*/ 723008 w 1019359"/>
              <a:gd name="connsiteY78" fmla="*/ 1182783 h 2039835"/>
              <a:gd name="connsiteX79" fmla="*/ 710308 w 1019359"/>
              <a:gd name="connsiteY79" fmla="*/ 1185958 h 2039835"/>
              <a:gd name="connsiteX80" fmla="*/ 688083 w 1019359"/>
              <a:gd name="connsiteY80" fmla="*/ 1189133 h 2039835"/>
              <a:gd name="connsiteX81" fmla="*/ 627758 w 1019359"/>
              <a:gd name="connsiteY81" fmla="*/ 1201833 h 2039835"/>
              <a:gd name="connsiteX82" fmla="*/ 605533 w 1019359"/>
              <a:gd name="connsiteY82" fmla="*/ 1211358 h 2039835"/>
              <a:gd name="connsiteX83" fmla="*/ 586483 w 1019359"/>
              <a:gd name="connsiteY83" fmla="*/ 1230408 h 2039835"/>
              <a:gd name="connsiteX84" fmla="*/ 573783 w 1019359"/>
              <a:gd name="connsiteY84" fmla="*/ 1239933 h 2039835"/>
              <a:gd name="connsiteX85" fmla="*/ 554733 w 1019359"/>
              <a:gd name="connsiteY85" fmla="*/ 1262158 h 2039835"/>
              <a:gd name="connsiteX86" fmla="*/ 535683 w 1019359"/>
              <a:gd name="connsiteY86" fmla="*/ 1284383 h 2039835"/>
              <a:gd name="connsiteX87" fmla="*/ 526158 w 1019359"/>
              <a:gd name="connsiteY87" fmla="*/ 1293908 h 2039835"/>
              <a:gd name="connsiteX88" fmla="*/ 519808 w 1019359"/>
              <a:gd name="connsiteY88" fmla="*/ 1303433 h 2039835"/>
              <a:gd name="connsiteX89" fmla="*/ 507108 w 1019359"/>
              <a:gd name="connsiteY89" fmla="*/ 1319308 h 2039835"/>
              <a:gd name="connsiteX90" fmla="*/ 500758 w 1019359"/>
              <a:gd name="connsiteY90" fmla="*/ 1328833 h 2039835"/>
              <a:gd name="connsiteX91" fmla="*/ 491233 w 1019359"/>
              <a:gd name="connsiteY91" fmla="*/ 1338358 h 2039835"/>
              <a:gd name="connsiteX92" fmla="*/ 484883 w 1019359"/>
              <a:gd name="connsiteY92" fmla="*/ 1351058 h 2039835"/>
              <a:gd name="connsiteX93" fmla="*/ 449958 w 1019359"/>
              <a:gd name="connsiteY93" fmla="*/ 1379633 h 2039835"/>
              <a:gd name="connsiteX94" fmla="*/ 434083 w 1019359"/>
              <a:gd name="connsiteY94" fmla="*/ 1398683 h 2039835"/>
              <a:gd name="connsiteX95" fmla="*/ 427733 w 1019359"/>
              <a:gd name="connsiteY95" fmla="*/ 1411383 h 2039835"/>
              <a:gd name="connsiteX96" fmla="*/ 418208 w 1019359"/>
              <a:gd name="connsiteY96" fmla="*/ 1424083 h 2039835"/>
              <a:gd name="connsiteX97" fmla="*/ 415033 w 1019359"/>
              <a:gd name="connsiteY97" fmla="*/ 1490758 h 2039835"/>
              <a:gd name="connsiteX98" fmla="*/ 408683 w 1019359"/>
              <a:gd name="connsiteY98" fmla="*/ 1500283 h 2039835"/>
              <a:gd name="connsiteX99" fmla="*/ 402333 w 1019359"/>
              <a:gd name="connsiteY99" fmla="*/ 1512983 h 2039835"/>
              <a:gd name="connsiteX100" fmla="*/ 383283 w 1019359"/>
              <a:gd name="connsiteY100" fmla="*/ 1538383 h 2039835"/>
              <a:gd name="connsiteX101" fmla="*/ 370583 w 1019359"/>
              <a:gd name="connsiteY101" fmla="*/ 1570133 h 2039835"/>
              <a:gd name="connsiteX102" fmla="*/ 364233 w 1019359"/>
              <a:gd name="connsiteY102" fmla="*/ 1589183 h 2039835"/>
              <a:gd name="connsiteX103" fmla="*/ 348358 w 1019359"/>
              <a:gd name="connsiteY103" fmla="*/ 1620933 h 2039835"/>
              <a:gd name="connsiteX104" fmla="*/ 322958 w 1019359"/>
              <a:gd name="connsiteY104" fmla="*/ 1652683 h 2039835"/>
              <a:gd name="connsiteX105" fmla="*/ 310258 w 1019359"/>
              <a:gd name="connsiteY105" fmla="*/ 1665383 h 2039835"/>
              <a:gd name="connsiteX106" fmla="*/ 288033 w 1019359"/>
              <a:gd name="connsiteY106" fmla="*/ 1684433 h 2039835"/>
              <a:gd name="connsiteX107" fmla="*/ 265808 w 1019359"/>
              <a:gd name="connsiteY107" fmla="*/ 1709833 h 2039835"/>
              <a:gd name="connsiteX108" fmla="*/ 249933 w 1019359"/>
              <a:gd name="connsiteY108" fmla="*/ 1722533 h 2039835"/>
              <a:gd name="connsiteX109" fmla="*/ 234058 w 1019359"/>
              <a:gd name="connsiteY109" fmla="*/ 1741583 h 2039835"/>
              <a:gd name="connsiteX110" fmla="*/ 205483 w 1019359"/>
              <a:gd name="connsiteY110" fmla="*/ 1779683 h 2039835"/>
              <a:gd name="connsiteX111" fmla="*/ 199133 w 1019359"/>
              <a:gd name="connsiteY111" fmla="*/ 1792383 h 2039835"/>
              <a:gd name="connsiteX112" fmla="*/ 186433 w 1019359"/>
              <a:gd name="connsiteY112" fmla="*/ 1805083 h 2039835"/>
              <a:gd name="connsiteX113" fmla="*/ 170558 w 1019359"/>
              <a:gd name="connsiteY113" fmla="*/ 1824133 h 2039835"/>
              <a:gd name="connsiteX114" fmla="*/ 138808 w 1019359"/>
              <a:gd name="connsiteY114" fmla="*/ 1852708 h 2039835"/>
              <a:gd name="connsiteX115" fmla="*/ 122933 w 1019359"/>
              <a:gd name="connsiteY115" fmla="*/ 1871758 h 2039835"/>
              <a:gd name="connsiteX116" fmla="*/ 97533 w 1019359"/>
              <a:gd name="connsiteY116" fmla="*/ 1903508 h 2039835"/>
              <a:gd name="connsiteX117" fmla="*/ 78483 w 1019359"/>
              <a:gd name="connsiteY117" fmla="*/ 1935258 h 2039835"/>
              <a:gd name="connsiteX118" fmla="*/ 56258 w 1019359"/>
              <a:gd name="connsiteY118" fmla="*/ 1992408 h 2039835"/>
              <a:gd name="connsiteX119" fmla="*/ 27683 w 1019359"/>
              <a:gd name="connsiteY119" fmla="*/ 2014633 h 2039835"/>
              <a:gd name="connsiteX120" fmla="*/ 14983 w 1019359"/>
              <a:gd name="connsiteY120" fmla="*/ 2030508 h 2039835"/>
              <a:gd name="connsiteX121" fmla="*/ 5458 w 1019359"/>
              <a:gd name="connsiteY121" fmla="*/ 2036858 h 2039835"/>
              <a:gd name="connsiteX122" fmla="*/ 1488 w 1019359"/>
              <a:gd name="connsiteY122" fmla="*/ 2039835 h 2039835"/>
              <a:gd name="connsiteX123" fmla="*/ 0 w 1019359"/>
              <a:gd name="connsiteY123" fmla="*/ 2026444 h 2039835"/>
              <a:gd name="connsiteX124" fmla="*/ 7144 w 1019359"/>
              <a:gd name="connsiteY124" fmla="*/ 2016919 h 2039835"/>
              <a:gd name="connsiteX125" fmla="*/ 14288 w 1019359"/>
              <a:gd name="connsiteY125" fmla="*/ 2002632 h 2039835"/>
              <a:gd name="connsiteX126" fmla="*/ 42863 w 1019359"/>
              <a:gd name="connsiteY126" fmla="*/ 1971675 h 2039835"/>
              <a:gd name="connsiteX127" fmla="*/ 47625 w 1019359"/>
              <a:gd name="connsiteY127" fmla="*/ 1950244 h 2039835"/>
              <a:gd name="connsiteX128" fmla="*/ 52388 w 1019359"/>
              <a:gd name="connsiteY128" fmla="*/ 1943100 h 2039835"/>
              <a:gd name="connsiteX129" fmla="*/ 57150 w 1019359"/>
              <a:gd name="connsiteY129" fmla="*/ 1928813 h 2039835"/>
              <a:gd name="connsiteX130" fmla="*/ 64294 w 1019359"/>
              <a:gd name="connsiteY130" fmla="*/ 1897857 h 2039835"/>
              <a:gd name="connsiteX131" fmla="*/ 66675 w 1019359"/>
              <a:gd name="connsiteY131" fmla="*/ 1885950 h 2039835"/>
              <a:gd name="connsiteX132" fmla="*/ 69056 w 1019359"/>
              <a:gd name="connsiteY132" fmla="*/ 1878807 h 2039835"/>
              <a:gd name="connsiteX133" fmla="*/ 76200 w 1019359"/>
              <a:gd name="connsiteY133" fmla="*/ 1845469 h 2039835"/>
              <a:gd name="connsiteX134" fmla="*/ 80963 w 1019359"/>
              <a:gd name="connsiteY134" fmla="*/ 1833563 h 2039835"/>
              <a:gd name="connsiteX135" fmla="*/ 88106 w 1019359"/>
              <a:gd name="connsiteY135" fmla="*/ 1802607 h 2039835"/>
              <a:gd name="connsiteX136" fmla="*/ 100013 w 1019359"/>
              <a:gd name="connsiteY136" fmla="*/ 1781175 h 2039835"/>
              <a:gd name="connsiteX137" fmla="*/ 111919 w 1019359"/>
              <a:gd name="connsiteY137" fmla="*/ 1766888 h 2039835"/>
              <a:gd name="connsiteX138" fmla="*/ 138113 w 1019359"/>
              <a:gd name="connsiteY138" fmla="*/ 1724025 h 2039835"/>
              <a:gd name="connsiteX139" fmla="*/ 147638 w 1019359"/>
              <a:gd name="connsiteY139" fmla="*/ 1728788 h 2039835"/>
              <a:gd name="connsiteX140" fmla="*/ 171450 w 1019359"/>
              <a:gd name="connsiteY140" fmla="*/ 1709738 h 2039835"/>
              <a:gd name="connsiteX141" fmla="*/ 176213 w 1019359"/>
              <a:gd name="connsiteY141" fmla="*/ 1700213 h 2039835"/>
              <a:gd name="connsiteX142" fmla="*/ 178594 w 1019359"/>
              <a:gd name="connsiteY142" fmla="*/ 1676400 h 2039835"/>
              <a:gd name="connsiteX143" fmla="*/ 178594 w 1019359"/>
              <a:gd name="connsiteY143" fmla="*/ 1609725 h 2039835"/>
              <a:gd name="connsiteX144" fmla="*/ 161925 w 1019359"/>
              <a:gd name="connsiteY144" fmla="*/ 1583532 h 2039835"/>
              <a:gd name="connsiteX145" fmla="*/ 154781 w 1019359"/>
              <a:gd name="connsiteY145" fmla="*/ 1571625 h 2039835"/>
              <a:gd name="connsiteX146" fmla="*/ 147638 w 1019359"/>
              <a:gd name="connsiteY146" fmla="*/ 1485900 h 2039835"/>
              <a:gd name="connsiteX147" fmla="*/ 157163 w 1019359"/>
              <a:gd name="connsiteY147" fmla="*/ 1464469 h 2039835"/>
              <a:gd name="connsiteX148" fmla="*/ 176213 w 1019359"/>
              <a:gd name="connsiteY148" fmla="*/ 1440657 h 2039835"/>
              <a:gd name="connsiteX149" fmla="*/ 178594 w 1019359"/>
              <a:gd name="connsiteY149" fmla="*/ 1431132 h 2039835"/>
              <a:gd name="connsiteX150" fmla="*/ 185738 w 1019359"/>
              <a:gd name="connsiteY150" fmla="*/ 1421607 h 2039835"/>
              <a:gd name="connsiteX151" fmla="*/ 195263 w 1019359"/>
              <a:gd name="connsiteY151" fmla="*/ 1409700 h 2039835"/>
              <a:gd name="connsiteX152" fmla="*/ 207169 w 1019359"/>
              <a:gd name="connsiteY152" fmla="*/ 1390650 h 2039835"/>
              <a:gd name="connsiteX153" fmla="*/ 221456 w 1019359"/>
              <a:gd name="connsiteY153" fmla="*/ 1359694 h 2039835"/>
              <a:gd name="connsiteX154" fmla="*/ 223838 w 1019359"/>
              <a:gd name="connsiteY154" fmla="*/ 1333500 h 2039835"/>
              <a:gd name="connsiteX155" fmla="*/ 230981 w 1019359"/>
              <a:gd name="connsiteY155" fmla="*/ 1309688 h 2039835"/>
              <a:gd name="connsiteX156" fmla="*/ 233363 w 1019359"/>
              <a:gd name="connsiteY156" fmla="*/ 1302544 h 2039835"/>
              <a:gd name="connsiteX157" fmla="*/ 235744 w 1019359"/>
              <a:gd name="connsiteY157" fmla="*/ 1266825 h 2039835"/>
              <a:gd name="connsiteX158" fmla="*/ 240506 w 1019359"/>
              <a:gd name="connsiteY158" fmla="*/ 1252538 h 2039835"/>
              <a:gd name="connsiteX159" fmla="*/ 245269 w 1019359"/>
              <a:gd name="connsiteY159" fmla="*/ 1238250 h 2039835"/>
              <a:gd name="connsiteX160" fmla="*/ 257175 w 1019359"/>
              <a:gd name="connsiteY160" fmla="*/ 1221582 h 2039835"/>
              <a:gd name="connsiteX161" fmla="*/ 266700 w 1019359"/>
              <a:gd name="connsiteY161" fmla="*/ 1112044 h 2039835"/>
              <a:gd name="connsiteX162" fmla="*/ 261938 w 1019359"/>
              <a:gd name="connsiteY162" fmla="*/ 1095375 h 2039835"/>
              <a:gd name="connsiteX163" fmla="*/ 257175 w 1019359"/>
              <a:gd name="connsiteY163" fmla="*/ 1081088 h 2039835"/>
              <a:gd name="connsiteX164" fmla="*/ 252413 w 1019359"/>
              <a:gd name="connsiteY164" fmla="*/ 1066800 h 2039835"/>
              <a:gd name="connsiteX165" fmla="*/ 245269 w 1019359"/>
              <a:gd name="connsiteY165" fmla="*/ 1047750 h 2039835"/>
              <a:gd name="connsiteX166" fmla="*/ 240506 w 1019359"/>
              <a:gd name="connsiteY166" fmla="*/ 1016794 h 2039835"/>
              <a:gd name="connsiteX167" fmla="*/ 238125 w 1019359"/>
              <a:gd name="connsiteY167" fmla="*/ 1009650 h 2039835"/>
              <a:gd name="connsiteX168" fmla="*/ 235744 w 1019359"/>
              <a:gd name="connsiteY168" fmla="*/ 1000125 h 2039835"/>
              <a:gd name="connsiteX169" fmla="*/ 228600 w 1019359"/>
              <a:gd name="connsiteY169" fmla="*/ 992982 h 2039835"/>
              <a:gd name="connsiteX170" fmla="*/ 223838 w 1019359"/>
              <a:gd name="connsiteY170" fmla="*/ 983457 h 2039835"/>
              <a:gd name="connsiteX171" fmla="*/ 214313 w 1019359"/>
              <a:gd name="connsiteY171" fmla="*/ 969169 h 2039835"/>
              <a:gd name="connsiteX172" fmla="*/ 197644 w 1019359"/>
              <a:gd name="connsiteY172" fmla="*/ 952500 h 2039835"/>
              <a:gd name="connsiteX173" fmla="*/ 192881 w 1019359"/>
              <a:gd name="connsiteY173" fmla="*/ 945357 h 2039835"/>
              <a:gd name="connsiteX174" fmla="*/ 176213 w 1019359"/>
              <a:gd name="connsiteY174" fmla="*/ 933450 h 2039835"/>
              <a:gd name="connsiteX175" fmla="*/ 159544 w 1019359"/>
              <a:gd name="connsiteY175" fmla="*/ 926307 h 2039835"/>
              <a:gd name="connsiteX176" fmla="*/ 150019 w 1019359"/>
              <a:gd name="connsiteY176" fmla="*/ 919163 h 2039835"/>
              <a:gd name="connsiteX177" fmla="*/ 147638 w 1019359"/>
              <a:gd name="connsiteY177" fmla="*/ 866775 h 2039835"/>
              <a:gd name="connsiteX178" fmla="*/ 149612 w 1019359"/>
              <a:gd name="connsiteY178" fmla="*/ 866775 h 2039835"/>
              <a:gd name="connsiteX179" fmla="*/ 148506 w 1019359"/>
              <a:gd name="connsiteY179" fmla="*/ 861630 h 2039835"/>
              <a:gd name="connsiteX180" fmla="*/ 154456 w 1019359"/>
              <a:gd name="connsiteY180" fmla="*/ 862066 h 2039835"/>
              <a:gd name="connsiteX181" fmla="*/ 154971 w 1019359"/>
              <a:gd name="connsiteY181" fmla="*/ 862459 h 2039835"/>
              <a:gd name="connsiteX182" fmla="*/ 164306 w 1019359"/>
              <a:gd name="connsiteY182" fmla="*/ 845344 h 2039835"/>
              <a:gd name="connsiteX183" fmla="*/ 190500 w 1019359"/>
              <a:gd name="connsiteY183" fmla="*/ 802482 h 2039835"/>
              <a:gd name="connsiteX184" fmla="*/ 195263 w 1019359"/>
              <a:gd name="connsiteY184" fmla="*/ 790575 h 2039835"/>
              <a:gd name="connsiteX185" fmla="*/ 211931 w 1019359"/>
              <a:gd name="connsiteY185" fmla="*/ 762000 h 2039835"/>
              <a:gd name="connsiteX186" fmla="*/ 221456 w 1019359"/>
              <a:gd name="connsiteY186" fmla="*/ 733425 h 2039835"/>
              <a:gd name="connsiteX187" fmla="*/ 226219 w 1019359"/>
              <a:gd name="connsiteY187" fmla="*/ 704850 h 2039835"/>
              <a:gd name="connsiteX188" fmla="*/ 230981 w 1019359"/>
              <a:gd name="connsiteY188" fmla="*/ 676275 h 2039835"/>
              <a:gd name="connsiteX189" fmla="*/ 235744 w 1019359"/>
              <a:gd name="connsiteY189" fmla="*/ 657225 h 2039835"/>
              <a:gd name="connsiteX190" fmla="*/ 233363 w 1019359"/>
              <a:gd name="connsiteY190" fmla="*/ 633413 h 2039835"/>
              <a:gd name="connsiteX191" fmla="*/ 228600 w 1019359"/>
              <a:gd name="connsiteY191" fmla="*/ 623888 h 2039835"/>
              <a:gd name="connsiteX192" fmla="*/ 223838 w 1019359"/>
              <a:gd name="connsiteY192" fmla="*/ 609600 h 2039835"/>
              <a:gd name="connsiteX193" fmla="*/ 211931 w 1019359"/>
              <a:gd name="connsiteY193" fmla="*/ 585788 h 2039835"/>
              <a:gd name="connsiteX194" fmla="*/ 207169 w 1019359"/>
              <a:gd name="connsiteY194" fmla="*/ 557213 h 2039835"/>
              <a:gd name="connsiteX195" fmla="*/ 204788 w 1019359"/>
              <a:gd name="connsiteY195" fmla="*/ 545307 h 2039835"/>
              <a:gd name="connsiteX196" fmla="*/ 200025 w 1019359"/>
              <a:gd name="connsiteY196" fmla="*/ 535782 h 2039835"/>
              <a:gd name="connsiteX197" fmla="*/ 197644 w 1019359"/>
              <a:gd name="connsiteY197" fmla="*/ 504825 h 2039835"/>
              <a:gd name="connsiteX198" fmla="*/ 207169 w 1019359"/>
              <a:gd name="connsiteY198" fmla="*/ 457200 h 2039835"/>
              <a:gd name="connsiteX199" fmla="*/ 214313 w 1019359"/>
              <a:gd name="connsiteY199" fmla="*/ 447675 h 2039835"/>
              <a:gd name="connsiteX200" fmla="*/ 238125 w 1019359"/>
              <a:gd name="connsiteY200" fmla="*/ 428625 h 2039835"/>
              <a:gd name="connsiteX201" fmla="*/ 257175 w 1019359"/>
              <a:gd name="connsiteY201" fmla="*/ 409575 h 2039835"/>
              <a:gd name="connsiteX202" fmla="*/ 266700 w 1019359"/>
              <a:gd name="connsiteY202" fmla="*/ 404813 h 2039835"/>
              <a:gd name="connsiteX203" fmla="*/ 288131 w 1019359"/>
              <a:gd name="connsiteY203" fmla="*/ 385763 h 2039835"/>
              <a:gd name="connsiteX204" fmla="*/ 300038 w 1019359"/>
              <a:gd name="connsiteY204" fmla="*/ 376238 h 2039835"/>
              <a:gd name="connsiteX205" fmla="*/ 307181 w 1019359"/>
              <a:gd name="connsiteY205" fmla="*/ 366713 h 2039835"/>
              <a:gd name="connsiteX206" fmla="*/ 323850 w 1019359"/>
              <a:gd name="connsiteY206" fmla="*/ 352425 h 2039835"/>
              <a:gd name="connsiteX207" fmla="*/ 328613 w 1019359"/>
              <a:gd name="connsiteY207" fmla="*/ 340519 h 2039835"/>
              <a:gd name="connsiteX208" fmla="*/ 338138 w 1019359"/>
              <a:gd name="connsiteY208" fmla="*/ 321469 h 2039835"/>
              <a:gd name="connsiteX209" fmla="*/ 345281 w 1019359"/>
              <a:gd name="connsiteY209" fmla="*/ 302419 h 2039835"/>
              <a:gd name="connsiteX210" fmla="*/ 347663 w 1019359"/>
              <a:gd name="connsiteY210" fmla="*/ 292894 h 2039835"/>
              <a:gd name="connsiteX211" fmla="*/ 354806 w 1019359"/>
              <a:gd name="connsiteY211" fmla="*/ 273844 h 2039835"/>
              <a:gd name="connsiteX212" fmla="*/ 350044 w 1019359"/>
              <a:gd name="connsiteY212" fmla="*/ 183357 h 2039835"/>
              <a:gd name="connsiteX213" fmla="*/ 338138 w 1019359"/>
              <a:gd name="connsiteY213" fmla="*/ 161925 h 2039835"/>
              <a:gd name="connsiteX214" fmla="*/ 330994 w 1019359"/>
              <a:gd name="connsiteY214" fmla="*/ 145257 h 2039835"/>
              <a:gd name="connsiteX215" fmla="*/ 326231 w 1019359"/>
              <a:gd name="connsiteY215" fmla="*/ 135732 h 2039835"/>
              <a:gd name="connsiteX216" fmla="*/ 335756 w 1019359"/>
              <a:gd name="connsiteY216" fmla="*/ 85725 h 2039835"/>
              <a:gd name="connsiteX217" fmla="*/ 347663 w 1019359"/>
              <a:gd name="connsiteY217" fmla="*/ 73819 h 2039835"/>
              <a:gd name="connsiteX218" fmla="*/ 376238 w 1019359"/>
              <a:gd name="connsiteY218" fmla="*/ 59532 h 2039835"/>
              <a:gd name="connsiteX219" fmla="*/ 400050 w 1019359"/>
              <a:gd name="connsiteY219" fmla="*/ 57150 h 2039835"/>
              <a:gd name="connsiteX220" fmla="*/ 411956 w 1019359"/>
              <a:gd name="connsiteY220" fmla="*/ 59532 h 2039835"/>
              <a:gd name="connsiteX221" fmla="*/ 419100 w 1019359"/>
              <a:gd name="connsiteY221" fmla="*/ 76200 h 2039835"/>
              <a:gd name="connsiteX222" fmla="*/ 421481 w 1019359"/>
              <a:gd name="connsiteY222" fmla="*/ 83344 h 2039835"/>
              <a:gd name="connsiteX223" fmla="*/ 438150 w 1019359"/>
              <a:gd name="connsiteY223" fmla="*/ 92869 h 2039835"/>
              <a:gd name="connsiteX224" fmla="*/ 461963 w 1019359"/>
              <a:gd name="connsiteY224" fmla="*/ 100013 h 2039835"/>
              <a:gd name="connsiteX225" fmla="*/ 661988 w 1019359"/>
              <a:gd name="connsiteY225" fmla="*/ 102394 h 2039835"/>
              <a:gd name="connsiteX226" fmla="*/ 685800 w 1019359"/>
              <a:gd name="connsiteY226" fmla="*/ 109538 h 2039835"/>
              <a:gd name="connsiteX227" fmla="*/ 692669 w 1019359"/>
              <a:gd name="connsiteY227" fmla="*/ 115033 h 2039835"/>
              <a:gd name="connsiteX228" fmla="*/ 693669 w 1019359"/>
              <a:gd name="connsiteY228" fmla="*/ 114340 h 2039835"/>
              <a:gd name="connsiteX229" fmla="*/ 702469 w 1019359"/>
              <a:gd name="connsiteY229" fmla="*/ 92869 h 2039835"/>
              <a:gd name="connsiteX230" fmla="*/ 723900 w 1019359"/>
              <a:gd name="connsiteY230" fmla="*/ 95250 h 2039835"/>
              <a:gd name="connsiteX231" fmla="*/ 747713 w 1019359"/>
              <a:gd name="connsiteY231" fmla="*/ 88107 h 2039835"/>
              <a:gd name="connsiteX232" fmla="*/ 752475 w 1019359"/>
              <a:gd name="connsiteY232" fmla="*/ 73819 h 2039835"/>
              <a:gd name="connsiteX233" fmla="*/ 759619 w 1019359"/>
              <a:gd name="connsiteY233" fmla="*/ 47625 h 2039835"/>
              <a:gd name="connsiteX234" fmla="*/ 764381 w 1019359"/>
              <a:gd name="connsiteY234" fmla="*/ 38100 h 2039835"/>
              <a:gd name="connsiteX235" fmla="*/ 785813 w 1019359"/>
              <a:gd name="connsiteY235" fmla="*/ 23813 h 2039835"/>
              <a:gd name="connsiteX236" fmla="*/ 792956 w 1019359"/>
              <a:gd name="connsiteY236" fmla="*/ 21432 h 2039835"/>
              <a:gd name="connsiteX237" fmla="*/ 804863 w 1019359"/>
              <a:gd name="connsiteY237" fmla="*/ 16669 h 2039835"/>
              <a:gd name="connsiteX238" fmla="*/ 850106 w 1019359"/>
              <a:gd name="connsiteY238" fmla="*/ 23813 h 2039835"/>
              <a:gd name="connsiteX239" fmla="*/ 859631 w 1019359"/>
              <a:gd name="connsiteY239" fmla="*/ 35719 h 2039835"/>
              <a:gd name="connsiteX240" fmla="*/ 869156 w 1019359"/>
              <a:gd name="connsiteY240" fmla="*/ 38100 h 2039835"/>
              <a:gd name="connsiteX241" fmla="*/ 876300 w 1019359"/>
              <a:gd name="connsiteY241" fmla="*/ 40482 h 2039835"/>
              <a:gd name="connsiteX242" fmla="*/ 890588 w 1019359"/>
              <a:gd name="connsiteY242" fmla="*/ 30957 h 2039835"/>
              <a:gd name="connsiteX243" fmla="*/ 900113 w 1019359"/>
              <a:gd name="connsiteY243" fmla="*/ 23813 h 2039835"/>
              <a:gd name="connsiteX244" fmla="*/ 921544 w 1019359"/>
              <a:gd name="connsiteY244" fmla="*/ 11907 h 2039835"/>
              <a:gd name="connsiteX245" fmla="*/ 928688 w 1019359"/>
              <a:gd name="connsiteY245" fmla="*/ 9525 h 2039835"/>
              <a:gd name="connsiteX246" fmla="*/ 935831 w 1019359"/>
              <a:gd name="connsiteY246" fmla="*/ 4763 h 2039835"/>
              <a:gd name="connsiteX247" fmla="*/ 947738 w 1019359"/>
              <a:gd name="connsiteY247" fmla="*/ 0 h 2039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019359" h="2039835">
                <a:moveTo>
                  <a:pt x="947738" y="0"/>
                </a:moveTo>
                <a:cubicBezTo>
                  <a:pt x="951707" y="3175"/>
                  <a:pt x="956050" y="5931"/>
                  <a:pt x="959644" y="9525"/>
                </a:cubicBezTo>
                <a:cubicBezTo>
                  <a:pt x="962450" y="12331"/>
                  <a:pt x="964481" y="15820"/>
                  <a:pt x="966788" y="19050"/>
                </a:cubicBezTo>
                <a:cubicBezTo>
                  <a:pt x="968451" y="21379"/>
                  <a:pt x="969352" y="24362"/>
                  <a:pt x="971550" y="26194"/>
                </a:cubicBezTo>
                <a:cubicBezTo>
                  <a:pt x="974277" y="28467"/>
                  <a:pt x="977993" y="29196"/>
                  <a:pt x="981075" y="30957"/>
                </a:cubicBezTo>
                <a:cubicBezTo>
                  <a:pt x="983560" y="32377"/>
                  <a:pt x="985838" y="34132"/>
                  <a:pt x="988219" y="35719"/>
                </a:cubicBezTo>
                <a:cubicBezTo>
                  <a:pt x="978110" y="96371"/>
                  <a:pt x="987332" y="75595"/>
                  <a:pt x="973931" y="102394"/>
                </a:cubicBezTo>
                <a:cubicBezTo>
                  <a:pt x="969462" y="124742"/>
                  <a:pt x="973360" y="110681"/>
                  <a:pt x="957263" y="142875"/>
                </a:cubicBezTo>
                <a:lnTo>
                  <a:pt x="950119" y="157163"/>
                </a:lnTo>
                <a:cubicBezTo>
                  <a:pt x="952500" y="173832"/>
                  <a:pt x="954197" y="190613"/>
                  <a:pt x="957263" y="207169"/>
                </a:cubicBezTo>
                <a:cubicBezTo>
                  <a:pt x="958177" y="212105"/>
                  <a:pt x="960896" y="216565"/>
                  <a:pt x="962025" y="221457"/>
                </a:cubicBezTo>
                <a:cubicBezTo>
                  <a:pt x="963287" y="226926"/>
                  <a:pt x="963483" y="232589"/>
                  <a:pt x="964406" y="238125"/>
                </a:cubicBezTo>
                <a:cubicBezTo>
                  <a:pt x="965071" y="242118"/>
                  <a:pt x="965806" y="246105"/>
                  <a:pt x="966788" y="250032"/>
                </a:cubicBezTo>
                <a:cubicBezTo>
                  <a:pt x="967397" y="252467"/>
                  <a:pt x="967127" y="255716"/>
                  <a:pt x="969169" y="257175"/>
                </a:cubicBezTo>
                <a:cubicBezTo>
                  <a:pt x="973254" y="260093"/>
                  <a:pt x="978694" y="260350"/>
                  <a:pt x="983456" y="261938"/>
                </a:cubicBezTo>
                <a:cubicBezTo>
                  <a:pt x="986631" y="265907"/>
                  <a:pt x="990287" y="269534"/>
                  <a:pt x="992981" y="273844"/>
                </a:cubicBezTo>
                <a:cubicBezTo>
                  <a:pt x="994311" y="275973"/>
                  <a:pt x="994118" y="278809"/>
                  <a:pt x="995363" y="280988"/>
                </a:cubicBezTo>
                <a:cubicBezTo>
                  <a:pt x="997332" y="284434"/>
                  <a:pt x="1000125" y="287338"/>
                  <a:pt x="1002506" y="290513"/>
                </a:cubicBezTo>
                <a:lnTo>
                  <a:pt x="1003106" y="297233"/>
                </a:lnTo>
                <a:lnTo>
                  <a:pt x="1012031" y="295275"/>
                </a:lnTo>
                <a:cubicBezTo>
                  <a:pt x="1012825" y="300038"/>
                  <a:pt x="1013143" y="304905"/>
                  <a:pt x="1014413" y="309563"/>
                </a:cubicBezTo>
                <a:cubicBezTo>
                  <a:pt x="1015538" y="313687"/>
                  <a:pt x="1019175" y="317195"/>
                  <a:pt x="1019175" y="321469"/>
                </a:cubicBezTo>
                <a:cubicBezTo>
                  <a:pt x="1019175" y="447851"/>
                  <a:pt x="1021497" y="374909"/>
                  <a:pt x="1009650" y="426244"/>
                </a:cubicBezTo>
                <a:cubicBezTo>
                  <a:pt x="1008564" y="430949"/>
                  <a:pt x="1008864" y="435975"/>
                  <a:pt x="1007269" y="440532"/>
                </a:cubicBezTo>
                <a:cubicBezTo>
                  <a:pt x="1003275" y="451943"/>
                  <a:pt x="998388" y="463055"/>
                  <a:pt x="992981" y="473869"/>
                </a:cubicBezTo>
                <a:cubicBezTo>
                  <a:pt x="989806" y="480219"/>
                  <a:pt x="987582" y="487142"/>
                  <a:pt x="983456" y="492919"/>
                </a:cubicBezTo>
                <a:cubicBezTo>
                  <a:pt x="979541" y="498400"/>
                  <a:pt x="973720" y="502242"/>
                  <a:pt x="969169" y="507207"/>
                </a:cubicBezTo>
                <a:cubicBezTo>
                  <a:pt x="952688" y="525186"/>
                  <a:pt x="961932" y="518721"/>
                  <a:pt x="942975" y="535782"/>
                </a:cubicBezTo>
                <a:cubicBezTo>
                  <a:pt x="929140" y="548234"/>
                  <a:pt x="910669" y="559676"/>
                  <a:pt x="900113" y="576263"/>
                </a:cubicBezTo>
                <a:cubicBezTo>
                  <a:pt x="897254" y="580755"/>
                  <a:pt x="895350" y="585788"/>
                  <a:pt x="892969" y="590550"/>
                </a:cubicBezTo>
                <a:cubicBezTo>
                  <a:pt x="897278" y="599168"/>
                  <a:pt x="901915" y="605933"/>
                  <a:pt x="900113" y="616744"/>
                </a:cubicBezTo>
                <a:cubicBezTo>
                  <a:pt x="897758" y="630874"/>
                  <a:pt x="892520" y="642252"/>
                  <a:pt x="883444" y="652463"/>
                </a:cubicBezTo>
                <a:cubicBezTo>
                  <a:pt x="879715" y="656658"/>
                  <a:pt x="875044" y="659986"/>
                  <a:pt x="871538" y="664369"/>
                </a:cubicBezTo>
                <a:cubicBezTo>
                  <a:pt x="868647" y="667983"/>
                  <a:pt x="866847" y="672350"/>
                  <a:pt x="864394" y="676275"/>
                </a:cubicBezTo>
                <a:cubicBezTo>
                  <a:pt x="862877" y="678702"/>
                  <a:pt x="861219" y="681038"/>
                  <a:pt x="859631" y="683419"/>
                </a:cubicBezTo>
                <a:cubicBezTo>
                  <a:pt x="858044" y="688975"/>
                  <a:pt x="856270" y="694482"/>
                  <a:pt x="854869" y="700088"/>
                </a:cubicBezTo>
                <a:cubicBezTo>
                  <a:pt x="853887" y="704014"/>
                  <a:pt x="853553" y="708089"/>
                  <a:pt x="852488" y="711994"/>
                </a:cubicBezTo>
                <a:cubicBezTo>
                  <a:pt x="851167" y="716837"/>
                  <a:pt x="849313" y="721519"/>
                  <a:pt x="847725" y="726282"/>
                </a:cubicBezTo>
                <a:cubicBezTo>
                  <a:pt x="846931" y="731838"/>
                  <a:pt x="846348" y="737428"/>
                  <a:pt x="845344" y="742950"/>
                </a:cubicBezTo>
                <a:cubicBezTo>
                  <a:pt x="844759" y="746170"/>
                  <a:pt x="842963" y="749202"/>
                  <a:pt x="842963" y="752475"/>
                </a:cubicBezTo>
                <a:cubicBezTo>
                  <a:pt x="842963" y="762824"/>
                  <a:pt x="844060" y="773162"/>
                  <a:pt x="845344" y="783432"/>
                </a:cubicBezTo>
                <a:cubicBezTo>
                  <a:pt x="845982" y="788536"/>
                  <a:pt x="850656" y="795977"/>
                  <a:pt x="852488" y="800100"/>
                </a:cubicBezTo>
                <a:cubicBezTo>
                  <a:pt x="854224" y="804006"/>
                  <a:pt x="855663" y="808038"/>
                  <a:pt x="857250" y="812007"/>
                </a:cubicBezTo>
                <a:cubicBezTo>
                  <a:pt x="856853" y="823517"/>
                  <a:pt x="858308" y="835400"/>
                  <a:pt x="858836" y="847096"/>
                </a:cubicBezTo>
                <a:lnTo>
                  <a:pt x="856538" y="866775"/>
                </a:lnTo>
                <a:lnTo>
                  <a:pt x="864394" y="866775"/>
                </a:lnTo>
                <a:cubicBezTo>
                  <a:pt x="864394" y="873919"/>
                  <a:pt x="864942" y="881084"/>
                  <a:pt x="864394" y="888207"/>
                </a:cubicBezTo>
                <a:cubicBezTo>
                  <a:pt x="864143" y="891470"/>
                  <a:pt x="862655" y="894523"/>
                  <a:pt x="862013" y="897732"/>
                </a:cubicBezTo>
                <a:cubicBezTo>
                  <a:pt x="860273" y="906434"/>
                  <a:pt x="858838" y="915194"/>
                  <a:pt x="857250" y="923925"/>
                </a:cubicBezTo>
                <a:lnTo>
                  <a:pt x="851745" y="934830"/>
                </a:lnTo>
                <a:lnTo>
                  <a:pt x="853436" y="932085"/>
                </a:lnTo>
                <a:cubicBezTo>
                  <a:pt x="853507" y="932329"/>
                  <a:pt x="852734" y="934463"/>
                  <a:pt x="850106" y="940594"/>
                </a:cubicBezTo>
                <a:cubicBezTo>
                  <a:pt x="848708" y="943857"/>
                  <a:pt x="846813" y="946887"/>
                  <a:pt x="845344" y="950119"/>
                </a:cubicBezTo>
                <a:cubicBezTo>
                  <a:pt x="842843" y="955622"/>
                  <a:pt x="841095" y="961481"/>
                  <a:pt x="838200" y="966788"/>
                </a:cubicBezTo>
                <a:cubicBezTo>
                  <a:pt x="836299" y="970272"/>
                  <a:pt x="833639" y="973300"/>
                  <a:pt x="831056" y="976313"/>
                </a:cubicBezTo>
                <a:cubicBezTo>
                  <a:pt x="828865" y="978870"/>
                  <a:pt x="825584" y="980533"/>
                  <a:pt x="823913" y="983457"/>
                </a:cubicBezTo>
                <a:cubicBezTo>
                  <a:pt x="822289" y="986299"/>
                  <a:pt x="822566" y="989877"/>
                  <a:pt x="821531" y="992982"/>
                </a:cubicBezTo>
                <a:cubicBezTo>
                  <a:pt x="818205" y="1002960"/>
                  <a:pt x="810665" y="1016547"/>
                  <a:pt x="809625" y="1026319"/>
                </a:cubicBezTo>
                <a:cubicBezTo>
                  <a:pt x="806430" y="1056354"/>
                  <a:pt x="806450" y="1086644"/>
                  <a:pt x="804863" y="1116807"/>
                </a:cubicBezTo>
                <a:cubicBezTo>
                  <a:pt x="799238" y="1139301"/>
                  <a:pt x="807052" y="1110201"/>
                  <a:pt x="795338" y="1143000"/>
                </a:cubicBezTo>
                <a:cubicBezTo>
                  <a:pt x="790083" y="1157714"/>
                  <a:pt x="790372" y="1161089"/>
                  <a:pt x="788194" y="1176338"/>
                </a:cubicBezTo>
                <a:cubicBezTo>
                  <a:pt x="777971" y="1203597"/>
                  <a:pt x="781664" y="1188634"/>
                  <a:pt x="778669" y="1221582"/>
                </a:cubicBezTo>
                <a:cubicBezTo>
                  <a:pt x="778232" y="1226390"/>
                  <a:pt x="777082" y="1231107"/>
                  <a:pt x="776288" y="1235869"/>
                </a:cubicBezTo>
                <a:cubicBezTo>
                  <a:pt x="766341" y="1295548"/>
                  <a:pt x="775441" y="1245628"/>
                  <a:pt x="769144" y="1273969"/>
                </a:cubicBezTo>
                <a:cubicBezTo>
                  <a:pt x="765454" y="1290576"/>
                  <a:pt x="767731" y="1287027"/>
                  <a:pt x="759619" y="1307307"/>
                </a:cubicBezTo>
                <a:cubicBezTo>
                  <a:pt x="751874" y="1326670"/>
                  <a:pt x="753323" y="1317210"/>
                  <a:pt x="742950" y="1335882"/>
                </a:cubicBezTo>
                <a:cubicBezTo>
                  <a:pt x="741731" y="1338076"/>
                  <a:pt x="741450" y="1340675"/>
                  <a:pt x="740569" y="1343025"/>
                </a:cubicBezTo>
                <a:cubicBezTo>
                  <a:pt x="739068" y="1347028"/>
                  <a:pt x="737718" y="1351109"/>
                  <a:pt x="735806" y="1354932"/>
                </a:cubicBezTo>
                <a:cubicBezTo>
                  <a:pt x="734526" y="1357491"/>
                  <a:pt x="732464" y="1359590"/>
                  <a:pt x="731044" y="1362075"/>
                </a:cubicBezTo>
                <a:lnTo>
                  <a:pt x="726556" y="1371050"/>
                </a:lnTo>
                <a:lnTo>
                  <a:pt x="728986" y="1356502"/>
                </a:lnTo>
                <a:cubicBezTo>
                  <a:pt x="729591" y="1352554"/>
                  <a:pt x="730321" y="1348907"/>
                  <a:pt x="732533" y="1341533"/>
                </a:cubicBezTo>
                <a:cubicBezTo>
                  <a:pt x="739892" y="1317002"/>
                  <a:pt x="738100" y="1326028"/>
                  <a:pt x="748408" y="1300258"/>
                </a:cubicBezTo>
                <a:cubicBezTo>
                  <a:pt x="757751" y="1276899"/>
                  <a:pt x="743479" y="1306940"/>
                  <a:pt x="757933" y="1278033"/>
                </a:cubicBezTo>
                <a:cubicBezTo>
                  <a:pt x="758991" y="1271683"/>
                  <a:pt x="759258" y="1265149"/>
                  <a:pt x="761108" y="1258983"/>
                </a:cubicBezTo>
                <a:cubicBezTo>
                  <a:pt x="762468" y="1254450"/>
                  <a:pt x="765700" y="1250677"/>
                  <a:pt x="767458" y="1246283"/>
                </a:cubicBezTo>
                <a:cubicBezTo>
                  <a:pt x="769944" y="1240068"/>
                  <a:pt x="771691" y="1233583"/>
                  <a:pt x="773808" y="1227233"/>
                </a:cubicBezTo>
                <a:cubicBezTo>
                  <a:pt x="777335" y="1184914"/>
                  <a:pt x="776983" y="1201877"/>
                  <a:pt x="776983" y="1173258"/>
                </a:cubicBezTo>
                <a:lnTo>
                  <a:pt x="723008" y="1182783"/>
                </a:lnTo>
                <a:cubicBezTo>
                  <a:pt x="718721" y="1183599"/>
                  <a:pt x="714601" y="1185177"/>
                  <a:pt x="710308" y="1185958"/>
                </a:cubicBezTo>
                <a:cubicBezTo>
                  <a:pt x="702945" y="1187297"/>
                  <a:pt x="695421" y="1187665"/>
                  <a:pt x="688083" y="1189133"/>
                </a:cubicBezTo>
                <a:cubicBezTo>
                  <a:pt x="596645" y="1207421"/>
                  <a:pt x="680746" y="1193002"/>
                  <a:pt x="627758" y="1201833"/>
                </a:cubicBezTo>
                <a:cubicBezTo>
                  <a:pt x="620350" y="1205008"/>
                  <a:pt x="612160" y="1206770"/>
                  <a:pt x="605533" y="1211358"/>
                </a:cubicBezTo>
                <a:cubicBezTo>
                  <a:pt x="598150" y="1216470"/>
                  <a:pt x="593158" y="1224401"/>
                  <a:pt x="586483" y="1230408"/>
                </a:cubicBezTo>
                <a:cubicBezTo>
                  <a:pt x="582550" y="1233948"/>
                  <a:pt x="578016" y="1236758"/>
                  <a:pt x="573783" y="1239933"/>
                </a:cubicBezTo>
                <a:cubicBezTo>
                  <a:pt x="563428" y="1260643"/>
                  <a:pt x="573051" y="1246130"/>
                  <a:pt x="554733" y="1262158"/>
                </a:cubicBezTo>
                <a:cubicBezTo>
                  <a:pt x="531251" y="1282704"/>
                  <a:pt x="550506" y="1266595"/>
                  <a:pt x="535683" y="1284383"/>
                </a:cubicBezTo>
                <a:cubicBezTo>
                  <a:pt x="532808" y="1287832"/>
                  <a:pt x="529033" y="1290459"/>
                  <a:pt x="526158" y="1293908"/>
                </a:cubicBezTo>
                <a:cubicBezTo>
                  <a:pt x="523715" y="1296839"/>
                  <a:pt x="522098" y="1300380"/>
                  <a:pt x="519808" y="1303433"/>
                </a:cubicBezTo>
                <a:cubicBezTo>
                  <a:pt x="515742" y="1308854"/>
                  <a:pt x="511174" y="1313887"/>
                  <a:pt x="507108" y="1319308"/>
                </a:cubicBezTo>
                <a:cubicBezTo>
                  <a:pt x="504818" y="1322361"/>
                  <a:pt x="503201" y="1325902"/>
                  <a:pt x="500758" y="1328833"/>
                </a:cubicBezTo>
                <a:cubicBezTo>
                  <a:pt x="497883" y="1332282"/>
                  <a:pt x="493843" y="1334704"/>
                  <a:pt x="491233" y="1338358"/>
                </a:cubicBezTo>
                <a:cubicBezTo>
                  <a:pt x="488482" y="1342209"/>
                  <a:pt x="488230" y="1347711"/>
                  <a:pt x="484883" y="1351058"/>
                </a:cubicBezTo>
                <a:cubicBezTo>
                  <a:pt x="437996" y="1397945"/>
                  <a:pt x="474559" y="1351957"/>
                  <a:pt x="449958" y="1379633"/>
                </a:cubicBezTo>
                <a:cubicBezTo>
                  <a:pt x="444466" y="1385811"/>
                  <a:pt x="438823" y="1391911"/>
                  <a:pt x="434083" y="1398683"/>
                </a:cubicBezTo>
                <a:cubicBezTo>
                  <a:pt x="431369" y="1402560"/>
                  <a:pt x="430241" y="1407369"/>
                  <a:pt x="427733" y="1411383"/>
                </a:cubicBezTo>
                <a:cubicBezTo>
                  <a:pt x="424928" y="1415870"/>
                  <a:pt x="421383" y="1419850"/>
                  <a:pt x="418208" y="1424083"/>
                </a:cubicBezTo>
                <a:cubicBezTo>
                  <a:pt x="417150" y="1446308"/>
                  <a:pt x="417793" y="1468680"/>
                  <a:pt x="415033" y="1490758"/>
                </a:cubicBezTo>
                <a:cubicBezTo>
                  <a:pt x="414560" y="1494544"/>
                  <a:pt x="410576" y="1496970"/>
                  <a:pt x="408683" y="1500283"/>
                </a:cubicBezTo>
                <a:cubicBezTo>
                  <a:pt x="406335" y="1504392"/>
                  <a:pt x="404958" y="1509045"/>
                  <a:pt x="402333" y="1512983"/>
                </a:cubicBezTo>
                <a:cubicBezTo>
                  <a:pt x="390118" y="1531305"/>
                  <a:pt x="391777" y="1523519"/>
                  <a:pt x="383283" y="1538383"/>
                </a:cubicBezTo>
                <a:cubicBezTo>
                  <a:pt x="375808" y="1551464"/>
                  <a:pt x="375787" y="1554521"/>
                  <a:pt x="370583" y="1570133"/>
                </a:cubicBezTo>
                <a:cubicBezTo>
                  <a:pt x="368466" y="1576483"/>
                  <a:pt x="367226" y="1583196"/>
                  <a:pt x="364233" y="1589183"/>
                </a:cubicBezTo>
                <a:cubicBezTo>
                  <a:pt x="358941" y="1599766"/>
                  <a:pt x="355750" y="1611693"/>
                  <a:pt x="348358" y="1620933"/>
                </a:cubicBezTo>
                <a:cubicBezTo>
                  <a:pt x="339891" y="1631516"/>
                  <a:pt x="332542" y="1643099"/>
                  <a:pt x="322958" y="1652683"/>
                </a:cubicBezTo>
                <a:cubicBezTo>
                  <a:pt x="318725" y="1656916"/>
                  <a:pt x="314154" y="1660837"/>
                  <a:pt x="310258" y="1665383"/>
                </a:cubicBezTo>
                <a:cubicBezTo>
                  <a:pt x="294736" y="1683492"/>
                  <a:pt x="316477" y="1667366"/>
                  <a:pt x="288033" y="1684433"/>
                </a:cubicBezTo>
                <a:cubicBezTo>
                  <a:pt x="278549" y="1697078"/>
                  <a:pt x="278139" y="1698872"/>
                  <a:pt x="265808" y="1709833"/>
                </a:cubicBezTo>
                <a:cubicBezTo>
                  <a:pt x="260743" y="1714335"/>
                  <a:pt x="254725" y="1717741"/>
                  <a:pt x="249933" y="1722533"/>
                </a:cubicBezTo>
                <a:cubicBezTo>
                  <a:pt x="244088" y="1728378"/>
                  <a:pt x="239133" y="1735058"/>
                  <a:pt x="234058" y="1741583"/>
                </a:cubicBezTo>
                <a:cubicBezTo>
                  <a:pt x="224312" y="1754114"/>
                  <a:pt x="212583" y="1765484"/>
                  <a:pt x="205483" y="1779683"/>
                </a:cubicBezTo>
                <a:cubicBezTo>
                  <a:pt x="203366" y="1783916"/>
                  <a:pt x="201973" y="1788597"/>
                  <a:pt x="199133" y="1792383"/>
                </a:cubicBezTo>
                <a:cubicBezTo>
                  <a:pt x="195541" y="1797172"/>
                  <a:pt x="190438" y="1800633"/>
                  <a:pt x="186433" y="1805083"/>
                </a:cubicBezTo>
                <a:cubicBezTo>
                  <a:pt x="180903" y="1811227"/>
                  <a:pt x="176088" y="1817989"/>
                  <a:pt x="170558" y="1824133"/>
                </a:cubicBezTo>
                <a:cubicBezTo>
                  <a:pt x="144865" y="1852681"/>
                  <a:pt x="172327" y="1819189"/>
                  <a:pt x="138808" y="1852708"/>
                </a:cubicBezTo>
                <a:cubicBezTo>
                  <a:pt x="132963" y="1858553"/>
                  <a:pt x="128145" y="1865343"/>
                  <a:pt x="122933" y="1871758"/>
                </a:cubicBezTo>
                <a:cubicBezTo>
                  <a:pt x="114386" y="1882277"/>
                  <a:pt x="105051" y="1892231"/>
                  <a:pt x="97533" y="1903508"/>
                </a:cubicBezTo>
                <a:cubicBezTo>
                  <a:pt x="92703" y="1910754"/>
                  <a:pt x="81737" y="1925495"/>
                  <a:pt x="78483" y="1935258"/>
                </a:cubicBezTo>
                <a:cubicBezTo>
                  <a:pt x="73648" y="1949764"/>
                  <a:pt x="70092" y="1983186"/>
                  <a:pt x="56258" y="1992408"/>
                </a:cubicBezTo>
                <a:cubicBezTo>
                  <a:pt x="44929" y="1999961"/>
                  <a:pt x="38674" y="2003642"/>
                  <a:pt x="27683" y="2014633"/>
                </a:cubicBezTo>
                <a:cubicBezTo>
                  <a:pt x="22891" y="2019425"/>
                  <a:pt x="19775" y="2025716"/>
                  <a:pt x="14983" y="2030508"/>
                </a:cubicBezTo>
                <a:cubicBezTo>
                  <a:pt x="12285" y="2033206"/>
                  <a:pt x="8563" y="2034640"/>
                  <a:pt x="5458" y="2036858"/>
                </a:cubicBezTo>
                <a:lnTo>
                  <a:pt x="1488" y="2039835"/>
                </a:lnTo>
                <a:lnTo>
                  <a:pt x="0" y="2026444"/>
                </a:lnTo>
                <a:cubicBezTo>
                  <a:pt x="180" y="2022479"/>
                  <a:pt x="5102" y="2020322"/>
                  <a:pt x="7144" y="2016919"/>
                </a:cubicBezTo>
                <a:cubicBezTo>
                  <a:pt x="9884" y="2012353"/>
                  <a:pt x="11907" y="2007394"/>
                  <a:pt x="14288" y="2002632"/>
                </a:cubicBezTo>
                <a:cubicBezTo>
                  <a:pt x="28339" y="1990337"/>
                  <a:pt x="34971" y="1987459"/>
                  <a:pt x="42863" y="1971675"/>
                </a:cubicBezTo>
                <a:cubicBezTo>
                  <a:pt x="43984" y="1969433"/>
                  <a:pt x="47375" y="1951496"/>
                  <a:pt x="47625" y="1950244"/>
                </a:cubicBezTo>
                <a:lnTo>
                  <a:pt x="52388" y="1943100"/>
                </a:lnTo>
                <a:cubicBezTo>
                  <a:pt x="55173" y="1938923"/>
                  <a:pt x="55708" y="1933621"/>
                  <a:pt x="57150" y="1928813"/>
                </a:cubicBezTo>
                <a:cubicBezTo>
                  <a:pt x="58920" y="1922913"/>
                  <a:pt x="64156" y="1898503"/>
                  <a:pt x="64294" y="1897857"/>
                </a:cubicBezTo>
                <a:cubicBezTo>
                  <a:pt x="65142" y="1893899"/>
                  <a:pt x="65693" y="1889877"/>
                  <a:pt x="66675" y="1885950"/>
                </a:cubicBezTo>
                <a:cubicBezTo>
                  <a:pt x="67284" y="1883515"/>
                  <a:pt x="68492" y="1881253"/>
                  <a:pt x="69056" y="1878807"/>
                </a:cubicBezTo>
                <a:cubicBezTo>
                  <a:pt x="69099" y="1878621"/>
                  <a:pt x="74024" y="1851998"/>
                  <a:pt x="76200" y="1845469"/>
                </a:cubicBezTo>
                <a:cubicBezTo>
                  <a:pt x="77552" y="1841414"/>
                  <a:pt x="79838" y="1837687"/>
                  <a:pt x="80963" y="1833563"/>
                </a:cubicBezTo>
                <a:cubicBezTo>
                  <a:pt x="88612" y="1805519"/>
                  <a:pt x="76850" y="1833559"/>
                  <a:pt x="88106" y="1802607"/>
                </a:cubicBezTo>
                <a:cubicBezTo>
                  <a:pt x="89751" y="1798082"/>
                  <a:pt x="97807" y="1784209"/>
                  <a:pt x="100013" y="1781175"/>
                </a:cubicBezTo>
                <a:cubicBezTo>
                  <a:pt x="103659" y="1776161"/>
                  <a:pt x="108253" y="1771887"/>
                  <a:pt x="111919" y="1766888"/>
                </a:cubicBezTo>
                <a:cubicBezTo>
                  <a:pt x="124856" y="1749246"/>
                  <a:pt x="127637" y="1742882"/>
                  <a:pt x="138113" y="1724025"/>
                </a:cubicBezTo>
                <a:cubicBezTo>
                  <a:pt x="139700" y="1724819"/>
                  <a:pt x="142904" y="1729314"/>
                  <a:pt x="147638" y="1728788"/>
                </a:cubicBezTo>
                <a:cubicBezTo>
                  <a:pt x="158138" y="1727621"/>
                  <a:pt x="165836" y="1716600"/>
                  <a:pt x="171450" y="1709738"/>
                </a:cubicBezTo>
                <a:cubicBezTo>
                  <a:pt x="173698" y="1706991"/>
                  <a:pt x="175469" y="1703684"/>
                  <a:pt x="176213" y="1700213"/>
                </a:cubicBezTo>
                <a:cubicBezTo>
                  <a:pt x="177884" y="1692413"/>
                  <a:pt x="178111" y="1684363"/>
                  <a:pt x="178594" y="1676400"/>
                </a:cubicBezTo>
                <a:cubicBezTo>
                  <a:pt x="181924" y="1621454"/>
                  <a:pt x="184387" y="1638694"/>
                  <a:pt x="178594" y="1609725"/>
                </a:cubicBezTo>
                <a:cubicBezTo>
                  <a:pt x="161160" y="1580671"/>
                  <a:pt x="183100" y="1616807"/>
                  <a:pt x="161925" y="1583532"/>
                </a:cubicBezTo>
                <a:cubicBezTo>
                  <a:pt x="159440" y="1579627"/>
                  <a:pt x="156162" y="1576043"/>
                  <a:pt x="154781" y="1571625"/>
                </a:cubicBezTo>
                <a:cubicBezTo>
                  <a:pt x="147344" y="1547826"/>
                  <a:pt x="148410" y="1505214"/>
                  <a:pt x="147638" y="1485900"/>
                </a:cubicBezTo>
                <a:cubicBezTo>
                  <a:pt x="154311" y="1472552"/>
                  <a:pt x="151082" y="1479671"/>
                  <a:pt x="157163" y="1464469"/>
                </a:cubicBezTo>
                <a:cubicBezTo>
                  <a:pt x="160939" y="1455031"/>
                  <a:pt x="170716" y="1449207"/>
                  <a:pt x="176213" y="1440657"/>
                </a:cubicBezTo>
                <a:cubicBezTo>
                  <a:pt x="177983" y="1437904"/>
                  <a:pt x="177800" y="1434307"/>
                  <a:pt x="178594" y="1431132"/>
                </a:cubicBezTo>
                <a:cubicBezTo>
                  <a:pt x="180975" y="1427957"/>
                  <a:pt x="182932" y="1424413"/>
                  <a:pt x="185738" y="1421607"/>
                </a:cubicBezTo>
                <a:cubicBezTo>
                  <a:pt x="196508" y="1410836"/>
                  <a:pt x="190626" y="1423607"/>
                  <a:pt x="195263" y="1409700"/>
                </a:cubicBezTo>
                <a:cubicBezTo>
                  <a:pt x="215507" y="1382706"/>
                  <a:pt x="190818" y="1416810"/>
                  <a:pt x="207169" y="1390650"/>
                </a:cubicBezTo>
                <a:cubicBezTo>
                  <a:pt x="217142" y="1374694"/>
                  <a:pt x="216262" y="1385663"/>
                  <a:pt x="221456" y="1359694"/>
                </a:cubicBezTo>
                <a:cubicBezTo>
                  <a:pt x="223175" y="1351097"/>
                  <a:pt x="223044" y="1342231"/>
                  <a:pt x="223838" y="1333500"/>
                </a:cubicBezTo>
                <a:cubicBezTo>
                  <a:pt x="232372" y="1312162"/>
                  <a:pt x="225613" y="1331158"/>
                  <a:pt x="230981" y="1309688"/>
                </a:cubicBezTo>
                <a:cubicBezTo>
                  <a:pt x="231590" y="1307253"/>
                  <a:pt x="233086" y="1305039"/>
                  <a:pt x="233363" y="1302544"/>
                </a:cubicBezTo>
                <a:cubicBezTo>
                  <a:pt x="234681" y="1290684"/>
                  <a:pt x="234950" y="1278731"/>
                  <a:pt x="235744" y="1266825"/>
                </a:cubicBezTo>
                <a:lnTo>
                  <a:pt x="240506" y="1252538"/>
                </a:lnTo>
                <a:lnTo>
                  <a:pt x="245269" y="1238250"/>
                </a:lnTo>
                <a:cubicBezTo>
                  <a:pt x="245852" y="1237472"/>
                  <a:pt x="256180" y="1224070"/>
                  <a:pt x="257175" y="1221582"/>
                </a:cubicBezTo>
                <a:cubicBezTo>
                  <a:pt x="269673" y="1190337"/>
                  <a:pt x="265830" y="1129002"/>
                  <a:pt x="266700" y="1112044"/>
                </a:cubicBezTo>
                <a:lnTo>
                  <a:pt x="261938" y="1095375"/>
                </a:lnTo>
                <a:cubicBezTo>
                  <a:pt x="260559" y="1090548"/>
                  <a:pt x="258762" y="1085850"/>
                  <a:pt x="257175" y="1081088"/>
                </a:cubicBezTo>
                <a:cubicBezTo>
                  <a:pt x="255588" y="1076325"/>
                  <a:pt x="254101" y="1071528"/>
                  <a:pt x="252413" y="1066800"/>
                </a:cubicBezTo>
                <a:cubicBezTo>
                  <a:pt x="250132" y="1060413"/>
                  <a:pt x="247414" y="1054184"/>
                  <a:pt x="245269" y="1047750"/>
                </a:cubicBezTo>
                <a:cubicBezTo>
                  <a:pt x="241272" y="1035759"/>
                  <a:pt x="242970" y="1031579"/>
                  <a:pt x="240506" y="1016794"/>
                </a:cubicBezTo>
                <a:cubicBezTo>
                  <a:pt x="240093" y="1014318"/>
                  <a:pt x="238815" y="1012064"/>
                  <a:pt x="238125" y="1009650"/>
                </a:cubicBezTo>
                <a:cubicBezTo>
                  <a:pt x="237226" y="1006503"/>
                  <a:pt x="236538" y="1003300"/>
                  <a:pt x="235744" y="1000125"/>
                </a:cubicBezTo>
                <a:cubicBezTo>
                  <a:pt x="233363" y="997744"/>
                  <a:pt x="230557" y="995722"/>
                  <a:pt x="228600" y="992982"/>
                </a:cubicBezTo>
                <a:cubicBezTo>
                  <a:pt x="226537" y="990094"/>
                  <a:pt x="225425" y="986632"/>
                  <a:pt x="223838" y="983457"/>
                </a:cubicBezTo>
                <a:cubicBezTo>
                  <a:pt x="221278" y="978337"/>
                  <a:pt x="217680" y="973798"/>
                  <a:pt x="214313" y="969169"/>
                </a:cubicBezTo>
                <a:cubicBezTo>
                  <a:pt x="188831" y="934131"/>
                  <a:pt x="216996" y="971850"/>
                  <a:pt x="197644" y="952500"/>
                </a:cubicBezTo>
                <a:cubicBezTo>
                  <a:pt x="195620" y="950476"/>
                  <a:pt x="195020" y="947258"/>
                  <a:pt x="192881" y="945357"/>
                </a:cubicBezTo>
                <a:cubicBezTo>
                  <a:pt x="187778" y="940821"/>
                  <a:pt x="181769" y="937419"/>
                  <a:pt x="176213" y="933450"/>
                </a:cubicBezTo>
                <a:cubicBezTo>
                  <a:pt x="169269" y="931136"/>
                  <a:pt x="166269" y="930510"/>
                  <a:pt x="159544" y="926307"/>
                </a:cubicBezTo>
                <a:cubicBezTo>
                  <a:pt x="156178" y="924204"/>
                  <a:pt x="150797" y="923055"/>
                  <a:pt x="150019" y="919163"/>
                </a:cubicBezTo>
                <a:cubicBezTo>
                  <a:pt x="146591" y="902022"/>
                  <a:pt x="148432" y="884238"/>
                  <a:pt x="147638" y="866775"/>
                </a:cubicBezTo>
                <a:lnTo>
                  <a:pt x="149612" y="866775"/>
                </a:lnTo>
                <a:lnTo>
                  <a:pt x="148506" y="861630"/>
                </a:lnTo>
                <a:cubicBezTo>
                  <a:pt x="148799" y="860127"/>
                  <a:pt x="150310" y="859748"/>
                  <a:pt x="154456" y="862066"/>
                </a:cubicBezTo>
                <a:lnTo>
                  <a:pt x="154971" y="862459"/>
                </a:lnTo>
                <a:lnTo>
                  <a:pt x="164306" y="845344"/>
                </a:lnTo>
                <a:cubicBezTo>
                  <a:pt x="173892" y="829047"/>
                  <a:pt x="182614" y="822196"/>
                  <a:pt x="190500" y="802482"/>
                </a:cubicBezTo>
                <a:cubicBezTo>
                  <a:pt x="192088" y="798513"/>
                  <a:pt x="193187" y="794312"/>
                  <a:pt x="195263" y="790575"/>
                </a:cubicBezTo>
                <a:cubicBezTo>
                  <a:pt x="204223" y="774446"/>
                  <a:pt x="205001" y="786252"/>
                  <a:pt x="211931" y="762000"/>
                </a:cubicBezTo>
                <a:cubicBezTo>
                  <a:pt x="217868" y="741222"/>
                  <a:pt x="214548" y="750697"/>
                  <a:pt x="221456" y="733425"/>
                </a:cubicBezTo>
                <a:cubicBezTo>
                  <a:pt x="226830" y="695823"/>
                  <a:pt x="220993" y="734468"/>
                  <a:pt x="226219" y="704850"/>
                </a:cubicBezTo>
                <a:cubicBezTo>
                  <a:pt x="227897" y="695341"/>
                  <a:pt x="229087" y="685744"/>
                  <a:pt x="230981" y="676275"/>
                </a:cubicBezTo>
                <a:cubicBezTo>
                  <a:pt x="232265" y="669857"/>
                  <a:pt x="234156" y="663575"/>
                  <a:pt x="235744" y="657225"/>
                </a:cubicBezTo>
                <a:cubicBezTo>
                  <a:pt x="234950" y="649288"/>
                  <a:pt x="235034" y="641213"/>
                  <a:pt x="233363" y="633413"/>
                </a:cubicBezTo>
                <a:cubicBezTo>
                  <a:pt x="232619" y="629942"/>
                  <a:pt x="229918" y="627184"/>
                  <a:pt x="228600" y="623888"/>
                </a:cubicBezTo>
                <a:cubicBezTo>
                  <a:pt x="226736" y="619227"/>
                  <a:pt x="225850" y="614199"/>
                  <a:pt x="223838" y="609600"/>
                </a:cubicBezTo>
                <a:cubicBezTo>
                  <a:pt x="220281" y="601470"/>
                  <a:pt x="211931" y="585788"/>
                  <a:pt x="211931" y="585788"/>
                </a:cubicBezTo>
                <a:cubicBezTo>
                  <a:pt x="206320" y="557729"/>
                  <a:pt x="213076" y="592656"/>
                  <a:pt x="207169" y="557213"/>
                </a:cubicBezTo>
                <a:cubicBezTo>
                  <a:pt x="206504" y="553221"/>
                  <a:pt x="206068" y="549147"/>
                  <a:pt x="204788" y="545307"/>
                </a:cubicBezTo>
                <a:cubicBezTo>
                  <a:pt x="203665" y="541939"/>
                  <a:pt x="201613" y="538957"/>
                  <a:pt x="200025" y="535782"/>
                </a:cubicBezTo>
                <a:cubicBezTo>
                  <a:pt x="199231" y="525463"/>
                  <a:pt x="197275" y="515168"/>
                  <a:pt x="197644" y="504825"/>
                </a:cubicBezTo>
                <a:cubicBezTo>
                  <a:pt x="198111" y="491759"/>
                  <a:pt x="199675" y="470689"/>
                  <a:pt x="207169" y="457200"/>
                </a:cubicBezTo>
                <a:cubicBezTo>
                  <a:pt x="209096" y="453731"/>
                  <a:pt x="211397" y="450367"/>
                  <a:pt x="214313" y="447675"/>
                </a:cubicBezTo>
                <a:cubicBezTo>
                  <a:pt x="221782" y="440780"/>
                  <a:pt x="230528" y="435378"/>
                  <a:pt x="238125" y="428625"/>
                </a:cubicBezTo>
                <a:cubicBezTo>
                  <a:pt x="244837" y="422659"/>
                  <a:pt x="249143" y="413591"/>
                  <a:pt x="257175" y="409575"/>
                </a:cubicBezTo>
                <a:cubicBezTo>
                  <a:pt x="260350" y="407988"/>
                  <a:pt x="263746" y="406782"/>
                  <a:pt x="266700" y="404813"/>
                </a:cubicBezTo>
                <a:cubicBezTo>
                  <a:pt x="273052" y="400578"/>
                  <a:pt x="283016" y="391730"/>
                  <a:pt x="288131" y="385763"/>
                </a:cubicBezTo>
                <a:cubicBezTo>
                  <a:pt x="296748" y="375710"/>
                  <a:pt x="288020" y="380243"/>
                  <a:pt x="300038" y="376238"/>
                </a:cubicBezTo>
                <a:cubicBezTo>
                  <a:pt x="302419" y="373063"/>
                  <a:pt x="304598" y="369726"/>
                  <a:pt x="307181" y="366713"/>
                </a:cubicBezTo>
                <a:cubicBezTo>
                  <a:pt x="313150" y="359749"/>
                  <a:pt x="316323" y="358071"/>
                  <a:pt x="323850" y="352425"/>
                </a:cubicBezTo>
                <a:cubicBezTo>
                  <a:pt x="325438" y="348456"/>
                  <a:pt x="326822" y="344400"/>
                  <a:pt x="328613" y="340519"/>
                </a:cubicBezTo>
                <a:cubicBezTo>
                  <a:pt x="331588" y="334073"/>
                  <a:pt x="338138" y="321469"/>
                  <a:pt x="338138" y="321469"/>
                </a:cubicBezTo>
                <a:cubicBezTo>
                  <a:pt x="344175" y="291280"/>
                  <a:pt x="336086" y="323874"/>
                  <a:pt x="345281" y="302419"/>
                </a:cubicBezTo>
                <a:cubicBezTo>
                  <a:pt x="346570" y="299411"/>
                  <a:pt x="346514" y="295958"/>
                  <a:pt x="347663" y="292894"/>
                </a:cubicBezTo>
                <a:cubicBezTo>
                  <a:pt x="356999" y="268000"/>
                  <a:pt x="348697" y="298284"/>
                  <a:pt x="354806" y="273844"/>
                </a:cubicBezTo>
                <a:cubicBezTo>
                  <a:pt x="353219" y="243682"/>
                  <a:pt x="352248" y="213481"/>
                  <a:pt x="350044" y="183357"/>
                </a:cubicBezTo>
                <a:cubicBezTo>
                  <a:pt x="349494" y="175834"/>
                  <a:pt x="340754" y="166783"/>
                  <a:pt x="338138" y="161925"/>
                </a:cubicBezTo>
                <a:cubicBezTo>
                  <a:pt x="335272" y="156603"/>
                  <a:pt x="333496" y="150760"/>
                  <a:pt x="330994" y="145257"/>
                </a:cubicBezTo>
                <a:cubicBezTo>
                  <a:pt x="329525" y="142025"/>
                  <a:pt x="327819" y="138907"/>
                  <a:pt x="326231" y="135732"/>
                </a:cubicBezTo>
                <a:cubicBezTo>
                  <a:pt x="329406" y="119063"/>
                  <a:pt x="330205" y="101760"/>
                  <a:pt x="335756" y="85725"/>
                </a:cubicBezTo>
                <a:cubicBezTo>
                  <a:pt x="337592" y="80421"/>
                  <a:pt x="343319" y="77373"/>
                  <a:pt x="347663" y="73819"/>
                </a:cubicBezTo>
                <a:cubicBezTo>
                  <a:pt x="356496" y="66592"/>
                  <a:pt x="364968" y="61645"/>
                  <a:pt x="376238" y="59532"/>
                </a:cubicBezTo>
                <a:cubicBezTo>
                  <a:pt x="384078" y="58062"/>
                  <a:pt x="392113" y="57944"/>
                  <a:pt x="400050" y="57150"/>
                </a:cubicBezTo>
                <a:cubicBezTo>
                  <a:pt x="404019" y="57944"/>
                  <a:pt x="409094" y="56670"/>
                  <a:pt x="411956" y="59532"/>
                </a:cubicBezTo>
                <a:cubicBezTo>
                  <a:pt x="416230" y="63806"/>
                  <a:pt x="416855" y="70588"/>
                  <a:pt x="419100" y="76200"/>
                </a:cubicBezTo>
                <a:cubicBezTo>
                  <a:pt x="420032" y="78531"/>
                  <a:pt x="419592" y="81691"/>
                  <a:pt x="421481" y="83344"/>
                </a:cubicBezTo>
                <a:cubicBezTo>
                  <a:pt x="426297" y="87558"/>
                  <a:pt x="432426" y="90007"/>
                  <a:pt x="438150" y="92869"/>
                </a:cubicBezTo>
                <a:cubicBezTo>
                  <a:pt x="444216" y="95902"/>
                  <a:pt x="454953" y="99855"/>
                  <a:pt x="461963" y="100013"/>
                </a:cubicBezTo>
                <a:cubicBezTo>
                  <a:pt x="528626" y="101511"/>
                  <a:pt x="595313" y="101600"/>
                  <a:pt x="661988" y="102394"/>
                </a:cubicBezTo>
                <a:cubicBezTo>
                  <a:pt x="670671" y="104131"/>
                  <a:pt x="677967" y="104838"/>
                  <a:pt x="685800" y="109538"/>
                </a:cubicBezTo>
                <a:lnTo>
                  <a:pt x="692669" y="115033"/>
                </a:lnTo>
                <a:lnTo>
                  <a:pt x="693669" y="114340"/>
                </a:lnTo>
                <a:cubicBezTo>
                  <a:pt x="700857" y="106317"/>
                  <a:pt x="700088" y="96441"/>
                  <a:pt x="702469" y="92869"/>
                </a:cubicBezTo>
                <a:cubicBezTo>
                  <a:pt x="709613" y="93663"/>
                  <a:pt x="716752" y="96002"/>
                  <a:pt x="723900" y="95250"/>
                </a:cubicBezTo>
                <a:cubicBezTo>
                  <a:pt x="732142" y="94383"/>
                  <a:pt x="741083" y="93079"/>
                  <a:pt x="747713" y="88107"/>
                </a:cubicBezTo>
                <a:cubicBezTo>
                  <a:pt x="751729" y="85095"/>
                  <a:pt x="751154" y="78662"/>
                  <a:pt x="752475" y="73819"/>
                </a:cubicBezTo>
                <a:cubicBezTo>
                  <a:pt x="757599" y="55027"/>
                  <a:pt x="751394" y="68187"/>
                  <a:pt x="759619" y="47625"/>
                </a:cubicBezTo>
                <a:cubicBezTo>
                  <a:pt x="760937" y="44329"/>
                  <a:pt x="761754" y="40488"/>
                  <a:pt x="764381" y="38100"/>
                </a:cubicBezTo>
                <a:cubicBezTo>
                  <a:pt x="770734" y="32325"/>
                  <a:pt x="778397" y="28139"/>
                  <a:pt x="785813" y="23813"/>
                </a:cubicBezTo>
                <a:cubicBezTo>
                  <a:pt x="787981" y="22548"/>
                  <a:pt x="790606" y="22313"/>
                  <a:pt x="792956" y="21432"/>
                </a:cubicBezTo>
                <a:cubicBezTo>
                  <a:pt x="796959" y="19931"/>
                  <a:pt x="800894" y="18257"/>
                  <a:pt x="804863" y="16669"/>
                </a:cubicBezTo>
                <a:cubicBezTo>
                  <a:pt x="819944" y="19050"/>
                  <a:pt x="835686" y="18797"/>
                  <a:pt x="850106" y="23813"/>
                </a:cubicBezTo>
                <a:cubicBezTo>
                  <a:pt x="854906" y="25483"/>
                  <a:pt x="855565" y="32670"/>
                  <a:pt x="859631" y="35719"/>
                </a:cubicBezTo>
                <a:cubicBezTo>
                  <a:pt x="862249" y="37683"/>
                  <a:pt x="866009" y="37201"/>
                  <a:pt x="869156" y="38100"/>
                </a:cubicBezTo>
                <a:cubicBezTo>
                  <a:pt x="871570" y="38790"/>
                  <a:pt x="873919" y="39688"/>
                  <a:pt x="876300" y="40482"/>
                </a:cubicBezTo>
                <a:cubicBezTo>
                  <a:pt x="881063" y="37307"/>
                  <a:pt x="885899" y="34239"/>
                  <a:pt x="890588" y="30957"/>
                </a:cubicBezTo>
                <a:cubicBezTo>
                  <a:pt x="893839" y="28681"/>
                  <a:pt x="896811" y="26015"/>
                  <a:pt x="900113" y="23813"/>
                </a:cubicBezTo>
                <a:cubicBezTo>
                  <a:pt x="905537" y="20197"/>
                  <a:pt x="915185" y="14632"/>
                  <a:pt x="921544" y="11907"/>
                </a:cubicBezTo>
                <a:cubicBezTo>
                  <a:pt x="923851" y="10918"/>
                  <a:pt x="926443" y="10648"/>
                  <a:pt x="928688" y="9525"/>
                </a:cubicBezTo>
                <a:cubicBezTo>
                  <a:pt x="931247" y="8245"/>
                  <a:pt x="933272" y="6043"/>
                  <a:pt x="935831" y="4763"/>
                </a:cubicBezTo>
                <a:cubicBezTo>
                  <a:pt x="939654" y="2851"/>
                  <a:pt x="943769" y="1588"/>
                  <a:pt x="947738" y="0"/>
                </a:cubicBezTo>
                <a:close/>
              </a:path>
            </a:pathLst>
          </a:custGeom>
          <a:solidFill>
            <a:schemeClr val="tx2">
              <a:lumMod val="60000"/>
              <a:lumOff val="40000"/>
              <a:alpha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6" name="Freeform: Shape 5">
            <a:extLst>
              <a:ext uri="{FF2B5EF4-FFF2-40B4-BE49-F238E27FC236}">
                <a16:creationId xmlns:a16="http://schemas.microsoft.com/office/drawing/2014/main" id="{CE756DE5-DDB1-6E2F-B170-F901690B274F}"/>
              </a:ext>
            </a:extLst>
          </p:cNvPr>
          <p:cNvSpPr/>
          <p:nvPr/>
        </p:nvSpPr>
        <p:spPr>
          <a:xfrm>
            <a:off x="9105781" y="1947217"/>
            <a:ext cx="25892" cy="74446"/>
          </a:xfrm>
          <a:custGeom>
            <a:avLst/>
            <a:gdLst>
              <a:gd name="connsiteX0" fmla="*/ 25892 w 25892"/>
              <a:gd name="connsiteY0" fmla="*/ 0 h 74446"/>
              <a:gd name="connsiteX1" fmla="*/ 25519 w 25892"/>
              <a:gd name="connsiteY1" fmla="*/ 2233 h 74446"/>
              <a:gd name="connsiteX2" fmla="*/ 22344 w 25892"/>
              <a:gd name="connsiteY2" fmla="*/ 14933 h 74446"/>
              <a:gd name="connsiteX3" fmla="*/ 12819 w 25892"/>
              <a:gd name="connsiteY3" fmla="*/ 40333 h 74446"/>
              <a:gd name="connsiteX4" fmla="*/ 2968 w 25892"/>
              <a:gd name="connsiteY4" fmla="*/ 65860 h 74446"/>
              <a:gd name="connsiteX5" fmla="*/ 0 w 25892"/>
              <a:gd name="connsiteY5" fmla="*/ 74446 h 74446"/>
              <a:gd name="connsiteX6" fmla="*/ 1805 w 25892"/>
              <a:gd name="connsiteY6" fmla="*/ 67225 h 74446"/>
              <a:gd name="connsiteX7" fmla="*/ 6567 w 25892"/>
              <a:gd name="connsiteY7" fmla="*/ 52938 h 74446"/>
              <a:gd name="connsiteX8" fmla="*/ 13711 w 25892"/>
              <a:gd name="connsiteY8" fmla="*/ 31507 h 74446"/>
              <a:gd name="connsiteX9" fmla="*/ 18474 w 25892"/>
              <a:gd name="connsiteY9" fmla="*/ 17219 h 74446"/>
              <a:gd name="connsiteX10" fmla="*/ 20855 w 25892"/>
              <a:gd name="connsiteY10" fmla="*/ 7694 h 74446"/>
              <a:gd name="connsiteX11" fmla="*/ 25617 w 25892"/>
              <a:gd name="connsiteY11" fmla="*/ 550 h 74446"/>
              <a:gd name="connsiteX12" fmla="*/ 25892 w 25892"/>
              <a:gd name="connsiteY12" fmla="*/ 0 h 7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892" h="74446">
                <a:moveTo>
                  <a:pt x="25892" y="0"/>
                </a:moveTo>
                <a:lnTo>
                  <a:pt x="25519" y="2233"/>
                </a:lnTo>
                <a:cubicBezTo>
                  <a:pt x="24663" y="6512"/>
                  <a:pt x="23543" y="10737"/>
                  <a:pt x="22344" y="14933"/>
                </a:cubicBezTo>
                <a:cubicBezTo>
                  <a:pt x="19855" y="23643"/>
                  <a:pt x="16174" y="31946"/>
                  <a:pt x="12819" y="40333"/>
                </a:cubicBezTo>
                <a:cubicBezTo>
                  <a:pt x="8838" y="50285"/>
                  <a:pt x="5653" y="58547"/>
                  <a:pt x="2968" y="65860"/>
                </a:cubicBezTo>
                <a:lnTo>
                  <a:pt x="0" y="74446"/>
                </a:lnTo>
                <a:lnTo>
                  <a:pt x="1805" y="67225"/>
                </a:lnTo>
                <a:cubicBezTo>
                  <a:pt x="3247" y="62417"/>
                  <a:pt x="4980" y="57700"/>
                  <a:pt x="6567" y="52938"/>
                </a:cubicBezTo>
                <a:lnTo>
                  <a:pt x="13711" y="31507"/>
                </a:lnTo>
                <a:cubicBezTo>
                  <a:pt x="15299" y="26744"/>
                  <a:pt x="17257" y="22089"/>
                  <a:pt x="18474" y="17219"/>
                </a:cubicBezTo>
                <a:cubicBezTo>
                  <a:pt x="19268" y="14044"/>
                  <a:pt x="19566" y="10702"/>
                  <a:pt x="20855" y="7694"/>
                </a:cubicBezTo>
                <a:cubicBezTo>
                  <a:pt x="21982" y="5063"/>
                  <a:pt x="24197" y="3035"/>
                  <a:pt x="25617" y="550"/>
                </a:cubicBezTo>
                <a:lnTo>
                  <a:pt x="25892" y="0"/>
                </a:lnTo>
                <a:close/>
              </a:path>
            </a:pathLst>
          </a:cu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7" name="Freeform: Shape 6">
            <a:extLst>
              <a:ext uri="{FF2B5EF4-FFF2-40B4-BE49-F238E27FC236}">
                <a16:creationId xmlns:a16="http://schemas.microsoft.com/office/drawing/2014/main" id="{B30B8292-12F1-0091-3552-BFBCDBCB37DC}"/>
              </a:ext>
            </a:extLst>
          </p:cNvPr>
          <p:cNvSpPr/>
          <p:nvPr/>
        </p:nvSpPr>
        <p:spPr>
          <a:xfrm>
            <a:off x="9104477" y="2021663"/>
            <a:ext cx="1305" cy="3776"/>
          </a:xfrm>
          <a:custGeom>
            <a:avLst/>
            <a:gdLst>
              <a:gd name="connsiteX0" fmla="*/ 1305 w 1305"/>
              <a:gd name="connsiteY0" fmla="*/ 0 h 3776"/>
              <a:gd name="connsiteX1" fmla="*/ 729 w 1305"/>
              <a:gd name="connsiteY1" fmla="*/ 2304 h 3776"/>
              <a:gd name="connsiteX2" fmla="*/ 0 w 1305"/>
              <a:gd name="connsiteY2" fmla="*/ 3776 h 3776"/>
              <a:gd name="connsiteX3" fmla="*/ 1305 w 1305"/>
              <a:gd name="connsiteY3" fmla="*/ 0 h 3776"/>
            </a:gdLst>
            <a:ahLst/>
            <a:cxnLst>
              <a:cxn ang="0">
                <a:pos x="connsiteX0" y="connsiteY0"/>
              </a:cxn>
              <a:cxn ang="0">
                <a:pos x="connsiteX1" y="connsiteY1"/>
              </a:cxn>
              <a:cxn ang="0">
                <a:pos x="connsiteX2" y="connsiteY2"/>
              </a:cxn>
              <a:cxn ang="0">
                <a:pos x="connsiteX3" y="connsiteY3"/>
              </a:cxn>
            </a:cxnLst>
            <a:rect l="l" t="t" r="r" b="b"/>
            <a:pathLst>
              <a:path w="1305" h="3776">
                <a:moveTo>
                  <a:pt x="1305" y="0"/>
                </a:moveTo>
                <a:lnTo>
                  <a:pt x="729" y="2304"/>
                </a:lnTo>
                <a:lnTo>
                  <a:pt x="0" y="3776"/>
                </a:lnTo>
                <a:lnTo>
                  <a:pt x="1305" y="0"/>
                </a:lnTo>
                <a:close/>
              </a:path>
            </a:pathLst>
          </a:cu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8" name="Freeform: Shape 7">
            <a:extLst>
              <a:ext uri="{FF2B5EF4-FFF2-40B4-BE49-F238E27FC236}">
                <a16:creationId xmlns:a16="http://schemas.microsoft.com/office/drawing/2014/main" id="{DF9DCD54-86DD-E6F6-4608-CFBA8448E009}"/>
              </a:ext>
            </a:extLst>
          </p:cNvPr>
          <p:cNvSpPr/>
          <p:nvPr/>
        </p:nvSpPr>
        <p:spPr>
          <a:xfrm>
            <a:off x="9089990" y="2025439"/>
            <a:ext cx="14487" cy="47890"/>
          </a:xfrm>
          <a:custGeom>
            <a:avLst/>
            <a:gdLst>
              <a:gd name="connsiteX0" fmla="*/ 14487 w 14487"/>
              <a:gd name="connsiteY0" fmla="*/ 0 h 47890"/>
              <a:gd name="connsiteX1" fmla="*/ 11904 w 14487"/>
              <a:gd name="connsiteY1" fmla="*/ 7471 h 47890"/>
              <a:gd name="connsiteX2" fmla="*/ 36 w 14487"/>
              <a:gd name="connsiteY2" fmla="*/ 47836 h 47890"/>
              <a:gd name="connsiteX3" fmla="*/ 0 w 14487"/>
              <a:gd name="connsiteY3" fmla="*/ 47890 h 47890"/>
              <a:gd name="connsiteX4" fmla="*/ 3309 w 14487"/>
              <a:gd name="connsiteY4" fmla="*/ 24722 h 47890"/>
              <a:gd name="connsiteX5" fmla="*/ 8544 w 14487"/>
              <a:gd name="connsiteY5" fmla="*/ 11994 h 47890"/>
              <a:gd name="connsiteX6" fmla="*/ 14487 w 14487"/>
              <a:gd name="connsiteY6" fmla="*/ 0 h 4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87" h="47890">
                <a:moveTo>
                  <a:pt x="14487" y="0"/>
                </a:moveTo>
                <a:lnTo>
                  <a:pt x="11904" y="7471"/>
                </a:lnTo>
                <a:cubicBezTo>
                  <a:pt x="7934" y="19782"/>
                  <a:pt x="4771" y="31261"/>
                  <a:pt x="36" y="47836"/>
                </a:cubicBezTo>
                <a:lnTo>
                  <a:pt x="0" y="47890"/>
                </a:lnTo>
                <a:lnTo>
                  <a:pt x="3309" y="24722"/>
                </a:lnTo>
                <a:cubicBezTo>
                  <a:pt x="3957" y="22003"/>
                  <a:pt x="6131" y="17060"/>
                  <a:pt x="8544" y="11994"/>
                </a:cubicBezTo>
                <a:lnTo>
                  <a:pt x="14487" y="0"/>
                </a:lnTo>
                <a:close/>
              </a:path>
            </a:pathLst>
          </a:custGeom>
          <a:solidFill>
            <a:schemeClr val="tx2">
              <a:lumMod val="60000"/>
              <a:lumOff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9" name="Freeform: Shape 8">
            <a:extLst>
              <a:ext uri="{FF2B5EF4-FFF2-40B4-BE49-F238E27FC236}">
                <a16:creationId xmlns:a16="http://schemas.microsoft.com/office/drawing/2014/main" id="{A847ABA7-88A8-25E2-3C12-D3B159C82928}"/>
              </a:ext>
            </a:extLst>
          </p:cNvPr>
          <p:cNvSpPr/>
          <p:nvPr/>
        </p:nvSpPr>
        <p:spPr>
          <a:xfrm>
            <a:off x="8131021" y="2232475"/>
            <a:ext cx="971704" cy="1285723"/>
          </a:xfrm>
          <a:custGeom>
            <a:avLst/>
            <a:gdLst>
              <a:gd name="connsiteX0" fmla="*/ 931154 w 971704"/>
              <a:gd name="connsiteY0" fmla="*/ 0 h 1285723"/>
              <a:gd name="connsiteX1" fmla="*/ 936779 w 971704"/>
              <a:gd name="connsiteY1" fmla="*/ 28125 h 1285723"/>
              <a:gd name="connsiteX2" fmla="*/ 943129 w 971704"/>
              <a:gd name="connsiteY2" fmla="*/ 47175 h 1285723"/>
              <a:gd name="connsiteX3" fmla="*/ 946304 w 971704"/>
              <a:gd name="connsiteY3" fmla="*/ 59875 h 1285723"/>
              <a:gd name="connsiteX4" fmla="*/ 952654 w 971704"/>
              <a:gd name="connsiteY4" fmla="*/ 97975 h 1285723"/>
              <a:gd name="connsiteX5" fmla="*/ 959004 w 971704"/>
              <a:gd name="connsiteY5" fmla="*/ 113850 h 1285723"/>
              <a:gd name="connsiteX6" fmla="*/ 965354 w 971704"/>
              <a:gd name="connsiteY6" fmla="*/ 126550 h 1285723"/>
              <a:gd name="connsiteX7" fmla="*/ 971704 w 971704"/>
              <a:gd name="connsiteY7" fmla="*/ 151950 h 1285723"/>
              <a:gd name="connsiteX8" fmla="*/ 959004 w 971704"/>
              <a:gd name="connsiteY8" fmla="*/ 212275 h 1285723"/>
              <a:gd name="connsiteX9" fmla="*/ 952654 w 971704"/>
              <a:gd name="connsiteY9" fmla="*/ 224975 h 1285723"/>
              <a:gd name="connsiteX10" fmla="*/ 946304 w 971704"/>
              <a:gd name="connsiteY10" fmla="*/ 240850 h 1285723"/>
              <a:gd name="connsiteX11" fmla="*/ 936779 w 971704"/>
              <a:gd name="connsiteY11" fmla="*/ 247200 h 1285723"/>
              <a:gd name="connsiteX12" fmla="*/ 933604 w 971704"/>
              <a:gd name="connsiteY12" fmla="*/ 263075 h 1285723"/>
              <a:gd name="connsiteX13" fmla="*/ 930429 w 971704"/>
              <a:gd name="connsiteY13" fmla="*/ 272600 h 1285723"/>
              <a:gd name="connsiteX14" fmla="*/ 924079 w 971704"/>
              <a:gd name="connsiteY14" fmla="*/ 298000 h 1285723"/>
              <a:gd name="connsiteX15" fmla="*/ 917729 w 971704"/>
              <a:gd name="connsiteY15" fmla="*/ 310700 h 1285723"/>
              <a:gd name="connsiteX16" fmla="*/ 914554 w 971704"/>
              <a:gd name="connsiteY16" fmla="*/ 326575 h 1285723"/>
              <a:gd name="connsiteX17" fmla="*/ 901854 w 971704"/>
              <a:gd name="connsiteY17" fmla="*/ 367850 h 1285723"/>
              <a:gd name="connsiteX18" fmla="*/ 898679 w 971704"/>
              <a:gd name="connsiteY18" fmla="*/ 380550 h 1285723"/>
              <a:gd name="connsiteX19" fmla="*/ 892329 w 971704"/>
              <a:gd name="connsiteY19" fmla="*/ 399600 h 1285723"/>
              <a:gd name="connsiteX20" fmla="*/ 889154 w 971704"/>
              <a:gd name="connsiteY20" fmla="*/ 412300 h 1285723"/>
              <a:gd name="connsiteX21" fmla="*/ 882804 w 971704"/>
              <a:gd name="connsiteY21" fmla="*/ 425000 h 1285723"/>
              <a:gd name="connsiteX22" fmla="*/ 876454 w 971704"/>
              <a:gd name="connsiteY22" fmla="*/ 447225 h 1285723"/>
              <a:gd name="connsiteX23" fmla="*/ 873279 w 971704"/>
              <a:gd name="connsiteY23" fmla="*/ 456750 h 1285723"/>
              <a:gd name="connsiteX24" fmla="*/ 866929 w 971704"/>
              <a:gd name="connsiteY24" fmla="*/ 513900 h 1285723"/>
              <a:gd name="connsiteX25" fmla="*/ 857404 w 971704"/>
              <a:gd name="connsiteY25" fmla="*/ 542475 h 1285723"/>
              <a:gd name="connsiteX26" fmla="*/ 854229 w 971704"/>
              <a:gd name="connsiteY26" fmla="*/ 555175 h 1285723"/>
              <a:gd name="connsiteX27" fmla="*/ 851054 w 971704"/>
              <a:gd name="connsiteY27" fmla="*/ 564700 h 1285723"/>
              <a:gd name="connsiteX28" fmla="*/ 847879 w 971704"/>
              <a:gd name="connsiteY28" fmla="*/ 580575 h 1285723"/>
              <a:gd name="connsiteX29" fmla="*/ 835179 w 971704"/>
              <a:gd name="connsiteY29" fmla="*/ 612325 h 1285723"/>
              <a:gd name="connsiteX30" fmla="*/ 828829 w 971704"/>
              <a:gd name="connsiteY30" fmla="*/ 621850 h 1285723"/>
              <a:gd name="connsiteX31" fmla="*/ 822479 w 971704"/>
              <a:gd name="connsiteY31" fmla="*/ 644075 h 1285723"/>
              <a:gd name="connsiteX32" fmla="*/ 816129 w 971704"/>
              <a:gd name="connsiteY32" fmla="*/ 659950 h 1285723"/>
              <a:gd name="connsiteX33" fmla="*/ 809779 w 971704"/>
              <a:gd name="connsiteY33" fmla="*/ 669475 h 1285723"/>
              <a:gd name="connsiteX34" fmla="*/ 797079 w 971704"/>
              <a:gd name="connsiteY34" fmla="*/ 698050 h 1285723"/>
              <a:gd name="connsiteX35" fmla="*/ 787554 w 971704"/>
              <a:gd name="connsiteY35" fmla="*/ 707575 h 1285723"/>
              <a:gd name="connsiteX36" fmla="*/ 784379 w 971704"/>
              <a:gd name="connsiteY36" fmla="*/ 717100 h 1285723"/>
              <a:gd name="connsiteX37" fmla="*/ 774854 w 971704"/>
              <a:gd name="connsiteY37" fmla="*/ 732975 h 1285723"/>
              <a:gd name="connsiteX38" fmla="*/ 762154 w 971704"/>
              <a:gd name="connsiteY38" fmla="*/ 752025 h 1285723"/>
              <a:gd name="connsiteX39" fmla="*/ 739929 w 971704"/>
              <a:gd name="connsiteY39" fmla="*/ 777425 h 1285723"/>
              <a:gd name="connsiteX40" fmla="*/ 714529 w 971704"/>
              <a:gd name="connsiteY40" fmla="*/ 812350 h 1285723"/>
              <a:gd name="connsiteX41" fmla="*/ 701829 w 971704"/>
              <a:gd name="connsiteY41" fmla="*/ 844100 h 1285723"/>
              <a:gd name="connsiteX42" fmla="*/ 695479 w 971704"/>
              <a:gd name="connsiteY42" fmla="*/ 856800 h 1285723"/>
              <a:gd name="connsiteX43" fmla="*/ 689129 w 971704"/>
              <a:gd name="connsiteY43" fmla="*/ 875850 h 1285723"/>
              <a:gd name="connsiteX44" fmla="*/ 682779 w 971704"/>
              <a:gd name="connsiteY44" fmla="*/ 891725 h 1285723"/>
              <a:gd name="connsiteX45" fmla="*/ 679604 w 971704"/>
              <a:gd name="connsiteY45" fmla="*/ 936175 h 1285723"/>
              <a:gd name="connsiteX46" fmla="*/ 682779 w 971704"/>
              <a:gd name="connsiteY46" fmla="*/ 952050 h 1285723"/>
              <a:gd name="connsiteX47" fmla="*/ 685954 w 971704"/>
              <a:gd name="connsiteY47" fmla="*/ 1025075 h 1285723"/>
              <a:gd name="connsiteX48" fmla="*/ 676429 w 971704"/>
              <a:gd name="connsiteY48" fmla="*/ 1056825 h 1285723"/>
              <a:gd name="connsiteX49" fmla="*/ 670079 w 971704"/>
              <a:gd name="connsiteY49" fmla="*/ 1066350 h 1285723"/>
              <a:gd name="connsiteX50" fmla="*/ 657379 w 971704"/>
              <a:gd name="connsiteY50" fmla="*/ 1094925 h 1285723"/>
              <a:gd name="connsiteX51" fmla="*/ 638329 w 971704"/>
              <a:gd name="connsiteY51" fmla="*/ 1148900 h 1285723"/>
              <a:gd name="connsiteX52" fmla="*/ 628804 w 971704"/>
              <a:gd name="connsiteY52" fmla="*/ 1164775 h 1285723"/>
              <a:gd name="connsiteX53" fmla="*/ 612929 w 971704"/>
              <a:gd name="connsiteY53" fmla="*/ 1183825 h 1285723"/>
              <a:gd name="connsiteX54" fmla="*/ 606579 w 971704"/>
              <a:gd name="connsiteY54" fmla="*/ 1193350 h 1285723"/>
              <a:gd name="connsiteX55" fmla="*/ 584354 w 971704"/>
              <a:gd name="connsiteY55" fmla="*/ 1221925 h 1285723"/>
              <a:gd name="connsiteX56" fmla="*/ 578004 w 971704"/>
              <a:gd name="connsiteY56" fmla="*/ 1231450 h 1285723"/>
              <a:gd name="connsiteX57" fmla="*/ 549429 w 971704"/>
              <a:gd name="connsiteY57" fmla="*/ 1244150 h 1285723"/>
              <a:gd name="connsiteX58" fmla="*/ 501804 w 971704"/>
              <a:gd name="connsiteY58" fmla="*/ 1253675 h 1285723"/>
              <a:gd name="connsiteX59" fmla="*/ 485929 w 971704"/>
              <a:gd name="connsiteY59" fmla="*/ 1263200 h 1285723"/>
              <a:gd name="connsiteX60" fmla="*/ 473229 w 971704"/>
              <a:gd name="connsiteY60" fmla="*/ 1282250 h 1285723"/>
              <a:gd name="connsiteX61" fmla="*/ 403379 w 971704"/>
              <a:gd name="connsiteY61" fmla="*/ 1285425 h 1285723"/>
              <a:gd name="connsiteX62" fmla="*/ 393854 w 971704"/>
              <a:gd name="connsiteY62" fmla="*/ 1282250 h 1285723"/>
              <a:gd name="connsiteX63" fmla="*/ 368454 w 971704"/>
              <a:gd name="connsiteY63" fmla="*/ 1275900 h 1285723"/>
              <a:gd name="connsiteX64" fmla="*/ 352579 w 971704"/>
              <a:gd name="connsiteY64" fmla="*/ 1269550 h 1285723"/>
              <a:gd name="connsiteX65" fmla="*/ 311304 w 971704"/>
              <a:gd name="connsiteY65" fmla="*/ 1260025 h 1285723"/>
              <a:gd name="connsiteX66" fmla="*/ 289079 w 971704"/>
              <a:gd name="connsiteY66" fmla="*/ 1240975 h 1285723"/>
              <a:gd name="connsiteX67" fmla="*/ 231929 w 971704"/>
              <a:gd name="connsiteY67" fmla="*/ 1221925 h 1285723"/>
              <a:gd name="connsiteX68" fmla="*/ 200179 w 971704"/>
              <a:gd name="connsiteY68" fmla="*/ 1231450 h 1285723"/>
              <a:gd name="connsiteX69" fmla="*/ 184304 w 971704"/>
              <a:gd name="connsiteY69" fmla="*/ 1237800 h 1285723"/>
              <a:gd name="connsiteX70" fmla="*/ 133504 w 971704"/>
              <a:gd name="connsiteY70" fmla="*/ 1240975 h 1285723"/>
              <a:gd name="connsiteX71" fmla="*/ 101754 w 971704"/>
              <a:gd name="connsiteY71" fmla="*/ 1234625 h 1285723"/>
              <a:gd name="connsiteX72" fmla="*/ 92229 w 971704"/>
              <a:gd name="connsiteY72" fmla="*/ 1228275 h 1285723"/>
              <a:gd name="connsiteX73" fmla="*/ 89054 w 971704"/>
              <a:gd name="connsiteY73" fmla="*/ 1171125 h 1285723"/>
              <a:gd name="connsiteX74" fmla="*/ 85879 w 971704"/>
              <a:gd name="connsiteY74" fmla="*/ 1148900 h 1285723"/>
              <a:gd name="connsiteX75" fmla="*/ 79529 w 971704"/>
              <a:gd name="connsiteY75" fmla="*/ 1139375 h 1285723"/>
              <a:gd name="connsiteX76" fmla="*/ 73179 w 971704"/>
              <a:gd name="connsiteY76" fmla="*/ 1113975 h 1285723"/>
              <a:gd name="connsiteX77" fmla="*/ 70004 w 971704"/>
              <a:gd name="connsiteY77" fmla="*/ 1104450 h 1285723"/>
              <a:gd name="connsiteX78" fmla="*/ 63654 w 971704"/>
              <a:gd name="connsiteY78" fmla="*/ 1091750 h 1285723"/>
              <a:gd name="connsiteX79" fmla="*/ 54129 w 971704"/>
              <a:gd name="connsiteY79" fmla="*/ 1079050 h 1285723"/>
              <a:gd name="connsiteX80" fmla="*/ 50954 w 971704"/>
              <a:gd name="connsiteY80" fmla="*/ 1066350 h 1285723"/>
              <a:gd name="connsiteX81" fmla="*/ 44604 w 971704"/>
              <a:gd name="connsiteY81" fmla="*/ 1050475 h 1285723"/>
              <a:gd name="connsiteX82" fmla="*/ 38254 w 971704"/>
              <a:gd name="connsiteY82" fmla="*/ 1037775 h 1285723"/>
              <a:gd name="connsiteX83" fmla="*/ 28729 w 971704"/>
              <a:gd name="connsiteY83" fmla="*/ 1028250 h 1285723"/>
              <a:gd name="connsiteX84" fmla="*/ 19204 w 971704"/>
              <a:gd name="connsiteY84" fmla="*/ 986975 h 1285723"/>
              <a:gd name="connsiteX85" fmla="*/ 16029 w 971704"/>
              <a:gd name="connsiteY85" fmla="*/ 977450 h 1285723"/>
              <a:gd name="connsiteX86" fmla="*/ 9679 w 971704"/>
              <a:gd name="connsiteY86" fmla="*/ 955225 h 1285723"/>
              <a:gd name="connsiteX87" fmla="*/ 154 w 971704"/>
              <a:gd name="connsiteY87" fmla="*/ 926650 h 1285723"/>
              <a:gd name="connsiteX88" fmla="*/ 6504 w 971704"/>
              <a:gd name="connsiteY88" fmla="*/ 913950 h 1285723"/>
              <a:gd name="connsiteX89" fmla="*/ 19204 w 971704"/>
              <a:gd name="connsiteY89" fmla="*/ 904425 h 1285723"/>
              <a:gd name="connsiteX90" fmla="*/ 38254 w 971704"/>
              <a:gd name="connsiteY90" fmla="*/ 882200 h 1285723"/>
              <a:gd name="connsiteX91" fmla="*/ 54221 w 971704"/>
              <a:gd name="connsiteY91" fmla="*/ 878844 h 1285723"/>
              <a:gd name="connsiteX92" fmla="*/ 55326 w 971704"/>
              <a:gd name="connsiteY92" fmla="*/ 877970 h 1285723"/>
              <a:gd name="connsiteX93" fmla="*/ 55717 w 971704"/>
              <a:gd name="connsiteY93" fmla="*/ 879819 h 1285723"/>
              <a:gd name="connsiteX94" fmla="*/ 58098 w 971704"/>
              <a:gd name="connsiteY94" fmla="*/ 934588 h 1285723"/>
              <a:gd name="connsiteX95" fmla="*/ 67623 w 971704"/>
              <a:gd name="connsiteY95" fmla="*/ 944113 h 1285723"/>
              <a:gd name="connsiteX96" fmla="*/ 84292 w 971704"/>
              <a:gd name="connsiteY96" fmla="*/ 953638 h 1285723"/>
              <a:gd name="connsiteX97" fmla="*/ 196210 w 971704"/>
              <a:gd name="connsiteY97" fmla="*/ 922681 h 1285723"/>
              <a:gd name="connsiteX98" fmla="*/ 200973 w 971704"/>
              <a:gd name="connsiteY98" fmla="*/ 915538 h 1285723"/>
              <a:gd name="connsiteX99" fmla="*/ 203354 w 971704"/>
              <a:gd name="connsiteY99" fmla="*/ 906013 h 1285723"/>
              <a:gd name="connsiteX100" fmla="*/ 208117 w 971704"/>
              <a:gd name="connsiteY100" fmla="*/ 891725 h 1285723"/>
              <a:gd name="connsiteX101" fmla="*/ 210498 w 971704"/>
              <a:gd name="connsiteY101" fmla="*/ 882200 h 1285723"/>
              <a:gd name="connsiteX102" fmla="*/ 215260 w 971704"/>
              <a:gd name="connsiteY102" fmla="*/ 875056 h 1285723"/>
              <a:gd name="connsiteX103" fmla="*/ 246217 w 971704"/>
              <a:gd name="connsiteY103" fmla="*/ 853625 h 1285723"/>
              <a:gd name="connsiteX104" fmla="*/ 260504 w 971704"/>
              <a:gd name="connsiteY104" fmla="*/ 846481 h 1285723"/>
              <a:gd name="connsiteX105" fmla="*/ 277173 w 971704"/>
              <a:gd name="connsiteY105" fmla="*/ 825050 h 1285723"/>
              <a:gd name="connsiteX106" fmla="*/ 279554 w 971704"/>
              <a:gd name="connsiteY106" fmla="*/ 815525 h 1285723"/>
              <a:gd name="connsiteX107" fmla="*/ 293842 w 971704"/>
              <a:gd name="connsiteY107" fmla="*/ 796475 h 1285723"/>
              <a:gd name="connsiteX108" fmla="*/ 289079 w 971704"/>
              <a:gd name="connsiteY108" fmla="*/ 734563 h 1285723"/>
              <a:gd name="connsiteX109" fmla="*/ 277173 w 971704"/>
              <a:gd name="connsiteY109" fmla="*/ 710750 h 1285723"/>
              <a:gd name="connsiteX110" fmla="*/ 274792 w 971704"/>
              <a:gd name="connsiteY110" fmla="*/ 703606 h 1285723"/>
              <a:gd name="connsiteX111" fmla="*/ 258123 w 971704"/>
              <a:gd name="connsiteY111" fmla="*/ 686938 h 1285723"/>
              <a:gd name="connsiteX112" fmla="*/ 248598 w 971704"/>
              <a:gd name="connsiteY112" fmla="*/ 670269 h 1285723"/>
              <a:gd name="connsiteX113" fmla="*/ 239073 w 971704"/>
              <a:gd name="connsiteY113" fmla="*/ 663125 h 1285723"/>
              <a:gd name="connsiteX114" fmla="*/ 231929 w 971704"/>
              <a:gd name="connsiteY114" fmla="*/ 655981 h 1285723"/>
              <a:gd name="connsiteX115" fmla="*/ 208117 w 971704"/>
              <a:gd name="connsiteY115" fmla="*/ 646456 h 1285723"/>
              <a:gd name="connsiteX116" fmla="*/ 184304 w 971704"/>
              <a:gd name="connsiteY116" fmla="*/ 648838 h 1285723"/>
              <a:gd name="connsiteX117" fmla="*/ 177160 w 971704"/>
              <a:gd name="connsiteY117" fmla="*/ 653600 h 1285723"/>
              <a:gd name="connsiteX118" fmla="*/ 170017 w 971704"/>
              <a:gd name="connsiteY118" fmla="*/ 655981 h 1285723"/>
              <a:gd name="connsiteX119" fmla="*/ 154053 w 971704"/>
              <a:gd name="connsiteY119" fmla="*/ 669773 h 1285723"/>
              <a:gd name="connsiteX120" fmla="*/ 148164 w 971704"/>
              <a:gd name="connsiteY120" fmla="*/ 674644 h 1285723"/>
              <a:gd name="connsiteX121" fmla="*/ 149379 w 971704"/>
              <a:gd name="connsiteY121" fmla="*/ 634550 h 1285723"/>
              <a:gd name="connsiteX122" fmla="*/ 136679 w 971704"/>
              <a:gd name="connsiteY122" fmla="*/ 621850 h 1285723"/>
              <a:gd name="connsiteX123" fmla="*/ 117629 w 971704"/>
              <a:gd name="connsiteY123" fmla="*/ 596450 h 1285723"/>
              <a:gd name="connsiteX124" fmla="*/ 111279 w 971704"/>
              <a:gd name="connsiteY124" fmla="*/ 583750 h 1285723"/>
              <a:gd name="connsiteX125" fmla="*/ 101754 w 971704"/>
              <a:gd name="connsiteY125" fmla="*/ 580575 h 1285723"/>
              <a:gd name="connsiteX126" fmla="*/ 54129 w 971704"/>
              <a:gd name="connsiteY126" fmla="*/ 552000 h 1285723"/>
              <a:gd name="connsiteX127" fmla="*/ 57304 w 971704"/>
              <a:gd name="connsiteY127" fmla="*/ 542475 h 1285723"/>
              <a:gd name="connsiteX128" fmla="*/ 60479 w 971704"/>
              <a:gd name="connsiteY128" fmla="*/ 529775 h 1285723"/>
              <a:gd name="connsiteX129" fmla="*/ 70004 w 971704"/>
              <a:gd name="connsiteY129" fmla="*/ 510725 h 1285723"/>
              <a:gd name="connsiteX130" fmla="*/ 82704 w 971704"/>
              <a:gd name="connsiteY130" fmla="*/ 482150 h 1285723"/>
              <a:gd name="connsiteX131" fmla="*/ 143029 w 971704"/>
              <a:gd name="connsiteY131" fmla="*/ 469450 h 1285723"/>
              <a:gd name="connsiteX132" fmla="*/ 155729 w 971704"/>
              <a:gd name="connsiteY132" fmla="*/ 466275 h 1285723"/>
              <a:gd name="connsiteX133" fmla="*/ 168429 w 971704"/>
              <a:gd name="connsiteY133" fmla="*/ 456750 h 1285723"/>
              <a:gd name="connsiteX134" fmla="*/ 190654 w 971704"/>
              <a:gd name="connsiteY134" fmla="*/ 444050 h 1285723"/>
              <a:gd name="connsiteX135" fmla="*/ 216054 w 971704"/>
              <a:gd name="connsiteY135" fmla="*/ 428175 h 1285723"/>
              <a:gd name="connsiteX136" fmla="*/ 231929 w 971704"/>
              <a:gd name="connsiteY136" fmla="*/ 418650 h 1285723"/>
              <a:gd name="connsiteX137" fmla="*/ 257329 w 971704"/>
              <a:gd name="connsiteY137" fmla="*/ 402775 h 1285723"/>
              <a:gd name="connsiteX138" fmla="*/ 266854 w 971704"/>
              <a:gd name="connsiteY138" fmla="*/ 390075 h 1285723"/>
              <a:gd name="connsiteX139" fmla="*/ 275584 w 971704"/>
              <a:gd name="connsiteY139" fmla="*/ 383527 h 1285723"/>
              <a:gd name="connsiteX140" fmla="*/ 278859 w 971704"/>
              <a:gd name="connsiteY140" fmla="*/ 412999 h 1285723"/>
              <a:gd name="connsiteX141" fmla="*/ 283621 w 971704"/>
              <a:gd name="connsiteY141" fmla="*/ 420142 h 1285723"/>
              <a:gd name="connsiteX142" fmla="*/ 288384 w 971704"/>
              <a:gd name="connsiteY142" fmla="*/ 432049 h 1285723"/>
              <a:gd name="connsiteX143" fmla="*/ 295527 w 971704"/>
              <a:gd name="connsiteY143" fmla="*/ 451099 h 1285723"/>
              <a:gd name="connsiteX144" fmla="*/ 309815 w 971704"/>
              <a:gd name="connsiteY144" fmla="*/ 465386 h 1285723"/>
              <a:gd name="connsiteX145" fmla="*/ 324102 w 971704"/>
              <a:gd name="connsiteY145" fmla="*/ 479674 h 1285723"/>
              <a:gd name="connsiteX146" fmla="*/ 328865 w 971704"/>
              <a:gd name="connsiteY146" fmla="*/ 486817 h 1285723"/>
              <a:gd name="connsiteX147" fmla="*/ 347915 w 971704"/>
              <a:gd name="connsiteY147" fmla="*/ 505867 h 1285723"/>
              <a:gd name="connsiteX148" fmla="*/ 355059 w 971704"/>
              <a:gd name="connsiteY148" fmla="*/ 513011 h 1285723"/>
              <a:gd name="connsiteX149" fmla="*/ 364584 w 971704"/>
              <a:gd name="connsiteY149" fmla="*/ 563017 h 1285723"/>
              <a:gd name="connsiteX150" fmla="*/ 366965 w 971704"/>
              <a:gd name="connsiteY150" fmla="*/ 577305 h 1285723"/>
              <a:gd name="connsiteX151" fmla="*/ 412209 w 971704"/>
              <a:gd name="connsiteY151" fmla="*/ 598736 h 1285723"/>
              <a:gd name="connsiteX152" fmla="*/ 436021 w 971704"/>
              <a:gd name="connsiteY152" fmla="*/ 608261 h 1285723"/>
              <a:gd name="connsiteX153" fmla="*/ 450309 w 971704"/>
              <a:gd name="connsiteY153" fmla="*/ 620167 h 1285723"/>
              <a:gd name="connsiteX154" fmla="*/ 464596 w 971704"/>
              <a:gd name="connsiteY154" fmla="*/ 634455 h 1285723"/>
              <a:gd name="connsiteX155" fmla="*/ 474121 w 971704"/>
              <a:gd name="connsiteY155" fmla="*/ 646361 h 1285723"/>
              <a:gd name="connsiteX156" fmla="*/ 481265 w 971704"/>
              <a:gd name="connsiteY156" fmla="*/ 648742 h 1285723"/>
              <a:gd name="connsiteX157" fmla="*/ 497934 w 971704"/>
              <a:gd name="connsiteY157" fmla="*/ 655886 h 1285723"/>
              <a:gd name="connsiteX158" fmla="*/ 524127 w 971704"/>
              <a:gd name="connsiteY158" fmla="*/ 663030 h 1285723"/>
              <a:gd name="connsiteX159" fmla="*/ 545559 w 971704"/>
              <a:gd name="connsiteY159" fmla="*/ 667792 h 1285723"/>
              <a:gd name="connsiteX160" fmla="*/ 559846 w 971704"/>
              <a:gd name="connsiteY160" fmla="*/ 670174 h 1285723"/>
              <a:gd name="connsiteX161" fmla="*/ 566990 w 971704"/>
              <a:gd name="connsiteY161" fmla="*/ 672555 h 1285723"/>
              <a:gd name="connsiteX162" fmla="*/ 581277 w 971704"/>
              <a:gd name="connsiteY162" fmla="*/ 674936 h 1285723"/>
              <a:gd name="connsiteX163" fmla="*/ 590802 w 971704"/>
              <a:gd name="connsiteY163" fmla="*/ 677317 h 1285723"/>
              <a:gd name="connsiteX164" fmla="*/ 714627 w 971704"/>
              <a:gd name="connsiteY164" fmla="*/ 674936 h 1285723"/>
              <a:gd name="connsiteX165" fmla="*/ 731296 w 971704"/>
              <a:gd name="connsiteY165" fmla="*/ 670174 h 1285723"/>
              <a:gd name="connsiteX166" fmla="*/ 740821 w 971704"/>
              <a:gd name="connsiteY166" fmla="*/ 667792 h 1285723"/>
              <a:gd name="connsiteX167" fmla="*/ 752727 w 971704"/>
              <a:gd name="connsiteY167" fmla="*/ 660649 h 1285723"/>
              <a:gd name="connsiteX168" fmla="*/ 767015 w 971704"/>
              <a:gd name="connsiteY168" fmla="*/ 643980 h 1285723"/>
              <a:gd name="connsiteX169" fmla="*/ 769396 w 971704"/>
              <a:gd name="connsiteY169" fmla="*/ 634455 h 1285723"/>
              <a:gd name="connsiteX170" fmla="*/ 778921 w 971704"/>
              <a:gd name="connsiteY170" fmla="*/ 617786 h 1285723"/>
              <a:gd name="connsiteX171" fmla="*/ 783684 w 971704"/>
              <a:gd name="connsiteY171" fmla="*/ 589211 h 1285723"/>
              <a:gd name="connsiteX172" fmla="*/ 793209 w 971704"/>
              <a:gd name="connsiteY172" fmla="*/ 553492 h 1285723"/>
              <a:gd name="connsiteX173" fmla="*/ 788446 w 971704"/>
              <a:gd name="connsiteY173" fmla="*/ 491580 h 1285723"/>
              <a:gd name="connsiteX174" fmla="*/ 783684 w 971704"/>
              <a:gd name="connsiteY174" fmla="*/ 474911 h 1285723"/>
              <a:gd name="connsiteX175" fmla="*/ 776540 w 971704"/>
              <a:gd name="connsiteY175" fmla="*/ 451099 h 1285723"/>
              <a:gd name="connsiteX176" fmla="*/ 774159 w 971704"/>
              <a:gd name="connsiteY176" fmla="*/ 436811 h 1285723"/>
              <a:gd name="connsiteX177" fmla="*/ 769396 w 971704"/>
              <a:gd name="connsiteY177" fmla="*/ 429667 h 1285723"/>
              <a:gd name="connsiteX178" fmla="*/ 764634 w 971704"/>
              <a:gd name="connsiteY178" fmla="*/ 417761 h 1285723"/>
              <a:gd name="connsiteX179" fmla="*/ 762252 w 971704"/>
              <a:gd name="connsiteY179" fmla="*/ 410617 h 1285723"/>
              <a:gd name="connsiteX180" fmla="*/ 752727 w 971704"/>
              <a:gd name="connsiteY180" fmla="*/ 396330 h 1285723"/>
              <a:gd name="connsiteX181" fmla="*/ 750346 w 971704"/>
              <a:gd name="connsiteY181" fmla="*/ 389186 h 1285723"/>
              <a:gd name="connsiteX182" fmla="*/ 743202 w 971704"/>
              <a:gd name="connsiteY182" fmla="*/ 379661 h 1285723"/>
              <a:gd name="connsiteX183" fmla="*/ 740821 w 971704"/>
              <a:gd name="connsiteY183" fmla="*/ 367755 h 1285723"/>
              <a:gd name="connsiteX184" fmla="*/ 731296 w 971704"/>
              <a:gd name="connsiteY184" fmla="*/ 346324 h 1285723"/>
              <a:gd name="connsiteX185" fmla="*/ 728915 w 971704"/>
              <a:gd name="connsiteY185" fmla="*/ 336799 h 1285723"/>
              <a:gd name="connsiteX186" fmla="*/ 724152 w 971704"/>
              <a:gd name="connsiteY186" fmla="*/ 322511 h 1285723"/>
              <a:gd name="connsiteX187" fmla="*/ 712246 w 971704"/>
              <a:gd name="connsiteY187" fmla="*/ 282030 h 1285723"/>
              <a:gd name="connsiteX188" fmla="*/ 707484 w 971704"/>
              <a:gd name="connsiteY188" fmla="*/ 270124 h 1285723"/>
              <a:gd name="connsiteX189" fmla="*/ 702721 w 971704"/>
              <a:gd name="connsiteY189" fmla="*/ 262980 h 1285723"/>
              <a:gd name="connsiteX190" fmla="*/ 697959 w 971704"/>
              <a:gd name="connsiteY190" fmla="*/ 239167 h 1285723"/>
              <a:gd name="connsiteX191" fmla="*/ 693196 w 971704"/>
              <a:gd name="connsiteY191" fmla="*/ 227261 h 1285723"/>
              <a:gd name="connsiteX192" fmla="*/ 690815 w 971704"/>
              <a:gd name="connsiteY192" fmla="*/ 220117 h 1285723"/>
              <a:gd name="connsiteX193" fmla="*/ 686052 w 971704"/>
              <a:gd name="connsiteY193" fmla="*/ 182017 h 1285723"/>
              <a:gd name="connsiteX194" fmla="*/ 681290 w 971704"/>
              <a:gd name="connsiteY194" fmla="*/ 160586 h 1285723"/>
              <a:gd name="connsiteX195" fmla="*/ 683671 w 971704"/>
              <a:gd name="connsiteY195" fmla="*/ 74861 h 1285723"/>
              <a:gd name="connsiteX196" fmla="*/ 688434 w 971704"/>
              <a:gd name="connsiteY196" fmla="*/ 55811 h 1285723"/>
              <a:gd name="connsiteX197" fmla="*/ 697959 w 971704"/>
              <a:gd name="connsiteY197" fmla="*/ 43905 h 1285723"/>
              <a:gd name="connsiteX198" fmla="*/ 714627 w 971704"/>
              <a:gd name="connsiteY198" fmla="*/ 27236 h 1285723"/>
              <a:gd name="connsiteX199" fmla="*/ 733677 w 971704"/>
              <a:gd name="connsiteY199" fmla="*/ 20092 h 1285723"/>
              <a:gd name="connsiteX200" fmla="*/ 838452 w 971704"/>
              <a:gd name="connsiteY200" fmla="*/ 22474 h 1285723"/>
              <a:gd name="connsiteX201" fmla="*/ 857502 w 971704"/>
              <a:gd name="connsiteY201" fmla="*/ 31999 h 1285723"/>
              <a:gd name="connsiteX202" fmla="*/ 890840 w 971704"/>
              <a:gd name="connsiteY202" fmla="*/ 46286 h 1285723"/>
              <a:gd name="connsiteX203" fmla="*/ 897984 w 971704"/>
              <a:gd name="connsiteY203" fmla="*/ 51049 h 1285723"/>
              <a:gd name="connsiteX204" fmla="*/ 924177 w 971704"/>
              <a:gd name="connsiteY204" fmla="*/ 58192 h 1285723"/>
              <a:gd name="connsiteX205" fmla="*/ 928940 w 971704"/>
              <a:gd name="connsiteY205" fmla="*/ 43905 h 1285723"/>
              <a:gd name="connsiteX206" fmla="*/ 930219 w 971704"/>
              <a:gd name="connsiteY206" fmla="*/ 9229 h 1285723"/>
              <a:gd name="connsiteX207" fmla="*/ 931154 w 971704"/>
              <a:gd name="connsiteY207" fmla="*/ 0 h 128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Lst>
            <a:rect l="l" t="t" r="r" b="b"/>
            <a:pathLst>
              <a:path w="971704" h="1285723">
                <a:moveTo>
                  <a:pt x="931154" y="0"/>
                </a:moveTo>
                <a:lnTo>
                  <a:pt x="936779" y="28125"/>
                </a:lnTo>
                <a:cubicBezTo>
                  <a:pt x="938092" y="34689"/>
                  <a:pt x="941206" y="40764"/>
                  <a:pt x="943129" y="47175"/>
                </a:cubicBezTo>
                <a:cubicBezTo>
                  <a:pt x="944383" y="51355"/>
                  <a:pt x="945500" y="55586"/>
                  <a:pt x="946304" y="59875"/>
                </a:cubicBezTo>
                <a:cubicBezTo>
                  <a:pt x="948677" y="72530"/>
                  <a:pt x="950537" y="85275"/>
                  <a:pt x="952654" y="97975"/>
                </a:cubicBezTo>
                <a:cubicBezTo>
                  <a:pt x="954771" y="103267"/>
                  <a:pt x="956689" y="108642"/>
                  <a:pt x="959004" y="113850"/>
                </a:cubicBezTo>
                <a:cubicBezTo>
                  <a:pt x="960926" y="118175"/>
                  <a:pt x="963857" y="122060"/>
                  <a:pt x="965354" y="126550"/>
                </a:cubicBezTo>
                <a:cubicBezTo>
                  <a:pt x="968114" y="134829"/>
                  <a:pt x="969587" y="143483"/>
                  <a:pt x="971704" y="151950"/>
                </a:cubicBezTo>
                <a:cubicBezTo>
                  <a:pt x="946047" y="169055"/>
                  <a:pt x="967770" y="150913"/>
                  <a:pt x="959004" y="212275"/>
                </a:cubicBezTo>
                <a:cubicBezTo>
                  <a:pt x="958335" y="216960"/>
                  <a:pt x="954576" y="220650"/>
                  <a:pt x="952654" y="224975"/>
                </a:cubicBezTo>
                <a:cubicBezTo>
                  <a:pt x="950339" y="230183"/>
                  <a:pt x="948421" y="235558"/>
                  <a:pt x="946304" y="240850"/>
                </a:cubicBezTo>
                <a:cubicBezTo>
                  <a:pt x="943129" y="242967"/>
                  <a:pt x="938672" y="243887"/>
                  <a:pt x="936779" y="247200"/>
                </a:cubicBezTo>
                <a:cubicBezTo>
                  <a:pt x="934102" y="251885"/>
                  <a:pt x="934913" y="257840"/>
                  <a:pt x="933604" y="263075"/>
                </a:cubicBezTo>
                <a:cubicBezTo>
                  <a:pt x="932792" y="266322"/>
                  <a:pt x="931310" y="269371"/>
                  <a:pt x="930429" y="272600"/>
                </a:cubicBezTo>
                <a:cubicBezTo>
                  <a:pt x="928133" y="281020"/>
                  <a:pt x="926839" y="289721"/>
                  <a:pt x="924079" y="298000"/>
                </a:cubicBezTo>
                <a:cubicBezTo>
                  <a:pt x="922582" y="302490"/>
                  <a:pt x="919226" y="306210"/>
                  <a:pt x="917729" y="310700"/>
                </a:cubicBezTo>
                <a:cubicBezTo>
                  <a:pt x="916022" y="315820"/>
                  <a:pt x="915863" y="321340"/>
                  <a:pt x="914554" y="326575"/>
                </a:cubicBezTo>
                <a:cubicBezTo>
                  <a:pt x="907450" y="354992"/>
                  <a:pt x="909698" y="341703"/>
                  <a:pt x="901854" y="367850"/>
                </a:cubicBezTo>
                <a:cubicBezTo>
                  <a:pt x="900600" y="372030"/>
                  <a:pt x="899933" y="376370"/>
                  <a:pt x="898679" y="380550"/>
                </a:cubicBezTo>
                <a:cubicBezTo>
                  <a:pt x="896756" y="386961"/>
                  <a:pt x="894252" y="393189"/>
                  <a:pt x="892329" y="399600"/>
                </a:cubicBezTo>
                <a:cubicBezTo>
                  <a:pt x="891075" y="403780"/>
                  <a:pt x="890686" y="408214"/>
                  <a:pt x="889154" y="412300"/>
                </a:cubicBezTo>
                <a:cubicBezTo>
                  <a:pt x="887492" y="416732"/>
                  <a:pt x="884421" y="420552"/>
                  <a:pt x="882804" y="425000"/>
                </a:cubicBezTo>
                <a:cubicBezTo>
                  <a:pt x="880171" y="432241"/>
                  <a:pt x="878668" y="439845"/>
                  <a:pt x="876454" y="447225"/>
                </a:cubicBezTo>
                <a:cubicBezTo>
                  <a:pt x="875492" y="450431"/>
                  <a:pt x="873752" y="453437"/>
                  <a:pt x="873279" y="456750"/>
                </a:cubicBezTo>
                <a:cubicBezTo>
                  <a:pt x="870568" y="475725"/>
                  <a:pt x="869046" y="494850"/>
                  <a:pt x="866929" y="513900"/>
                </a:cubicBezTo>
                <a:cubicBezTo>
                  <a:pt x="866929" y="513900"/>
                  <a:pt x="860357" y="532879"/>
                  <a:pt x="857404" y="542475"/>
                </a:cubicBezTo>
                <a:cubicBezTo>
                  <a:pt x="856121" y="546646"/>
                  <a:pt x="855428" y="550979"/>
                  <a:pt x="854229" y="555175"/>
                </a:cubicBezTo>
                <a:cubicBezTo>
                  <a:pt x="853310" y="558393"/>
                  <a:pt x="851866" y="561453"/>
                  <a:pt x="851054" y="564700"/>
                </a:cubicBezTo>
                <a:cubicBezTo>
                  <a:pt x="849745" y="569935"/>
                  <a:pt x="849299" y="575369"/>
                  <a:pt x="847879" y="580575"/>
                </a:cubicBezTo>
                <a:cubicBezTo>
                  <a:pt x="844485" y="593019"/>
                  <a:pt x="841374" y="601484"/>
                  <a:pt x="835179" y="612325"/>
                </a:cubicBezTo>
                <a:cubicBezTo>
                  <a:pt x="833286" y="615638"/>
                  <a:pt x="830536" y="618437"/>
                  <a:pt x="828829" y="621850"/>
                </a:cubicBezTo>
                <a:cubicBezTo>
                  <a:pt x="825771" y="627965"/>
                  <a:pt x="824514" y="637971"/>
                  <a:pt x="822479" y="644075"/>
                </a:cubicBezTo>
                <a:cubicBezTo>
                  <a:pt x="820677" y="649482"/>
                  <a:pt x="818678" y="654852"/>
                  <a:pt x="816129" y="659950"/>
                </a:cubicBezTo>
                <a:cubicBezTo>
                  <a:pt x="814422" y="663363"/>
                  <a:pt x="811672" y="666162"/>
                  <a:pt x="809779" y="669475"/>
                </a:cubicBezTo>
                <a:cubicBezTo>
                  <a:pt x="803846" y="679857"/>
                  <a:pt x="801615" y="686710"/>
                  <a:pt x="797079" y="698050"/>
                </a:cubicBezTo>
                <a:cubicBezTo>
                  <a:pt x="793904" y="701225"/>
                  <a:pt x="790045" y="703839"/>
                  <a:pt x="787554" y="707575"/>
                </a:cubicBezTo>
                <a:cubicBezTo>
                  <a:pt x="785698" y="710360"/>
                  <a:pt x="785876" y="714107"/>
                  <a:pt x="784379" y="717100"/>
                </a:cubicBezTo>
                <a:cubicBezTo>
                  <a:pt x="781619" y="722620"/>
                  <a:pt x="778557" y="728038"/>
                  <a:pt x="774854" y="732975"/>
                </a:cubicBezTo>
                <a:cubicBezTo>
                  <a:pt x="760584" y="752001"/>
                  <a:pt x="768522" y="732922"/>
                  <a:pt x="762154" y="752025"/>
                </a:cubicBezTo>
                <a:cubicBezTo>
                  <a:pt x="740317" y="781141"/>
                  <a:pt x="766236" y="747830"/>
                  <a:pt x="739929" y="777425"/>
                </a:cubicBezTo>
                <a:cubicBezTo>
                  <a:pt x="731481" y="786929"/>
                  <a:pt x="720830" y="801548"/>
                  <a:pt x="714529" y="812350"/>
                </a:cubicBezTo>
                <a:cubicBezTo>
                  <a:pt x="695341" y="845243"/>
                  <a:pt x="711465" y="818403"/>
                  <a:pt x="701829" y="844100"/>
                </a:cubicBezTo>
                <a:cubicBezTo>
                  <a:pt x="700167" y="848532"/>
                  <a:pt x="697596" y="852567"/>
                  <a:pt x="695479" y="856800"/>
                </a:cubicBezTo>
                <a:cubicBezTo>
                  <a:pt x="692486" y="862787"/>
                  <a:pt x="691416" y="869560"/>
                  <a:pt x="689129" y="875850"/>
                </a:cubicBezTo>
                <a:cubicBezTo>
                  <a:pt x="687181" y="881206"/>
                  <a:pt x="683668" y="886095"/>
                  <a:pt x="682779" y="891725"/>
                </a:cubicBezTo>
                <a:cubicBezTo>
                  <a:pt x="680462" y="906398"/>
                  <a:pt x="679604" y="921321"/>
                  <a:pt x="679604" y="936175"/>
                </a:cubicBezTo>
                <a:cubicBezTo>
                  <a:pt x="679604" y="941571"/>
                  <a:pt x="682395" y="946667"/>
                  <a:pt x="682779" y="952050"/>
                </a:cubicBezTo>
                <a:cubicBezTo>
                  <a:pt x="684515" y="976353"/>
                  <a:pt x="684896" y="1000733"/>
                  <a:pt x="685954" y="1025075"/>
                </a:cubicBezTo>
                <a:cubicBezTo>
                  <a:pt x="683315" y="1035630"/>
                  <a:pt x="680846" y="1046887"/>
                  <a:pt x="676429" y="1056825"/>
                </a:cubicBezTo>
                <a:cubicBezTo>
                  <a:pt x="674879" y="1060312"/>
                  <a:pt x="671972" y="1063037"/>
                  <a:pt x="670079" y="1066350"/>
                </a:cubicBezTo>
                <a:cubicBezTo>
                  <a:pt x="664146" y="1076732"/>
                  <a:pt x="661915" y="1083585"/>
                  <a:pt x="657379" y="1094925"/>
                </a:cubicBezTo>
                <a:cubicBezTo>
                  <a:pt x="648154" y="1117989"/>
                  <a:pt x="648534" y="1126789"/>
                  <a:pt x="638329" y="1148900"/>
                </a:cubicBezTo>
                <a:cubicBezTo>
                  <a:pt x="635743" y="1154503"/>
                  <a:pt x="632075" y="1159542"/>
                  <a:pt x="628804" y="1164775"/>
                </a:cubicBezTo>
                <a:cubicBezTo>
                  <a:pt x="616980" y="1183694"/>
                  <a:pt x="628663" y="1164944"/>
                  <a:pt x="612929" y="1183825"/>
                </a:cubicBezTo>
                <a:cubicBezTo>
                  <a:pt x="610486" y="1186756"/>
                  <a:pt x="608696" y="1190175"/>
                  <a:pt x="606579" y="1193350"/>
                </a:cubicBezTo>
                <a:cubicBezTo>
                  <a:pt x="599886" y="1203390"/>
                  <a:pt x="591594" y="1212272"/>
                  <a:pt x="584354" y="1221925"/>
                </a:cubicBezTo>
                <a:cubicBezTo>
                  <a:pt x="582064" y="1224978"/>
                  <a:pt x="580121" y="1228275"/>
                  <a:pt x="578004" y="1231450"/>
                </a:cubicBezTo>
                <a:cubicBezTo>
                  <a:pt x="562910" y="1241513"/>
                  <a:pt x="572099" y="1236593"/>
                  <a:pt x="549429" y="1244150"/>
                </a:cubicBezTo>
                <a:cubicBezTo>
                  <a:pt x="516628" y="1247132"/>
                  <a:pt x="522191" y="1242349"/>
                  <a:pt x="501804" y="1253675"/>
                </a:cubicBezTo>
                <a:cubicBezTo>
                  <a:pt x="496409" y="1256672"/>
                  <a:pt x="490293" y="1258836"/>
                  <a:pt x="485929" y="1263200"/>
                </a:cubicBezTo>
                <a:cubicBezTo>
                  <a:pt x="480533" y="1268596"/>
                  <a:pt x="480598" y="1280266"/>
                  <a:pt x="473229" y="1282250"/>
                </a:cubicBezTo>
                <a:cubicBezTo>
                  <a:pt x="450723" y="1288309"/>
                  <a:pt x="426662" y="1284367"/>
                  <a:pt x="403379" y="1285425"/>
                </a:cubicBezTo>
                <a:lnTo>
                  <a:pt x="393854" y="1282250"/>
                </a:lnTo>
                <a:cubicBezTo>
                  <a:pt x="385575" y="1279490"/>
                  <a:pt x="376795" y="1278467"/>
                  <a:pt x="368454" y="1275900"/>
                </a:cubicBezTo>
                <a:cubicBezTo>
                  <a:pt x="363007" y="1274224"/>
                  <a:pt x="358038" y="1271188"/>
                  <a:pt x="352579" y="1269550"/>
                </a:cubicBezTo>
                <a:cubicBezTo>
                  <a:pt x="323579" y="1260850"/>
                  <a:pt x="349325" y="1273851"/>
                  <a:pt x="311304" y="1260025"/>
                </a:cubicBezTo>
                <a:cubicBezTo>
                  <a:pt x="301525" y="1256469"/>
                  <a:pt x="297060" y="1246779"/>
                  <a:pt x="289079" y="1240975"/>
                </a:cubicBezTo>
                <a:cubicBezTo>
                  <a:pt x="265866" y="1224093"/>
                  <a:pt x="262373" y="1227460"/>
                  <a:pt x="231929" y="1221925"/>
                </a:cubicBezTo>
                <a:cubicBezTo>
                  <a:pt x="188375" y="1239346"/>
                  <a:pt x="243106" y="1218572"/>
                  <a:pt x="200179" y="1231450"/>
                </a:cubicBezTo>
                <a:cubicBezTo>
                  <a:pt x="194720" y="1233088"/>
                  <a:pt x="189946" y="1236994"/>
                  <a:pt x="184304" y="1237800"/>
                </a:cubicBezTo>
                <a:cubicBezTo>
                  <a:pt x="167508" y="1240199"/>
                  <a:pt x="150437" y="1239917"/>
                  <a:pt x="133504" y="1240975"/>
                </a:cubicBezTo>
                <a:cubicBezTo>
                  <a:pt x="129206" y="1240259"/>
                  <a:pt x="107782" y="1237208"/>
                  <a:pt x="101754" y="1234625"/>
                </a:cubicBezTo>
                <a:cubicBezTo>
                  <a:pt x="98247" y="1233122"/>
                  <a:pt x="92977" y="1232017"/>
                  <a:pt x="92229" y="1228275"/>
                </a:cubicBezTo>
                <a:cubicBezTo>
                  <a:pt x="88487" y="1209566"/>
                  <a:pt x="90575" y="1190144"/>
                  <a:pt x="89054" y="1171125"/>
                </a:cubicBezTo>
                <a:cubicBezTo>
                  <a:pt x="88457" y="1163665"/>
                  <a:pt x="86937" y="1156308"/>
                  <a:pt x="85879" y="1148900"/>
                </a:cubicBezTo>
                <a:cubicBezTo>
                  <a:pt x="83762" y="1145725"/>
                  <a:pt x="81236" y="1142788"/>
                  <a:pt x="79529" y="1139375"/>
                </a:cubicBezTo>
                <a:cubicBezTo>
                  <a:pt x="75900" y="1132117"/>
                  <a:pt x="74990" y="1121221"/>
                  <a:pt x="73179" y="1113975"/>
                </a:cubicBezTo>
                <a:cubicBezTo>
                  <a:pt x="72367" y="1110728"/>
                  <a:pt x="71322" y="1107526"/>
                  <a:pt x="70004" y="1104450"/>
                </a:cubicBezTo>
                <a:cubicBezTo>
                  <a:pt x="68140" y="1100100"/>
                  <a:pt x="66162" y="1095764"/>
                  <a:pt x="63654" y="1091750"/>
                </a:cubicBezTo>
                <a:cubicBezTo>
                  <a:pt x="60849" y="1087263"/>
                  <a:pt x="56496" y="1083783"/>
                  <a:pt x="54129" y="1079050"/>
                </a:cubicBezTo>
                <a:cubicBezTo>
                  <a:pt x="52178" y="1075147"/>
                  <a:pt x="52334" y="1070490"/>
                  <a:pt x="50954" y="1066350"/>
                </a:cubicBezTo>
                <a:cubicBezTo>
                  <a:pt x="49152" y="1060943"/>
                  <a:pt x="46919" y="1055683"/>
                  <a:pt x="44604" y="1050475"/>
                </a:cubicBezTo>
                <a:cubicBezTo>
                  <a:pt x="42682" y="1046150"/>
                  <a:pt x="41005" y="1041626"/>
                  <a:pt x="38254" y="1037775"/>
                </a:cubicBezTo>
                <a:cubicBezTo>
                  <a:pt x="35644" y="1034121"/>
                  <a:pt x="30910" y="1032175"/>
                  <a:pt x="28729" y="1028250"/>
                </a:cubicBezTo>
                <a:cubicBezTo>
                  <a:pt x="22024" y="1016181"/>
                  <a:pt x="21077" y="1000084"/>
                  <a:pt x="19204" y="986975"/>
                </a:cubicBezTo>
                <a:cubicBezTo>
                  <a:pt x="18146" y="983800"/>
                  <a:pt x="16948" y="980668"/>
                  <a:pt x="16029" y="977450"/>
                </a:cubicBezTo>
                <a:cubicBezTo>
                  <a:pt x="13727" y="969394"/>
                  <a:pt x="12942" y="962838"/>
                  <a:pt x="9679" y="955225"/>
                </a:cubicBezTo>
                <a:cubicBezTo>
                  <a:pt x="5619" y="945751"/>
                  <a:pt x="-1105" y="937984"/>
                  <a:pt x="154" y="926650"/>
                </a:cubicBezTo>
                <a:cubicBezTo>
                  <a:pt x="677" y="921946"/>
                  <a:pt x="4387" y="918183"/>
                  <a:pt x="6504" y="913950"/>
                </a:cubicBezTo>
                <a:cubicBezTo>
                  <a:pt x="10737" y="910775"/>
                  <a:pt x="15462" y="908167"/>
                  <a:pt x="19204" y="904425"/>
                </a:cubicBezTo>
                <a:cubicBezTo>
                  <a:pt x="38402" y="885227"/>
                  <a:pt x="7908" y="904959"/>
                  <a:pt x="38254" y="882200"/>
                </a:cubicBezTo>
                <a:cubicBezTo>
                  <a:pt x="61296" y="864919"/>
                  <a:pt x="43873" y="885907"/>
                  <a:pt x="54221" y="878844"/>
                </a:cubicBezTo>
                <a:lnTo>
                  <a:pt x="55326" y="877970"/>
                </a:lnTo>
                <a:lnTo>
                  <a:pt x="55717" y="879819"/>
                </a:lnTo>
                <a:cubicBezTo>
                  <a:pt x="57423" y="898013"/>
                  <a:pt x="54771" y="916620"/>
                  <a:pt x="58098" y="934588"/>
                </a:cubicBezTo>
                <a:cubicBezTo>
                  <a:pt x="58916" y="939003"/>
                  <a:pt x="64244" y="941156"/>
                  <a:pt x="67623" y="944113"/>
                </a:cubicBezTo>
                <a:cubicBezTo>
                  <a:pt x="76493" y="951874"/>
                  <a:pt x="75068" y="950562"/>
                  <a:pt x="84292" y="953638"/>
                </a:cubicBezTo>
                <a:cubicBezTo>
                  <a:pt x="172871" y="942835"/>
                  <a:pt x="166352" y="967459"/>
                  <a:pt x="196210" y="922681"/>
                </a:cubicBezTo>
                <a:lnTo>
                  <a:pt x="200973" y="915538"/>
                </a:lnTo>
                <a:cubicBezTo>
                  <a:pt x="201767" y="912363"/>
                  <a:pt x="202414" y="909148"/>
                  <a:pt x="203354" y="906013"/>
                </a:cubicBezTo>
                <a:cubicBezTo>
                  <a:pt x="204797" y="901204"/>
                  <a:pt x="206900" y="896595"/>
                  <a:pt x="208117" y="891725"/>
                </a:cubicBezTo>
                <a:cubicBezTo>
                  <a:pt x="208911" y="888550"/>
                  <a:pt x="209209" y="885208"/>
                  <a:pt x="210498" y="882200"/>
                </a:cubicBezTo>
                <a:cubicBezTo>
                  <a:pt x="211625" y="879569"/>
                  <a:pt x="213359" y="877195"/>
                  <a:pt x="215260" y="875056"/>
                </a:cubicBezTo>
                <a:cubicBezTo>
                  <a:pt x="233019" y="855078"/>
                  <a:pt x="224079" y="864694"/>
                  <a:pt x="246217" y="853625"/>
                </a:cubicBezTo>
                <a:cubicBezTo>
                  <a:pt x="264685" y="844391"/>
                  <a:pt x="242543" y="852470"/>
                  <a:pt x="260504" y="846481"/>
                </a:cubicBezTo>
                <a:cubicBezTo>
                  <a:pt x="268345" y="838641"/>
                  <a:pt x="271476" y="836445"/>
                  <a:pt x="277173" y="825050"/>
                </a:cubicBezTo>
                <a:cubicBezTo>
                  <a:pt x="278637" y="822123"/>
                  <a:pt x="278405" y="818589"/>
                  <a:pt x="279554" y="815525"/>
                </a:cubicBezTo>
                <a:cubicBezTo>
                  <a:pt x="283616" y="804693"/>
                  <a:pt x="285234" y="805083"/>
                  <a:pt x="293842" y="796475"/>
                </a:cubicBezTo>
                <a:cubicBezTo>
                  <a:pt x="292254" y="775838"/>
                  <a:pt x="293030" y="754881"/>
                  <a:pt x="289079" y="734563"/>
                </a:cubicBezTo>
                <a:cubicBezTo>
                  <a:pt x="287385" y="725852"/>
                  <a:pt x="279979" y="719169"/>
                  <a:pt x="277173" y="710750"/>
                </a:cubicBezTo>
                <a:cubicBezTo>
                  <a:pt x="276379" y="708369"/>
                  <a:pt x="276360" y="705566"/>
                  <a:pt x="274792" y="703606"/>
                </a:cubicBezTo>
                <a:cubicBezTo>
                  <a:pt x="269883" y="697470"/>
                  <a:pt x="258123" y="686938"/>
                  <a:pt x="258123" y="686938"/>
                </a:cubicBezTo>
                <a:cubicBezTo>
                  <a:pt x="255399" y="678764"/>
                  <a:pt x="255807" y="677478"/>
                  <a:pt x="248598" y="670269"/>
                </a:cubicBezTo>
                <a:cubicBezTo>
                  <a:pt x="245792" y="667463"/>
                  <a:pt x="242086" y="665708"/>
                  <a:pt x="239073" y="663125"/>
                </a:cubicBezTo>
                <a:cubicBezTo>
                  <a:pt x="236516" y="660933"/>
                  <a:pt x="234894" y="657578"/>
                  <a:pt x="231929" y="655981"/>
                </a:cubicBezTo>
                <a:cubicBezTo>
                  <a:pt x="224402" y="651928"/>
                  <a:pt x="208117" y="646456"/>
                  <a:pt x="208117" y="646456"/>
                </a:cubicBezTo>
                <a:cubicBezTo>
                  <a:pt x="200179" y="647250"/>
                  <a:pt x="192077" y="647044"/>
                  <a:pt x="184304" y="648838"/>
                </a:cubicBezTo>
                <a:cubicBezTo>
                  <a:pt x="181515" y="649482"/>
                  <a:pt x="179720" y="652320"/>
                  <a:pt x="177160" y="653600"/>
                </a:cubicBezTo>
                <a:cubicBezTo>
                  <a:pt x="174915" y="654722"/>
                  <a:pt x="172398" y="655187"/>
                  <a:pt x="170017" y="655981"/>
                </a:cubicBezTo>
                <a:cubicBezTo>
                  <a:pt x="164164" y="659883"/>
                  <a:pt x="164682" y="660611"/>
                  <a:pt x="154053" y="669773"/>
                </a:cubicBezTo>
                <a:lnTo>
                  <a:pt x="148164" y="674644"/>
                </a:lnTo>
                <a:lnTo>
                  <a:pt x="149379" y="634550"/>
                </a:lnTo>
                <a:cubicBezTo>
                  <a:pt x="145146" y="630317"/>
                  <a:pt x="140656" y="626325"/>
                  <a:pt x="136679" y="621850"/>
                </a:cubicBezTo>
                <a:cubicBezTo>
                  <a:pt x="131793" y="616353"/>
                  <a:pt x="121996" y="604092"/>
                  <a:pt x="117629" y="596450"/>
                </a:cubicBezTo>
                <a:cubicBezTo>
                  <a:pt x="115281" y="592341"/>
                  <a:pt x="113396" y="587983"/>
                  <a:pt x="111279" y="583750"/>
                </a:cubicBezTo>
                <a:cubicBezTo>
                  <a:pt x="108104" y="582692"/>
                  <a:pt x="104812" y="581934"/>
                  <a:pt x="101754" y="580575"/>
                </a:cubicBezTo>
                <a:cubicBezTo>
                  <a:pt x="79787" y="570812"/>
                  <a:pt x="76804" y="567117"/>
                  <a:pt x="54129" y="552000"/>
                </a:cubicBezTo>
                <a:cubicBezTo>
                  <a:pt x="55187" y="548825"/>
                  <a:pt x="56385" y="545693"/>
                  <a:pt x="57304" y="542475"/>
                </a:cubicBezTo>
                <a:cubicBezTo>
                  <a:pt x="58503" y="538279"/>
                  <a:pt x="58858" y="533827"/>
                  <a:pt x="60479" y="529775"/>
                </a:cubicBezTo>
                <a:cubicBezTo>
                  <a:pt x="63116" y="523183"/>
                  <a:pt x="67002" y="517158"/>
                  <a:pt x="70004" y="510725"/>
                </a:cubicBezTo>
                <a:cubicBezTo>
                  <a:pt x="74412" y="501280"/>
                  <a:pt x="78471" y="491675"/>
                  <a:pt x="82704" y="482150"/>
                </a:cubicBezTo>
                <a:cubicBezTo>
                  <a:pt x="129501" y="477470"/>
                  <a:pt x="99590" y="482816"/>
                  <a:pt x="143029" y="469450"/>
                </a:cubicBezTo>
                <a:cubicBezTo>
                  <a:pt x="147200" y="468167"/>
                  <a:pt x="151826" y="468226"/>
                  <a:pt x="155729" y="466275"/>
                </a:cubicBezTo>
                <a:cubicBezTo>
                  <a:pt x="160462" y="463908"/>
                  <a:pt x="164196" y="459925"/>
                  <a:pt x="168429" y="456750"/>
                </a:cubicBezTo>
                <a:cubicBezTo>
                  <a:pt x="197562" y="447039"/>
                  <a:pt x="152211" y="463272"/>
                  <a:pt x="190654" y="444050"/>
                </a:cubicBezTo>
                <a:cubicBezTo>
                  <a:pt x="217102" y="430826"/>
                  <a:pt x="203837" y="446500"/>
                  <a:pt x="216054" y="428175"/>
                </a:cubicBezTo>
                <a:cubicBezTo>
                  <a:pt x="216054" y="428175"/>
                  <a:pt x="226673" y="421884"/>
                  <a:pt x="231929" y="418650"/>
                </a:cubicBezTo>
                <a:cubicBezTo>
                  <a:pt x="240432" y="413417"/>
                  <a:pt x="249602" y="409097"/>
                  <a:pt x="257329" y="402775"/>
                </a:cubicBezTo>
                <a:cubicBezTo>
                  <a:pt x="261425" y="399424"/>
                  <a:pt x="263112" y="393817"/>
                  <a:pt x="266854" y="390075"/>
                </a:cubicBezTo>
                <a:lnTo>
                  <a:pt x="275584" y="383527"/>
                </a:lnTo>
                <a:lnTo>
                  <a:pt x="278859" y="412999"/>
                </a:lnTo>
                <a:cubicBezTo>
                  <a:pt x="279394" y="415810"/>
                  <a:pt x="282341" y="417583"/>
                  <a:pt x="283621" y="420142"/>
                </a:cubicBezTo>
                <a:cubicBezTo>
                  <a:pt x="285533" y="423965"/>
                  <a:pt x="287032" y="427994"/>
                  <a:pt x="288384" y="432049"/>
                </a:cubicBezTo>
                <a:cubicBezTo>
                  <a:pt x="291018" y="439952"/>
                  <a:pt x="289960" y="444141"/>
                  <a:pt x="295527" y="451099"/>
                </a:cubicBezTo>
                <a:cubicBezTo>
                  <a:pt x="299734" y="456358"/>
                  <a:pt x="305052" y="460624"/>
                  <a:pt x="309815" y="465386"/>
                </a:cubicBezTo>
                <a:lnTo>
                  <a:pt x="324102" y="479674"/>
                </a:lnTo>
                <a:cubicBezTo>
                  <a:pt x="325690" y="482055"/>
                  <a:pt x="326940" y="484699"/>
                  <a:pt x="328865" y="486817"/>
                </a:cubicBezTo>
                <a:cubicBezTo>
                  <a:pt x="334906" y="493462"/>
                  <a:pt x="341565" y="499517"/>
                  <a:pt x="347915" y="505867"/>
                </a:cubicBezTo>
                <a:lnTo>
                  <a:pt x="355059" y="513011"/>
                </a:lnTo>
                <a:cubicBezTo>
                  <a:pt x="365972" y="556668"/>
                  <a:pt x="359633" y="525891"/>
                  <a:pt x="364584" y="563017"/>
                </a:cubicBezTo>
                <a:cubicBezTo>
                  <a:pt x="365222" y="567803"/>
                  <a:pt x="364196" y="573349"/>
                  <a:pt x="366965" y="577305"/>
                </a:cubicBezTo>
                <a:cubicBezTo>
                  <a:pt x="374200" y="587641"/>
                  <a:pt x="407300" y="595054"/>
                  <a:pt x="412209" y="598736"/>
                </a:cubicBezTo>
                <a:cubicBezTo>
                  <a:pt x="425596" y="608777"/>
                  <a:pt x="417819" y="605228"/>
                  <a:pt x="436021" y="608261"/>
                </a:cubicBezTo>
                <a:cubicBezTo>
                  <a:pt x="446931" y="624625"/>
                  <a:pt x="433043" y="606354"/>
                  <a:pt x="450309" y="620167"/>
                </a:cubicBezTo>
                <a:cubicBezTo>
                  <a:pt x="455568" y="624374"/>
                  <a:pt x="460389" y="629196"/>
                  <a:pt x="464596" y="634455"/>
                </a:cubicBezTo>
                <a:cubicBezTo>
                  <a:pt x="467771" y="638424"/>
                  <a:pt x="470262" y="643054"/>
                  <a:pt x="474121" y="646361"/>
                </a:cubicBezTo>
                <a:cubicBezTo>
                  <a:pt x="476027" y="647995"/>
                  <a:pt x="478934" y="647810"/>
                  <a:pt x="481265" y="648742"/>
                </a:cubicBezTo>
                <a:cubicBezTo>
                  <a:pt x="486878" y="650987"/>
                  <a:pt x="492292" y="653716"/>
                  <a:pt x="497934" y="655886"/>
                </a:cubicBezTo>
                <a:cubicBezTo>
                  <a:pt x="513195" y="661756"/>
                  <a:pt x="509609" y="659804"/>
                  <a:pt x="524127" y="663030"/>
                </a:cubicBezTo>
                <a:cubicBezTo>
                  <a:pt x="541344" y="666856"/>
                  <a:pt x="525786" y="664197"/>
                  <a:pt x="545559" y="667792"/>
                </a:cubicBezTo>
                <a:cubicBezTo>
                  <a:pt x="550309" y="668656"/>
                  <a:pt x="555133" y="669127"/>
                  <a:pt x="559846" y="670174"/>
                </a:cubicBezTo>
                <a:cubicBezTo>
                  <a:pt x="562296" y="670719"/>
                  <a:pt x="564540" y="672011"/>
                  <a:pt x="566990" y="672555"/>
                </a:cubicBezTo>
                <a:cubicBezTo>
                  <a:pt x="571703" y="673602"/>
                  <a:pt x="576543" y="673989"/>
                  <a:pt x="581277" y="674936"/>
                </a:cubicBezTo>
                <a:cubicBezTo>
                  <a:pt x="584486" y="675578"/>
                  <a:pt x="587627" y="676523"/>
                  <a:pt x="590802" y="677317"/>
                </a:cubicBezTo>
                <a:cubicBezTo>
                  <a:pt x="632077" y="676523"/>
                  <a:pt x="673398" y="677032"/>
                  <a:pt x="714627" y="674936"/>
                </a:cubicBezTo>
                <a:cubicBezTo>
                  <a:pt x="720398" y="674643"/>
                  <a:pt x="725721" y="671694"/>
                  <a:pt x="731296" y="670174"/>
                </a:cubicBezTo>
                <a:cubicBezTo>
                  <a:pt x="734453" y="669313"/>
                  <a:pt x="737646" y="668586"/>
                  <a:pt x="740821" y="667792"/>
                </a:cubicBezTo>
                <a:cubicBezTo>
                  <a:pt x="744790" y="665411"/>
                  <a:pt x="749074" y="663490"/>
                  <a:pt x="752727" y="660649"/>
                </a:cubicBezTo>
                <a:cubicBezTo>
                  <a:pt x="760722" y="654431"/>
                  <a:pt x="762027" y="651462"/>
                  <a:pt x="767015" y="643980"/>
                </a:cubicBezTo>
                <a:cubicBezTo>
                  <a:pt x="767809" y="640805"/>
                  <a:pt x="767932" y="637382"/>
                  <a:pt x="769396" y="634455"/>
                </a:cubicBezTo>
                <a:cubicBezTo>
                  <a:pt x="776137" y="620973"/>
                  <a:pt x="776493" y="629928"/>
                  <a:pt x="778921" y="617786"/>
                </a:cubicBezTo>
                <a:cubicBezTo>
                  <a:pt x="780815" y="608317"/>
                  <a:pt x="781790" y="598680"/>
                  <a:pt x="783684" y="589211"/>
                </a:cubicBezTo>
                <a:cubicBezTo>
                  <a:pt x="785741" y="578926"/>
                  <a:pt x="790273" y="563767"/>
                  <a:pt x="793209" y="553492"/>
                </a:cubicBezTo>
                <a:cubicBezTo>
                  <a:pt x="792618" y="542849"/>
                  <a:pt x="791642" y="507562"/>
                  <a:pt x="788446" y="491580"/>
                </a:cubicBezTo>
                <a:cubicBezTo>
                  <a:pt x="787313" y="485914"/>
                  <a:pt x="785204" y="480486"/>
                  <a:pt x="783684" y="474911"/>
                </a:cubicBezTo>
                <a:cubicBezTo>
                  <a:pt x="778290" y="455132"/>
                  <a:pt x="785089" y="476749"/>
                  <a:pt x="776540" y="451099"/>
                </a:cubicBezTo>
                <a:cubicBezTo>
                  <a:pt x="775746" y="446336"/>
                  <a:pt x="775686" y="441392"/>
                  <a:pt x="774159" y="436811"/>
                </a:cubicBezTo>
                <a:cubicBezTo>
                  <a:pt x="773254" y="434096"/>
                  <a:pt x="770676" y="432227"/>
                  <a:pt x="769396" y="429667"/>
                </a:cubicBezTo>
                <a:cubicBezTo>
                  <a:pt x="767484" y="425844"/>
                  <a:pt x="766135" y="421763"/>
                  <a:pt x="764634" y="417761"/>
                </a:cubicBezTo>
                <a:cubicBezTo>
                  <a:pt x="763753" y="415411"/>
                  <a:pt x="763471" y="412811"/>
                  <a:pt x="762252" y="410617"/>
                </a:cubicBezTo>
                <a:cubicBezTo>
                  <a:pt x="759472" y="405614"/>
                  <a:pt x="755902" y="401092"/>
                  <a:pt x="752727" y="396330"/>
                </a:cubicBezTo>
                <a:cubicBezTo>
                  <a:pt x="751933" y="393949"/>
                  <a:pt x="751591" y="391365"/>
                  <a:pt x="750346" y="389186"/>
                </a:cubicBezTo>
                <a:cubicBezTo>
                  <a:pt x="748377" y="385740"/>
                  <a:pt x="744814" y="383288"/>
                  <a:pt x="743202" y="379661"/>
                </a:cubicBezTo>
                <a:cubicBezTo>
                  <a:pt x="741558" y="375963"/>
                  <a:pt x="742182" y="371566"/>
                  <a:pt x="740821" y="367755"/>
                </a:cubicBezTo>
                <a:cubicBezTo>
                  <a:pt x="738192" y="360393"/>
                  <a:pt x="734102" y="353620"/>
                  <a:pt x="731296" y="346324"/>
                </a:cubicBezTo>
                <a:cubicBezTo>
                  <a:pt x="730121" y="343269"/>
                  <a:pt x="729855" y="339934"/>
                  <a:pt x="728915" y="336799"/>
                </a:cubicBezTo>
                <a:cubicBezTo>
                  <a:pt x="727472" y="331990"/>
                  <a:pt x="725369" y="327381"/>
                  <a:pt x="724152" y="322511"/>
                </a:cubicBezTo>
                <a:cubicBezTo>
                  <a:pt x="720231" y="306826"/>
                  <a:pt x="718391" y="297394"/>
                  <a:pt x="712246" y="282030"/>
                </a:cubicBezTo>
                <a:cubicBezTo>
                  <a:pt x="710659" y="278061"/>
                  <a:pt x="709396" y="273947"/>
                  <a:pt x="707484" y="270124"/>
                </a:cubicBezTo>
                <a:cubicBezTo>
                  <a:pt x="706204" y="267564"/>
                  <a:pt x="704309" y="265361"/>
                  <a:pt x="702721" y="262980"/>
                </a:cubicBezTo>
                <a:cubicBezTo>
                  <a:pt x="701549" y="255948"/>
                  <a:pt x="700327" y="246270"/>
                  <a:pt x="697959" y="239167"/>
                </a:cubicBezTo>
                <a:cubicBezTo>
                  <a:pt x="696607" y="235112"/>
                  <a:pt x="694697" y="231263"/>
                  <a:pt x="693196" y="227261"/>
                </a:cubicBezTo>
                <a:cubicBezTo>
                  <a:pt x="692315" y="224911"/>
                  <a:pt x="691609" y="222498"/>
                  <a:pt x="690815" y="220117"/>
                </a:cubicBezTo>
                <a:cubicBezTo>
                  <a:pt x="687259" y="180997"/>
                  <a:pt x="690527" y="206628"/>
                  <a:pt x="686052" y="182017"/>
                </a:cubicBezTo>
                <a:cubicBezTo>
                  <a:pt x="682698" y="163574"/>
                  <a:pt x="685489" y="173184"/>
                  <a:pt x="681290" y="160586"/>
                </a:cubicBezTo>
                <a:cubicBezTo>
                  <a:pt x="682084" y="132011"/>
                  <a:pt x="682278" y="103413"/>
                  <a:pt x="683671" y="74861"/>
                </a:cubicBezTo>
                <a:cubicBezTo>
                  <a:pt x="683751" y="73225"/>
                  <a:pt x="686504" y="58898"/>
                  <a:pt x="688434" y="55811"/>
                </a:cubicBezTo>
                <a:cubicBezTo>
                  <a:pt x="691128" y="51501"/>
                  <a:pt x="694525" y="47652"/>
                  <a:pt x="697959" y="43905"/>
                </a:cubicBezTo>
                <a:cubicBezTo>
                  <a:pt x="703268" y="38113"/>
                  <a:pt x="707331" y="30154"/>
                  <a:pt x="714627" y="27236"/>
                </a:cubicBezTo>
                <a:cubicBezTo>
                  <a:pt x="728864" y="21542"/>
                  <a:pt x="722479" y="23826"/>
                  <a:pt x="733677" y="20092"/>
                </a:cubicBezTo>
                <a:lnTo>
                  <a:pt x="838452" y="22474"/>
                </a:lnTo>
                <a:cubicBezTo>
                  <a:pt x="844111" y="22715"/>
                  <a:pt x="854278" y="30208"/>
                  <a:pt x="857502" y="31999"/>
                </a:cubicBezTo>
                <a:cubicBezTo>
                  <a:pt x="868082" y="37877"/>
                  <a:pt x="879380" y="42467"/>
                  <a:pt x="890840" y="46286"/>
                </a:cubicBezTo>
                <a:cubicBezTo>
                  <a:pt x="893221" y="47874"/>
                  <a:pt x="895369" y="49887"/>
                  <a:pt x="897984" y="51049"/>
                </a:cubicBezTo>
                <a:cubicBezTo>
                  <a:pt x="907870" y="55443"/>
                  <a:pt x="913993" y="56155"/>
                  <a:pt x="924177" y="58192"/>
                </a:cubicBezTo>
                <a:cubicBezTo>
                  <a:pt x="925765" y="53430"/>
                  <a:pt x="928595" y="48913"/>
                  <a:pt x="928940" y="43905"/>
                </a:cubicBezTo>
                <a:cubicBezTo>
                  <a:pt x="929733" y="32395"/>
                  <a:pt x="929793" y="20788"/>
                  <a:pt x="930219" y="9229"/>
                </a:cubicBezTo>
                <a:lnTo>
                  <a:pt x="931154" y="0"/>
                </a:lnTo>
                <a:close/>
              </a:path>
            </a:pathLst>
          </a:custGeom>
          <a:solidFill>
            <a:schemeClr val="tx2">
              <a:lumMod val="60000"/>
              <a:lumOff val="40000"/>
              <a:alpha val="4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0" name="Freeform: Shape 9">
            <a:extLst>
              <a:ext uri="{FF2B5EF4-FFF2-40B4-BE49-F238E27FC236}">
                <a16:creationId xmlns:a16="http://schemas.microsoft.com/office/drawing/2014/main" id="{12CF8FA6-1471-F908-1DBB-631861B94B7C}"/>
              </a:ext>
            </a:extLst>
          </p:cNvPr>
          <p:cNvSpPr/>
          <p:nvPr/>
        </p:nvSpPr>
        <p:spPr>
          <a:xfrm>
            <a:off x="8406605" y="1749425"/>
            <a:ext cx="775504" cy="1160367"/>
          </a:xfrm>
          <a:custGeom>
            <a:avLst/>
            <a:gdLst>
              <a:gd name="connsiteX0" fmla="*/ 775495 w 775504"/>
              <a:gd name="connsiteY0" fmla="*/ 0 h 1160367"/>
              <a:gd name="connsiteX1" fmla="*/ 772320 w 775504"/>
              <a:gd name="connsiteY1" fmla="*/ 53975 h 1160367"/>
              <a:gd name="connsiteX2" fmla="*/ 765970 w 775504"/>
              <a:gd name="connsiteY2" fmla="*/ 73025 h 1160367"/>
              <a:gd name="connsiteX3" fmla="*/ 759620 w 775504"/>
              <a:gd name="connsiteY3" fmla="*/ 85725 h 1160367"/>
              <a:gd name="connsiteX4" fmla="*/ 756445 w 775504"/>
              <a:gd name="connsiteY4" fmla="*/ 104775 h 1160367"/>
              <a:gd name="connsiteX5" fmla="*/ 746920 w 775504"/>
              <a:gd name="connsiteY5" fmla="*/ 127000 h 1160367"/>
              <a:gd name="connsiteX6" fmla="*/ 731045 w 775504"/>
              <a:gd name="connsiteY6" fmla="*/ 168275 h 1160367"/>
              <a:gd name="connsiteX7" fmla="*/ 727498 w 775504"/>
              <a:gd name="connsiteY7" fmla="*/ 183244 h 1160367"/>
              <a:gd name="connsiteX8" fmla="*/ 725068 w 775504"/>
              <a:gd name="connsiteY8" fmla="*/ 197792 h 1160367"/>
              <a:gd name="connsiteX9" fmla="*/ 724793 w 775504"/>
              <a:gd name="connsiteY9" fmla="*/ 198342 h 1160367"/>
              <a:gd name="connsiteX10" fmla="*/ 720031 w 775504"/>
              <a:gd name="connsiteY10" fmla="*/ 205486 h 1160367"/>
              <a:gd name="connsiteX11" fmla="*/ 717650 w 775504"/>
              <a:gd name="connsiteY11" fmla="*/ 215011 h 1160367"/>
              <a:gd name="connsiteX12" fmla="*/ 712887 w 775504"/>
              <a:gd name="connsiteY12" fmla="*/ 229299 h 1160367"/>
              <a:gd name="connsiteX13" fmla="*/ 705743 w 775504"/>
              <a:gd name="connsiteY13" fmla="*/ 250730 h 1160367"/>
              <a:gd name="connsiteX14" fmla="*/ 700981 w 775504"/>
              <a:gd name="connsiteY14" fmla="*/ 265017 h 1160367"/>
              <a:gd name="connsiteX15" fmla="*/ 699176 w 775504"/>
              <a:gd name="connsiteY15" fmla="*/ 272238 h 1160367"/>
              <a:gd name="connsiteX16" fmla="*/ 697871 w 775504"/>
              <a:gd name="connsiteY16" fmla="*/ 276014 h 1160367"/>
              <a:gd name="connsiteX17" fmla="*/ 691928 w 775504"/>
              <a:gd name="connsiteY17" fmla="*/ 288008 h 1160367"/>
              <a:gd name="connsiteX18" fmla="*/ 686693 w 775504"/>
              <a:gd name="connsiteY18" fmla="*/ 300736 h 1160367"/>
              <a:gd name="connsiteX19" fmla="*/ 683384 w 775504"/>
              <a:gd name="connsiteY19" fmla="*/ 323904 h 1160367"/>
              <a:gd name="connsiteX20" fmla="*/ 676751 w 775504"/>
              <a:gd name="connsiteY20" fmla="*/ 333764 h 1160367"/>
              <a:gd name="connsiteX21" fmla="*/ 667545 w 775504"/>
              <a:gd name="connsiteY21" fmla="*/ 342900 h 1160367"/>
              <a:gd name="connsiteX22" fmla="*/ 658020 w 775504"/>
              <a:gd name="connsiteY22" fmla="*/ 387350 h 1160367"/>
              <a:gd name="connsiteX23" fmla="*/ 654845 w 775504"/>
              <a:gd name="connsiteY23" fmla="*/ 479425 h 1160367"/>
              <a:gd name="connsiteX24" fmla="*/ 655570 w 775504"/>
              <a:gd name="connsiteY24" fmla="*/ 483050 h 1160367"/>
              <a:gd name="connsiteX25" fmla="*/ 654635 w 775504"/>
              <a:gd name="connsiteY25" fmla="*/ 492279 h 1160367"/>
              <a:gd name="connsiteX26" fmla="*/ 653356 w 775504"/>
              <a:gd name="connsiteY26" fmla="*/ 526955 h 1160367"/>
              <a:gd name="connsiteX27" fmla="*/ 648593 w 775504"/>
              <a:gd name="connsiteY27" fmla="*/ 541242 h 1160367"/>
              <a:gd name="connsiteX28" fmla="*/ 622400 w 775504"/>
              <a:gd name="connsiteY28" fmla="*/ 534099 h 1160367"/>
              <a:gd name="connsiteX29" fmla="*/ 615256 w 775504"/>
              <a:gd name="connsiteY29" fmla="*/ 529336 h 1160367"/>
              <a:gd name="connsiteX30" fmla="*/ 581918 w 775504"/>
              <a:gd name="connsiteY30" fmla="*/ 515049 h 1160367"/>
              <a:gd name="connsiteX31" fmla="*/ 562868 w 775504"/>
              <a:gd name="connsiteY31" fmla="*/ 505524 h 1160367"/>
              <a:gd name="connsiteX32" fmla="*/ 458093 w 775504"/>
              <a:gd name="connsiteY32" fmla="*/ 503142 h 1160367"/>
              <a:gd name="connsiteX33" fmla="*/ 439043 w 775504"/>
              <a:gd name="connsiteY33" fmla="*/ 510286 h 1160367"/>
              <a:gd name="connsiteX34" fmla="*/ 422375 w 775504"/>
              <a:gd name="connsiteY34" fmla="*/ 526955 h 1160367"/>
              <a:gd name="connsiteX35" fmla="*/ 412850 w 775504"/>
              <a:gd name="connsiteY35" fmla="*/ 538861 h 1160367"/>
              <a:gd name="connsiteX36" fmla="*/ 408087 w 775504"/>
              <a:gd name="connsiteY36" fmla="*/ 557911 h 1160367"/>
              <a:gd name="connsiteX37" fmla="*/ 405706 w 775504"/>
              <a:gd name="connsiteY37" fmla="*/ 643636 h 1160367"/>
              <a:gd name="connsiteX38" fmla="*/ 410468 w 775504"/>
              <a:gd name="connsiteY38" fmla="*/ 665067 h 1160367"/>
              <a:gd name="connsiteX39" fmla="*/ 415231 w 775504"/>
              <a:gd name="connsiteY39" fmla="*/ 703167 h 1160367"/>
              <a:gd name="connsiteX40" fmla="*/ 417612 w 775504"/>
              <a:gd name="connsiteY40" fmla="*/ 710311 h 1160367"/>
              <a:gd name="connsiteX41" fmla="*/ 422375 w 775504"/>
              <a:gd name="connsiteY41" fmla="*/ 722217 h 1160367"/>
              <a:gd name="connsiteX42" fmla="*/ 427137 w 775504"/>
              <a:gd name="connsiteY42" fmla="*/ 746030 h 1160367"/>
              <a:gd name="connsiteX43" fmla="*/ 431900 w 775504"/>
              <a:gd name="connsiteY43" fmla="*/ 753174 h 1160367"/>
              <a:gd name="connsiteX44" fmla="*/ 436662 w 775504"/>
              <a:gd name="connsiteY44" fmla="*/ 765080 h 1160367"/>
              <a:gd name="connsiteX45" fmla="*/ 448568 w 775504"/>
              <a:gd name="connsiteY45" fmla="*/ 805561 h 1160367"/>
              <a:gd name="connsiteX46" fmla="*/ 453331 w 775504"/>
              <a:gd name="connsiteY46" fmla="*/ 819849 h 1160367"/>
              <a:gd name="connsiteX47" fmla="*/ 455712 w 775504"/>
              <a:gd name="connsiteY47" fmla="*/ 829374 h 1160367"/>
              <a:gd name="connsiteX48" fmla="*/ 465237 w 775504"/>
              <a:gd name="connsiteY48" fmla="*/ 850805 h 1160367"/>
              <a:gd name="connsiteX49" fmla="*/ 467618 w 775504"/>
              <a:gd name="connsiteY49" fmla="*/ 862711 h 1160367"/>
              <a:gd name="connsiteX50" fmla="*/ 474762 w 775504"/>
              <a:gd name="connsiteY50" fmla="*/ 872236 h 1160367"/>
              <a:gd name="connsiteX51" fmla="*/ 477143 w 775504"/>
              <a:gd name="connsiteY51" fmla="*/ 879380 h 1160367"/>
              <a:gd name="connsiteX52" fmla="*/ 486668 w 775504"/>
              <a:gd name="connsiteY52" fmla="*/ 893667 h 1160367"/>
              <a:gd name="connsiteX53" fmla="*/ 489050 w 775504"/>
              <a:gd name="connsiteY53" fmla="*/ 900811 h 1160367"/>
              <a:gd name="connsiteX54" fmla="*/ 493812 w 775504"/>
              <a:gd name="connsiteY54" fmla="*/ 912717 h 1160367"/>
              <a:gd name="connsiteX55" fmla="*/ 498575 w 775504"/>
              <a:gd name="connsiteY55" fmla="*/ 919861 h 1160367"/>
              <a:gd name="connsiteX56" fmla="*/ 500956 w 775504"/>
              <a:gd name="connsiteY56" fmla="*/ 934149 h 1160367"/>
              <a:gd name="connsiteX57" fmla="*/ 508100 w 775504"/>
              <a:gd name="connsiteY57" fmla="*/ 957961 h 1160367"/>
              <a:gd name="connsiteX58" fmla="*/ 512862 w 775504"/>
              <a:gd name="connsiteY58" fmla="*/ 974630 h 1160367"/>
              <a:gd name="connsiteX59" fmla="*/ 517625 w 775504"/>
              <a:gd name="connsiteY59" fmla="*/ 1036542 h 1160367"/>
              <a:gd name="connsiteX60" fmla="*/ 508100 w 775504"/>
              <a:gd name="connsiteY60" fmla="*/ 1072261 h 1160367"/>
              <a:gd name="connsiteX61" fmla="*/ 503337 w 775504"/>
              <a:gd name="connsiteY61" fmla="*/ 1100836 h 1160367"/>
              <a:gd name="connsiteX62" fmla="*/ 493812 w 775504"/>
              <a:gd name="connsiteY62" fmla="*/ 1117505 h 1160367"/>
              <a:gd name="connsiteX63" fmla="*/ 491431 w 775504"/>
              <a:gd name="connsiteY63" fmla="*/ 1127030 h 1160367"/>
              <a:gd name="connsiteX64" fmla="*/ 477143 w 775504"/>
              <a:gd name="connsiteY64" fmla="*/ 1143699 h 1160367"/>
              <a:gd name="connsiteX65" fmla="*/ 465237 w 775504"/>
              <a:gd name="connsiteY65" fmla="*/ 1150842 h 1160367"/>
              <a:gd name="connsiteX66" fmla="*/ 455712 w 775504"/>
              <a:gd name="connsiteY66" fmla="*/ 1153224 h 1160367"/>
              <a:gd name="connsiteX67" fmla="*/ 439043 w 775504"/>
              <a:gd name="connsiteY67" fmla="*/ 1157986 h 1160367"/>
              <a:gd name="connsiteX68" fmla="*/ 315218 w 775504"/>
              <a:gd name="connsiteY68" fmla="*/ 1160367 h 1160367"/>
              <a:gd name="connsiteX69" fmla="*/ 305693 w 775504"/>
              <a:gd name="connsiteY69" fmla="*/ 1157986 h 1160367"/>
              <a:gd name="connsiteX70" fmla="*/ 291406 w 775504"/>
              <a:gd name="connsiteY70" fmla="*/ 1155605 h 1160367"/>
              <a:gd name="connsiteX71" fmla="*/ 284262 w 775504"/>
              <a:gd name="connsiteY71" fmla="*/ 1153224 h 1160367"/>
              <a:gd name="connsiteX72" fmla="*/ 269975 w 775504"/>
              <a:gd name="connsiteY72" fmla="*/ 1150842 h 1160367"/>
              <a:gd name="connsiteX73" fmla="*/ 248543 w 775504"/>
              <a:gd name="connsiteY73" fmla="*/ 1146080 h 1160367"/>
              <a:gd name="connsiteX74" fmla="*/ 222350 w 775504"/>
              <a:gd name="connsiteY74" fmla="*/ 1138936 h 1160367"/>
              <a:gd name="connsiteX75" fmla="*/ 205681 w 775504"/>
              <a:gd name="connsiteY75" fmla="*/ 1131792 h 1160367"/>
              <a:gd name="connsiteX76" fmla="*/ 198537 w 775504"/>
              <a:gd name="connsiteY76" fmla="*/ 1129411 h 1160367"/>
              <a:gd name="connsiteX77" fmla="*/ 189012 w 775504"/>
              <a:gd name="connsiteY77" fmla="*/ 1117505 h 1160367"/>
              <a:gd name="connsiteX78" fmla="*/ 174725 w 775504"/>
              <a:gd name="connsiteY78" fmla="*/ 1103217 h 1160367"/>
              <a:gd name="connsiteX79" fmla="*/ 160437 w 775504"/>
              <a:gd name="connsiteY79" fmla="*/ 1091311 h 1160367"/>
              <a:gd name="connsiteX80" fmla="*/ 136625 w 775504"/>
              <a:gd name="connsiteY80" fmla="*/ 1081786 h 1160367"/>
              <a:gd name="connsiteX81" fmla="*/ 91381 w 775504"/>
              <a:gd name="connsiteY81" fmla="*/ 1060355 h 1160367"/>
              <a:gd name="connsiteX82" fmla="*/ 89000 w 775504"/>
              <a:gd name="connsiteY82" fmla="*/ 1046067 h 1160367"/>
              <a:gd name="connsiteX83" fmla="*/ 79475 w 775504"/>
              <a:gd name="connsiteY83" fmla="*/ 996061 h 1160367"/>
              <a:gd name="connsiteX84" fmla="*/ 72331 w 775504"/>
              <a:gd name="connsiteY84" fmla="*/ 988917 h 1160367"/>
              <a:gd name="connsiteX85" fmla="*/ 53281 w 775504"/>
              <a:gd name="connsiteY85" fmla="*/ 969867 h 1160367"/>
              <a:gd name="connsiteX86" fmla="*/ 48518 w 775504"/>
              <a:gd name="connsiteY86" fmla="*/ 962724 h 1160367"/>
              <a:gd name="connsiteX87" fmla="*/ 34231 w 775504"/>
              <a:gd name="connsiteY87" fmla="*/ 948436 h 1160367"/>
              <a:gd name="connsiteX88" fmla="*/ 19943 w 775504"/>
              <a:gd name="connsiteY88" fmla="*/ 934149 h 1160367"/>
              <a:gd name="connsiteX89" fmla="*/ 12800 w 775504"/>
              <a:gd name="connsiteY89" fmla="*/ 915099 h 1160367"/>
              <a:gd name="connsiteX90" fmla="*/ 8037 w 775504"/>
              <a:gd name="connsiteY90" fmla="*/ 903192 h 1160367"/>
              <a:gd name="connsiteX91" fmla="*/ 3275 w 775504"/>
              <a:gd name="connsiteY91" fmla="*/ 896049 h 1160367"/>
              <a:gd name="connsiteX92" fmla="*/ 0 w 775504"/>
              <a:gd name="connsiteY92" fmla="*/ 866577 h 1160367"/>
              <a:gd name="connsiteX93" fmla="*/ 3970 w 775504"/>
              <a:gd name="connsiteY93" fmla="*/ 863600 h 1160367"/>
              <a:gd name="connsiteX94" fmla="*/ 13495 w 775504"/>
              <a:gd name="connsiteY94" fmla="*/ 857250 h 1160367"/>
              <a:gd name="connsiteX95" fmla="*/ 26195 w 775504"/>
              <a:gd name="connsiteY95" fmla="*/ 841375 h 1160367"/>
              <a:gd name="connsiteX96" fmla="*/ 54770 w 775504"/>
              <a:gd name="connsiteY96" fmla="*/ 819150 h 1160367"/>
              <a:gd name="connsiteX97" fmla="*/ 76995 w 775504"/>
              <a:gd name="connsiteY97" fmla="*/ 762000 h 1160367"/>
              <a:gd name="connsiteX98" fmla="*/ 96045 w 775504"/>
              <a:gd name="connsiteY98" fmla="*/ 730250 h 1160367"/>
              <a:gd name="connsiteX99" fmla="*/ 121445 w 775504"/>
              <a:gd name="connsiteY99" fmla="*/ 698500 h 1160367"/>
              <a:gd name="connsiteX100" fmla="*/ 137320 w 775504"/>
              <a:gd name="connsiteY100" fmla="*/ 679450 h 1160367"/>
              <a:gd name="connsiteX101" fmla="*/ 169070 w 775504"/>
              <a:gd name="connsiteY101" fmla="*/ 650875 h 1160367"/>
              <a:gd name="connsiteX102" fmla="*/ 184945 w 775504"/>
              <a:gd name="connsiteY102" fmla="*/ 631825 h 1160367"/>
              <a:gd name="connsiteX103" fmla="*/ 197645 w 775504"/>
              <a:gd name="connsiteY103" fmla="*/ 619125 h 1160367"/>
              <a:gd name="connsiteX104" fmla="*/ 203995 w 775504"/>
              <a:gd name="connsiteY104" fmla="*/ 606425 h 1160367"/>
              <a:gd name="connsiteX105" fmla="*/ 232570 w 775504"/>
              <a:gd name="connsiteY105" fmla="*/ 568325 h 1160367"/>
              <a:gd name="connsiteX106" fmla="*/ 248445 w 775504"/>
              <a:gd name="connsiteY106" fmla="*/ 549275 h 1160367"/>
              <a:gd name="connsiteX107" fmla="*/ 264320 w 775504"/>
              <a:gd name="connsiteY107" fmla="*/ 536575 h 1160367"/>
              <a:gd name="connsiteX108" fmla="*/ 286545 w 775504"/>
              <a:gd name="connsiteY108" fmla="*/ 511175 h 1160367"/>
              <a:gd name="connsiteX109" fmla="*/ 308770 w 775504"/>
              <a:gd name="connsiteY109" fmla="*/ 492125 h 1160367"/>
              <a:gd name="connsiteX110" fmla="*/ 321470 w 775504"/>
              <a:gd name="connsiteY110" fmla="*/ 479425 h 1160367"/>
              <a:gd name="connsiteX111" fmla="*/ 346870 w 775504"/>
              <a:gd name="connsiteY111" fmla="*/ 447675 h 1160367"/>
              <a:gd name="connsiteX112" fmla="*/ 362745 w 775504"/>
              <a:gd name="connsiteY112" fmla="*/ 415925 h 1160367"/>
              <a:gd name="connsiteX113" fmla="*/ 369095 w 775504"/>
              <a:gd name="connsiteY113" fmla="*/ 396875 h 1160367"/>
              <a:gd name="connsiteX114" fmla="*/ 381795 w 775504"/>
              <a:gd name="connsiteY114" fmla="*/ 365125 h 1160367"/>
              <a:gd name="connsiteX115" fmla="*/ 400845 w 775504"/>
              <a:gd name="connsiteY115" fmla="*/ 339725 h 1160367"/>
              <a:gd name="connsiteX116" fmla="*/ 407195 w 775504"/>
              <a:gd name="connsiteY116" fmla="*/ 327025 h 1160367"/>
              <a:gd name="connsiteX117" fmla="*/ 413545 w 775504"/>
              <a:gd name="connsiteY117" fmla="*/ 317500 h 1160367"/>
              <a:gd name="connsiteX118" fmla="*/ 416720 w 775504"/>
              <a:gd name="connsiteY118" fmla="*/ 250825 h 1160367"/>
              <a:gd name="connsiteX119" fmla="*/ 426245 w 775504"/>
              <a:gd name="connsiteY119" fmla="*/ 238125 h 1160367"/>
              <a:gd name="connsiteX120" fmla="*/ 432595 w 775504"/>
              <a:gd name="connsiteY120" fmla="*/ 225425 h 1160367"/>
              <a:gd name="connsiteX121" fmla="*/ 448470 w 775504"/>
              <a:gd name="connsiteY121" fmla="*/ 206375 h 1160367"/>
              <a:gd name="connsiteX122" fmla="*/ 483395 w 775504"/>
              <a:gd name="connsiteY122" fmla="*/ 177800 h 1160367"/>
              <a:gd name="connsiteX123" fmla="*/ 489745 w 775504"/>
              <a:gd name="connsiteY123" fmla="*/ 165100 h 1160367"/>
              <a:gd name="connsiteX124" fmla="*/ 499270 w 775504"/>
              <a:gd name="connsiteY124" fmla="*/ 155575 h 1160367"/>
              <a:gd name="connsiteX125" fmla="*/ 505620 w 775504"/>
              <a:gd name="connsiteY125" fmla="*/ 146050 h 1160367"/>
              <a:gd name="connsiteX126" fmla="*/ 518320 w 775504"/>
              <a:gd name="connsiteY126" fmla="*/ 130175 h 1160367"/>
              <a:gd name="connsiteX127" fmla="*/ 524670 w 775504"/>
              <a:gd name="connsiteY127" fmla="*/ 120650 h 1160367"/>
              <a:gd name="connsiteX128" fmla="*/ 534195 w 775504"/>
              <a:gd name="connsiteY128" fmla="*/ 111125 h 1160367"/>
              <a:gd name="connsiteX129" fmla="*/ 553245 w 775504"/>
              <a:gd name="connsiteY129" fmla="*/ 88900 h 1160367"/>
              <a:gd name="connsiteX130" fmla="*/ 572295 w 775504"/>
              <a:gd name="connsiteY130" fmla="*/ 66675 h 1160367"/>
              <a:gd name="connsiteX131" fmla="*/ 584995 w 775504"/>
              <a:gd name="connsiteY131" fmla="*/ 57150 h 1160367"/>
              <a:gd name="connsiteX132" fmla="*/ 604045 w 775504"/>
              <a:gd name="connsiteY132" fmla="*/ 38100 h 1160367"/>
              <a:gd name="connsiteX133" fmla="*/ 626270 w 775504"/>
              <a:gd name="connsiteY133" fmla="*/ 28575 h 1160367"/>
              <a:gd name="connsiteX134" fmla="*/ 686595 w 775504"/>
              <a:gd name="connsiteY134" fmla="*/ 15875 h 1160367"/>
              <a:gd name="connsiteX135" fmla="*/ 708820 w 775504"/>
              <a:gd name="connsiteY135" fmla="*/ 12700 h 1160367"/>
              <a:gd name="connsiteX136" fmla="*/ 721520 w 775504"/>
              <a:gd name="connsiteY136" fmla="*/ 9525 h 1160367"/>
              <a:gd name="connsiteX137" fmla="*/ 775495 w 775504"/>
              <a:gd name="connsiteY137" fmla="*/ 0 h 1160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775504" h="1160367">
                <a:moveTo>
                  <a:pt x="775495" y="0"/>
                </a:moveTo>
                <a:cubicBezTo>
                  <a:pt x="775495" y="28619"/>
                  <a:pt x="775847" y="11656"/>
                  <a:pt x="772320" y="53975"/>
                </a:cubicBezTo>
                <a:cubicBezTo>
                  <a:pt x="770203" y="60325"/>
                  <a:pt x="768456" y="66810"/>
                  <a:pt x="765970" y="73025"/>
                </a:cubicBezTo>
                <a:cubicBezTo>
                  <a:pt x="764212" y="77419"/>
                  <a:pt x="760980" y="81192"/>
                  <a:pt x="759620" y="85725"/>
                </a:cubicBezTo>
                <a:cubicBezTo>
                  <a:pt x="757770" y="91891"/>
                  <a:pt x="757503" y="98425"/>
                  <a:pt x="756445" y="104775"/>
                </a:cubicBezTo>
                <a:cubicBezTo>
                  <a:pt x="741991" y="133682"/>
                  <a:pt x="756263" y="103641"/>
                  <a:pt x="746920" y="127000"/>
                </a:cubicBezTo>
                <a:cubicBezTo>
                  <a:pt x="736612" y="152770"/>
                  <a:pt x="738404" y="143744"/>
                  <a:pt x="731045" y="168275"/>
                </a:cubicBezTo>
                <a:cubicBezTo>
                  <a:pt x="728833" y="175649"/>
                  <a:pt x="728103" y="179296"/>
                  <a:pt x="727498" y="183244"/>
                </a:cubicBezTo>
                <a:lnTo>
                  <a:pt x="725068" y="197792"/>
                </a:lnTo>
                <a:lnTo>
                  <a:pt x="724793" y="198342"/>
                </a:lnTo>
                <a:cubicBezTo>
                  <a:pt x="723373" y="200827"/>
                  <a:pt x="721158" y="202855"/>
                  <a:pt x="720031" y="205486"/>
                </a:cubicBezTo>
                <a:cubicBezTo>
                  <a:pt x="718742" y="208494"/>
                  <a:pt x="718444" y="211836"/>
                  <a:pt x="717650" y="215011"/>
                </a:cubicBezTo>
                <a:cubicBezTo>
                  <a:pt x="716433" y="219881"/>
                  <a:pt x="714475" y="224536"/>
                  <a:pt x="712887" y="229299"/>
                </a:cubicBezTo>
                <a:lnTo>
                  <a:pt x="705743" y="250730"/>
                </a:lnTo>
                <a:cubicBezTo>
                  <a:pt x="704156" y="255492"/>
                  <a:pt x="702423" y="260209"/>
                  <a:pt x="700981" y="265017"/>
                </a:cubicBezTo>
                <a:lnTo>
                  <a:pt x="699176" y="272238"/>
                </a:lnTo>
                <a:lnTo>
                  <a:pt x="697871" y="276014"/>
                </a:lnTo>
                <a:lnTo>
                  <a:pt x="691928" y="288008"/>
                </a:lnTo>
                <a:cubicBezTo>
                  <a:pt x="689515" y="293074"/>
                  <a:pt x="687341" y="298017"/>
                  <a:pt x="686693" y="300736"/>
                </a:cubicBezTo>
                <a:lnTo>
                  <a:pt x="683384" y="323904"/>
                </a:lnTo>
                <a:lnTo>
                  <a:pt x="676751" y="333764"/>
                </a:lnTo>
                <a:cubicBezTo>
                  <a:pt x="675415" y="335341"/>
                  <a:pt x="673657" y="336788"/>
                  <a:pt x="667545" y="342900"/>
                </a:cubicBezTo>
                <a:cubicBezTo>
                  <a:pt x="656830" y="353615"/>
                  <a:pt x="659424" y="372262"/>
                  <a:pt x="658020" y="387350"/>
                </a:cubicBezTo>
                <a:cubicBezTo>
                  <a:pt x="655176" y="417928"/>
                  <a:pt x="655903" y="448733"/>
                  <a:pt x="654845" y="479425"/>
                </a:cubicBezTo>
                <a:lnTo>
                  <a:pt x="655570" y="483050"/>
                </a:lnTo>
                <a:lnTo>
                  <a:pt x="654635" y="492279"/>
                </a:lnTo>
                <a:cubicBezTo>
                  <a:pt x="654209" y="503838"/>
                  <a:pt x="654149" y="515445"/>
                  <a:pt x="653356" y="526955"/>
                </a:cubicBezTo>
                <a:cubicBezTo>
                  <a:pt x="653011" y="531963"/>
                  <a:pt x="650181" y="536480"/>
                  <a:pt x="648593" y="541242"/>
                </a:cubicBezTo>
                <a:cubicBezTo>
                  <a:pt x="638409" y="539205"/>
                  <a:pt x="632286" y="538493"/>
                  <a:pt x="622400" y="534099"/>
                </a:cubicBezTo>
                <a:cubicBezTo>
                  <a:pt x="619785" y="532937"/>
                  <a:pt x="617637" y="530924"/>
                  <a:pt x="615256" y="529336"/>
                </a:cubicBezTo>
                <a:cubicBezTo>
                  <a:pt x="603796" y="525517"/>
                  <a:pt x="592498" y="520927"/>
                  <a:pt x="581918" y="515049"/>
                </a:cubicBezTo>
                <a:cubicBezTo>
                  <a:pt x="578694" y="513258"/>
                  <a:pt x="568527" y="505765"/>
                  <a:pt x="562868" y="505524"/>
                </a:cubicBezTo>
                <a:lnTo>
                  <a:pt x="458093" y="503142"/>
                </a:lnTo>
                <a:cubicBezTo>
                  <a:pt x="446895" y="506876"/>
                  <a:pt x="453280" y="504592"/>
                  <a:pt x="439043" y="510286"/>
                </a:cubicBezTo>
                <a:cubicBezTo>
                  <a:pt x="431747" y="513204"/>
                  <a:pt x="427684" y="521163"/>
                  <a:pt x="422375" y="526955"/>
                </a:cubicBezTo>
                <a:cubicBezTo>
                  <a:pt x="418941" y="530702"/>
                  <a:pt x="415544" y="534551"/>
                  <a:pt x="412850" y="538861"/>
                </a:cubicBezTo>
                <a:cubicBezTo>
                  <a:pt x="410920" y="541948"/>
                  <a:pt x="408167" y="556275"/>
                  <a:pt x="408087" y="557911"/>
                </a:cubicBezTo>
                <a:cubicBezTo>
                  <a:pt x="406694" y="586463"/>
                  <a:pt x="406500" y="615061"/>
                  <a:pt x="405706" y="643636"/>
                </a:cubicBezTo>
                <a:cubicBezTo>
                  <a:pt x="409905" y="656234"/>
                  <a:pt x="407114" y="646624"/>
                  <a:pt x="410468" y="665067"/>
                </a:cubicBezTo>
                <a:cubicBezTo>
                  <a:pt x="414943" y="689678"/>
                  <a:pt x="411675" y="664047"/>
                  <a:pt x="415231" y="703167"/>
                </a:cubicBezTo>
                <a:cubicBezTo>
                  <a:pt x="416025" y="705548"/>
                  <a:pt x="416731" y="707961"/>
                  <a:pt x="417612" y="710311"/>
                </a:cubicBezTo>
                <a:cubicBezTo>
                  <a:pt x="419113" y="714313"/>
                  <a:pt x="421023" y="718162"/>
                  <a:pt x="422375" y="722217"/>
                </a:cubicBezTo>
                <a:cubicBezTo>
                  <a:pt x="424743" y="729320"/>
                  <a:pt x="425965" y="738998"/>
                  <a:pt x="427137" y="746030"/>
                </a:cubicBezTo>
                <a:cubicBezTo>
                  <a:pt x="428725" y="748411"/>
                  <a:pt x="430620" y="750614"/>
                  <a:pt x="431900" y="753174"/>
                </a:cubicBezTo>
                <a:cubicBezTo>
                  <a:pt x="433812" y="756997"/>
                  <a:pt x="435075" y="761111"/>
                  <a:pt x="436662" y="765080"/>
                </a:cubicBezTo>
                <a:cubicBezTo>
                  <a:pt x="442807" y="780444"/>
                  <a:pt x="444647" y="789876"/>
                  <a:pt x="448568" y="805561"/>
                </a:cubicBezTo>
                <a:cubicBezTo>
                  <a:pt x="449785" y="810431"/>
                  <a:pt x="451888" y="815040"/>
                  <a:pt x="453331" y="819849"/>
                </a:cubicBezTo>
                <a:cubicBezTo>
                  <a:pt x="454271" y="822984"/>
                  <a:pt x="454537" y="826319"/>
                  <a:pt x="455712" y="829374"/>
                </a:cubicBezTo>
                <a:cubicBezTo>
                  <a:pt x="458518" y="836670"/>
                  <a:pt x="462608" y="843443"/>
                  <a:pt x="465237" y="850805"/>
                </a:cubicBezTo>
                <a:cubicBezTo>
                  <a:pt x="466598" y="854616"/>
                  <a:pt x="465974" y="859013"/>
                  <a:pt x="467618" y="862711"/>
                </a:cubicBezTo>
                <a:cubicBezTo>
                  <a:pt x="469230" y="866338"/>
                  <a:pt x="472793" y="868790"/>
                  <a:pt x="474762" y="872236"/>
                </a:cubicBezTo>
                <a:cubicBezTo>
                  <a:pt x="476007" y="874415"/>
                  <a:pt x="476349" y="876999"/>
                  <a:pt x="477143" y="879380"/>
                </a:cubicBezTo>
                <a:cubicBezTo>
                  <a:pt x="480318" y="884142"/>
                  <a:pt x="483888" y="888664"/>
                  <a:pt x="486668" y="893667"/>
                </a:cubicBezTo>
                <a:cubicBezTo>
                  <a:pt x="487887" y="895861"/>
                  <a:pt x="488169" y="898461"/>
                  <a:pt x="489050" y="900811"/>
                </a:cubicBezTo>
                <a:cubicBezTo>
                  <a:pt x="490551" y="904813"/>
                  <a:pt x="491900" y="908894"/>
                  <a:pt x="493812" y="912717"/>
                </a:cubicBezTo>
                <a:cubicBezTo>
                  <a:pt x="495092" y="915277"/>
                  <a:pt x="497670" y="917146"/>
                  <a:pt x="498575" y="919861"/>
                </a:cubicBezTo>
                <a:cubicBezTo>
                  <a:pt x="500102" y="924442"/>
                  <a:pt x="500162" y="929386"/>
                  <a:pt x="500956" y="934149"/>
                </a:cubicBezTo>
                <a:cubicBezTo>
                  <a:pt x="509505" y="959799"/>
                  <a:pt x="502706" y="938182"/>
                  <a:pt x="508100" y="957961"/>
                </a:cubicBezTo>
                <a:cubicBezTo>
                  <a:pt x="509620" y="963536"/>
                  <a:pt x="511729" y="968964"/>
                  <a:pt x="512862" y="974630"/>
                </a:cubicBezTo>
                <a:cubicBezTo>
                  <a:pt x="516058" y="990612"/>
                  <a:pt x="517034" y="1025899"/>
                  <a:pt x="517625" y="1036542"/>
                </a:cubicBezTo>
                <a:cubicBezTo>
                  <a:pt x="514689" y="1046817"/>
                  <a:pt x="510157" y="1061976"/>
                  <a:pt x="508100" y="1072261"/>
                </a:cubicBezTo>
                <a:cubicBezTo>
                  <a:pt x="506206" y="1081730"/>
                  <a:pt x="505231" y="1091367"/>
                  <a:pt x="503337" y="1100836"/>
                </a:cubicBezTo>
                <a:cubicBezTo>
                  <a:pt x="500909" y="1112978"/>
                  <a:pt x="500553" y="1104023"/>
                  <a:pt x="493812" y="1117505"/>
                </a:cubicBezTo>
                <a:cubicBezTo>
                  <a:pt x="492348" y="1120432"/>
                  <a:pt x="492225" y="1123855"/>
                  <a:pt x="491431" y="1127030"/>
                </a:cubicBezTo>
                <a:cubicBezTo>
                  <a:pt x="486443" y="1134512"/>
                  <a:pt x="485138" y="1137481"/>
                  <a:pt x="477143" y="1143699"/>
                </a:cubicBezTo>
                <a:cubicBezTo>
                  <a:pt x="473490" y="1146540"/>
                  <a:pt x="469206" y="1148461"/>
                  <a:pt x="465237" y="1150842"/>
                </a:cubicBezTo>
                <a:cubicBezTo>
                  <a:pt x="462062" y="1151636"/>
                  <a:pt x="458869" y="1152363"/>
                  <a:pt x="455712" y="1153224"/>
                </a:cubicBezTo>
                <a:cubicBezTo>
                  <a:pt x="450137" y="1154744"/>
                  <a:pt x="444814" y="1157693"/>
                  <a:pt x="439043" y="1157986"/>
                </a:cubicBezTo>
                <a:cubicBezTo>
                  <a:pt x="397814" y="1160082"/>
                  <a:pt x="356493" y="1159573"/>
                  <a:pt x="315218" y="1160367"/>
                </a:cubicBezTo>
                <a:cubicBezTo>
                  <a:pt x="312043" y="1159573"/>
                  <a:pt x="308902" y="1158628"/>
                  <a:pt x="305693" y="1157986"/>
                </a:cubicBezTo>
                <a:cubicBezTo>
                  <a:pt x="300959" y="1157039"/>
                  <a:pt x="296119" y="1156652"/>
                  <a:pt x="291406" y="1155605"/>
                </a:cubicBezTo>
                <a:cubicBezTo>
                  <a:pt x="288956" y="1155061"/>
                  <a:pt x="286712" y="1153769"/>
                  <a:pt x="284262" y="1153224"/>
                </a:cubicBezTo>
                <a:cubicBezTo>
                  <a:pt x="279549" y="1152177"/>
                  <a:pt x="274725" y="1151706"/>
                  <a:pt x="269975" y="1150842"/>
                </a:cubicBezTo>
                <a:cubicBezTo>
                  <a:pt x="250202" y="1147247"/>
                  <a:pt x="265760" y="1149906"/>
                  <a:pt x="248543" y="1146080"/>
                </a:cubicBezTo>
                <a:cubicBezTo>
                  <a:pt x="234025" y="1142854"/>
                  <a:pt x="237611" y="1144806"/>
                  <a:pt x="222350" y="1138936"/>
                </a:cubicBezTo>
                <a:cubicBezTo>
                  <a:pt x="216708" y="1136766"/>
                  <a:pt x="211294" y="1134037"/>
                  <a:pt x="205681" y="1131792"/>
                </a:cubicBezTo>
                <a:cubicBezTo>
                  <a:pt x="203350" y="1130860"/>
                  <a:pt x="200443" y="1131045"/>
                  <a:pt x="198537" y="1129411"/>
                </a:cubicBezTo>
                <a:cubicBezTo>
                  <a:pt x="194678" y="1126104"/>
                  <a:pt x="192187" y="1121474"/>
                  <a:pt x="189012" y="1117505"/>
                </a:cubicBezTo>
                <a:cubicBezTo>
                  <a:pt x="184805" y="1112246"/>
                  <a:pt x="179984" y="1107424"/>
                  <a:pt x="174725" y="1103217"/>
                </a:cubicBezTo>
                <a:cubicBezTo>
                  <a:pt x="157459" y="1089404"/>
                  <a:pt x="171347" y="1107675"/>
                  <a:pt x="160437" y="1091311"/>
                </a:cubicBezTo>
                <a:cubicBezTo>
                  <a:pt x="142235" y="1088278"/>
                  <a:pt x="150012" y="1091827"/>
                  <a:pt x="136625" y="1081786"/>
                </a:cubicBezTo>
                <a:cubicBezTo>
                  <a:pt x="131716" y="1078104"/>
                  <a:pt x="98616" y="1070691"/>
                  <a:pt x="91381" y="1060355"/>
                </a:cubicBezTo>
                <a:cubicBezTo>
                  <a:pt x="88612" y="1056399"/>
                  <a:pt x="89638" y="1050853"/>
                  <a:pt x="89000" y="1046067"/>
                </a:cubicBezTo>
                <a:cubicBezTo>
                  <a:pt x="84049" y="1008941"/>
                  <a:pt x="90388" y="1039718"/>
                  <a:pt x="79475" y="996061"/>
                </a:cubicBezTo>
                <a:lnTo>
                  <a:pt x="72331" y="988917"/>
                </a:lnTo>
                <a:cubicBezTo>
                  <a:pt x="65981" y="982567"/>
                  <a:pt x="59322" y="976512"/>
                  <a:pt x="53281" y="969867"/>
                </a:cubicBezTo>
                <a:cubicBezTo>
                  <a:pt x="51356" y="967749"/>
                  <a:pt x="50106" y="965105"/>
                  <a:pt x="48518" y="962724"/>
                </a:cubicBezTo>
                <a:lnTo>
                  <a:pt x="34231" y="948436"/>
                </a:lnTo>
                <a:cubicBezTo>
                  <a:pt x="29468" y="943674"/>
                  <a:pt x="24150" y="939408"/>
                  <a:pt x="19943" y="934149"/>
                </a:cubicBezTo>
                <a:cubicBezTo>
                  <a:pt x="14376" y="927191"/>
                  <a:pt x="15434" y="923002"/>
                  <a:pt x="12800" y="915099"/>
                </a:cubicBezTo>
                <a:cubicBezTo>
                  <a:pt x="11448" y="911044"/>
                  <a:pt x="9949" y="907015"/>
                  <a:pt x="8037" y="903192"/>
                </a:cubicBezTo>
                <a:cubicBezTo>
                  <a:pt x="6757" y="900633"/>
                  <a:pt x="3810" y="898860"/>
                  <a:pt x="3275" y="896049"/>
                </a:cubicBezTo>
                <a:lnTo>
                  <a:pt x="0" y="866577"/>
                </a:lnTo>
                <a:lnTo>
                  <a:pt x="3970" y="863600"/>
                </a:lnTo>
                <a:cubicBezTo>
                  <a:pt x="7075" y="861382"/>
                  <a:pt x="10797" y="859948"/>
                  <a:pt x="13495" y="857250"/>
                </a:cubicBezTo>
                <a:cubicBezTo>
                  <a:pt x="18287" y="852458"/>
                  <a:pt x="21403" y="846167"/>
                  <a:pt x="26195" y="841375"/>
                </a:cubicBezTo>
                <a:cubicBezTo>
                  <a:pt x="37186" y="830384"/>
                  <a:pt x="43441" y="826703"/>
                  <a:pt x="54770" y="819150"/>
                </a:cubicBezTo>
                <a:cubicBezTo>
                  <a:pt x="68604" y="809928"/>
                  <a:pt x="72160" y="776506"/>
                  <a:pt x="76995" y="762000"/>
                </a:cubicBezTo>
                <a:cubicBezTo>
                  <a:pt x="80249" y="752237"/>
                  <a:pt x="91215" y="737496"/>
                  <a:pt x="96045" y="730250"/>
                </a:cubicBezTo>
                <a:cubicBezTo>
                  <a:pt x="103563" y="718973"/>
                  <a:pt x="112898" y="709019"/>
                  <a:pt x="121445" y="698500"/>
                </a:cubicBezTo>
                <a:cubicBezTo>
                  <a:pt x="126657" y="692085"/>
                  <a:pt x="131475" y="685295"/>
                  <a:pt x="137320" y="679450"/>
                </a:cubicBezTo>
                <a:cubicBezTo>
                  <a:pt x="170839" y="645931"/>
                  <a:pt x="143377" y="679423"/>
                  <a:pt x="169070" y="650875"/>
                </a:cubicBezTo>
                <a:cubicBezTo>
                  <a:pt x="174600" y="644731"/>
                  <a:pt x="179415" y="637969"/>
                  <a:pt x="184945" y="631825"/>
                </a:cubicBezTo>
                <a:cubicBezTo>
                  <a:pt x="188950" y="627375"/>
                  <a:pt x="194053" y="623914"/>
                  <a:pt x="197645" y="619125"/>
                </a:cubicBezTo>
                <a:cubicBezTo>
                  <a:pt x="200485" y="615339"/>
                  <a:pt x="201878" y="610658"/>
                  <a:pt x="203995" y="606425"/>
                </a:cubicBezTo>
                <a:cubicBezTo>
                  <a:pt x="211095" y="592226"/>
                  <a:pt x="222824" y="580856"/>
                  <a:pt x="232570" y="568325"/>
                </a:cubicBezTo>
                <a:cubicBezTo>
                  <a:pt x="237645" y="561800"/>
                  <a:pt x="242600" y="555120"/>
                  <a:pt x="248445" y="549275"/>
                </a:cubicBezTo>
                <a:cubicBezTo>
                  <a:pt x="253237" y="544483"/>
                  <a:pt x="259255" y="541077"/>
                  <a:pt x="264320" y="536575"/>
                </a:cubicBezTo>
                <a:cubicBezTo>
                  <a:pt x="276651" y="525614"/>
                  <a:pt x="277061" y="523820"/>
                  <a:pt x="286545" y="511175"/>
                </a:cubicBezTo>
                <a:cubicBezTo>
                  <a:pt x="314989" y="494108"/>
                  <a:pt x="293248" y="510234"/>
                  <a:pt x="308770" y="492125"/>
                </a:cubicBezTo>
                <a:cubicBezTo>
                  <a:pt x="312666" y="487579"/>
                  <a:pt x="317237" y="483658"/>
                  <a:pt x="321470" y="479425"/>
                </a:cubicBezTo>
                <a:cubicBezTo>
                  <a:pt x="331054" y="469841"/>
                  <a:pt x="338403" y="458258"/>
                  <a:pt x="346870" y="447675"/>
                </a:cubicBezTo>
                <a:cubicBezTo>
                  <a:pt x="354262" y="438435"/>
                  <a:pt x="357453" y="426508"/>
                  <a:pt x="362745" y="415925"/>
                </a:cubicBezTo>
                <a:cubicBezTo>
                  <a:pt x="365738" y="409938"/>
                  <a:pt x="366978" y="403225"/>
                  <a:pt x="369095" y="396875"/>
                </a:cubicBezTo>
                <a:cubicBezTo>
                  <a:pt x="374299" y="381263"/>
                  <a:pt x="374320" y="378206"/>
                  <a:pt x="381795" y="365125"/>
                </a:cubicBezTo>
                <a:cubicBezTo>
                  <a:pt x="390289" y="350261"/>
                  <a:pt x="388630" y="358047"/>
                  <a:pt x="400845" y="339725"/>
                </a:cubicBezTo>
                <a:cubicBezTo>
                  <a:pt x="403470" y="335787"/>
                  <a:pt x="404847" y="331134"/>
                  <a:pt x="407195" y="327025"/>
                </a:cubicBezTo>
                <a:cubicBezTo>
                  <a:pt x="409088" y="323712"/>
                  <a:pt x="413072" y="321286"/>
                  <a:pt x="413545" y="317500"/>
                </a:cubicBezTo>
                <a:cubicBezTo>
                  <a:pt x="416305" y="295422"/>
                  <a:pt x="415662" y="273050"/>
                  <a:pt x="416720" y="250825"/>
                </a:cubicBezTo>
                <a:cubicBezTo>
                  <a:pt x="419895" y="246592"/>
                  <a:pt x="423440" y="242612"/>
                  <a:pt x="426245" y="238125"/>
                </a:cubicBezTo>
                <a:cubicBezTo>
                  <a:pt x="428753" y="234111"/>
                  <a:pt x="429881" y="229302"/>
                  <a:pt x="432595" y="225425"/>
                </a:cubicBezTo>
                <a:cubicBezTo>
                  <a:pt x="437335" y="218653"/>
                  <a:pt x="442978" y="212553"/>
                  <a:pt x="448470" y="206375"/>
                </a:cubicBezTo>
                <a:cubicBezTo>
                  <a:pt x="473071" y="178699"/>
                  <a:pt x="436508" y="224687"/>
                  <a:pt x="483395" y="177800"/>
                </a:cubicBezTo>
                <a:cubicBezTo>
                  <a:pt x="486742" y="174453"/>
                  <a:pt x="486994" y="168951"/>
                  <a:pt x="489745" y="165100"/>
                </a:cubicBezTo>
                <a:cubicBezTo>
                  <a:pt x="492355" y="161446"/>
                  <a:pt x="496395" y="159024"/>
                  <a:pt x="499270" y="155575"/>
                </a:cubicBezTo>
                <a:cubicBezTo>
                  <a:pt x="501713" y="152644"/>
                  <a:pt x="503330" y="149103"/>
                  <a:pt x="505620" y="146050"/>
                </a:cubicBezTo>
                <a:cubicBezTo>
                  <a:pt x="509686" y="140629"/>
                  <a:pt x="514254" y="135596"/>
                  <a:pt x="518320" y="130175"/>
                </a:cubicBezTo>
                <a:cubicBezTo>
                  <a:pt x="520610" y="127122"/>
                  <a:pt x="522227" y="123581"/>
                  <a:pt x="524670" y="120650"/>
                </a:cubicBezTo>
                <a:cubicBezTo>
                  <a:pt x="527545" y="117201"/>
                  <a:pt x="531320" y="114574"/>
                  <a:pt x="534195" y="111125"/>
                </a:cubicBezTo>
                <a:cubicBezTo>
                  <a:pt x="549018" y="93337"/>
                  <a:pt x="529763" y="109446"/>
                  <a:pt x="553245" y="88900"/>
                </a:cubicBezTo>
                <a:cubicBezTo>
                  <a:pt x="571563" y="72872"/>
                  <a:pt x="561940" y="87385"/>
                  <a:pt x="572295" y="66675"/>
                </a:cubicBezTo>
                <a:cubicBezTo>
                  <a:pt x="576528" y="63500"/>
                  <a:pt x="581062" y="60690"/>
                  <a:pt x="584995" y="57150"/>
                </a:cubicBezTo>
                <a:cubicBezTo>
                  <a:pt x="591670" y="51143"/>
                  <a:pt x="596662" y="43212"/>
                  <a:pt x="604045" y="38100"/>
                </a:cubicBezTo>
                <a:cubicBezTo>
                  <a:pt x="610672" y="33512"/>
                  <a:pt x="618862" y="31750"/>
                  <a:pt x="626270" y="28575"/>
                </a:cubicBezTo>
                <a:cubicBezTo>
                  <a:pt x="679258" y="19744"/>
                  <a:pt x="595157" y="34163"/>
                  <a:pt x="686595" y="15875"/>
                </a:cubicBezTo>
                <a:cubicBezTo>
                  <a:pt x="693933" y="14407"/>
                  <a:pt x="701457" y="14039"/>
                  <a:pt x="708820" y="12700"/>
                </a:cubicBezTo>
                <a:cubicBezTo>
                  <a:pt x="713113" y="11919"/>
                  <a:pt x="717233" y="10341"/>
                  <a:pt x="721520" y="9525"/>
                </a:cubicBezTo>
                <a:lnTo>
                  <a:pt x="775495" y="0"/>
                </a:lnTo>
                <a:close/>
              </a:path>
            </a:pathLst>
          </a:custGeom>
          <a:solidFill>
            <a:schemeClr val="tx2">
              <a:lumMod val="50000"/>
              <a:alpha val="40000"/>
            </a:schemeClr>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1" name="Freeform: Shape 10">
            <a:extLst>
              <a:ext uri="{FF2B5EF4-FFF2-40B4-BE49-F238E27FC236}">
                <a16:creationId xmlns:a16="http://schemas.microsoft.com/office/drawing/2014/main" id="{421EDC63-E45B-8F1D-CF92-B52A51080350}"/>
              </a:ext>
            </a:extLst>
          </p:cNvPr>
          <p:cNvSpPr/>
          <p:nvPr/>
        </p:nvSpPr>
        <p:spPr>
          <a:xfrm>
            <a:off x="8186347" y="2878931"/>
            <a:ext cx="238516" cy="307182"/>
          </a:xfrm>
          <a:custGeom>
            <a:avLst/>
            <a:gdLst>
              <a:gd name="connsiteX0" fmla="*/ 152791 w 238516"/>
              <a:gd name="connsiteY0" fmla="*/ 0 h 307182"/>
              <a:gd name="connsiteX1" fmla="*/ 176603 w 238516"/>
              <a:gd name="connsiteY1" fmla="*/ 9525 h 307182"/>
              <a:gd name="connsiteX2" fmla="*/ 183747 w 238516"/>
              <a:gd name="connsiteY2" fmla="*/ 16669 h 307182"/>
              <a:gd name="connsiteX3" fmla="*/ 193272 w 238516"/>
              <a:gd name="connsiteY3" fmla="*/ 23813 h 307182"/>
              <a:gd name="connsiteX4" fmla="*/ 202797 w 238516"/>
              <a:gd name="connsiteY4" fmla="*/ 40482 h 307182"/>
              <a:gd name="connsiteX5" fmla="*/ 219466 w 238516"/>
              <a:gd name="connsiteY5" fmla="*/ 57150 h 307182"/>
              <a:gd name="connsiteX6" fmla="*/ 221847 w 238516"/>
              <a:gd name="connsiteY6" fmla="*/ 64294 h 307182"/>
              <a:gd name="connsiteX7" fmla="*/ 233753 w 238516"/>
              <a:gd name="connsiteY7" fmla="*/ 88107 h 307182"/>
              <a:gd name="connsiteX8" fmla="*/ 238516 w 238516"/>
              <a:gd name="connsiteY8" fmla="*/ 150019 h 307182"/>
              <a:gd name="connsiteX9" fmla="*/ 224228 w 238516"/>
              <a:gd name="connsiteY9" fmla="*/ 169069 h 307182"/>
              <a:gd name="connsiteX10" fmla="*/ 221847 w 238516"/>
              <a:gd name="connsiteY10" fmla="*/ 178594 h 307182"/>
              <a:gd name="connsiteX11" fmla="*/ 205178 w 238516"/>
              <a:gd name="connsiteY11" fmla="*/ 200025 h 307182"/>
              <a:gd name="connsiteX12" fmla="*/ 190891 w 238516"/>
              <a:gd name="connsiteY12" fmla="*/ 207169 h 307182"/>
              <a:gd name="connsiteX13" fmla="*/ 159934 w 238516"/>
              <a:gd name="connsiteY13" fmla="*/ 228600 h 307182"/>
              <a:gd name="connsiteX14" fmla="*/ 155172 w 238516"/>
              <a:gd name="connsiteY14" fmla="*/ 235744 h 307182"/>
              <a:gd name="connsiteX15" fmla="*/ 152791 w 238516"/>
              <a:gd name="connsiteY15" fmla="*/ 245269 h 307182"/>
              <a:gd name="connsiteX16" fmla="*/ 148028 w 238516"/>
              <a:gd name="connsiteY16" fmla="*/ 259557 h 307182"/>
              <a:gd name="connsiteX17" fmla="*/ 145647 w 238516"/>
              <a:gd name="connsiteY17" fmla="*/ 269082 h 307182"/>
              <a:gd name="connsiteX18" fmla="*/ 140884 w 238516"/>
              <a:gd name="connsiteY18" fmla="*/ 276225 h 307182"/>
              <a:gd name="connsiteX19" fmla="*/ 28966 w 238516"/>
              <a:gd name="connsiteY19" fmla="*/ 307182 h 307182"/>
              <a:gd name="connsiteX20" fmla="*/ 12297 w 238516"/>
              <a:gd name="connsiteY20" fmla="*/ 297657 h 307182"/>
              <a:gd name="connsiteX21" fmla="*/ 2772 w 238516"/>
              <a:gd name="connsiteY21" fmla="*/ 288132 h 307182"/>
              <a:gd name="connsiteX22" fmla="*/ 391 w 238516"/>
              <a:gd name="connsiteY22" fmla="*/ 233363 h 307182"/>
              <a:gd name="connsiteX23" fmla="*/ 0 w 238516"/>
              <a:gd name="connsiteY23" fmla="*/ 231514 h 307182"/>
              <a:gd name="connsiteX24" fmla="*/ 6700 w 238516"/>
              <a:gd name="connsiteY24" fmla="*/ 226212 h 307182"/>
              <a:gd name="connsiteX25" fmla="*/ 21028 w 238516"/>
              <a:gd name="connsiteY25" fmla="*/ 213519 h 307182"/>
              <a:gd name="connsiteX26" fmla="*/ 30553 w 238516"/>
              <a:gd name="connsiteY26" fmla="*/ 197644 h 307182"/>
              <a:gd name="connsiteX27" fmla="*/ 46428 w 238516"/>
              <a:gd name="connsiteY27" fmla="*/ 181769 h 307182"/>
              <a:gd name="connsiteX28" fmla="*/ 65478 w 238516"/>
              <a:gd name="connsiteY28" fmla="*/ 146844 h 307182"/>
              <a:gd name="connsiteX29" fmla="*/ 78178 w 238516"/>
              <a:gd name="connsiteY29" fmla="*/ 121444 h 307182"/>
              <a:gd name="connsiteX30" fmla="*/ 87703 w 238516"/>
              <a:gd name="connsiteY30" fmla="*/ 108744 h 307182"/>
              <a:gd name="connsiteX31" fmla="*/ 90878 w 238516"/>
              <a:gd name="connsiteY31" fmla="*/ 92869 h 307182"/>
              <a:gd name="connsiteX32" fmla="*/ 92838 w 238516"/>
              <a:gd name="connsiteY32" fmla="*/ 28188 h 307182"/>
              <a:gd name="connsiteX33" fmla="*/ 98727 w 238516"/>
              <a:gd name="connsiteY33" fmla="*/ 23317 h 307182"/>
              <a:gd name="connsiteX34" fmla="*/ 114691 w 238516"/>
              <a:gd name="connsiteY34" fmla="*/ 9525 h 307182"/>
              <a:gd name="connsiteX35" fmla="*/ 121834 w 238516"/>
              <a:gd name="connsiteY35" fmla="*/ 7144 h 307182"/>
              <a:gd name="connsiteX36" fmla="*/ 128978 w 238516"/>
              <a:gd name="connsiteY36" fmla="*/ 2382 h 307182"/>
              <a:gd name="connsiteX37" fmla="*/ 152791 w 238516"/>
              <a:gd name="connsiteY37" fmla="*/ 0 h 307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8516" h="307182">
                <a:moveTo>
                  <a:pt x="152791" y="0"/>
                </a:moveTo>
                <a:cubicBezTo>
                  <a:pt x="152791" y="0"/>
                  <a:pt x="169076" y="5472"/>
                  <a:pt x="176603" y="9525"/>
                </a:cubicBezTo>
                <a:cubicBezTo>
                  <a:pt x="179568" y="11122"/>
                  <a:pt x="181190" y="14477"/>
                  <a:pt x="183747" y="16669"/>
                </a:cubicBezTo>
                <a:cubicBezTo>
                  <a:pt x="186760" y="19252"/>
                  <a:pt x="190466" y="21007"/>
                  <a:pt x="193272" y="23813"/>
                </a:cubicBezTo>
                <a:cubicBezTo>
                  <a:pt x="200481" y="31022"/>
                  <a:pt x="200073" y="32308"/>
                  <a:pt x="202797" y="40482"/>
                </a:cubicBezTo>
                <a:cubicBezTo>
                  <a:pt x="202797" y="40482"/>
                  <a:pt x="214557" y="51014"/>
                  <a:pt x="219466" y="57150"/>
                </a:cubicBezTo>
                <a:cubicBezTo>
                  <a:pt x="221034" y="59110"/>
                  <a:pt x="221053" y="61913"/>
                  <a:pt x="221847" y="64294"/>
                </a:cubicBezTo>
                <a:cubicBezTo>
                  <a:pt x="224653" y="72713"/>
                  <a:pt x="232059" y="79396"/>
                  <a:pt x="233753" y="88107"/>
                </a:cubicBezTo>
                <a:cubicBezTo>
                  <a:pt x="237704" y="108425"/>
                  <a:pt x="236928" y="129382"/>
                  <a:pt x="238516" y="150019"/>
                </a:cubicBezTo>
                <a:cubicBezTo>
                  <a:pt x="229908" y="158627"/>
                  <a:pt x="228290" y="158237"/>
                  <a:pt x="224228" y="169069"/>
                </a:cubicBezTo>
                <a:cubicBezTo>
                  <a:pt x="223079" y="172133"/>
                  <a:pt x="223311" y="175667"/>
                  <a:pt x="221847" y="178594"/>
                </a:cubicBezTo>
                <a:cubicBezTo>
                  <a:pt x="216150" y="189989"/>
                  <a:pt x="213019" y="192185"/>
                  <a:pt x="205178" y="200025"/>
                </a:cubicBezTo>
                <a:cubicBezTo>
                  <a:pt x="187217" y="206014"/>
                  <a:pt x="209359" y="197935"/>
                  <a:pt x="190891" y="207169"/>
                </a:cubicBezTo>
                <a:cubicBezTo>
                  <a:pt x="168753" y="218238"/>
                  <a:pt x="177693" y="208622"/>
                  <a:pt x="159934" y="228600"/>
                </a:cubicBezTo>
                <a:cubicBezTo>
                  <a:pt x="158033" y="230739"/>
                  <a:pt x="156299" y="233113"/>
                  <a:pt x="155172" y="235744"/>
                </a:cubicBezTo>
                <a:cubicBezTo>
                  <a:pt x="153883" y="238752"/>
                  <a:pt x="153585" y="242094"/>
                  <a:pt x="152791" y="245269"/>
                </a:cubicBezTo>
                <a:cubicBezTo>
                  <a:pt x="151574" y="250139"/>
                  <a:pt x="149471" y="254748"/>
                  <a:pt x="148028" y="259557"/>
                </a:cubicBezTo>
                <a:cubicBezTo>
                  <a:pt x="147088" y="262692"/>
                  <a:pt x="146441" y="265907"/>
                  <a:pt x="145647" y="269082"/>
                </a:cubicBezTo>
                <a:lnTo>
                  <a:pt x="140884" y="276225"/>
                </a:lnTo>
                <a:cubicBezTo>
                  <a:pt x="111026" y="321003"/>
                  <a:pt x="117545" y="296379"/>
                  <a:pt x="28966" y="307182"/>
                </a:cubicBezTo>
                <a:cubicBezTo>
                  <a:pt x="19742" y="304106"/>
                  <a:pt x="21167" y="305418"/>
                  <a:pt x="12297" y="297657"/>
                </a:cubicBezTo>
                <a:cubicBezTo>
                  <a:pt x="8918" y="294700"/>
                  <a:pt x="3590" y="292547"/>
                  <a:pt x="2772" y="288132"/>
                </a:cubicBezTo>
                <a:cubicBezTo>
                  <a:pt x="-555" y="270164"/>
                  <a:pt x="2097" y="251557"/>
                  <a:pt x="391" y="233363"/>
                </a:cubicBezTo>
                <a:lnTo>
                  <a:pt x="0" y="231514"/>
                </a:lnTo>
                <a:lnTo>
                  <a:pt x="6700" y="226212"/>
                </a:lnTo>
                <a:cubicBezTo>
                  <a:pt x="10283" y="223170"/>
                  <a:pt x="14954" y="219041"/>
                  <a:pt x="21028" y="213519"/>
                </a:cubicBezTo>
                <a:cubicBezTo>
                  <a:pt x="25594" y="209368"/>
                  <a:pt x="26698" y="202463"/>
                  <a:pt x="30553" y="197644"/>
                </a:cubicBezTo>
                <a:cubicBezTo>
                  <a:pt x="35228" y="191800"/>
                  <a:pt x="41500" y="187401"/>
                  <a:pt x="46428" y="181769"/>
                </a:cubicBezTo>
                <a:cubicBezTo>
                  <a:pt x="53682" y="173479"/>
                  <a:pt x="61855" y="153056"/>
                  <a:pt x="65478" y="146844"/>
                </a:cubicBezTo>
                <a:cubicBezTo>
                  <a:pt x="79645" y="122558"/>
                  <a:pt x="72051" y="145953"/>
                  <a:pt x="78178" y="121444"/>
                </a:cubicBezTo>
                <a:cubicBezTo>
                  <a:pt x="81353" y="117211"/>
                  <a:pt x="85554" y="113580"/>
                  <a:pt x="87703" y="108744"/>
                </a:cubicBezTo>
                <a:cubicBezTo>
                  <a:pt x="89895" y="103813"/>
                  <a:pt x="90594" y="98258"/>
                  <a:pt x="90878" y="92869"/>
                </a:cubicBezTo>
                <a:lnTo>
                  <a:pt x="92838" y="28188"/>
                </a:lnTo>
                <a:lnTo>
                  <a:pt x="98727" y="23317"/>
                </a:lnTo>
                <a:cubicBezTo>
                  <a:pt x="109356" y="14155"/>
                  <a:pt x="108838" y="13427"/>
                  <a:pt x="114691" y="9525"/>
                </a:cubicBezTo>
                <a:cubicBezTo>
                  <a:pt x="117072" y="8731"/>
                  <a:pt x="119589" y="8266"/>
                  <a:pt x="121834" y="7144"/>
                </a:cubicBezTo>
                <a:cubicBezTo>
                  <a:pt x="124394" y="5864"/>
                  <a:pt x="126189" y="3026"/>
                  <a:pt x="128978" y="2382"/>
                </a:cubicBezTo>
                <a:cubicBezTo>
                  <a:pt x="136751" y="588"/>
                  <a:pt x="144853" y="794"/>
                  <a:pt x="152791" y="0"/>
                </a:cubicBezTo>
                <a:close/>
              </a:path>
            </a:pathLst>
          </a:custGeom>
          <a:solidFill>
            <a:schemeClr val="tx2">
              <a:lumMod val="50000"/>
              <a:alpha val="40000"/>
            </a:schemeClr>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a:p>
        </p:txBody>
      </p:sp>
      <p:sp>
        <p:nvSpPr>
          <p:cNvPr id="14" name="TextBox 13">
            <a:extLst>
              <a:ext uri="{FF2B5EF4-FFF2-40B4-BE49-F238E27FC236}">
                <a16:creationId xmlns:a16="http://schemas.microsoft.com/office/drawing/2014/main" id="{A7B66466-95C7-F2FC-F117-E4A3A684AE58}"/>
              </a:ext>
            </a:extLst>
          </p:cNvPr>
          <p:cNvSpPr txBox="1"/>
          <p:nvPr/>
        </p:nvSpPr>
        <p:spPr>
          <a:xfrm>
            <a:off x="1501507" y="478726"/>
            <a:ext cx="5301131" cy="369332"/>
          </a:xfrm>
          <a:prstGeom prst="rect">
            <a:avLst/>
          </a:prstGeom>
          <a:noFill/>
        </p:spPr>
        <p:txBody>
          <a:bodyPr wrap="none" rtlCol="0">
            <a:spAutoFit/>
          </a:bodyPr>
          <a:lstStyle/>
          <a:p>
            <a:r>
              <a:rPr lang="en-US"/>
              <a:t>Weather events- combined, river catchment overlay</a:t>
            </a:r>
            <a:endParaRPr lang="en-AU"/>
          </a:p>
        </p:txBody>
      </p:sp>
    </p:spTree>
    <p:extLst>
      <p:ext uri="{BB962C8B-B14F-4D97-AF65-F5344CB8AC3E}">
        <p14:creationId xmlns:p14="http://schemas.microsoft.com/office/powerpoint/2010/main" val="161518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46C11E-D39E-D8D8-D695-7EB1D5876CFA}"/>
              </a:ext>
            </a:extLst>
          </p:cNvPr>
          <p:cNvSpPr>
            <a:spLocks noGrp="1"/>
          </p:cNvSpPr>
          <p:nvPr>
            <p:ph type="sldNum" sz="quarter" idx="11"/>
          </p:nvPr>
        </p:nvSpPr>
        <p:spPr/>
        <p:txBody>
          <a:bodyPr/>
          <a:lstStyle/>
          <a:p>
            <a:fld id="{EE10EAEA-11A2-41EC-9293-5CE82E9E4282}" type="slidenum">
              <a:rPr lang="en-AU" smtClean="0"/>
              <a:pPr/>
              <a:t>6</a:t>
            </a:fld>
            <a:endParaRPr lang="en-AU"/>
          </a:p>
        </p:txBody>
      </p:sp>
      <p:sp>
        <p:nvSpPr>
          <p:cNvPr id="3" name="Footer Placeholder 2">
            <a:extLst>
              <a:ext uri="{FF2B5EF4-FFF2-40B4-BE49-F238E27FC236}">
                <a16:creationId xmlns:a16="http://schemas.microsoft.com/office/drawing/2014/main" id="{7747335C-B9C1-306A-7803-069C21BE79E0}"/>
              </a:ext>
            </a:extLst>
          </p:cNvPr>
          <p:cNvSpPr>
            <a:spLocks noGrp="1"/>
          </p:cNvSpPr>
          <p:nvPr>
            <p:ph type="ftr" sz="quarter" idx="19"/>
          </p:nvPr>
        </p:nvSpPr>
        <p:spPr/>
        <p:txBody>
          <a:bodyPr/>
          <a:lstStyle/>
          <a:p>
            <a:r>
              <a:rPr lang="en-AU"/>
              <a:t>Presentation Title</a:t>
            </a:r>
          </a:p>
        </p:txBody>
      </p:sp>
      <p:pic>
        <p:nvPicPr>
          <p:cNvPr id="5" name="Picture 4" descr="A map of the state of australia&#10;&#10;AI-generated content may be incorrect.">
            <a:extLst>
              <a:ext uri="{FF2B5EF4-FFF2-40B4-BE49-F238E27FC236}">
                <a16:creationId xmlns:a16="http://schemas.microsoft.com/office/drawing/2014/main" id="{2CEFEAF4-DBAA-BF4F-6C95-B17BB279D3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0" y="1433512"/>
            <a:ext cx="6477000" cy="3990975"/>
          </a:xfrm>
          <a:prstGeom prst="rect">
            <a:avLst/>
          </a:prstGeom>
        </p:spPr>
      </p:pic>
    </p:spTree>
    <p:extLst>
      <p:ext uri="{BB962C8B-B14F-4D97-AF65-F5344CB8AC3E}">
        <p14:creationId xmlns:p14="http://schemas.microsoft.com/office/powerpoint/2010/main" val="991257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30DA18-0017-7714-0AC5-C1A5A7ED1454}"/>
              </a:ext>
            </a:extLst>
          </p:cNvPr>
          <p:cNvSpPr>
            <a:spLocks noGrp="1"/>
          </p:cNvSpPr>
          <p:nvPr>
            <p:ph type="sldNum" sz="quarter" idx="11"/>
          </p:nvPr>
        </p:nvSpPr>
        <p:spPr/>
        <p:txBody>
          <a:bodyPr/>
          <a:lstStyle/>
          <a:p>
            <a:fld id="{EE10EAEA-11A2-41EC-9293-5CE82E9E4282}" type="slidenum">
              <a:rPr lang="en-AU" smtClean="0"/>
              <a:pPr/>
              <a:t>7</a:t>
            </a:fld>
            <a:endParaRPr lang="en-AU"/>
          </a:p>
        </p:txBody>
      </p:sp>
      <p:sp>
        <p:nvSpPr>
          <p:cNvPr id="2" name="Footer Placeholder 1">
            <a:extLst>
              <a:ext uri="{FF2B5EF4-FFF2-40B4-BE49-F238E27FC236}">
                <a16:creationId xmlns:a16="http://schemas.microsoft.com/office/drawing/2014/main" id="{1156F16B-1881-E274-A624-89F58BC30BC8}"/>
              </a:ext>
            </a:extLst>
          </p:cNvPr>
          <p:cNvSpPr>
            <a:spLocks noGrp="1"/>
          </p:cNvSpPr>
          <p:nvPr>
            <p:ph type="ftr" sz="quarter" idx="19"/>
          </p:nvPr>
        </p:nvSpPr>
        <p:spPr/>
        <p:txBody>
          <a:bodyPr/>
          <a:lstStyle/>
          <a:p>
            <a:r>
              <a:rPr lang="en-AU"/>
              <a:t>Presentation Title</a:t>
            </a:r>
          </a:p>
        </p:txBody>
      </p:sp>
      <p:pic>
        <p:nvPicPr>
          <p:cNvPr id="5" name="Picture 4" descr="A map of a large area with different colors&#10;&#10;AI-generated content may be incorrect.">
            <a:extLst>
              <a:ext uri="{FF2B5EF4-FFF2-40B4-BE49-F238E27FC236}">
                <a16:creationId xmlns:a16="http://schemas.microsoft.com/office/drawing/2014/main" id="{57F39D7E-9177-B9A2-8BCC-8256F4D3EA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0" y="1433512"/>
            <a:ext cx="6477000" cy="3990975"/>
          </a:xfrm>
          <a:prstGeom prst="rect">
            <a:avLst/>
          </a:prstGeom>
        </p:spPr>
      </p:pic>
    </p:spTree>
    <p:extLst>
      <p:ext uri="{BB962C8B-B14F-4D97-AF65-F5344CB8AC3E}">
        <p14:creationId xmlns:p14="http://schemas.microsoft.com/office/powerpoint/2010/main" val="2417728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6013-4758-2A3F-CD45-B8F83106E4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66508E-60E6-FE06-9B89-E05F01C1B66A}"/>
              </a:ext>
            </a:extLst>
          </p:cNvPr>
          <p:cNvSpPr>
            <a:spLocks noGrp="1"/>
          </p:cNvSpPr>
          <p:nvPr>
            <p:ph type="title"/>
          </p:nvPr>
        </p:nvSpPr>
        <p:spPr/>
        <p:txBody>
          <a:bodyPr/>
          <a:lstStyle/>
          <a:p>
            <a:r>
              <a:rPr lang="en-AU"/>
              <a:t>NSW Rainfall Decile Summary</a:t>
            </a:r>
          </a:p>
        </p:txBody>
      </p:sp>
      <p:sp>
        <p:nvSpPr>
          <p:cNvPr id="13" name="Footer Placeholder 12">
            <a:extLst>
              <a:ext uri="{FF2B5EF4-FFF2-40B4-BE49-F238E27FC236}">
                <a16:creationId xmlns:a16="http://schemas.microsoft.com/office/drawing/2014/main" id="{7D220D26-ED3F-8FD2-97A4-29CEC1E1B2B9}"/>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8213DE33-2F40-D40A-7283-6CBD595B5DC8}"/>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8</a:t>
            </a:fld>
            <a:endParaRPr lang="en-AU"/>
          </a:p>
        </p:txBody>
      </p:sp>
      <p:sp>
        <p:nvSpPr>
          <p:cNvPr id="5" name="Rectangle 4">
            <a:extLst>
              <a:ext uri="{FF2B5EF4-FFF2-40B4-BE49-F238E27FC236}">
                <a16:creationId xmlns:a16="http://schemas.microsoft.com/office/drawing/2014/main" id="{BA7D201E-D7AF-B334-C1AF-707EB5969418}"/>
              </a:ext>
            </a:extLst>
          </p:cNvPr>
          <p:cNvSpPr/>
          <p:nvPr/>
        </p:nvSpPr>
        <p:spPr>
          <a:xfrm>
            <a:off x="1666876" y="1047750"/>
            <a:ext cx="9890124" cy="5391150"/>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t"/>
          <a:lstStyle/>
          <a:p>
            <a:r>
              <a:rPr lang="en-AU" sz="2400" dirty="0"/>
              <a:t>Rainfall Decile description recorded by BOM for NSW. For the North Coast the Data shows: </a:t>
            </a:r>
          </a:p>
          <a:p>
            <a:endParaRPr lang="en-AU" sz="3200" dirty="0"/>
          </a:p>
          <a:p>
            <a:endParaRPr lang="en-AU" sz="2000" dirty="0"/>
          </a:p>
          <a:p>
            <a:r>
              <a:rPr lang="en-AU" sz="2000" b="1" dirty="0"/>
              <a:t>March 2025 </a:t>
            </a:r>
            <a:r>
              <a:rPr lang="en-AU" sz="2000" dirty="0"/>
              <a:t>(BOM Data) – </a:t>
            </a:r>
          </a:p>
          <a:p>
            <a:r>
              <a:rPr lang="en-AU" sz="2000" dirty="0"/>
              <a:t>highest on record &amp; very much above average</a:t>
            </a:r>
          </a:p>
          <a:p>
            <a:endParaRPr lang="en-AU" sz="2000" dirty="0"/>
          </a:p>
          <a:p>
            <a:r>
              <a:rPr lang="en-AU" sz="2000" b="1" dirty="0"/>
              <a:t>April 2025 </a:t>
            </a:r>
            <a:r>
              <a:rPr lang="en-AU" sz="2000" dirty="0"/>
              <a:t>(BOM Data) – </a:t>
            </a:r>
          </a:p>
          <a:p>
            <a:r>
              <a:rPr lang="en-AU" sz="2000" dirty="0"/>
              <a:t>very much above average &amp; above average</a:t>
            </a:r>
          </a:p>
          <a:p>
            <a:endParaRPr lang="en-AU" sz="2000" dirty="0"/>
          </a:p>
          <a:p>
            <a:r>
              <a:rPr lang="en-AU" sz="2000" b="1" dirty="0"/>
              <a:t>May 2025 </a:t>
            </a:r>
            <a:r>
              <a:rPr lang="en-AU" sz="2000" dirty="0"/>
              <a:t>(BOM Data) – </a:t>
            </a:r>
          </a:p>
          <a:p>
            <a:r>
              <a:rPr lang="en-AU" sz="2000" dirty="0"/>
              <a:t>highest on record &amp; very much above average  </a:t>
            </a:r>
          </a:p>
          <a:p>
            <a:r>
              <a:rPr lang="en-AU" sz="3200" dirty="0"/>
              <a:t>  </a:t>
            </a:r>
          </a:p>
          <a:p>
            <a:endParaRPr lang="en-AU" sz="3200" dirty="0"/>
          </a:p>
          <a:p>
            <a:r>
              <a:rPr lang="en-AU" sz="3200" dirty="0"/>
              <a:t> </a:t>
            </a:r>
          </a:p>
          <a:p>
            <a:endParaRPr lang="en-AU" sz="3200" dirty="0"/>
          </a:p>
          <a:p>
            <a:r>
              <a:rPr lang="en-AU" sz="3200" dirty="0"/>
              <a:t>  </a:t>
            </a:r>
          </a:p>
          <a:p>
            <a:endParaRPr lang="en-AU" dirty="0"/>
          </a:p>
          <a:p>
            <a:r>
              <a:rPr lang="en-AU" dirty="0"/>
              <a:t> </a:t>
            </a:r>
          </a:p>
          <a:p>
            <a:endParaRPr lang="en-AU" dirty="0"/>
          </a:p>
        </p:txBody>
      </p:sp>
      <p:sp>
        <p:nvSpPr>
          <p:cNvPr id="8" name="Left Bracket 7">
            <a:extLst>
              <a:ext uri="{FF2B5EF4-FFF2-40B4-BE49-F238E27FC236}">
                <a16:creationId xmlns:a16="http://schemas.microsoft.com/office/drawing/2014/main" id="{B793408E-8E0E-26AA-63E7-41D699558947}"/>
              </a:ext>
            </a:extLst>
          </p:cNvPr>
          <p:cNvSpPr/>
          <p:nvPr/>
        </p:nvSpPr>
        <p:spPr>
          <a:xfrm>
            <a:off x="8692928" y="3014505"/>
            <a:ext cx="190500" cy="48260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9" name="Left Bracket 8">
            <a:extLst>
              <a:ext uri="{FF2B5EF4-FFF2-40B4-BE49-F238E27FC236}">
                <a16:creationId xmlns:a16="http://schemas.microsoft.com/office/drawing/2014/main" id="{D68C6302-1E1E-62BD-1C1F-9BB7FA18A940}"/>
              </a:ext>
            </a:extLst>
          </p:cNvPr>
          <p:cNvSpPr/>
          <p:nvPr/>
        </p:nvSpPr>
        <p:spPr>
          <a:xfrm rot="10800000">
            <a:off x="10489641" y="3236919"/>
            <a:ext cx="190500" cy="482600"/>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21" name="Connector: Elbow 20">
            <a:extLst>
              <a:ext uri="{FF2B5EF4-FFF2-40B4-BE49-F238E27FC236}">
                <a16:creationId xmlns:a16="http://schemas.microsoft.com/office/drawing/2014/main" id="{767F9122-A949-DC8A-44C9-CFC3458491CF}"/>
              </a:ext>
            </a:extLst>
          </p:cNvPr>
          <p:cNvCxnSpPr>
            <a:cxnSpLocks/>
            <a:endCxn id="8" idx="1"/>
          </p:cNvCxnSpPr>
          <p:nvPr/>
        </p:nvCxnSpPr>
        <p:spPr>
          <a:xfrm>
            <a:off x="6731000" y="3067118"/>
            <a:ext cx="1961928" cy="188687"/>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22" name="Connector: Elbow 21">
            <a:extLst>
              <a:ext uri="{FF2B5EF4-FFF2-40B4-BE49-F238E27FC236}">
                <a16:creationId xmlns:a16="http://schemas.microsoft.com/office/drawing/2014/main" id="{62E1B68A-4678-8FBD-161F-88F6AA6943FB}"/>
              </a:ext>
            </a:extLst>
          </p:cNvPr>
          <p:cNvCxnSpPr>
            <a:cxnSpLocks/>
            <a:endCxn id="8" idx="1"/>
          </p:cNvCxnSpPr>
          <p:nvPr/>
        </p:nvCxnSpPr>
        <p:spPr>
          <a:xfrm flipV="1">
            <a:off x="6743701" y="3255805"/>
            <a:ext cx="1949227" cy="1663328"/>
          </a:xfrm>
          <a:prstGeom prst="bentConnector3">
            <a:avLst>
              <a:gd name="adj1" fmla="val 49566"/>
            </a:avLst>
          </a:prstGeom>
          <a:ln>
            <a:round/>
          </a:ln>
        </p:spPr>
        <p:style>
          <a:lnRef idx="2">
            <a:schemeClr val="accent1"/>
          </a:lnRef>
          <a:fillRef idx="0">
            <a:schemeClr val="accent1"/>
          </a:fillRef>
          <a:effectRef idx="1">
            <a:schemeClr val="accent1"/>
          </a:effectRef>
          <a:fontRef idx="minor">
            <a:schemeClr val="tx1"/>
          </a:fontRef>
        </p:style>
      </p:cxnSp>
      <p:cxnSp>
        <p:nvCxnSpPr>
          <p:cNvPr id="26" name="Connector: Elbow 25">
            <a:extLst>
              <a:ext uri="{FF2B5EF4-FFF2-40B4-BE49-F238E27FC236}">
                <a16:creationId xmlns:a16="http://schemas.microsoft.com/office/drawing/2014/main" id="{05AE8BAF-EF4D-388F-ACF1-71B2B3B2A6E5}"/>
              </a:ext>
            </a:extLst>
          </p:cNvPr>
          <p:cNvCxnSpPr>
            <a:cxnSpLocks/>
            <a:stCxn id="43" idx="2"/>
            <a:endCxn id="9" idx="1"/>
          </p:cNvCxnSpPr>
          <p:nvPr/>
        </p:nvCxnSpPr>
        <p:spPr>
          <a:xfrm rot="5400000" flipH="1" flipV="1">
            <a:off x="8963899" y="2260283"/>
            <a:ext cx="498306" cy="2934177"/>
          </a:xfrm>
          <a:prstGeom prst="bentConnector4">
            <a:avLst>
              <a:gd name="adj1" fmla="val 1181"/>
              <a:gd name="adj2" fmla="val 107791"/>
            </a:avLst>
          </a:prstGeom>
          <a:ln>
            <a:miter lim="800000"/>
          </a:ln>
        </p:spPr>
        <p:style>
          <a:lnRef idx="2">
            <a:schemeClr val="accent1"/>
          </a:lnRef>
          <a:fillRef idx="0">
            <a:schemeClr val="accent1"/>
          </a:fillRef>
          <a:effectRef idx="1">
            <a:schemeClr val="accent1"/>
          </a:effectRef>
          <a:fontRef idx="minor">
            <a:schemeClr val="tx1"/>
          </a:fontRef>
        </p:style>
      </p:cxnSp>
      <p:pic>
        <p:nvPicPr>
          <p:cNvPr id="3" name="Picture 6" descr="Monthly rainfall deciles for New South Wales/ACT">
            <a:extLst>
              <a:ext uri="{FF2B5EF4-FFF2-40B4-BE49-F238E27FC236}">
                <a16:creationId xmlns:a16="http://schemas.microsoft.com/office/drawing/2014/main" id="{3AD7E6ED-F341-4619-E4F5-41D416771C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255" t="11429"/>
          <a:stretch>
            <a:fillRect/>
          </a:stretch>
        </p:blipFill>
        <p:spPr bwMode="auto">
          <a:xfrm>
            <a:off x="8942916" y="2204562"/>
            <a:ext cx="1473200" cy="3543300"/>
          </a:xfrm>
          <a:prstGeom prst="rect">
            <a:avLst/>
          </a:prstGeom>
          <a:noFill/>
          <a:extLst>
            <a:ext uri="{909E8E84-426E-40DD-AFC4-6F175D3DCCD1}">
              <a14:hiddenFill xmlns:a14="http://schemas.microsoft.com/office/drawing/2010/main">
                <a:solidFill>
                  <a:srgbClr val="FFFFFF"/>
                </a:solidFill>
              </a14:hiddenFill>
            </a:ext>
          </a:extLst>
        </p:spPr>
      </p:pic>
      <p:sp>
        <p:nvSpPr>
          <p:cNvPr id="43" name="Arc 42">
            <a:extLst>
              <a:ext uri="{FF2B5EF4-FFF2-40B4-BE49-F238E27FC236}">
                <a16:creationId xmlns:a16="http://schemas.microsoft.com/office/drawing/2014/main" id="{0AE951F7-FA10-5C0F-2366-BCEFB65F4826}"/>
              </a:ext>
            </a:extLst>
          </p:cNvPr>
          <p:cNvSpPr/>
          <p:nvPr/>
        </p:nvSpPr>
        <p:spPr>
          <a:xfrm rot="16200000">
            <a:off x="7679834" y="3939447"/>
            <a:ext cx="58736" cy="73527"/>
          </a:xfrm>
          <a:prstGeom prst="arc">
            <a:avLst>
              <a:gd name="adj1" fmla="val 16200000"/>
              <a:gd name="adj2" fmla="val 5429378"/>
            </a:avLst>
          </a:prstGeom>
          <a:ln cap="rnd">
            <a:roun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53" name="Straight Connector 52">
            <a:extLst>
              <a:ext uri="{FF2B5EF4-FFF2-40B4-BE49-F238E27FC236}">
                <a16:creationId xmlns:a16="http://schemas.microsoft.com/office/drawing/2014/main" id="{CA7CBD0F-9EBC-5957-FB35-B6BE756E17A0}"/>
              </a:ext>
            </a:extLst>
          </p:cNvPr>
          <p:cNvCxnSpPr>
            <a:cxnSpLocks/>
          </p:cNvCxnSpPr>
          <p:nvPr/>
        </p:nvCxnSpPr>
        <p:spPr>
          <a:xfrm flipH="1">
            <a:off x="6409268" y="3976211"/>
            <a:ext cx="1261532" cy="3230"/>
          </a:xfrm>
          <a:prstGeom prst="line">
            <a:avLst/>
          </a:prstGeom>
          <a:ln cap="sq"/>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F390F94A-80B0-7E7F-A1A9-BAA73223E6FE}"/>
              </a:ext>
            </a:extLst>
          </p:cNvPr>
          <p:cNvSpPr txBox="1"/>
          <p:nvPr/>
        </p:nvSpPr>
        <p:spPr>
          <a:xfrm>
            <a:off x="7969383" y="413630"/>
            <a:ext cx="3587617" cy="646331"/>
          </a:xfrm>
          <a:prstGeom prst="rect">
            <a:avLst/>
          </a:prstGeom>
          <a:noFill/>
        </p:spPr>
        <p:txBody>
          <a:bodyPr wrap="square" rtlCol="0">
            <a:spAutoFit/>
          </a:bodyPr>
          <a:lstStyle/>
          <a:p>
            <a:r>
              <a:rPr lang="en-US" sz="1200" dirty="0"/>
              <a:t>Example of one set of metrics used internally, anomaly's, soil moisture &amp; difference year on year were also mapped</a:t>
            </a:r>
            <a:endParaRPr lang="en-AU" sz="1200" dirty="0"/>
          </a:p>
        </p:txBody>
      </p:sp>
    </p:spTree>
    <p:extLst>
      <p:ext uri="{BB962C8B-B14F-4D97-AF65-F5344CB8AC3E}">
        <p14:creationId xmlns:p14="http://schemas.microsoft.com/office/powerpoint/2010/main" val="957757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652A4D-8055-7C98-85C9-5348723100B3}"/>
              </a:ext>
            </a:extLst>
          </p:cNvPr>
          <p:cNvSpPr>
            <a:spLocks noGrp="1"/>
          </p:cNvSpPr>
          <p:nvPr>
            <p:ph type="title"/>
          </p:nvPr>
        </p:nvSpPr>
        <p:spPr/>
        <p:txBody>
          <a:bodyPr/>
          <a:lstStyle/>
          <a:p>
            <a:r>
              <a:rPr lang="en-AU"/>
              <a:t>NSW Rainfall Decile – March 2025 (BOM Data) </a:t>
            </a:r>
          </a:p>
        </p:txBody>
      </p:sp>
      <p:sp>
        <p:nvSpPr>
          <p:cNvPr id="13" name="Footer Placeholder 12">
            <a:extLst>
              <a:ext uri="{FF2B5EF4-FFF2-40B4-BE49-F238E27FC236}">
                <a16:creationId xmlns:a16="http://schemas.microsoft.com/office/drawing/2014/main" id="{0FCFF064-3709-2804-8A23-FF9FFBC68A11}"/>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BA3B6898-6F12-9384-7D02-F2E74CBBBA15}"/>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9</a:t>
            </a:fld>
            <a:endParaRPr lang="en-AU"/>
          </a:p>
        </p:txBody>
      </p:sp>
      <p:pic>
        <p:nvPicPr>
          <p:cNvPr id="1030" name="Picture 6" descr="Monthly rainfall deciles for New South Wales/ACT">
            <a:extLst>
              <a:ext uri="{FF2B5EF4-FFF2-40B4-BE49-F238E27FC236}">
                <a16:creationId xmlns:a16="http://schemas.microsoft.com/office/drawing/2014/main" id="{90317D5F-94E1-F17B-0B5C-809CEFD61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37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88EA8-4AFA-C4B3-1F37-B5947B6133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05CD735-B0B9-311F-255D-F3888C310C20}"/>
              </a:ext>
            </a:extLst>
          </p:cNvPr>
          <p:cNvSpPr>
            <a:spLocks noGrp="1"/>
          </p:cNvSpPr>
          <p:nvPr>
            <p:ph type="title"/>
          </p:nvPr>
        </p:nvSpPr>
        <p:spPr/>
        <p:txBody>
          <a:bodyPr/>
          <a:lstStyle/>
          <a:p>
            <a:r>
              <a:rPr lang="en-AU"/>
              <a:t>NSW Rainfall Decile – April 2025 (BOM Data) </a:t>
            </a:r>
          </a:p>
        </p:txBody>
      </p:sp>
      <p:sp>
        <p:nvSpPr>
          <p:cNvPr id="13" name="Footer Placeholder 12">
            <a:extLst>
              <a:ext uri="{FF2B5EF4-FFF2-40B4-BE49-F238E27FC236}">
                <a16:creationId xmlns:a16="http://schemas.microsoft.com/office/drawing/2014/main" id="{5D40DFE3-EAB8-575D-F620-C6FB616F1414}"/>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917E0578-39AB-10D2-B81D-0818A6B2A69F}"/>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10</a:t>
            </a:fld>
            <a:endParaRPr lang="en-AU"/>
          </a:p>
        </p:txBody>
      </p:sp>
      <p:pic>
        <p:nvPicPr>
          <p:cNvPr id="2052" name="Picture 4" descr="Monthly rainfall deciles for New South Wales/ACT">
            <a:extLst>
              <a:ext uri="{FF2B5EF4-FFF2-40B4-BE49-F238E27FC236}">
                <a16:creationId xmlns:a16="http://schemas.microsoft.com/office/drawing/2014/main" id="{4B4E3F98-D46F-C715-886D-82C7A624C6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341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85457-2122-977A-B065-E3CF9A2AA32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BBD44C-8212-6861-B7D2-077904EEFA1A}"/>
              </a:ext>
            </a:extLst>
          </p:cNvPr>
          <p:cNvSpPr>
            <a:spLocks noGrp="1"/>
          </p:cNvSpPr>
          <p:nvPr>
            <p:ph type="title"/>
          </p:nvPr>
        </p:nvSpPr>
        <p:spPr/>
        <p:txBody>
          <a:bodyPr/>
          <a:lstStyle/>
          <a:p>
            <a:r>
              <a:rPr lang="en-AU"/>
              <a:t>NSW Rainfall Decile – May 2025 (BOM Data) </a:t>
            </a:r>
          </a:p>
        </p:txBody>
      </p:sp>
      <p:sp>
        <p:nvSpPr>
          <p:cNvPr id="13" name="Footer Placeholder 12">
            <a:extLst>
              <a:ext uri="{FF2B5EF4-FFF2-40B4-BE49-F238E27FC236}">
                <a16:creationId xmlns:a16="http://schemas.microsoft.com/office/drawing/2014/main" id="{C064E058-81F1-B193-8230-EBFCBABA0D8B}"/>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8294C7A6-44ED-3856-01D4-0C6C7FC008CE}"/>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11</a:t>
            </a:fld>
            <a:endParaRPr lang="en-AU"/>
          </a:p>
        </p:txBody>
      </p:sp>
      <p:pic>
        <p:nvPicPr>
          <p:cNvPr id="3076" name="Picture 4" descr="Monthly rainfall deciles for New South Wales/ACT">
            <a:extLst>
              <a:ext uri="{FF2B5EF4-FFF2-40B4-BE49-F238E27FC236}">
                <a16:creationId xmlns:a16="http://schemas.microsoft.com/office/drawing/2014/main" id="{A51BADBA-BB25-8683-73D3-75CE840088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295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C83B2-8889-1B12-A366-4C60A8A9E29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FCC7845-AAE4-3CA4-8DC0-E46B8FF9D520}"/>
              </a:ext>
            </a:extLst>
          </p:cNvPr>
          <p:cNvSpPr>
            <a:spLocks noGrp="1"/>
          </p:cNvSpPr>
          <p:nvPr>
            <p:ph type="title"/>
          </p:nvPr>
        </p:nvSpPr>
        <p:spPr/>
        <p:txBody>
          <a:bodyPr/>
          <a:lstStyle/>
          <a:p>
            <a:r>
              <a:rPr lang="en-AU"/>
              <a:t>NSW Rainfall Anomaly Summary</a:t>
            </a:r>
          </a:p>
        </p:txBody>
      </p:sp>
      <p:sp>
        <p:nvSpPr>
          <p:cNvPr id="13" name="Footer Placeholder 12">
            <a:extLst>
              <a:ext uri="{FF2B5EF4-FFF2-40B4-BE49-F238E27FC236}">
                <a16:creationId xmlns:a16="http://schemas.microsoft.com/office/drawing/2014/main" id="{BD94D82E-FF53-A989-F279-64CA215DDED7}"/>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2586EE08-02AD-7F27-D78F-78E6A6C5664F}"/>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12</a:t>
            </a:fld>
            <a:endParaRPr lang="en-AU"/>
          </a:p>
        </p:txBody>
      </p:sp>
      <p:sp>
        <p:nvSpPr>
          <p:cNvPr id="5" name="Rectangle 4">
            <a:extLst>
              <a:ext uri="{FF2B5EF4-FFF2-40B4-BE49-F238E27FC236}">
                <a16:creationId xmlns:a16="http://schemas.microsoft.com/office/drawing/2014/main" id="{6CFD6B2A-1900-CA03-FFF8-0EFA636A54F7}"/>
              </a:ext>
            </a:extLst>
          </p:cNvPr>
          <p:cNvSpPr/>
          <p:nvPr/>
        </p:nvSpPr>
        <p:spPr>
          <a:xfrm>
            <a:off x="1666876" y="1047750"/>
            <a:ext cx="9890124" cy="5391150"/>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t"/>
          <a:lstStyle/>
          <a:p>
            <a:r>
              <a:rPr lang="en-AU" sz="2400"/>
              <a:t>Rainfall anomalies recorded by BOM for NSW. For the North Coast the Data shows: </a:t>
            </a:r>
          </a:p>
          <a:p>
            <a:endParaRPr lang="en-AU" sz="3200"/>
          </a:p>
          <a:p>
            <a:endParaRPr lang="en-AU" sz="2000"/>
          </a:p>
          <a:p>
            <a:r>
              <a:rPr lang="en-AU" sz="2000" b="1"/>
              <a:t>March 2025 </a:t>
            </a:r>
            <a:r>
              <a:rPr lang="en-AU" sz="2000"/>
              <a:t>(BOM Data) – </a:t>
            </a:r>
          </a:p>
          <a:p>
            <a:r>
              <a:rPr lang="en-AU" sz="2000"/>
              <a:t>Mainly 100mm-400mm rainfall</a:t>
            </a:r>
          </a:p>
          <a:p>
            <a:endParaRPr lang="en-AU" sz="2000"/>
          </a:p>
          <a:p>
            <a:r>
              <a:rPr lang="en-AU" sz="2000" b="1"/>
              <a:t>April 2025 </a:t>
            </a:r>
            <a:r>
              <a:rPr lang="en-AU" sz="2000"/>
              <a:t>(BOM Data) – </a:t>
            </a:r>
          </a:p>
          <a:p>
            <a:r>
              <a:rPr lang="en-AU" sz="2000"/>
              <a:t>Mainly 50mm-100mm rainfall</a:t>
            </a:r>
          </a:p>
          <a:p>
            <a:endParaRPr lang="en-AU" sz="2000"/>
          </a:p>
          <a:p>
            <a:r>
              <a:rPr lang="en-AU" sz="2000" b="1"/>
              <a:t>May 2025 </a:t>
            </a:r>
            <a:r>
              <a:rPr lang="en-AU" sz="2000"/>
              <a:t>(BOM Data) – </a:t>
            </a:r>
          </a:p>
          <a:p>
            <a:r>
              <a:rPr lang="en-AU" sz="2000"/>
              <a:t>Mainly 50mm-400mm rainfall</a:t>
            </a:r>
          </a:p>
          <a:p>
            <a:r>
              <a:rPr lang="en-AU" sz="3200"/>
              <a:t>  </a:t>
            </a:r>
          </a:p>
          <a:p>
            <a:endParaRPr lang="en-AU" sz="3200"/>
          </a:p>
          <a:p>
            <a:r>
              <a:rPr lang="en-AU" sz="3200"/>
              <a:t> </a:t>
            </a:r>
          </a:p>
          <a:p>
            <a:endParaRPr lang="en-AU" sz="3200"/>
          </a:p>
          <a:p>
            <a:r>
              <a:rPr lang="en-AU" sz="3200"/>
              <a:t>  </a:t>
            </a:r>
          </a:p>
          <a:p>
            <a:endParaRPr lang="en-AU"/>
          </a:p>
          <a:p>
            <a:r>
              <a:rPr lang="en-AU"/>
              <a:t> </a:t>
            </a:r>
          </a:p>
          <a:p>
            <a:endParaRPr lang="en-AU"/>
          </a:p>
        </p:txBody>
      </p:sp>
      <p:sp>
        <p:nvSpPr>
          <p:cNvPr id="3" name="Left Bracket 2">
            <a:extLst>
              <a:ext uri="{FF2B5EF4-FFF2-40B4-BE49-F238E27FC236}">
                <a16:creationId xmlns:a16="http://schemas.microsoft.com/office/drawing/2014/main" id="{99F2B7C7-D170-3011-776D-7D93C50FC2E7}"/>
              </a:ext>
            </a:extLst>
          </p:cNvPr>
          <p:cNvSpPr/>
          <p:nvPr/>
        </p:nvSpPr>
        <p:spPr>
          <a:xfrm>
            <a:off x="8692928" y="3014505"/>
            <a:ext cx="190500" cy="59652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6" name="Left Bracket 5">
            <a:extLst>
              <a:ext uri="{FF2B5EF4-FFF2-40B4-BE49-F238E27FC236}">
                <a16:creationId xmlns:a16="http://schemas.microsoft.com/office/drawing/2014/main" id="{3F8E783C-D2D8-0C15-D5C2-D72486CC84C4}"/>
              </a:ext>
            </a:extLst>
          </p:cNvPr>
          <p:cNvSpPr/>
          <p:nvPr/>
        </p:nvSpPr>
        <p:spPr>
          <a:xfrm rot="10800000">
            <a:off x="10489641" y="3428999"/>
            <a:ext cx="190500" cy="290519"/>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7" name="Connector: Elbow 6">
            <a:extLst>
              <a:ext uri="{FF2B5EF4-FFF2-40B4-BE49-F238E27FC236}">
                <a16:creationId xmlns:a16="http://schemas.microsoft.com/office/drawing/2014/main" id="{C96CC380-DA9E-26D5-C5D8-ED1D1928762D}"/>
              </a:ext>
            </a:extLst>
          </p:cNvPr>
          <p:cNvCxnSpPr>
            <a:cxnSpLocks/>
            <a:endCxn id="3" idx="1"/>
          </p:cNvCxnSpPr>
          <p:nvPr/>
        </p:nvCxnSpPr>
        <p:spPr>
          <a:xfrm>
            <a:off x="5194300" y="3069167"/>
            <a:ext cx="3498628" cy="243602"/>
          </a:xfrm>
          <a:prstGeom prst="bentConnector3">
            <a:avLst>
              <a:gd name="adj1" fmla="val 71901"/>
            </a:avLst>
          </a:prstGeom>
        </p:spPr>
        <p:style>
          <a:lnRef idx="2">
            <a:schemeClr val="accent1"/>
          </a:lnRef>
          <a:fillRef idx="0">
            <a:schemeClr val="accent1"/>
          </a:fillRef>
          <a:effectRef idx="1">
            <a:schemeClr val="accent1"/>
          </a:effectRef>
          <a:fontRef idx="minor">
            <a:schemeClr val="tx1"/>
          </a:fontRef>
        </p:style>
      </p:cxnSp>
      <p:cxnSp>
        <p:nvCxnSpPr>
          <p:cNvPr id="8" name="Connector: Elbow 7">
            <a:extLst>
              <a:ext uri="{FF2B5EF4-FFF2-40B4-BE49-F238E27FC236}">
                <a16:creationId xmlns:a16="http://schemas.microsoft.com/office/drawing/2014/main" id="{5768EC15-A1E6-E06C-0190-94AAB26628D0}"/>
              </a:ext>
            </a:extLst>
          </p:cNvPr>
          <p:cNvCxnSpPr>
            <a:cxnSpLocks/>
            <a:endCxn id="3" idx="1"/>
          </p:cNvCxnSpPr>
          <p:nvPr/>
        </p:nvCxnSpPr>
        <p:spPr>
          <a:xfrm flipV="1">
            <a:off x="5156200" y="3312769"/>
            <a:ext cx="3536728" cy="1597898"/>
          </a:xfrm>
          <a:prstGeom prst="bentConnector3">
            <a:avLst>
              <a:gd name="adj1" fmla="val 72264"/>
            </a:avLst>
          </a:prstGeom>
          <a:ln>
            <a:round/>
          </a:ln>
        </p:spPr>
        <p:style>
          <a:lnRef idx="2">
            <a:schemeClr val="accent1"/>
          </a:lnRef>
          <a:fillRef idx="0">
            <a:schemeClr val="accent1"/>
          </a:fillRef>
          <a:effectRef idx="1">
            <a:schemeClr val="accent1"/>
          </a:effectRef>
          <a:fontRef idx="minor">
            <a:schemeClr val="tx1"/>
          </a:fontRef>
        </p:style>
      </p:cxnSp>
      <p:cxnSp>
        <p:nvCxnSpPr>
          <p:cNvPr id="9" name="Connector: Elbow 8">
            <a:extLst>
              <a:ext uri="{FF2B5EF4-FFF2-40B4-BE49-F238E27FC236}">
                <a16:creationId xmlns:a16="http://schemas.microsoft.com/office/drawing/2014/main" id="{1D75961A-A813-070D-EB84-5F67DD8E9600}"/>
              </a:ext>
            </a:extLst>
          </p:cNvPr>
          <p:cNvCxnSpPr>
            <a:cxnSpLocks/>
            <a:stCxn id="10" idx="2"/>
            <a:endCxn id="6" idx="1"/>
          </p:cNvCxnSpPr>
          <p:nvPr/>
        </p:nvCxnSpPr>
        <p:spPr>
          <a:xfrm rot="5400000" flipH="1" flipV="1">
            <a:off x="9011918" y="2308303"/>
            <a:ext cx="402267" cy="2934177"/>
          </a:xfrm>
          <a:prstGeom prst="bentConnector4">
            <a:avLst>
              <a:gd name="adj1" fmla="val -642"/>
              <a:gd name="adj2" fmla="val 107791"/>
            </a:avLst>
          </a:prstGeom>
          <a:ln>
            <a:miter lim="800000"/>
          </a:ln>
        </p:spPr>
        <p:style>
          <a:lnRef idx="2">
            <a:schemeClr val="accent1"/>
          </a:lnRef>
          <a:fillRef idx="0">
            <a:schemeClr val="accent1"/>
          </a:fillRef>
          <a:effectRef idx="1">
            <a:schemeClr val="accent1"/>
          </a:effectRef>
          <a:fontRef idx="minor">
            <a:schemeClr val="tx1"/>
          </a:fontRef>
        </p:style>
      </p:cxnSp>
      <p:sp>
        <p:nvSpPr>
          <p:cNvPr id="10" name="Arc 9">
            <a:extLst>
              <a:ext uri="{FF2B5EF4-FFF2-40B4-BE49-F238E27FC236}">
                <a16:creationId xmlns:a16="http://schemas.microsoft.com/office/drawing/2014/main" id="{24E5609B-8118-4990-D4CF-2FD040BCB99F}"/>
              </a:ext>
            </a:extLst>
          </p:cNvPr>
          <p:cNvSpPr/>
          <p:nvPr/>
        </p:nvSpPr>
        <p:spPr>
          <a:xfrm rot="16200000">
            <a:off x="7679834" y="3939447"/>
            <a:ext cx="58736" cy="73527"/>
          </a:xfrm>
          <a:prstGeom prst="arc">
            <a:avLst>
              <a:gd name="adj1" fmla="val 16200000"/>
              <a:gd name="adj2" fmla="val 5429378"/>
            </a:avLst>
          </a:prstGeom>
          <a:ln cap="rnd">
            <a:roun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11" name="Straight Connector 10">
            <a:extLst>
              <a:ext uri="{FF2B5EF4-FFF2-40B4-BE49-F238E27FC236}">
                <a16:creationId xmlns:a16="http://schemas.microsoft.com/office/drawing/2014/main" id="{CEAA6BA3-7A60-8399-2613-5F2FA6E68567}"/>
              </a:ext>
            </a:extLst>
          </p:cNvPr>
          <p:cNvCxnSpPr>
            <a:cxnSpLocks/>
          </p:cNvCxnSpPr>
          <p:nvPr/>
        </p:nvCxnSpPr>
        <p:spPr>
          <a:xfrm flipH="1">
            <a:off x="5194300" y="3976211"/>
            <a:ext cx="2476500" cy="0"/>
          </a:xfrm>
          <a:prstGeom prst="line">
            <a:avLst/>
          </a:prstGeom>
          <a:ln cap="sq"/>
        </p:spPr>
        <p:style>
          <a:lnRef idx="2">
            <a:schemeClr val="accent1"/>
          </a:lnRef>
          <a:fillRef idx="0">
            <a:schemeClr val="accent1"/>
          </a:fillRef>
          <a:effectRef idx="1">
            <a:schemeClr val="accent1"/>
          </a:effectRef>
          <a:fontRef idx="minor">
            <a:schemeClr val="tx1"/>
          </a:fontRef>
        </p:style>
      </p:cxnSp>
      <p:pic>
        <p:nvPicPr>
          <p:cNvPr id="2" name="Picture 4" descr="Monthly rainfall anomalies for New South Wales/ACT">
            <a:extLst>
              <a:ext uri="{FF2B5EF4-FFF2-40B4-BE49-F238E27FC236}">
                <a16:creationId xmlns:a16="http://schemas.microsoft.com/office/drawing/2014/main" id="{8E6815C5-D4CA-199A-319E-D846815588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190" t="11376"/>
          <a:stretch>
            <a:fillRect/>
          </a:stretch>
        </p:blipFill>
        <p:spPr bwMode="auto">
          <a:xfrm>
            <a:off x="8942400" y="2203200"/>
            <a:ext cx="1477433" cy="3545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636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E0D3D-A8FA-EAF5-8C04-B25CF027C6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9FD2EA-C107-CB9E-9CD8-8D5B734F7C32}"/>
              </a:ext>
            </a:extLst>
          </p:cNvPr>
          <p:cNvSpPr>
            <a:spLocks noGrp="1"/>
          </p:cNvSpPr>
          <p:nvPr>
            <p:ph type="title"/>
          </p:nvPr>
        </p:nvSpPr>
        <p:spPr/>
        <p:txBody>
          <a:bodyPr/>
          <a:lstStyle/>
          <a:p>
            <a:r>
              <a:rPr lang="en-AU"/>
              <a:t>NSW Rainfall Anomaly – March 2025 (BOM Data) </a:t>
            </a:r>
          </a:p>
        </p:txBody>
      </p:sp>
      <p:sp>
        <p:nvSpPr>
          <p:cNvPr id="13" name="Footer Placeholder 12">
            <a:extLst>
              <a:ext uri="{FF2B5EF4-FFF2-40B4-BE49-F238E27FC236}">
                <a16:creationId xmlns:a16="http://schemas.microsoft.com/office/drawing/2014/main" id="{5BE580B3-4323-6F05-299B-F2778D67D95D}"/>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778FB8BF-E0F5-A591-7808-5C273B662D54}"/>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13</a:t>
            </a:fld>
            <a:endParaRPr lang="en-AU"/>
          </a:p>
        </p:txBody>
      </p:sp>
      <p:pic>
        <p:nvPicPr>
          <p:cNvPr id="4100" name="Picture 4" descr="Monthly rainfall anomalies for New South Wales/ACT">
            <a:extLst>
              <a:ext uri="{FF2B5EF4-FFF2-40B4-BE49-F238E27FC236}">
                <a16:creationId xmlns:a16="http://schemas.microsoft.com/office/drawing/2014/main" id="{33614C70-FAD2-5245-388B-23B800FE2E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441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B4FE1-8FBD-EAA7-A2AC-945E729EE6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94D92D-3F02-8FED-093F-907F630FBE7F}"/>
              </a:ext>
            </a:extLst>
          </p:cNvPr>
          <p:cNvSpPr>
            <a:spLocks noGrp="1"/>
          </p:cNvSpPr>
          <p:nvPr>
            <p:ph type="title"/>
          </p:nvPr>
        </p:nvSpPr>
        <p:spPr/>
        <p:txBody>
          <a:bodyPr/>
          <a:lstStyle/>
          <a:p>
            <a:r>
              <a:rPr lang="en-AU"/>
              <a:t>NSW Rainfall Anomaly – April 2025 (BOM Data) </a:t>
            </a:r>
          </a:p>
        </p:txBody>
      </p:sp>
      <p:sp>
        <p:nvSpPr>
          <p:cNvPr id="13" name="Footer Placeholder 12">
            <a:extLst>
              <a:ext uri="{FF2B5EF4-FFF2-40B4-BE49-F238E27FC236}">
                <a16:creationId xmlns:a16="http://schemas.microsoft.com/office/drawing/2014/main" id="{D24E913D-6F22-F63A-E1C3-376CBAFD0038}"/>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668D1C68-F5F0-52DC-7F4D-E33FEE031F74}"/>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14</a:t>
            </a:fld>
            <a:endParaRPr lang="en-AU"/>
          </a:p>
        </p:txBody>
      </p:sp>
      <p:pic>
        <p:nvPicPr>
          <p:cNvPr id="5126" name="Picture 6" descr="Monthly rainfall anomalies for New South Wales/ACT">
            <a:extLst>
              <a:ext uri="{FF2B5EF4-FFF2-40B4-BE49-F238E27FC236}">
                <a16:creationId xmlns:a16="http://schemas.microsoft.com/office/drawing/2014/main" id="{DE258FB0-83B6-86D6-1FCA-5A2ECD0DA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9829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06B81-7B93-D544-07B2-6AC81C7153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DA4916-68D3-7E9F-6C31-DA0AD4BF536E}"/>
              </a:ext>
            </a:extLst>
          </p:cNvPr>
          <p:cNvSpPr>
            <a:spLocks noGrp="1"/>
          </p:cNvSpPr>
          <p:nvPr>
            <p:ph type="title"/>
          </p:nvPr>
        </p:nvSpPr>
        <p:spPr/>
        <p:txBody>
          <a:bodyPr/>
          <a:lstStyle/>
          <a:p>
            <a:r>
              <a:rPr lang="en-AU"/>
              <a:t>NSW Rainfall Anomaly – May 2025 (BOM Data) </a:t>
            </a:r>
          </a:p>
        </p:txBody>
      </p:sp>
      <p:sp>
        <p:nvSpPr>
          <p:cNvPr id="13" name="Footer Placeholder 12">
            <a:extLst>
              <a:ext uri="{FF2B5EF4-FFF2-40B4-BE49-F238E27FC236}">
                <a16:creationId xmlns:a16="http://schemas.microsoft.com/office/drawing/2014/main" id="{A1CBAC03-8FD5-C260-D452-FE8006555F8E}"/>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D6396C6E-5CD5-D400-0992-C91F64FC3219}"/>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15</a:t>
            </a:fld>
            <a:endParaRPr lang="en-AU"/>
          </a:p>
        </p:txBody>
      </p:sp>
      <p:pic>
        <p:nvPicPr>
          <p:cNvPr id="6148" name="Picture 4" descr="Monthly rainfall anomalies for New South Wales/ACT">
            <a:extLst>
              <a:ext uri="{FF2B5EF4-FFF2-40B4-BE49-F238E27FC236}">
                <a16:creationId xmlns:a16="http://schemas.microsoft.com/office/drawing/2014/main" id="{C86FCBE4-B3FF-5A98-6FC9-6FF1BC9D2B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1955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74430-520D-E6C3-BA1E-BC5A7FA7884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EC577D-431B-8E6C-7D00-B09A7E0CF96F}"/>
              </a:ext>
            </a:extLst>
          </p:cNvPr>
          <p:cNvSpPr>
            <a:spLocks noGrp="1"/>
          </p:cNvSpPr>
          <p:nvPr>
            <p:ph type="title"/>
          </p:nvPr>
        </p:nvSpPr>
        <p:spPr/>
        <p:txBody>
          <a:bodyPr/>
          <a:lstStyle/>
          <a:p>
            <a:r>
              <a:rPr lang="en-AU"/>
              <a:t>NSW Rainfall Difference 2024-2025 Summary</a:t>
            </a:r>
          </a:p>
        </p:txBody>
      </p:sp>
      <p:sp>
        <p:nvSpPr>
          <p:cNvPr id="13" name="Footer Placeholder 12">
            <a:extLst>
              <a:ext uri="{FF2B5EF4-FFF2-40B4-BE49-F238E27FC236}">
                <a16:creationId xmlns:a16="http://schemas.microsoft.com/office/drawing/2014/main" id="{F7F01F45-862D-1B52-25E5-2ADA7BD1BCA9}"/>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E12A007D-AA7F-D8CB-A2F6-867DE8C0A71D}"/>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16</a:t>
            </a:fld>
            <a:endParaRPr lang="en-AU"/>
          </a:p>
        </p:txBody>
      </p:sp>
      <p:sp>
        <p:nvSpPr>
          <p:cNvPr id="5" name="Rectangle 4">
            <a:extLst>
              <a:ext uri="{FF2B5EF4-FFF2-40B4-BE49-F238E27FC236}">
                <a16:creationId xmlns:a16="http://schemas.microsoft.com/office/drawing/2014/main" id="{4664F84F-B589-DE14-AC9C-474706DAF5B4}"/>
              </a:ext>
            </a:extLst>
          </p:cNvPr>
          <p:cNvSpPr/>
          <p:nvPr/>
        </p:nvSpPr>
        <p:spPr>
          <a:xfrm>
            <a:off x="1666876" y="1047750"/>
            <a:ext cx="9890124" cy="5391150"/>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t"/>
          <a:lstStyle/>
          <a:p>
            <a:r>
              <a:rPr lang="en-AU" sz="2400"/>
              <a:t>Rainfall difference for 12 months period prior recorded by BOM for NSW. For the North Coast the Data shows: </a:t>
            </a:r>
          </a:p>
          <a:p>
            <a:endParaRPr lang="en-AU" sz="3200"/>
          </a:p>
          <a:p>
            <a:endParaRPr lang="en-AU" sz="2000"/>
          </a:p>
          <a:p>
            <a:r>
              <a:rPr lang="en-AU" sz="2000" b="1"/>
              <a:t>March 2025 </a:t>
            </a:r>
            <a:r>
              <a:rPr lang="en-AU" sz="2000"/>
              <a:t>(BOM Data) – </a:t>
            </a:r>
          </a:p>
          <a:p>
            <a:r>
              <a:rPr lang="en-AU" sz="2000"/>
              <a:t>Mainly 100mm-400mm increase</a:t>
            </a:r>
          </a:p>
          <a:p>
            <a:endParaRPr lang="en-AU" sz="2000"/>
          </a:p>
          <a:p>
            <a:r>
              <a:rPr lang="en-AU" sz="2000" b="1"/>
              <a:t>April 2025 </a:t>
            </a:r>
            <a:r>
              <a:rPr lang="en-AU" sz="2000"/>
              <a:t>(BOM Data) – </a:t>
            </a:r>
          </a:p>
          <a:p>
            <a:r>
              <a:rPr lang="en-AU" sz="2000"/>
              <a:t>Mainly 0mm-100mm increase</a:t>
            </a:r>
          </a:p>
          <a:p>
            <a:endParaRPr lang="en-AU" sz="2000"/>
          </a:p>
          <a:p>
            <a:r>
              <a:rPr lang="en-AU" sz="2000" b="1"/>
              <a:t>May 2025 </a:t>
            </a:r>
            <a:r>
              <a:rPr lang="en-AU" sz="2000"/>
              <a:t>(BOM Data) – </a:t>
            </a:r>
          </a:p>
          <a:p>
            <a:r>
              <a:rPr lang="en-AU" sz="2000"/>
              <a:t>Mainly 50mm-400mm increase</a:t>
            </a:r>
          </a:p>
          <a:p>
            <a:r>
              <a:rPr lang="en-AU" sz="3200"/>
              <a:t>  </a:t>
            </a:r>
          </a:p>
          <a:p>
            <a:endParaRPr lang="en-AU" sz="3200"/>
          </a:p>
          <a:p>
            <a:r>
              <a:rPr lang="en-AU" sz="3200"/>
              <a:t> </a:t>
            </a:r>
          </a:p>
          <a:p>
            <a:endParaRPr lang="en-AU" sz="3200"/>
          </a:p>
          <a:p>
            <a:r>
              <a:rPr lang="en-AU" sz="3200"/>
              <a:t>  </a:t>
            </a:r>
          </a:p>
          <a:p>
            <a:endParaRPr lang="en-AU"/>
          </a:p>
          <a:p>
            <a:r>
              <a:rPr lang="en-AU"/>
              <a:t> </a:t>
            </a:r>
          </a:p>
          <a:p>
            <a:endParaRPr lang="en-AU"/>
          </a:p>
        </p:txBody>
      </p:sp>
      <p:pic>
        <p:nvPicPr>
          <p:cNvPr id="2" name="Picture 2" descr="Monthly rainfall comparisons. This year minus last year  for New South Wales/ACT">
            <a:extLst>
              <a:ext uri="{FF2B5EF4-FFF2-40B4-BE49-F238E27FC236}">
                <a16:creationId xmlns:a16="http://schemas.microsoft.com/office/drawing/2014/main" id="{1520831B-055C-0A4D-6A71-6D477DF9D5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255" t="11270" r="-1"/>
          <a:stretch>
            <a:fillRect/>
          </a:stretch>
        </p:blipFill>
        <p:spPr bwMode="auto">
          <a:xfrm>
            <a:off x="8942400" y="2203200"/>
            <a:ext cx="1473199" cy="3549650"/>
          </a:xfrm>
          <a:prstGeom prst="rect">
            <a:avLst/>
          </a:prstGeom>
          <a:noFill/>
          <a:extLst>
            <a:ext uri="{909E8E84-426E-40DD-AFC4-6F175D3DCCD1}">
              <a14:hiddenFill xmlns:a14="http://schemas.microsoft.com/office/drawing/2010/main">
                <a:solidFill>
                  <a:srgbClr val="FFFFFF"/>
                </a:solidFill>
              </a14:hiddenFill>
            </a:ext>
          </a:extLst>
        </p:spPr>
      </p:pic>
      <p:sp>
        <p:nvSpPr>
          <p:cNvPr id="21" name="Left Bracket 20">
            <a:extLst>
              <a:ext uri="{FF2B5EF4-FFF2-40B4-BE49-F238E27FC236}">
                <a16:creationId xmlns:a16="http://schemas.microsoft.com/office/drawing/2014/main" id="{DCF75432-7C69-DE4A-4BB0-B0FD1210D5ED}"/>
              </a:ext>
            </a:extLst>
          </p:cNvPr>
          <p:cNvSpPr/>
          <p:nvPr/>
        </p:nvSpPr>
        <p:spPr>
          <a:xfrm>
            <a:off x="8692928" y="3014505"/>
            <a:ext cx="190500" cy="59652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22" name="Left Bracket 21">
            <a:extLst>
              <a:ext uri="{FF2B5EF4-FFF2-40B4-BE49-F238E27FC236}">
                <a16:creationId xmlns:a16="http://schemas.microsoft.com/office/drawing/2014/main" id="{71158201-AB78-FB33-420D-CEB830B61680}"/>
              </a:ext>
            </a:extLst>
          </p:cNvPr>
          <p:cNvSpPr/>
          <p:nvPr/>
        </p:nvSpPr>
        <p:spPr>
          <a:xfrm>
            <a:off x="8692928" y="3611033"/>
            <a:ext cx="190500" cy="59652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23" name="Connector: Elbow 22">
            <a:extLst>
              <a:ext uri="{FF2B5EF4-FFF2-40B4-BE49-F238E27FC236}">
                <a16:creationId xmlns:a16="http://schemas.microsoft.com/office/drawing/2014/main" id="{CCB9B390-1CFB-08F3-009E-CCD640FAA15E}"/>
              </a:ext>
            </a:extLst>
          </p:cNvPr>
          <p:cNvCxnSpPr>
            <a:cxnSpLocks/>
            <a:endCxn id="21" idx="1"/>
          </p:cNvCxnSpPr>
          <p:nvPr/>
        </p:nvCxnSpPr>
        <p:spPr>
          <a:xfrm>
            <a:off x="5363633" y="3077633"/>
            <a:ext cx="3329295" cy="235136"/>
          </a:xfrm>
          <a:prstGeom prst="bentConnector3">
            <a:avLst>
              <a:gd name="adj1" fmla="val 70472"/>
            </a:avLst>
          </a:prstGeom>
        </p:spPr>
        <p:style>
          <a:lnRef idx="2">
            <a:schemeClr val="accent1"/>
          </a:lnRef>
          <a:fillRef idx="0">
            <a:schemeClr val="accent1"/>
          </a:fillRef>
          <a:effectRef idx="1">
            <a:schemeClr val="accent1"/>
          </a:effectRef>
          <a:fontRef idx="minor">
            <a:schemeClr val="tx1"/>
          </a:fontRef>
        </p:style>
      </p:cxnSp>
      <p:cxnSp>
        <p:nvCxnSpPr>
          <p:cNvPr id="24" name="Connector: Elbow 23">
            <a:extLst>
              <a:ext uri="{FF2B5EF4-FFF2-40B4-BE49-F238E27FC236}">
                <a16:creationId xmlns:a16="http://schemas.microsoft.com/office/drawing/2014/main" id="{55225EEE-4D89-75E2-528C-169451AE17C4}"/>
              </a:ext>
            </a:extLst>
          </p:cNvPr>
          <p:cNvCxnSpPr>
            <a:cxnSpLocks/>
            <a:endCxn id="21" idx="1"/>
          </p:cNvCxnSpPr>
          <p:nvPr/>
        </p:nvCxnSpPr>
        <p:spPr>
          <a:xfrm flipV="1">
            <a:off x="5363633" y="3312769"/>
            <a:ext cx="3329295" cy="1597898"/>
          </a:xfrm>
          <a:prstGeom prst="bentConnector3">
            <a:avLst>
              <a:gd name="adj1" fmla="val 70472"/>
            </a:avLst>
          </a:prstGeom>
          <a:ln>
            <a:round/>
          </a:ln>
        </p:spPr>
        <p:style>
          <a:lnRef idx="2">
            <a:schemeClr val="accent1"/>
          </a:lnRef>
          <a:fillRef idx="0">
            <a:schemeClr val="accent1"/>
          </a:fillRef>
          <a:effectRef idx="1">
            <a:schemeClr val="accent1"/>
          </a:effectRef>
          <a:fontRef idx="minor">
            <a:schemeClr val="tx1"/>
          </a:fontRef>
        </p:style>
      </p:cxnSp>
      <p:sp>
        <p:nvSpPr>
          <p:cNvPr id="26" name="Arc 25">
            <a:extLst>
              <a:ext uri="{FF2B5EF4-FFF2-40B4-BE49-F238E27FC236}">
                <a16:creationId xmlns:a16="http://schemas.microsoft.com/office/drawing/2014/main" id="{FDC17DC2-6179-8A49-7316-0ADF91DD3790}"/>
              </a:ext>
            </a:extLst>
          </p:cNvPr>
          <p:cNvSpPr/>
          <p:nvPr/>
        </p:nvSpPr>
        <p:spPr>
          <a:xfrm rot="16200000">
            <a:off x="7679834" y="3939447"/>
            <a:ext cx="58736" cy="73527"/>
          </a:xfrm>
          <a:prstGeom prst="arc">
            <a:avLst>
              <a:gd name="adj1" fmla="val 16200000"/>
              <a:gd name="adj2" fmla="val 5429378"/>
            </a:avLst>
          </a:prstGeom>
          <a:ln cap="rnd">
            <a:roun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27" name="Straight Connector 26">
            <a:extLst>
              <a:ext uri="{FF2B5EF4-FFF2-40B4-BE49-F238E27FC236}">
                <a16:creationId xmlns:a16="http://schemas.microsoft.com/office/drawing/2014/main" id="{C8E6DC7B-3330-5C45-33B3-61C9F4EF5D71}"/>
              </a:ext>
            </a:extLst>
          </p:cNvPr>
          <p:cNvCxnSpPr>
            <a:cxnSpLocks/>
          </p:cNvCxnSpPr>
          <p:nvPr/>
        </p:nvCxnSpPr>
        <p:spPr>
          <a:xfrm flipH="1">
            <a:off x="5363633" y="3976211"/>
            <a:ext cx="2307167" cy="314"/>
          </a:xfrm>
          <a:prstGeom prst="line">
            <a:avLst/>
          </a:prstGeom>
          <a:ln cap="sq"/>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BF0A216B-4E61-2E41-C5A5-EDD9DF27724D}"/>
              </a:ext>
            </a:extLst>
          </p:cNvPr>
          <p:cNvCxnSpPr>
            <a:stCxn id="26" idx="2"/>
            <a:endCxn id="22" idx="1"/>
          </p:cNvCxnSpPr>
          <p:nvPr/>
        </p:nvCxnSpPr>
        <p:spPr>
          <a:xfrm rot="5400000" flipH="1" flipV="1">
            <a:off x="8185832" y="3469429"/>
            <a:ext cx="67228" cy="946964"/>
          </a:xfrm>
          <a:prstGeom prst="bentConnector4">
            <a:avLst>
              <a:gd name="adj1" fmla="val -2362"/>
              <a:gd name="adj2" fmla="val 95655"/>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7744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0BBF2-DB09-2FA1-3F6B-74E4470A6F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6BEB563-CEDB-8875-DFC6-5D48D5904F42}"/>
              </a:ext>
            </a:extLst>
          </p:cNvPr>
          <p:cNvSpPr>
            <a:spLocks noGrp="1"/>
          </p:cNvSpPr>
          <p:nvPr>
            <p:ph type="title"/>
          </p:nvPr>
        </p:nvSpPr>
        <p:spPr/>
        <p:txBody>
          <a:bodyPr/>
          <a:lstStyle/>
          <a:p>
            <a:r>
              <a:rPr lang="en-AU"/>
              <a:t>NSW Rainfall Difference – March 2024-25 (BOM Data) </a:t>
            </a:r>
          </a:p>
        </p:txBody>
      </p:sp>
      <p:sp>
        <p:nvSpPr>
          <p:cNvPr id="13" name="Footer Placeholder 12">
            <a:extLst>
              <a:ext uri="{FF2B5EF4-FFF2-40B4-BE49-F238E27FC236}">
                <a16:creationId xmlns:a16="http://schemas.microsoft.com/office/drawing/2014/main" id="{4A697692-2300-4F38-56CA-1EC37A33DA5D}"/>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865229E5-9EAE-3D9D-F89D-0A701B35738B}"/>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17</a:t>
            </a:fld>
            <a:endParaRPr lang="en-AU"/>
          </a:p>
        </p:txBody>
      </p:sp>
      <p:pic>
        <p:nvPicPr>
          <p:cNvPr id="10242" name="Picture 2" descr="Monthly rainfall comparisons. This year minus last year  for New South Wales/ACT">
            <a:extLst>
              <a:ext uri="{FF2B5EF4-FFF2-40B4-BE49-F238E27FC236}">
                <a16:creationId xmlns:a16="http://schemas.microsoft.com/office/drawing/2014/main" id="{05EF10E8-4299-2C79-4DCB-63F797921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799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BA0B0-57D3-E50F-06DA-89AEE54708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843273-C21C-C0CD-9C9C-48370DEA0630}"/>
              </a:ext>
            </a:extLst>
          </p:cNvPr>
          <p:cNvSpPr>
            <a:spLocks noGrp="1"/>
          </p:cNvSpPr>
          <p:nvPr>
            <p:ph type="title"/>
          </p:nvPr>
        </p:nvSpPr>
        <p:spPr/>
        <p:txBody>
          <a:bodyPr/>
          <a:lstStyle/>
          <a:p>
            <a:r>
              <a:rPr lang="en-AU"/>
              <a:t>NSW Rainfall Difference – April 2024-25 (BOM Data) </a:t>
            </a:r>
          </a:p>
        </p:txBody>
      </p:sp>
      <p:sp>
        <p:nvSpPr>
          <p:cNvPr id="13" name="Footer Placeholder 12">
            <a:extLst>
              <a:ext uri="{FF2B5EF4-FFF2-40B4-BE49-F238E27FC236}">
                <a16:creationId xmlns:a16="http://schemas.microsoft.com/office/drawing/2014/main" id="{E5C8ECA8-C8F0-30CC-33AF-DE627D2E1CDD}"/>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09DFF1D6-4DA8-D564-A649-D83248640987}"/>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18</a:t>
            </a:fld>
            <a:endParaRPr lang="en-AU"/>
          </a:p>
        </p:txBody>
      </p:sp>
      <p:pic>
        <p:nvPicPr>
          <p:cNvPr id="11266" name="Picture 2" descr="Monthly rainfall comparisons. This year minus last year  for New South Wales/ACT">
            <a:extLst>
              <a:ext uri="{FF2B5EF4-FFF2-40B4-BE49-F238E27FC236}">
                <a16:creationId xmlns:a16="http://schemas.microsoft.com/office/drawing/2014/main" id="{129A4131-E119-CFBA-D273-CA54B16FEC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95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5AD1-23CD-66CE-A11D-C346A0459C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FEB1991-ED4C-6AC5-DD98-2C09CF764B4E}"/>
              </a:ext>
            </a:extLst>
          </p:cNvPr>
          <p:cNvSpPr>
            <a:spLocks noGrp="1"/>
          </p:cNvSpPr>
          <p:nvPr>
            <p:ph type="title"/>
          </p:nvPr>
        </p:nvSpPr>
        <p:spPr/>
        <p:txBody>
          <a:bodyPr/>
          <a:lstStyle/>
          <a:p>
            <a:r>
              <a:rPr lang="en-AU"/>
              <a:t>NSW Rainfall Difference – May 2024-25 (BOM Data) </a:t>
            </a:r>
          </a:p>
        </p:txBody>
      </p:sp>
      <p:sp>
        <p:nvSpPr>
          <p:cNvPr id="13" name="Footer Placeholder 12">
            <a:extLst>
              <a:ext uri="{FF2B5EF4-FFF2-40B4-BE49-F238E27FC236}">
                <a16:creationId xmlns:a16="http://schemas.microsoft.com/office/drawing/2014/main" id="{640426C1-FFD6-6368-2937-F2C5225529B3}"/>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94FC6BE5-935C-EE13-D106-B7D49D06EBBD}"/>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19</a:t>
            </a:fld>
            <a:endParaRPr lang="en-AU"/>
          </a:p>
        </p:txBody>
      </p:sp>
      <p:pic>
        <p:nvPicPr>
          <p:cNvPr id="12290" name="Picture 2" descr="Monthly rainfall comparisons. This year minus last year  for New South Wales/ACT">
            <a:extLst>
              <a:ext uri="{FF2B5EF4-FFF2-40B4-BE49-F238E27FC236}">
                <a16:creationId xmlns:a16="http://schemas.microsoft.com/office/drawing/2014/main" id="{B76BF8F1-9FA4-503D-71F0-0A418DCE1A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0" y="1428750"/>
            <a:ext cx="6477000" cy="400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032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696FC-8CCC-22B7-344B-33A953E5B1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5AE1F1-A909-F5CF-6942-6ABD7AE51E33}"/>
              </a:ext>
            </a:extLst>
          </p:cNvPr>
          <p:cNvSpPr>
            <a:spLocks noGrp="1"/>
          </p:cNvSpPr>
          <p:nvPr>
            <p:ph type="title"/>
          </p:nvPr>
        </p:nvSpPr>
        <p:spPr/>
        <p:txBody>
          <a:bodyPr/>
          <a:lstStyle/>
          <a:p>
            <a:r>
              <a:rPr lang="en-AU"/>
              <a:t>NSW Root Zone Soil Moisture Summary</a:t>
            </a:r>
          </a:p>
        </p:txBody>
      </p:sp>
      <p:sp>
        <p:nvSpPr>
          <p:cNvPr id="13" name="Footer Placeholder 12">
            <a:extLst>
              <a:ext uri="{FF2B5EF4-FFF2-40B4-BE49-F238E27FC236}">
                <a16:creationId xmlns:a16="http://schemas.microsoft.com/office/drawing/2014/main" id="{A28630D5-0DBE-40E9-71D6-0E4C8FB9F84D}"/>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1AEA603D-6C00-72C4-6374-E31269393FBE}"/>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20</a:t>
            </a:fld>
            <a:endParaRPr lang="en-AU"/>
          </a:p>
        </p:txBody>
      </p:sp>
      <p:sp>
        <p:nvSpPr>
          <p:cNvPr id="5" name="Rectangle 4">
            <a:extLst>
              <a:ext uri="{FF2B5EF4-FFF2-40B4-BE49-F238E27FC236}">
                <a16:creationId xmlns:a16="http://schemas.microsoft.com/office/drawing/2014/main" id="{06E9CCB2-135D-2B24-0532-D39213BA7FE6}"/>
              </a:ext>
            </a:extLst>
          </p:cNvPr>
          <p:cNvSpPr/>
          <p:nvPr/>
        </p:nvSpPr>
        <p:spPr>
          <a:xfrm>
            <a:off x="1666876" y="1047750"/>
            <a:ext cx="9890124" cy="5391150"/>
          </a:xfrm>
          <a:prstGeom prst="rect">
            <a:avLst/>
          </a:prstGeom>
          <a:noFill/>
          <a:ln>
            <a:noFill/>
          </a:ln>
        </p:spPr>
        <p:style>
          <a:lnRef idx="0">
            <a:scrgbClr r="0" g="0" b="0"/>
          </a:lnRef>
          <a:fillRef idx="0">
            <a:scrgbClr r="0" g="0" b="0"/>
          </a:fillRef>
          <a:effectRef idx="0">
            <a:scrgbClr r="0" g="0" b="0"/>
          </a:effectRef>
          <a:fontRef idx="minor">
            <a:schemeClr val="accent2"/>
          </a:fontRef>
        </p:style>
        <p:txBody>
          <a:bodyPr rtlCol="0" anchor="t"/>
          <a:lstStyle/>
          <a:p>
            <a:r>
              <a:rPr lang="en-AU" sz="2400"/>
              <a:t>Root Zone Soil Moisture percentile rank recorded by BOM.  For the North Coast the Data shows: </a:t>
            </a:r>
          </a:p>
          <a:p>
            <a:endParaRPr lang="en-AU" sz="3200"/>
          </a:p>
          <a:p>
            <a:endParaRPr lang="en-AU" sz="2000"/>
          </a:p>
          <a:p>
            <a:r>
              <a:rPr lang="en-AU" sz="2000" b="1"/>
              <a:t>March 2025 </a:t>
            </a:r>
            <a:r>
              <a:rPr lang="en-AU" sz="2000"/>
              <a:t>(BOM Data) – </a:t>
            </a:r>
          </a:p>
          <a:p>
            <a:r>
              <a:rPr lang="en-AU" sz="2000"/>
              <a:t>Very much above average &amp; above average</a:t>
            </a:r>
          </a:p>
          <a:p>
            <a:endParaRPr lang="en-AU" sz="2000"/>
          </a:p>
          <a:p>
            <a:r>
              <a:rPr lang="en-AU" sz="2000" b="1"/>
              <a:t>April 2025 </a:t>
            </a:r>
            <a:r>
              <a:rPr lang="en-AU" sz="2000"/>
              <a:t>(BOM Data) – </a:t>
            </a:r>
          </a:p>
          <a:p>
            <a:r>
              <a:rPr lang="en-AU" sz="2000"/>
              <a:t>Highest 1% &amp; very much above average</a:t>
            </a:r>
          </a:p>
          <a:p>
            <a:endParaRPr lang="en-AU" sz="2000"/>
          </a:p>
          <a:p>
            <a:r>
              <a:rPr lang="en-AU" sz="2000" b="1"/>
              <a:t>May 2025 </a:t>
            </a:r>
            <a:r>
              <a:rPr lang="en-AU" sz="2000"/>
              <a:t>(BOM Data) – </a:t>
            </a:r>
          </a:p>
          <a:p>
            <a:r>
              <a:rPr lang="en-AU" sz="2000"/>
              <a:t>Highest 1% &amp; very much above average</a:t>
            </a:r>
          </a:p>
          <a:p>
            <a:r>
              <a:rPr lang="en-AU" sz="3200"/>
              <a:t>  </a:t>
            </a:r>
          </a:p>
          <a:p>
            <a:endParaRPr lang="en-AU" sz="3200"/>
          </a:p>
          <a:p>
            <a:r>
              <a:rPr lang="en-AU" sz="3200"/>
              <a:t> </a:t>
            </a:r>
          </a:p>
          <a:p>
            <a:endParaRPr lang="en-AU" sz="3200"/>
          </a:p>
          <a:p>
            <a:r>
              <a:rPr lang="en-AU" sz="3200"/>
              <a:t>  </a:t>
            </a:r>
          </a:p>
          <a:p>
            <a:endParaRPr lang="en-AU"/>
          </a:p>
          <a:p>
            <a:r>
              <a:rPr lang="en-AU"/>
              <a:t> </a:t>
            </a:r>
          </a:p>
          <a:p>
            <a:endParaRPr lang="en-AU"/>
          </a:p>
        </p:txBody>
      </p:sp>
      <p:sp>
        <p:nvSpPr>
          <p:cNvPr id="6" name="Left Bracket 5">
            <a:extLst>
              <a:ext uri="{FF2B5EF4-FFF2-40B4-BE49-F238E27FC236}">
                <a16:creationId xmlns:a16="http://schemas.microsoft.com/office/drawing/2014/main" id="{DCE42E1E-DC64-8890-EAAF-D2053C528320}"/>
              </a:ext>
            </a:extLst>
          </p:cNvPr>
          <p:cNvSpPr/>
          <p:nvPr/>
        </p:nvSpPr>
        <p:spPr>
          <a:xfrm rot="16200000">
            <a:off x="8349302" y="5102577"/>
            <a:ext cx="190500" cy="2347164"/>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7" name="Left Bracket 6">
            <a:extLst>
              <a:ext uri="{FF2B5EF4-FFF2-40B4-BE49-F238E27FC236}">
                <a16:creationId xmlns:a16="http://schemas.microsoft.com/office/drawing/2014/main" id="{A7FCF7A2-734B-C43A-7C94-C2E4036FBD9E}"/>
              </a:ext>
            </a:extLst>
          </p:cNvPr>
          <p:cNvSpPr/>
          <p:nvPr/>
        </p:nvSpPr>
        <p:spPr>
          <a:xfrm rot="5400000">
            <a:off x="9514273" y="4103830"/>
            <a:ext cx="190500" cy="2489488"/>
          </a:xfrm>
          <a:prstGeom prst="leftBracket">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pic>
        <p:nvPicPr>
          <p:cNvPr id="3" name="Picture 2">
            <a:extLst>
              <a:ext uri="{FF2B5EF4-FFF2-40B4-BE49-F238E27FC236}">
                <a16:creationId xmlns:a16="http://schemas.microsoft.com/office/drawing/2014/main" id="{3747EB0A-E40C-A05E-0DF3-41B3FA36729B}"/>
              </a:ext>
            </a:extLst>
          </p:cNvPr>
          <p:cNvPicPr>
            <a:picLocks noChangeAspect="1"/>
          </p:cNvPicPr>
          <p:nvPr/>
        </p:nvPicPr>
        <p:blipFill>
          <a:blip r:embed="rId3"/>
          <a:stretch>
            <a:fillRect/>
          </a:stretch>
        </p:blipFill>
        <p:spPr>
          <a:xfrm>
            <a:off x="2090089" y="5491118"/>
            <a:ext cx="9307224" cy="638264"/>
          </a:xfrm>
          <a:prstGeom prst="rect">
            <a:avLst/>
          </a:prstGeom>
        </p:spPr>
      </p:pic>
      <p:cxnSp>
        <p:nvCxnSpPr>
          <p:cNvPr id="28" name="Connector: Elbow 27">
            <a:extLst>
              <a:ext uri="{FF2B5EF4-FFF2-40B4-BE49-F238E27FC236}">
                <a16:creationId xmlns:a16="http://schemas.microsoft.com/office/drawing/2014/main" id="{62A0B85B-3F9C-5844-A644-9AC66FD085BA}"/>
              </a:ext>
            </a:extLst>
          </p:cNvPr>
          <p:cNvCxnSpPr>
            <a:endCxn id="7" idx="1"/>
          </p:cNvCxnSpPr>
          <p:nvPr/>
        </p:nvCxnSpPr>
        <p:spPr>
          <a:xfrm>
            <a:off x="6142567" y="4008967"/>
            <a:ext cx="3466956" cy="1244357"/>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34" name="Connector: Elbow 33">
            <a:extLst>
              <a:ext uri="{FF2B5EF4-FFF2-40B4-BE49-F238E27FC236}">
                <a16:creationId xmlns:a16="http://schemas.microsoft.com/office/drawing/2014/main" id="{B0AF8FF9-B918-6765-D705-8B2A5269700F}"/>
              </a:ext>
            </a:extLst>
          </p:cNvPr>
          <p:cNvCxnSpPr>
            <a:endCxn id="7" idx="1"/>
          </p:cNvCxnSpPr>
          <p:nvPr/>
        </p:nvCxnSpPr>
        <p:spPr>
          <a:xfrm>
            <a:off x="6142567" y="4940300"/>
            <a:ext cx="3466956" cy="313024"/>
          </a:xfrm>
          <a:prstGeom prst="bentConnector4">
            <a:avLst>
              <a:gd name="adj1" fmla="val 48626"/>
              <a:gd name="adj2" fmla="val 46"/>
            </a:avLst>
          </a:prstGeom>
        </p:spPr>
        <p:style>
          <a:lnRef idx="2">
            <a:schemeClr val="accent1"/>
          </a:lnRef>
          <a:fillRef idx="0">
            <a:schemeClr val="accent1"/>
          </a:fillRef>
          <a:effectRef idx="1">
            <a:schemeClr val="accent1"/>
          </a:effectRef>
          <a:fontRef idx="minor">
            <a:schemeClr val="tx1"/>
          </a:fontRef>
        </p:style>
      </p:cxnSp>
      <p:cxnSp>
        <p:nvCxnSpPr>
          <p:cNvPr id="41" name="Connector: Elbow 40">
            <a:extLst>
              <a:ext uri="{FF2B5EF4-FFF2-40B4-BE49-F238E27FC236}">
                <a16:creationId xmlns:a16="http://schemas.microsoft.com/office/drawing/2014/main" id="{FA823532-DE20-1679-DAEB-2E3C7D7DC90B}"/>
              </a:ext>
            </a:extLst>
          </p:cNvPr>
          <p:cNvCxnSpPr>
            <a:cxnSpLocks/>
            <a:stCxn id="6" idx="1"/>
          </p:cNvCxnSpPr>
          <p:nvPr/>
        </p:nvCxnSpPr>
        <p:spPr>
          <a:xfrm rot="5400000" flipH="1" flipV="1">
            <a:off x="8269812" y="3243906"/>
            <a:ext cx="3302242" cy="2952763"/>
          </a:xfrm>
          <a:prstGeom prst="bentConnector3">
            <a:avLst>
              <a:gd name="adj1" fmla="val -7607"/>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F65A7C74-EE97-599D-DE9D-857530561930}"/>
              </a:ext>
            </a:extLst>
          </p:cNvPr>
          <p:cNvCxnSpPr/>
          <p:nvPr/>
        </p:nvCxnSpPr>
        <p:spPr>
          <a:xfrm>
            <a:off x="6498167" y="3069167"/>
            <a:ext cx="4899146"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7780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A73FD-DDAA-5596-33F6-9EC3F47609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68B148-06C3-3D36-2AAE-5100C20650E8}"/>
              </a:ext>
            </a:extLst>
          </p:cNvPr>
          <p:cNvSpPr>
            <a:spLocks noGrp="1"/>
          </p:cNvSpPr>
          <p:nvPr>
            <p:ph type="title"/>
          </p:nvPr>
        </p:nvSpPr>
        <p:spPr/>
        <p:txBody>
          <a:bodyPr/>
          <a:lstStyle/>
          <a:p>
            <a:r>
              <a:rPr lang="en-AU"/>
              <a:t>NSW Root Zone Soil Moisture – March 2025 (BOM Data) </a:t>
            </a:r>
          </a:p>
        </p:txBody>
      </p:sp>
      <p:sp>
        <p:nvSpPr>
          <p:cNvPr id="13" name="Footer Placeholder 12">
            <a:extLst>
              <a:ext uri="{FF2B5EF4-FFF2-40B4-BE49-F238E27FC236}">
                <a16:creationId xmlns:a16="http://schemas.microsoft.com/office/drawing/2014/main" id="{A191CA49-906E-AC9B-3AE8-EFDCE3E7E0AF}"/>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BA8134EC-E069-98E1-3550-345E36011D02}"/>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21</a:t>
            </a:fld>
            <a:endParaRPr lang="en-AU"/>
          </a:p>
        </p:txBody>
      </p:sp>
      <p:pic>
        <p:nvPicPr>
          <p:cNvPr id="6" name="Picture 5">
            <a:extLst>
              <a:ext uri="{FF2B5EF4-FFF2-40B4-BE49-F238E27FC236}">
                <a16:creationId xmlns:a16="http://schemas.microsoft.com/office/drawing/2014/main" id="{C330DA42-701B-B05A-50C3-E83597D0DA8A}"/>
              </a:ext>
            </a:extLst>
          </p:cNvPr>
          <p:cNvPicPr>
            <a:picLocks noChangeAspect="1"/>
          </p:cNvPicPr>
          <p:nvPr/>
        </p:nvPicPr>
        <p:blipFill>
          <a:blip r:embed="rId3"/>
          <a:stretch>
            <a:fillRect/>
          </a:stretch>
        </p:blipFill>
        <p:spPr>
          <a:xfrm>
            <a:off x="3520534" y="989226"/>
            <a:ext cx="5150933" cy="4879548"/>
          </a:xfrm>
          <a:prstGeom prst="rect">
            <a:avLst/>
          </a:prstGeom>
        </p:spPr>
      </p:pic>
      <p:sp>
        <p:nvSpPr>
          <p:cNvPr id="7" name="TextBox 6">
            <a:extLst>
              <a:ext uri="{FF2B5EF4-FFF2-40B4-BE49-F238E27FC236}">
                <a16:creationId xmlns:a16="http://schemas.microsoft.com/office/drawing/2014/main" id="{B9E745DA-2986-75E9-0FCE-E62438539FBD}"/>
              </a:ext>
            </a:extLst>
          </p:cNvPr>
          <p:cNvSpPr txBox="1"/>
          <p:nvPr/>
        </p:nvSpPr>
        <p:spPr>
          <a:xfrm>
            <a:off x="3327453" y="6534556"/>
            <a:ext cx="5537093" cy="215444"/>
          </a:xfrm>
          <a:prstGeom prst="rect">
            <a:avLst/>
          </a:prstGeom>
          <a:noFill/>
        </p:spPr>
        <p:txBody>
          <a:bodyPr wrap="none" rtlCol="0">
            <a:spAutoFit/>
          </a:bodyPr>
          <a:lstStyle/>
          <a:p>
            <a:r>
              <a:rPr lang="en-AU" sz="800"/>
              <a:t>https://awo.bom.gov.au/products/historical/soilMoisture-rootZone/6.5,-33.346,148.103/st,-32.247,147.426/r/m/2025-03</a:t>
            </a:r>
          </a:p>
        </p:txBody>
      </p:sp>
    </p:spTree>
    <p:extLst>
      <p:ext uri="{BB962C8B-B14F-4D97-AF65-F5344CB8AC3E}">
        <p14:creationId xmlns:p14="http://schemas.microsoft.com/office/powerpoint/2010/main" val="1962648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16C22-6427-3011-89A3-528D92ECED4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C2297B-B1A3-B12E-9347-3F9CA5E1E6EA}"/>
              </a:ext>
            </a:extLst>
          </p:cNvPr>
          <p:cNvSpPr>
            <a:spLocks noGrp="1"/>
          </p:cNvSpPr>
          <p:nvPr>
            <p:ph type="title"/>
          </p:nvPr>
        </p:nvSpPr>
        <p:spPr/>
        <p:txBody>
          <a:bodyPr/>
          <a:lstStyle/>
          <a:p>
            <a:r>
              <a:rPr lang="en-AU"/>
              <a:t>NSW Root Zone Soil Moisture – April 2025 (BOM Data) </a:t>
            </a:r>
          </a:p>
        </p:txBody>
      </p:sp>
      <p:sp>
        <p:nvSpPr>
          <p:cNvPr id="13" name="Footer Placeholder 12">
            <a:extLst>
              <a:ext uri="{FF2B5EF4-FFF2-40B4-BE49-F238E27FC236}">
                <a16:creationId xmlns:a16="http://schemas.microsoft.com/office/drawing/2014/main" id="{2DAE0940-D073-2B37-A275-2875520DD245}"/>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1CE584C5-A678-70A2-1975-92B3B341A828}"/>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22</a:t>
            </a:fld>
            <a:endParaRPr lang="en-AU"/>
          </a:p>
        </p:txBody>
      </p:sp>
      <p:pic>
        <p:nvPicPr>
          <p:cNvPr id="11" name="Picture 10">
            <a:extLst>
              <a:ext uri="{FF2B5EF4-FFF2-40B4-BE49-F238E27FC236}">
                <a16:creationId xmlns:a16="http://schemas.microsoft.com/office/drawing/2014/main" id="{70032DDE-6825-B98C-BCCA-1402CBE465A2}"/>
              </a:ext>
            </a:extLst>
          </p:cNvPr>
          <p:cNvPicPr>
            <a:picLocks noChangeAspect="1"/>
          </p:cNvPicPr>
          <p:nvPr/>
        </p:nvPicPr>
        <p:blipFill>
          <a:blip r:embed="rId3"/>
          <a:stretch>
            <a:fillRect/>
          </a:stretch>
        </p:blipFill>
        <p:spPr>
          <a:xfrm>
            <a:off x="3520200" y="990000"/>
            <a:ext cx="5151600" cy="4890930"/>
          </a:xfrm>
          <a:prstGeom prst="rect">
            <a:avLst/>
          </a:prstGeom>
        </p:spPr>
      </p:pic>
      <p:sp>
        <p:nvSpPr>
          <p:cNvPr id="12" name="TextBox 11">
            <a:extLst>
              <a:ext uri="{FF2B5EF4-FFF2-40B4-BE49-F238E27FC236}">
                <a16:creationId xmlns:a16="http://schemas.microsoft.com/office/drawing/2014/main" id="{A013ABB7-EDE8-0290-10EA-7AB2E3F27515}"/>
              </a:ext>
            </a:extLst>
          </p:cNvPr>
          <p:cNvSpPr txBox="1"/>
          <p:nvPr/>
        </p:nvSpPr>
        <p:spPr>
          <a:xfrm>
            <a:off x="3327453" y="6541628"/>
            <a:ext cx="5537093" cy="215444"/>
          </a:xfrm>
          <a:prstGeom prst="rect">
            <a:avLst/>
          </a:prstGeom>
          <a:noFill/>
        </p:spPr>
        <p:txBody>
          <a:bodyPr wrap="none" rtlCol="0">
            <a:spAutoFit/>
          </a:bodyPr>
          <a:lstStyle/>
          <a:p>
            <a:r>
              <a:rPr lang="en-AU" sz="800"/>
              <a:t>https://awo.bom.gov.au/products/historical/soilMoisture-rootZone/6.5,-33.346,148.103/st,-32.247,147.426/r/m/2025-04</a:t>
            </a:r>
          </a:p>
        </p:txBody>
      </p:sp>
    </p:spTree>
    <p:extLst>
      <p:ext uri="{BB962C8B-B14F-4D97-AF65-F5344CB8AC3E}">
        <p14:creationId xmlns:p14="http://schemas.microsoft.com/office/powerpoint/2010/main" val="1735852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A812D-77E9-18FF-AF61-2E92F09B14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825D3AF-73E5-F0A1-CB8A-891F14A0A1FA}"/>
              </a:ext>
            </a:extLst>
          </p:cNvPr>
          <p:cNvSpPr>
            <a:spLocks noGrp="1"/>
          </p:cNvSpPr>
          <p:nvPr>
            <p:ph type="title"/>
          </p:nvPr>
        </p:nvSpPr>
        <p:spPr/>
        <p:txBody>
          <a:bodyPr/>
          <a:lstStyle/>
          <a:p>
            <a:r>
              <a:rPr lang="en-AU"/>
              <a:t>NSW Root Zone Soil Moisture – May 2025 (BOM Data) </a:t>
            </a:r>
          </a:p>
        </p:txBody>
      </p:sp>
      <p:sp>
        <p:nvSpPr>
          <p:cNvPr id="13" name="Footer Placeholder 12">
            <a:extLst>
              <a:ext uri="{FF2B5EF4-FFF2-40B4-BE49-F238E27FC236}">
                <a16:creationId xmlns:a16="http://schemas.microsoft.com/office/drawing/2014/main" id="{8C6C398E-2953-11E8-52CF-E857613EEE72}"/>
              </a:ext>
            </a:extLst>
          </p:cNvPr>
          <p:cNvSpPr>
            <a:spLocks noGrp="1"/>
          </p:cNvSpPr>
          <p:nvPr>
            <p:ph type="ftr" sz="quarter" idx="11"/>
          </p:nvPr>
        </p:nvSpPr>
        <p:spPr>
          <a:xfrm>
            <a:off x="336296" y="478726"/>
            <a:ext cx="835556" cy="569024"/>
          </a:xfrm>
        </p:spPr>
        <p:txBody>
          <a:bodyPr/>
          <a:lstStyle/>
          <a:p>
            <a:r>
              <a:rPr lang="en-AU"/>
              <a:t>North Coast Weather Events (Mar-May 2025)</a:t>
            </a:r>
          </a:p>
        </p:txBody>
      </p:sp>
      <p:sp>
        <p:nvSpPr>
          <p:cNvPr id="14" name="Slide Number Placeholder 13">
            <a:extLst>
              <a:ext uri="{FF2B5EF4-FFF2-40B4-BE49-F238E27FC236}">
                <a16:creationId xmlns:a16="http://schemas.microsoft.com/office/drawing/2014/main" id="{FEC71794-FA42-4A67-CDFB-923DC42E1575}"/>
              </a:ext>
            </a:extLst>
          </p:cNvPr>
          <p:cNvSpPr>
            <a:spLocks noGrp="1"/>
          </p:cNvSpPr>
          <p:nvPr>
            <p:ph type="sldNum" sz="quarter" idx="12"/>
          </p:nvPr>
        </p:nvSpPr>
        <p:spPr>
          <a:xfrm>
            <a:off x="1929256" y="6595350"/>
            <a:ext cx="455803" cy="108000"/>
          </a:xfrm>
        </p:spPr>
        <p:txBody>
          <a:bodyPr/>
          <a:lstStyle/>
          <a:p>
            <a:fld id="{EE10EAEA-11A2-41EC-9293-5CE82E9E4282}" type="slidenum">
              <a:rPr lang="en-AU" smtClean="0"/>
              <a:pPr/>
              <a:t>23</a:t>
            </a:fld>
            <a:endParaRPr lang="en-AU"/>
          </a:p>
        </p:txBody>
      </p:sp>
      <p:pic>
        <p:nvPicPr>
          <p:cNvPr id="2" name="Picture 1">
            <a:extLst>
              <a:ext uri="{FF2B5EF4-FFF2-40B4-BE49-F238E27FC236}">
                <a16:creationId xmlns:a16="http://schemas.microsoft.com/office/drawing/2014/main" id="{6FAA8207-DAB6-E13A-7B43-5237CDF112C0}"/>
              </a:ext>
            </a:extLst>
          </p:cNvPr>
          <p:cNvPicPr>
            <a:picLocks noChangeAspect="1"/>
          </p:cNvPicPr>
          <p:nvPr/>
        </p:nvPicPr>
        <p:blipFill>
          <a:blip r:embed="rId3"/>
          <a:stretch>
            <a:fillRect/>
          </a:stretch>
        </p:blipFill>
        <p:spPr>
          <a:xfrm>
            <a:off x="3520200" y="990000"/>
            <a:ext cx="5151600" cy="4885416"/>
          </a:xfrm>
          <a:prstGeom prst="rect">
            <a:avLst/>
          </a:prstGeom>
        </p:spPr>
      </p:pic>
      <p:sp>
        <p:nvSpPr>
          <p:cNvPr id="3" name="TextBox 2">
            <a:extLst>
              <a:ext uri="{FF2B5EF4-FFF2-40B4-BE49-F238E27FC236}">
                <a16:creationId xmlns:a16="http://schemas.microsoft.com/office/drawing/2014/main" id="{CF966C4C-2F8F-C3D8-3392-D2E725AE9727}"/>
              </a:ext>
            </a:extLst>
          </p:cNvPr>
          <p:cNvSpPr txBox="1"/>
          <p:nvPr/>
        </p:nvSpPr>
        <p:spPr>
          <a:xfrm>
            <a:off x="3327453" y="6541628"/>
            <a:ext cx="5537093" cy="215444"/>
          </a:xfrm>
          <a:prstGeom prst="rect">
            <a:avLst/>
          </a:prstGeom>
          <a:noFill/>
        </p:spPr>
        <p:txBody>
          <a:bodyPr wrap="none" rtlCol="0">
            <a:spAutoFit/>
          </a:bodyPr>
          <a:lstStyle/>
          <a:p>
            <a:r>
              <a:rPr lang="en-AU" sz="800"/>
              <a:t>https://awo.bom.gov.au/products/historical/soilMoisture-rootZone/6.5,-33.346,148.103/st,-32.247,147.426/r/m/2025-05</a:t>
            </a:r>
          </a:p>
        </p:txBody>
      </p:sp>
    </p:spTree>
    <p:extLst>
      <p:ext uri="{BB962C8B-B14F-4D97-AF65-F5344CB8AC3E}">
        <p14:creationId xmlns:p14="http://schemas.microsoft.com/office/powerpoint/2010/main" val="4283174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AFEE2752-4283-DEB8-D249-3AC0A514BBC5}"/>
              </a:ext>
            </a:extLst>
          </p:cNvPr>
          <p:cNvSpPr>
            <a:spLocks noGrp="1"/>
          </p:cNvSpPr>
          <p:nvPr>
            <p:ph type="body" sz="quarter" idx="13"/>
          </p:nvPr>
        </p:nvSpPr>
        <p:spPr>
          <a:xfrm>
            <a:off x="8518233" y="709915"/>
            <a:ext cx="3303543" cy="144000"/>
          </a:xfrm>
        </p:spPr>
        <p:txBody>
          <a:bodyPr/>
          <a:lstStyle/>
          <a:p>
            <a:pPr lvl="0"/>
            <a:r>
              <a:rPr lang="en-US"/>
              <a:t>name.lastname@essentialenergy.com.au</a:t>
            </a:r>
          </a:p>
        </p:txBody>
      </p:sp>
      <p:sp>
        <p:nvSpPr>
          <p:cNvPr id="20" name="Text Placeholder 19">
            <a:extLst>
              <a:ext uri="{FF2B5EF4-FFF2-40B4-BE49-F238E27FC236}">
                <a16:creationId xmlns:a16="http://schemas.microsoft.com/office/drawing/2014/main" id="{E8A45936-A703-45E2-C145-CBF400594834}"/>
              </a:ext>
            </a:extLst>
          </p:cNvPr>
          <p:cNvSpPr>
            <a:spLocks noGrp="1"/>
          </p:cNvSpPr>
          <p:nvPr>
            <p:ph type="body" sz="quarter" idx="14"/>
          </p:nvPr>
        </p:nvSpPr>
        <p:spPr>
          <a:xfrm>
            <a:off x="8518234" y="355600"/>
            <a:ext cx="3302291" cy="152957"/>
          </a:xfrm>
        </p:spPr>
        <p:txBody>
          <a:bodyPr/>
          <a:lstStyle/>
          <a:p>
            <a:pPr lvl="0"/>
            <a:r>
              <a:rPr lang="en-US" err="1"/>
              <a:t>Firstname</a:t>
            </a:r>
            <a:r>
              <a:rPr lang="en-US"/>
              <a:t> </a:t>
            </a:r>
            <a:r>
              <a:rPr lang="en-US" err="1"/>
              <a:t>Lastname</a:t>
            </a:r>
            <a:endParaRPr lang="en-US"/>
          </a:p>
        </p:txBody>
      </p:sp>
      <p:sp>
        <p:nvSpPr>
          <p:cNvPr id="22" name="Text Placeholder 21">
            <a:extLst>
              <a:ext uri="{FF2B5EF4-FFF2-40B4-BE49-F238E27FC236}">
                <a16:creationId xmlns:a16="http://schemas.microsoft.com/office/drawing/2014/main" id="{7F2DC314-A03F-BAED-4162-C3D83EA6EEEF}"/>
              </a:ext>
            </a:extLst>
          </p:cNvPr>
          <p:cNvSpPr>
            <a:spLocks noGrp="1"/>
          </p:cNvSpPr>
          <p:nvPr>
            <p:ph type="body" sz="quarter" idx="19"/>
          </p:nvPr>
        </p:nvSpPr>
        <p:spPr>
          <a:xfrm>
            <a:off x="8518234" y="537236"/>
            <a:ext cx="3302291" cy="144000"/>
          </a:xfrm>
        </p:spPr>
        <p:txBody>
          <a:bodyPr/>
          <a:lstStyle/>
          <a:p>
            <a:pPr lvl="0"/>
            <a:r>
              <a:rPr lang="en-US"/>
              <a:t>Job title</a:t>
            </a:r>
          </a:p>
        </p:txBody>
      </p:sp>
    </p:spTree>
    <p:extLst>
      <p:ext uri="{BB962C8B-B14F-4D97-AF65-F5344CB8AC3E}">
        <p14:creationId xmlns:p14="http://schemas.microsoft.com/office/powerpoint/2010/main" val="9549294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MART" val="&lt;smart xmlns:xsd=&quot;http://www.w3.org/2001/XMLSchema&quot; xmlns:xsi=&quot;http://www.w3.org/2001/XMLSchema-instance&quot;&gt;&lt;presentationSettings hasLibraryLinks=&quot;false&quot; integrityCheckRequiredIfLastModifiedBefore=&quot;2022-10-13T02:46:57Z&quot; lastModified=&quot;2022-10-13T02:50:47.0827103Z&quot;&gt;&lt;agenda createSections=&quot;false&quot; enableNavigation=&quot;false&quot; id=&quot;9f47fe84-0612-432c-ace8-155dad947af6&quot; isTouched=&quot;false&quot; mode=&quot;Agenda&quot; showDuration=&quot;false&quot; showHeaders=&quot;false&quot; showPageNumber=&quot;false&quot; showResponsible=&quot;false&quot; showSubTopics=&quot;false&quot; showTimeSlot=&quot;false&quot; showTopicNumber=&quot;false&quot; slidesForSubTopics=&quot;false&quot; timeFormat=&quot;00000000-0000-0000-0000-000000000000&quot; title=&quot;Agenda&quot;&gt;&lt;columns&gt;&lt;column displayIndex=&quot;0&quot; header=&quot;#&quot; id=&quot;8fc7e105-5a32-4a72-bc85-7d3ff1e7b9d7&quot; visible=&quot;true&quot; width=&quot;170&quot; /&gt;&lt;column displayIndex=&quot;1&quot; header=&quot;Topic&quot; id=&quot;8f81a0ad-7497-4bbb-a001-838bad8c0faa&quot; visible=&quot;true&quot; width=&quot;160&quot; /&gt;&lt;column displayIndex=&quot;2&quot; header=&quot;Responsible&quot; id=&quot;2f9b06db-11e3-45bc-aecb-cf6141b9856b&quot; visible=&quot;true&quot; width=&quot;165&quot; /&gt;&lt;column displayIndex=&quot;3&quot; header=&quot;Duration&quot; id=&quot;99d05e97-02f5-4087-be8e-b10736e0c9ca&quot; visible=&quot;true&quot; width=&quot;150&quot; /&gt;&lt;column displayIndex=&quot;4&quot; header=&quot;Time&quot; id=&quot;fd356bfd-687f-40e8-b861-574837edbc46&quot; visible=&quot;true&quot; width=&quot;180&quot; /&gt;&lt;column displayIndex=&quot;5&quot; header=&quot;Page&quot; id=&quot;db91063f-fada-4f32-86c9-9368cd93fa26&quot; visible=&quot;true&quot; width=&quot;170&quot; /&gt;&lt;/columns&gt;&lt;layout /&gt;&lt;rows /&gt;&lt;/agenda&gt;&lt;template lastModified=&quot;0001-01-01T00:00:00&quot;&gt;&lt;LayoutNames /&gt;&lt;/template&gt;&lt;theme&gt;&lt;recentColors /&gt;&lt;/theme&gt;&lt;rules&gt;&lt;disabled /&gt;&lt;/rules&gt;&lt;/presentationSettings&gt;&lt;/smart&gt;"/>
</p:tagLst>
</file>

<file path=ppt/theme/theme1.xml><?xml version="1.0" encoding="utf-8"?>
<a:theme xmlns:a="http://schemas.openxmlformats.org/drawingml/2006/main" name="Essential Energy">
  <a:themeElements>
    <a:clrScheme name="Custom 204">
      <a:dk1>
        <a:srgbClr val="002263"/>
      </a:dk1>
      <a:lt1>
        <a:sysClr val="window" lastClr="FFFFFF"/>
      </a:lt1>
      <a:dk2>
        <a:srgbClr val="F576ED"/>
      </a:dk2>
      <a:lt2>
        <a:srgbClr val="DBE6E6"/>
      </a:lt2>
      <a:accent1>
        <a:srgbClr val="FF5300"/>
      </a:accent1>
      <a:accent2>
        <a:srgbClr val="002263"/>
      </a:accent2>
      <a:accent3>
        <a:srgbClr val="DBE6E6"/>
      </a:accent3>
      <a:accent4>
        <a:srgbClr val="FFBE40"/>
      </a:accent4>
      <a:accent5>
        <a:srgbClr val="00595A"/>
      </a:accent5>
      <a:accent6>
        <a:srgbClr val="00EF97"/>
      </a:accent6>
      <a:hlink>
        <a:srgbClr val="FF5300"/>
      </a:hlink>
      <a:folHlink>
        <a:srgbClr val="002263"/>
      </a:folHlink>
    </a:clrScheme>
    <a:fontScheme name="Custom 228">
      <a:majorFont>
        <a:latin typeface="Aptos Light"/>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lank.potx" id="{CAEECE9F-B4EE-4DF4-BEE2-917FC10658BE}" vid="{D3E924CD-7B2C-4A5A-AAFF-0B73A9641D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877e4c-3db4-47b3-8d6f-f4cde6880cfe" xsi:nil="true"/>
    <lcf76f155ced4ddcb4097134ff3c332f xmlns="897fece7-7add-473b-ac43-dcab17d01e10">
      <Terms xmlns="http://schemas.microsoft.com/office/infopath/2007/PartnerControls"/>
    </lcf76f155ced4ddcb4097134ff3c332f>
    <_ip_UnifiedCompliancePolicyUIAction xmlns="http://schemas.microsoft.com/sharepoint/v3" xsi:nil="true"/>
    <Notes xmlns="897fece7-7add-473b-ac43-dcab17d01e10" xsi:nil="true"/>
    <Meetingdate xmlns="897fece7-7add-473b-ac43-dcab17d01e10"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9ADB6AF000B0141985D43A2300C72BE" ma:contentTypeVersion="19" ma:contentTypeDescription="Create a new document." ma:contentTypeScope="" ma:versionID="4f869430c7ace80c7d7ec03dedfbb299">
  <xsd:schema xmlns:xsd="http://www.w3.org/2001/XMLSchema" xmlns:xs="http://www.w3.org/2001/XMLSchema" xmlns:p="http://schemas.microsoft.com/office/2006/metadata/properties" xmlns:ns1="http://schemas.microsoft.com/sharepoint/v3" xmlns:ns2="897fece7-7add-473b-ac43-dcab17d01e10" xmlns:ns3="d9877e4c-3db4-47b3-8d6f-f4cde6880cfe" targetNamespace="http://schemas.microsoft.com/office/2006/metadata/properties" ma:root="true" ma:fieldsID="646d93bfd71cff3aa0763b6f55640a00" ns1:_="" ns2:_="" ns3:_="">
    <xsd:import namespace="http://schemas.microsoft.com/sharepoint/v3"/>
    <xsd:import namespace="897fece7-7add-473b-ac43-dcab17d01e10"/>
    <xsd:import namespace="d9877e4c-3db4-47b3-8d6f-f4cde6880cfe"/>
    <xsd:element name="properties">
      <xsd:complexType>
        <xsd:sequence>
          <xsd:element name="documentManagement">
            <xsd:complexType>
              <xsd:all>
                <xsd:element ref="ns2:Meetingdate" minOccurs="0"/>
                <xsd:element ref="ns2:Notes" minOccurs="0"/>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ma:readOnly="false">
      <xsd:simpleType>
        <xsd:restriction base="dms:Note"/>
      </xsd:simpleType>
    </xsd:element>
    <xsd:element name="_ip_UnifiedCompliancePolicyUIAction" ma:index="25"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7fece7-7add-473b-ac43-dcab17d01e10" elementFormDefault="qualified">
    <xsd:import namespace="http://schemas.microsoft.com/office/2006/documentManagement/types"/>
    <xsd:import namespace="http://schemas.microsoft.com/office/infopath/2007/PartnerControls"/>
    <xsd:element name="Meetingdate" ma:index="2" nillable="true" ma:displayName="Meeting date" ma:format="Dropdown" ma:internalName="Meetingdate" ma:readOnly="false">
      <xsd:simpleType>
        <xsd:restriction base="dms:Text">
          <xsd:maxLength value="255"/>
        </xsd:restriction>
      </xsd:simpleType>
    </xsd:element>
    <xsd:element name="Notes" ma:index="3" nillable="true" ma:displayName="Notes" ma:format="Dropdown" ma:internalName="Notes" ma:readOnly="false">
      <xsd:simpleType>
        <xsd:restriction base="dms:Text">
          <xsd:maxLength value="255"/>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4" nillable="true" ma:displayName="MediaServiceBillingMetadata" ma:hidden="true" ma:internalName="MediaServiceBillingMetadata" ma:readOnly="true">
      <xsd:simpleType>
        <xsd:restriction base="dms:Note"/>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56b384c-9940-4a30-bae3-2bf88f964286"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hidden="true" ma:internalName="MediaServiceOCR"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hidden="true"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877e4c-3db4-47b3-8d6f-f4cde6880cf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8c0c5f4-9034-487c-91c7-0ba584a77eb0}" ma:internalName="TaxCatchAll" ma:readOnly="false" ma:showField="CatchAllData" ma:web="d9877e4c-3db4-47b3-8d6f-f4cde6880c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BFF155-B508-4E0D-9912-5BC9BA745312}">
  <ds:schemaRefs>
    <ds:schemaRef ds:uri="http://schemas.microsoft.com/sharepoint/v3/contenttype/forms"/>
  </ds:schemaRefs>
</ds:datastoreItem>
</file>

<file path=customXml/itemProps2.xml><?xml version="1.0" encoding="utf-8"?>
<ds:datastoreItem xmlns:ds="http://schemas.openxmlformats.org/officeDocument/2006/customXml" ds:itemID="{175DD3C0-1DC2-4F17-B682-4D2D290B1A4E}">
  <ds:schemaRefs>
    <ds:schemaRef ds:uri="http://purl.org/dc/terms/"/>
    <ds:schemaRef ds:uri="d9877e4c-3db4-47b3-8d6f-f4cde6880cfe"/>
    <ds:schemaRef ds:uri="http://schemas.microsoft.com/office/2006/documentManagement/types"/>
    <ds:schemaRef ds:uri="http://purl.org/dc/elements/1.1/"/>
    <ds:schemaRef ds:uri="http://www.w3.org/XML/1998/namespace"/>
    <ds:schemaRef ds:uri="http://schemas.microsoft.com/sharepoint/v3"/>
    <ds:schemaRef ds:uri="http://schemas.microsoft.com/office/2006/metadata/properties"/>
    <ds:schemaRef ds:uri="897fece7-7add-473b-ac43-dcab17d01e10"/>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8D68BFA2-84C8-47C3-BCE1-ADD8B36A2C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97fece7-7add-473b-ac43-dcab17d01e10"/>
    <ds:schemaRef ds:uri="d9877e4c-3db4-47b3-8d6f-f4cde6880c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d54b99d-9596-4774-8cd8-9830ea29b972}" enabled="1" method="Privileged" siteId="{76c58198-c574-4bd9-84c3-598d38f5b8c7}" removed="0"/>
</clbl:labelList>
</file>

<file path=docProps/app.xml><?xml version="1.0" encoding="utf-8"?>
<Properties xmlns="http://schemas.openxmlformats.org/officeDocument/2006/extended-properties" xmlns:vt="http://schemas.openxmlformats.org/officeDocument/2006/docPropsVTypes">
  <Template>blank</Template>
  <TotalTime>4</TotalTime>
  <Words>851</Words>
  <Application>Microsoft Office PowerPoint</Application>
  <PresentationFormat>Widescreen</PresentationFormat>
  <Paragraphs>174</Paragraphs>
  <Slides>24</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DM Sans</vt:lpstr>
      <vt:lpstr>Aptos Light</vt:lpstr>
      <vt:lpstr>Aptos</vt:lpstr>
      <vt:lpstr>Aptos SemiBold</vt:lpstr>
      <vt:lpstr>Arial</vt:lpstr>
      <vt:lpstr>Inter</vt:lpstr>
      <vt:lpstr>Wingdings 3</vt:lpstr>
      <vt:lpstr>Essential Energy</vt:lpstr>
      <vt:lpstr>Rainfall overlay for 2025 North Coast Weather Event</vt:lpstr>
      <vt:lpstr>PowerPoint Presentation</vt:lpstr>
      <vt:lpstr>North Coast Weather Events</vt:lpstr>
      <vt:lpstr>PowerPoint Presentation</vt:lpstr>
      <vt:lpstr>PowerPoint Presentation</vt:lpstr>
      <vt:lpstr>PowerPoint Presentation</vt:lpstr>
      <vt:lpstr>PowerPoint Presentation</vt:lpstr>
      <vt:lpstr>NSW Rainfall Decile Summary</vt:lpstr>
      <vt:lpstr>NSW Rainfall Decile – March 2025 (BOM Data) </vt:lpstr>
      <vt:lpstr>NSW Rainfall Decile – April 2025 (BOM Data) </vt:lpstr>
      <vt:lpstr>NSW Rainfall Decile – May 2025 (BOM Data) </vt:lpstr>
      <vt:lpstr>NSW Rainfall Anomaly Summary</vt:lpstr>
      <vt:lpstr>NSW Rainfall Anomaly – March 2025 (BOM Data) </vt:lpstr>
      <vt:lpstr>NSW Rainfall Anomaly – April 2025 (BOM Data) </vt:lpstr>
      <vt:lpstr>NSW Rainfall Anomaly – May 2025 (BOM Data) </vt:lpstr>
      <vt:lpstr>NSW Rainfall Difference 2024-2025 Summary</vt:lpstr>
      <vt:lpstr>NSW Rainfall Difference – March 2024-25 (BOM Data) </vt:lpstr>
      <vt:lpstr>NSW Rainfall Difference – April 2024-25 (BOM Data) </vt:lpstr>
      <vt:lpstr>NSW Rainfall Difference – May 2024-25 (BOM Data) </vt:lpstr>
      <vt:lpstr>NSW Root Zone Soil Moisture Summary</vt:lpstr>
      <vt:lpstr>NSW Root Zone Soil Moisture – March 2025 (BOM Data) </vt:lpstr>
      <vt:lpstr>NSW Root Zone Soil Moisture – April 2025 (BOM Data) </vt:lpstr>
      <vt:lpstr>NSW Root Zone Soil Moisture – May 2025 (BOM Data)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Stephen C. Fisher</dc:creator>
  <cp:lastModifiedBy>Christina Gornall</cp:lastModifiedBy>
  <cp:revision>2</cp:revision>
  <dcterms:created xsi:type="dcterms:W3CDTF">2025-11-30T22:43:17Z</dcterms:created>
  <dcterms:modified xsi:type="dcterms:W3CDTF">2026-09-02T06:37:26Z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0x01010049ADB6AF000B0141985D43A2300C72BE</vt:lpwstr>
  </property>
  <property fmtid="{D5CDD505-2E9C-101B-9397-08002B2CF9AE}" pid="3" name="MediaServiceImageTags">
    <vt:lpwstr/>
  </property>
  <property fmtid="{D5CDD505-2E9C-101B-9397-08002B2CF9AE}" pid="4" name="ClassificationContentMarkingFooterLocations">
    <vt:lpwstr>Essential Energy:10</vt:lpwstr>
  </property>
  <property fmtid="{D5CDD505-2E9C-101B-9397-08002B2CF9AE}" pid="5" name="ClassificationContentMarkingFooterText">
    <vt:lpwstr>OFFICIAL</vt:lpwstr>
  </property>
  <property fmtid="{D5CDD505-2E9C-101B-9397-08002B2CF9AE}" pid="6" name="ClassificationContentMarkingHeaderLocations">
    <vt:lpwstr>Essential Energy:9</vt:lpwstr>
  </property>
  <property fmtid="{D5CDD505-2E9C-101B-9397-08002B2CF9AE}" pid="7" name="ClassificationContentMarkingHeaderText">
    <vt:lpwstr>OFFICIAL</vt:lpwstr>
  </property>
</Properties>
</file>