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5"/>
  </p:notesMasterIdLst>
  <p:handoutMasterIdLst>
    <p:handoutMasterId r:id="rId6"/>
  </p:handoutMasterIdLst>
  <p:sldIdLst>
    <p:sldId id="325" r:id="rId2"/>
    <p:sldId id="288" r:id="rId3"/>
    <p:sldId id="320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762" autoAdjust="0"/>
    <p:restoredTop sz="70430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3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1806-8E73-4E99-8C2D-A92FC66897C8}" type="datetimeFigureOut">
              <a:rPr lang="en-AU" smtClean="0"/>
              <a:pPr/>
              <a:t>16/12/2014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64800-CF8E-4A47-B729-5179885040B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43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19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1259681" y="1844824"/>
            <a:ext cx="6337300" cy="2736850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AER wrap-up</a:t>
            </a:r>
          </a:p>
          <a:p>
            <a:pPr marL="347663" lvl="1" indent="0" algn="ctr">
              <a:buNone/>
            </a:pPr>
            <a:r>
              <a:rPr lang="en-A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Paula Conboy, AER Chair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0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1569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67355550"/>
              </p:ext>
            </p:extLst>
          </p:nvPr>
        </p:nvGraphicFramePr>
        <p:xfrm>
          <a:off x="1259632" y="1412776"/>
          <a:ext cx="6598568" cy="434464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222303"/>
                <a:gridCol w="2376265"/>
              </a:tblGrid>
              <a:tr h="527383">
                <a:tc>
                  <a:txBody>
                    <a:bodyPr/>
                    <a:lstStyle/>
                    <a:p>
                      <a:r>
                        <a:rPr lang="en-AU" dirty="0" smtClean="0"/>
                        <a:t>Task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</a:tr>
              <a:tr h="6094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Stakeholders submissions on revenue proposals close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</a:t>
                      </a:r>
                      <a:r>
                        <a:rPr lang="en-AU" sz="1600" baseline="0" dirty="0" smtClean="0"/>
                        <a:t> January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738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AER issues preliminary decision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 April</a:t>
                      </a:r>
                      <a:r>
                        <a:rPr lang="en-AU" sz="1600" baseline="0" dirty="0" smtClean="0"/>
                        <a:t>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77633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Preliminary decision</a:t>
                      </a:r>
                      <a:r>
                        <a:rPr lang="en-AU" sz="1600" baseline="0" dirty="0" smtClean="0">
                          <a:latin typeface="+mn-lt"/>
                          <a:cs typeface="Calibri" panose="020F0502020204030204" pitchFamily="34" charset="0"/>
                        </a:rPr>
                        <a:t> conference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May 2015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86602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Stakeholder submissions on preliminary</a:t>
                      </a:r>
                      <a:r>
                        <a:rPr lang="en-AU" sz="1600" baseline="0" dirty="0" smtClean="0"/>
                        <a:t> decision and distributors’ revisions to proposal due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 July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0942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Stakeholder</a:t>
                      </a:r>
                      <a:r>
                        <a:rPr lang="en-AU" sz="1600" baseline="0" dirty="0" smtClean="0">
                          <a:latin typeface="+mn-lt"/>
                          <a:cs typeface="Calibri" panose="020F0502020204030204" pitchFamily="34" charset="0"/>
                        </a:rPr>
                        <a:t> submissions on revised proposals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24 July 2015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738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AER issues substitute (final) decision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 October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1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4553" y="692696"/>
            <a:ext cx="8183562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Key contact details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573138" y="1628800"/>
            <a:ext cx="5975350" cy="2592387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 mailbox: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QLDelectricity2015@aer.gov.au</a:t>
            </a:r>
          </a:p>
          <a:p>
            <a:pPr eaLnBrk="1" hangingPunct="1">
              <a:spcBef>
                <a:spcPts val="600"/>
              </a:spcBef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director: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Moston Neck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moston.neck@aer.gov.au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(07) 3835 4669</a:t>
            </a: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0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PowerPoint Presentation</vt:lpstr>
      <vt:lpstr>Next steps</vt:lpstr>
      <vt:lpstr>Key 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2013-09-18T06:13:18Z</dcterms:created>
  <dcterms:modified xsi:type="dcterms:W3CDTF">2014-12-15T22:19:33Z</dcterms:modified>
</cp:coreProperties>
</file>