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5"/>
  </p:notesMasterIdLst>
  <p:handoutMasterIdLst>
    <p:handoutMasterId r:id="rId6"/>
  </p:handoutMasterIdLst>
  <p:sldIdLst>
    <p:sldId id="325" r:id="rId2"/>
    <p:sldId id="288" r:id="rId3"/>
    <p:sldId id="320" r:id="rId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25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762" autoAdjust="0"/>
    <p:restoredTop sz="70430" autoAdjust="0"/>
  </p:normalViewPr>
  <p:slideViewPr>
    <p:cSldViewPr>
      <p:cViewPr>
        <p:scale>
          <a:sx n="75" d="100"/>
          <a:sy n="75" d="100"/>
        </p:scale>
        <p:origin x="-10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36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B1806-8E73-4E99-8C2D-A92FC66897C8}" type="datetimeFigureOut">
              <a:rPr lang="en-AU" smtClean="0"/>
              <a:pPr/>
              <a:t>16/12/2014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64800-CF8E-4A47-B729-5179885040B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43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0FA72-92EE-46D0-839E-870D2244B01A}" type="datetimeFigureOut">
              <a:rPr lang="en-AU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FB3645-CA44-4448-ACEC-ECBF11693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195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6233D-B0E4-42FE-AD66-07B251CEC933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CA4F6-5590-4839-99B7-5115499F27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B07-FDDA-4DE5-A695-43810325C4B7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B8B4-C7E1-4571-98F6-7D5E8463CA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DA3D-4E2B-4FDD-A6FA-E08E434AE9DF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ED62-FA5C-488D-8751-66051ED6C24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53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6F6F-DCAA-4E4B-B142-627110B50CA9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EB61-D040-4E37-B4BA-CBE8C8ED11E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5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059C0-9BA7-4AEE-9466-4C2C37C56486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FD645-19B2-421C-9D90-44E494BCDB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59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D2DA-89D3-4F3A-8ECE-20E7AFE165A5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CC65-D72F-402D-9080-D7E3775376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3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E9BC-C15C-480F-91A0-BE511A03AEE9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44B4-1227-44E5-BE13-AC342D050A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3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E45-88B5-40A7-A32D-D852F50D0461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F631-41D1-464A-A79E-43AD28A091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3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5F985-5375-4E11-B37F-E09B5E5FD9F4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CE10E-8C29-40AA-A9D4-4577DC7B5C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28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F7FC-B6CE-4046-BCF7-38E2218AE3E6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0CB4-C0DB-4260-89DA-8D7631B60F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10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E1A53-1382-4130-96F5-78D79E0FDDA7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93679-BA99-4924-8DFA-E9F1AC8A0FF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C54225-D272-4884-A2F8-B48C947BAE9A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D4CD29-3D7B-4FEE-976C-88BB285D80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4" r:id="rId2"/>
    <p:sldLayoutId id="2147483942" r:id="rId3"/>
    <p:sldLayoutId id="2147483935" r:id="rId4"/>
    <p:sldLayoutId id="2147483936" r:id="rId5"/>
    <p:sldLayoutId id="2147483937" r:id="rId6"/>
    <p:sldLayoutId id="2147483943" r:id="rId7"/>
    <p:sldLayoutId id="2147483938" r:id="rId8"/>
    <p:sldLayoutId id="2147483944" r:id="rId9"/>
    <p:sldLayoutId id="2147483939" r:id="rId10"/>
    <p:sldLayoutId id="21474839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1259681" y="1844824"/>
            <a:ext cx="6337300" cy="2736850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AER wrap-up</a:t>
            </a:r>
          </a:p>
          <a:p>
            <a:pPr marL="347663" lvl="1" indent="0" algn="ctr">
              <a:buNone/>
            </a:pPr>
            <a:r>
              <a:rPr lang="en-A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Paula Conboy, AER Chair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0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21569" y="548680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67355550"/>
              </p:ext>
            </p:extLst>
          </p:nvPr>
        </p:nvGraphicFramePr>
        <p:xfrm>
          <a:off x="1259632" y="1412776"/>
          <a:ext cx="6598568" cy="434464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222303"/>
                <a:gridCol w="2376265"/>
              </a:tblGrid>
              <a:tr h="527383">
                <a:tc>
                  <a:txBody>
                    <a:bodyPr/>
                    <a:lstStyle/>
                    <a:p>
                      <a:r>
                        <a:rPr lang="en-AU" dirty="0" smtClean="0"/>
                        <a:t>Task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</a:tr>
              <a:tr h="6094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Stakeholders submissions on revenue proposals close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30</a:t>
                      </a:r>
                      <a:r>
                        <a:rPr lang="en-AU" sz="1600" baseline="0" dirty="0" smtClean="0"/>
                        <a:t> January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738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AER issues preliminary decision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30 April</a:t>
                      </a:r>
                      <a:r>
                        <a:rPr lang="en-AU" sz="1600" baseline="0" dirty="0" smtClean="0"/>
                        <a:t>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677633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Preliminary decision</a:t>
                      </a:r>
                      <a:r>
                        <a:rPr lang="en-AU" sz="1600" baseline="0" dirty="0" smtClean="0">
                          <a:latin typeface="+mn-lt"/>
                          <a:cs typeface="Calibri" panose="020F0502020204030204" pitchFamily="34" charset="0"/>
                        </a:rPr>
                        <a:t> conference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May 2015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86602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Stakeholder submissions on preliminary</a:t>
                      </a:r>
                      <a:r>
                        <a:rPr lang="en-AU" sz="1600" baseline="0" dirty="0" smtClean="0"/>
                        <a:t> decision and distributors’ revisions to proposal due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 July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60942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Stakeholder</a:t>
                      </a:r>
                      <a:r>
                        <a:rPr lang="en-AU" sz="1600" baseline="0" dirty="0" smtClean="0">
                          <a:latin typeface="+mn-lt"/>
                          <a:cs typeface="Calibri" panose="020F0502020204030204" pitchFamily="34" charset="0"/>
                        </a:rPr>
                        <a:t> submissions on revised proposals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24 July 2015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738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AER issues substitute (final) decision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30 October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10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4553" y="692696"/>
            <a:ext cx="8183562" cy="5762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Key contact details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573138" y="1628800"/>
            <a:ext cx="5975350" cy="2592387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Central mailbox: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QLDelectricity2015@aer.gov.au</a:t>
            </a:r>
          </a:p>
          <a:p>
            <a:pPr eaLnBrk="1" hangingPunct="1">
              <a:spcBef>
                <a:spcPts val="600"/>
              </a:spcBef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Project director: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Moston Neck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moston.neck@aer.gov.au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(07) 3835 4669</a:t>
            </a: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0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Aspect</vt:lpstr>
      <vt:lpstr>PowerPoint Presentation</vt:lpstr>
      <vt:lpstr>Next steps</vt:lpstr>
      <vt:lpstr>Key contact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2013-09-18T06:13:18Z</dcterms:created>
  <dcterms:modified xsi:type="dcterms:W3CDTF">2014-12-15T22:19:33Z</dcterms:modified>
</cp:coreProperties>
</file>