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4"/>
  </p:sldMasterIdLst>
  <p:notesMasterIdLst>
    <p:notesMasterId r:id="rId25"/>
  </p:notesMasterIdLst>
  <p:handoutMasterIdLst>
    <p:handoutMasterId r:id="rId26"/>
  </p:handoutMasterIdLst>
  <p:sldIdLst>
    <p:sldId id="259" r:id="rId5"/>
    <p:sldId id="265" r:id="rId6"/>
    <p:sldId id="267" r:id="rId7"/>
    <p:sldId id="281" r:id="rId8"/>
    <p:sldId id="282" r:id="rId9"/>
    <p:sldId id="268" r:id="rId10"/>
    <p:sldId id="269" r:id="rId11"/>
    <p:sldId id="270" r:id="rId12"/>
    <p:sldId id="283" r:id="rId13"/>
    <p:sldId id="271" r:id="rId14"/>
    <p:sldId id="288" r:id="rId15"/>
    <p:sldId id="287" r:id="rId16"/>
    <p:sldId id="284" r:id="rId17"/>
    <p:sldId id="285" r:id="rId18"/>
    <p:sldId id="286" r:id="rId19"/>
    <p:sldId id="289" r:id="rId20"/>
    <p:sldId id="290" r:id="rId21"/>
    <p:sldId id="291" r:id="rId22"/>
    <p:sldId id="292" r:id="rId23"/>
    <p:sldId id="29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F"/>
    <a:srgbClr val="FFAF3A"/>
    <a:srgbClr val="000100"/>
    <a:srgbClr val="BF77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Lenton" userId="b4da553f-1277-4e59-bf70-3f174078dd27" providerId="ADAL" clId="{98B2B583-71A3-4D3D-8C02-50284067D1E7}"/>
    <pc:docChg chg="modSld">
      <pc:chgData name="Richard Lenton" userId="b4da553f-1277-4e59-bf70-3f174078dd27" providerId="ADAL" clId="{98B2B583-71A3-4D3D-8C02-50284067D1E7}" dt="2019-11-25T21:42:25.579" v="13" actId="6549"/>
      <pc:docMkLst>
        <pc:docMk/>
      </pc:docMkLst>
      <pc:sldChg chg="modSp">
        <pc:chgData name="Richard Lenton" userId="b4da553f-1277-4e59-bf70-3f174078dd27" providerId="ADAL" clId="{98B2B583-71A3-4D3D-8C02-50284067D1E7}" dt="2019-11-25T21:32:56.970" v="0" actId="20577"/>
        <pc:sldMkLst>
          <pc:docMk/>
          <pc:sldMk cId="2624333229" sldId="291"/>
        </pc:sldMkLst>
        <pc:spChg chg="mod">
          <ac:chgData name="Richard Lenton" userId="b4da553f-1277-4e59-bf70-3f174078dd27" providerId="ADAL" clId="{98B2B583-71A3-4D3D-8C02-50284067D1E7}" dt="2019-11-25T21:32:56.970" v="0" actId="20577"/>
          <ac:spMkLst>
            <pc:docMk/>
            <pc:sldMk cId="2624333229" sldId="291"/>
            <ac:spMk id="3" creationId="{19706D39-807A-4155-9372-02BEB5722D02}"/>
          </ac:spMkLst>
        </pc:spChg>
      </pc:sldChg>
      <pc:sldChg chg="modSp">
        <pc:chgData name="Richard Lenton" userId="b4da553f-1277-4e59-bf70-3f174078dd27" providerId="ADAL" clId="{98B2B583-71A3-4D3D-8C02-50284067D1E7}" dt="2019-11-25T21:42:25.579" v="13" actId="6549"/>
        <pc:sldMkLst>
          <pc:docMk/>
          <pc:sldMk cId="2993803675" sldId="292"/>
        </pc:sldMkLst>
        <pc:spChg chg="mod">
          <ac:chgData name="Richard Lenton" userId="b4da553f-1277-4e59-bf70-3f174078dd27" providerId="ADAL" clId="{98B2B583-71A3-4D3D-8C02-50284067D1E7}" dt="2019-11-25T21:42:25.579" v="13" actId="6549"/>
          <ac:spMkLst>
            <pc:docMk/>
            <pc:sldMk cId="2993803675" sldId="292"/>
            <ac:spMk id="3" creationId="{BFA55030-1570-4BB2-B86A-C6DDBF466A3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acilallen365-my.sharepoint.com/personal/r_lenton_acilallen_com_au/Documents/Richard%20Work/Projects/RLE00233%20-%20QCA%20-%202019-20/AEMC%20-2018%20Residential%20Electricity%20Price%20Trends/Review%20of%20EY%20hedge%20buildup.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60565576960555"/>
          <c:y val="6.3197342183072339E-2"/>
          <c:w val="0.85446541251480179"/>
          <c:h val="0.59728635950737741"/>
        </c:manualLayout>
      </c:layout>
      <c:lineChart>
        <c:grouping val="standard"/>
        <c:varyColors val="0"/>
        <c:ser>
          <c:idx val="0"/>
          <c:order val="0"/>
          <c:tx>
            <c:strRef>
              <c:f>'[Review of EY hedge buildup.xlsx]2018-19'!$Y$2</c:f>
              <c:strCache>
                <c:ptCount val="1"/>
                <c:pt idx="0">
                  <c:v>Base - Q3 2018</c:v>
                </c:pt>
              </c:strCache>
            </c:strRef>
          </c:tx>
          <c:spPr>
            <a:ln w="28575" cap="rnd">
              <a:solidFill>
                <a:schemeClr val="accent1"/>
              </a:solidFill>
              <a:round/>
            </a:ln>
            <a:effectLst/>
          </c:spPr>
          <c:marker>
            <c:symbol val="none"/>
          </c:marker>
          <c:cat>
            <c:numRef>
              <c:f>'[Review of EY hedge buildup.xlsx]2018-19'!$X$16:$X$45</c:f>
              <c:numCache>
                <c:formatCode>General</c:formatCode>
                <c:ptCount val="30"/>
                <c:pt idx="0">
                  <c:v>30</c:v>
                </c:pt>
                <c:pt idx="1">
                  <c:v>29</c:v>
                </c:pt>
                <c:pt idx="2">
                  <c:v>28</c:v>
                </c:pt>
                <c:pt idx="3">
                  <c:v>27</c:v>
                </c:pt>
                <c:pt idx="4">
                  <c:v>26</c:v>
                </c:pt>
                <c:pt idx="5">
                  <c:v>25</c:v>
                </c:pt>
                <c:pt idx="6">
                  <c:v>24</c:v>
                </c:pt>
                <c:pt idx="7">
                  <c:v>23</c:v>
                </c:pt>
                <c:pt idx="8">
                  <c:v>22</c:v>
                </c:pt>
                <c:pt idx="9">
                  <c:v>21</c:v>
                </c:pt>
                <c:pt idx="10">
                  <c:v>20</c:v>
                </c:pt>
                <c:pt idx="11">
                  <c:v>19</c:v>
                </c:pt>
                <c:pt idx="12">
                  <c:v>18</c:v>
                </c:pt>
                <c:pt idx="13">
                  <c:v>17</c:v>
                </c:pt>
                <c:pt idx="14">
                  <c:v>16</c:v>
                </c:pt>
                <c:pt idx="15">
                  <c:v>15</c:v>
                </c:pt>
                <c:pt idx="16">
                  <c:v>14</c:v>
                </c:pt>
                <c:pt idx="17">
                  <c:v>13</c:v>
                </c:pt>
                <c:pt idx="18">
                  <c:v>12</c:v>
                </c:pt>
                <c:pt idx="19">
                  <c:v>11</c:v>
                </c:pt>
                <c:pt idx="20">
                  <c:v>10</c:v>
                </c:pt>
                <c:pt idx="21">
                  <c:v>9</c:v>
                </c:pt>
                <c:pt idx="22">
                  <c:v>8</c:v>
                </c:pt>
                <c:pt idx="23">
                  <c:v>7</c:v>
                </c:pt>
                <c:pt idx="24">
                  <c:v>6</c:v>
                </c:pt>
                <c:pt idx="25">
                  <c:v>5</c:v>
                </c:pt>
                <c:pt idx="26">
                  <c:v>4</c:v>
                </c:pt>
                <c:pt idx="27">
                  <c:v>3</c:v>
                </c:pt>
                <c:pt idx="28">
                  <c:v>2</c:v>
                </c:pt>
                <c:pt idx="29">
                  <c:v>1</c:v>
                </c:pt>
              </c:numCache>
            </c:numRef>
          </c:cat>
          <c:val>
            <c:numRef>
              <c:f>'[Review of EY hedge buildup.xlsx]2018-19'!$Y$16:$Y$45</c:f>
              <c:numCache>
                <c:formatCode>0%</c:formatCode>
                <c:ptCount val="30"/>
                <c:pt idx="0">
                  <c:v>1.9988007195682589E-3</c:v>
                </c:pt>
                <c:pt idx="1">
                  <c:v>1.9988007195682589E-3</c:v>
                </c:pt>
                <c:pt idx="2">
                  <c:v>1.9988007195682589E-3</c:v>
                </c:pt>
                <c:pt idx="3">
                  <c:v>1.9988007195682589E-3</c:v>
                </c:pt>
                <c:pt idx="4">
                  <c:v>1.9988007195682589E-3</c:v>
                </c:pt>
                <c:pt idx="5">
                  <c:v>6.7959224465320807E-3</c:v>
                </c:pt>
                <c:pt idx="6">
                  <c:v>9.7941235258844697E-3</c:v>
                </c:pt>
                <c:pt idx="7">
                  <c:v>2.0987407555466721E-2</c:v>
                </c:pt>
                <c:pt idx="8">
                  <c:v>4.6771936837897266E-2</c:v>
                </c:pt>
                <c:pt idx="9">
                  <c:v>4.9970017989206479E-2</c:v>
                </c:pt>
                <c:pt idx="10">
                  <c:v>7.1557065760543687E-2</c:v>
                </c:pt>
                <c:pt idx="11">
                  <c:v>8.7747351589046604E-2</c:v>
                </c:pt>
                <c:pt idx="12">
                  <c:v>0.14911053367979221</c:v>
                </c:pt>
                <c:pt idx="13">
                  <c:v>0.20387767339596249</c:v>
                </c:pt>
                <c:pt idx="14">
                  <c:v>0.23146112332600444</c:v>
                </c:pt>
                <c:pt idx="15">
                  <c:v>0.28862682390565664</c:v>
                </c:pt>
                <c:pt idx="16">
                  <c:v>0.36478113132120732</c:v>
                </c:pt>
                <c:pt idx="17">
                  <c:v>0.40015990405756552</c:v>
                </c:pt>
                <c:pt idx="18">
                  <c:v>0.43553867679392366</c:v>
                </c:pt>
                <c:pt idx="19">
                  <c:v>0.47751349190485709</c:v>
                </c:pt>
                <c:pt idx="20">
                  <c:v>0.54367379572256624</c:v>
                </c:pt>
                <c:pt idx="21">
                  <c:v>0.58704777133719721</c:v>
                </c:pt>
                <c:pt idx="22">
                  <c:v>0.63961623026184222</c:v>
                </c:pt>
                <c:pt idx="23">
                  <c:v>0.69598241055366694</c:v>
                </c:pt>
                <c:pt idx="24">
                  <c:v>0.79612232660403637</c:v>
                </c:pt>
                <c:pt idx="25">
                  <c:v>0.90165900459724024</c:v>
                </c:pt>
                <c:pt idx="26">
                  <c:v>0.91605036977813148</c:v>
                </c:pt>
                <c:pt idx="27">
                  <c:v>0.95442734359384185</c:v>
                </c:pt>
                <c:pt idx="28">
                  <c:v>0.99660203877673192</c:v>
                </c:pt>
                <c:pt idx="29">
                  <c:v>0.99999999999999789</c:v>
                </c:pt>
              </c:numCache>
            </c:numRef>
          </c:val>
          <c:smooth val="0"/>
          <c:extLst>
            <c:ext xmlns:c16="http://schemas.microsoft.com/office/drawing/2014/chart" uri="{C3380CC4-5D6E-409C-BE32-E72D297353CC}">
              <c16:uniqueId val="{00000000-AAB8-4813-9E73-0EE1BE980B19}"/>
            </c:ext>
          </c:extLst>
        </c:ser>
        <c:ser>
          <c:idx val="1"/>
          <c:order val="1"/>
          <c:tx>
            <c:strRef>
              <c:f>'[Review of EY hedge buildup.xlsx]2018-19'!$Z$2</c:f>
              <c:strCache>
                <c:ptCount val="1"/>
                <c:pt idx="0">
                  <c:v>Base - Q4 2018</c:v>
                </c:pt>
              </c:strCache>
            </c:strRef>
          </c:tx>
          <c:spPr>
            <a:ln w="28575" cap="rnd">
              <a:solidFill>
                <a:schemeClr val="accent2"/>
              </a:solidFill>
              <a:round/>
            </a:ln>
            <a:effectLst/>
          </c:spPr>
          <c:marker>
            <c:symbol val="none"/>
          </c:marker>
          <c:cat>
            <c:numRef>
              <c:f>'[Review of EY hedge buildup.xlsx]2018-19'!$X$16:$X$45</c:f>
              <c:numCache>
                <c:formatCode>General</c:formatCode>
                <c:ptCount val="30"/>
                <c:pt idx="0">
                  <c:v>30</c:v>
                </c:pt>
                <c:pt idx="1">
                  <c:v>29</c:v>
                </c:pt>
                <c:pt idx="2">
                  <c:v>28</c:v>
                </c:pt>
                <c:pt idx="3">
                  <c:v>27</c:v>
                </c:pt>
                <c:pt idx="4">
                  <c:v>26</c:v>
                </c:pt>
                <c:pt idx="5">
                  <c:v>25</c:v>
                </c:pt>
                <c:pt idx="6">
                  <c:v>24</c:v>
                </c:pt>
                <c:pt idx="7">
                  <c:v>23</c:v>
                </c:pt>
                <c:pt idx="8">
                  <c:v>22</c:v>
                </c:pt>
                <c:pt idx="9">
                  <c:v>21</c:v>
                </c:pt>
                <c:pt idx="10">
                  <c:v>20</c:v>
                </c:pt>
                <c:pt idx="11">
                  <c:v>19</c:v>
                </c:pt>
                <c:pt idx="12">
                  <c:v>18</c:v>
                </c:pt>
                <c:pt idx="13">
                  <c:v>17</c:v>
                </c:pt>
                <c:pt idx="14">
                  <c:v>16</c:v>
                </c:pt>
                <c:pt idx="15">
                  <c:v>15</c:v>
                </c:pt>
                <c:pt idx="16">
                  <c:v>14</c:v>
                </c:pt>
                <c:pt idx="17">
                  <c:v>13</c:v>
                </c:pt>
                <c:pt idx="18">
                  <c:v>12</c:v>
                </c:pt>
                <c:pt idx="19">
                  <c:v>11</c:v>
                </c:pt>
                <c:pt idx="20">
                  <c:v>10</c:v>
                </c:pt>
                <c:pt idx="21">
                  <c:v>9</c:v>
                </c:pt>
                <c:pt idx="22">
                  <c:v>8</c:v>
                </c:pt>
                <c:pt idx="23">
                  <c:v>7</c:v>
                </c:pt>
                <c:pt idx="24">
                  <c:v>6</c:v>
                </c:pt>
                <c:pt idx="25">
                  <c:v>5</c:v>
                </c:pt>
                <c:pt idx="26">
                  <c:v>4</c:v>
                </c:pt>
                <c:pt idx="27">
                  <c:v>3</c:v>
                </c:pt>
                <c:pt idx="28">
                  <c:v>2</c:v>
                </c:pt>
                <c:pt idx="29">
                  <c:v>1</c:v>
                </c:pt>
              </c:numCache>
            </c:numRef>
          </c:cat>
          <c:val>
            <c:numRef>
              <c:f>'[Review of EY hedge buildup.xlsx]2018-19'!$Z$16:$Z$45</c:f>
              <c:numCache>
                <c:formatCode>0%</c:formatCode>
                <c:ptCount val="30"/>
                <c:pt idx="0">
                  <c:v>4.5653761869978091E-3</c:v>
                </c:pt>
                <c:pt idx="1">
                  <c:v>4.5653761869978091E-3</c:v>
                </c:pt>
                <c:pt idx="2">
                  <c:v>4.5653761869978091E-3</c:v>
                </c:pt>
                <c:pt idx="3">
                  <c:v>4.5653761869978091E-3</c:v>
                </c:pt>
                <c:pt idx="4">
                  <c:v>4.5653761869978091E-3</c:v>
                </c:pt>
                <c:pt idx="5">
                  <c:v>8.9481373265157052E-3</c:v>
                </c:pt>
                <c:pt idx="6">
                  <c:v>1.168736303871439E-2</c:v>
                </c:pt>
                <c:pt idx="7">
                  <c:v>1.5339663988312637E-2</c:v>
                </c:pt>
                <c:pt idx="8">
                  <c:v>3.6157779401022647E-2</c:v>
                </c:pt>
                <c:pt idx="9">
                  <c:v>3.9262235208181159E-2</c:v>
                </c:pt>
                <c:pt idx="10">
                  <c:v>5.7158509861212577E-2</c:v>
                </c:pt>
                <c:pt idx="11">
                  <c:v>6.8115412710007317E-2</c:v>
                </c:pt>
                <c:pt idx="12">
                  <c:v>0.12527392257121986</c:v>
                </c:pt>
                <c:pt idx="13">
                  <c:v>0.17202337472607734</c:v>
                </c:pt>
                <c:pt idx="14">
                  <c:v>0.19558071585098602</c:v>
                </c:pt>
                <c:pt idx="15">
                  <c:v>0.26661796932067189</c:v>
                </c:pt>
                <c:pt idx="16">
                  <c:v>0.35993425858290717</c:v>
                </c:pt>
                <c:pt idx="17">
                  <c:v>0.38769174579985388</c:v>
                </c:pt>
                <c:pt idx="18">
                  <c:v>0.41727538349159976</c:v>
                </c:pt>
                <c:pt idx="19">
                  <c:v>0.47059897735573419</c:v>
                </c:pt>
                <c:pt idx="20">
                  <c:v>0.53396639883126396</c:v>
                </c:pt>
                <c:pt idx="21">
                  <c:v>0.58984660336011718</c:v>
                </c:pt>
                <c:pt idx="22">
                  <c:v>0.66033601168736344</c:v>
                </c:pt>
                <c:pt idx="23">
                  <c:v>0.70945945945945987</c:v>
                </c:pt>
                <c:pt idx="24">
                  <c:v>0.81227173119065066</c:v>
                </c:pt>
                <c:pt idx="25">
                  <c:v>0.90741417092768517</c:v>
                </c:pt>
                <c:pt idx="26">
                  <c:v>0.92549306062819658</c:v>
                </c:pt>
                <c:pt idx="27">
                  <c:v>0.9570854638422216</c:v>
                </c:pt>
                <c:pt idx="28">
                  <c:v>0.99123447772096518</c:v>
                </c:pt>
                <c:pt idx="29">
                  <c:v>1.0000000000000009</c:v>
                </c:pt>
              </c:numCache>
            </c:numRef>
          </c:val>
          <c:smooth val="0"/>
          <c:extLst>
            <c:ext xmlns:c16="http://schemas.microsoft.com/office/drawing/2014/chart" uri="{C3380CC4-5D6E-409C-BE32-E72D297353CC}">
              <c16:uniqueId val="{00000001-AAB8-4813-9E73-0EE1BE980B19}"/>
            </c:ext>
          </c:extLst>
        </c:ser>
        <c:ser>
          <c:idx val="2"/>
          <c:order val="2"/>
          <c:tx>
            <c:strRef>
              <c:f>'[Review of EY hedge buildup.xlsx]2018-19'!$AA$2</c:f>
              <c:strCache>
                <c:ptCount val="1"/>
                <c:pt idx="0">
                  <c:v>Base - Q1 2019</c:v>
                </c:pt>
              </c:strCache>
            </c:strRef>
          </c:tx>
          <c:spPr>
            <a:ln w="28575" cap="rnd">
              <a:solidFill>
                <a:schemeClr val="accent3"/>
              </a:solidFill>
              <a:round/>
            </a:ln>
            <a:effectLst/>
          </c:spPr>
          <c:marker>
            <c:symbol val="none"/>
          </c:marker>
          <c:cat>
            <c:numRef>
              <c:f>'[Review of EY hedge buildup.xlsx]2018-19'!$X$16:$X$45</c:f>
              <c:numCache>
                <c:formatCode>General</c:formatCode>
                <c:ptCount val="30"/>
                <c:pt idx="0">
                  <c:v>30</c:v>
                </c:pt>
                <c:pt idx="1">
                  <c:v>29</c:v>
                </c:pt>
                <c:pt idx="2">
                  <c:v>28</c:v>
                </c:pt>
                <c:pt idx="3">
                  <c:v>27</c:v>
                </c:pt>
                <c:pt idx="4">
                  <c:v>26</c:v>
                </c:pt>
                <c:pt idx="5">
                  <c:v>25</c:v>
                </c:pt>
                <c:pt idx="6">
                  <c:v>24</c:v>
                </c:pt>
                <c:pt idx="7">
                  <c:v>23</c:v>
                </c:pt>
                <c:pt idx="8">
                  <c:v>22</c:v>
                </c:pt>
                <c:pt idx="9">
                  <c:v>21</c:v>
                </c:pt>
                <c:pt idx="10">
                  <c:v>20</c:v>
                </c:pt>
                <c:pt idx="11">
                  <c:v>19</c:v>
                </c:pt>
                <c:pt idx="12">
                  <c:v>18</c:v>
                </c:pt>
                <c:pt idx="13">
                  <c:v>17</c:v>
                </c:pt>
                <c:pt idx="14">
                  <c:v>16</c:v>
                </c:pt>
                <c:pt idx="15">
                  <c:v>15</c:v>
                </c:pt>
                <c:pt idx="16">
                  <c:v>14</c:v>
                </c:pt>
                <c:pt idx="17">
                  <c:v>13</c:v>
                </c:pt>
                <c:pt idx="18">
                  <c:v>12</c:v>
                </c:pt>
                <c:pt idx="19">
                  <c:v>11</c:v>
                </c:pt>
                <c:pt idx="20">
                  <c:v>10</c:v>
                </c:pt>
                <c:pt idx="21">
                  <c:v>9</c:v>
                </c:pt>
                <c:pt idx="22">
                  <c:v>8</c:v>
                </c:pt>
                <c:pt idx="23">
                  <c:v>7</c:v>
                </c:pt>
                <c:pt idx="24">
                  <c:v>6</c:v>
                </c:pt>
                <c:pt idx="25">
                  <c:v>5</c:v>
                </c:pt>
                <c:pt idx="26">
                  <c:v>4</c:v>
                </c:pt>
                <c:pt idx="27">
                  <c:v>3</c:v>
                </c:pt>
                <c:pt idx="28">
                  <c:v>2</c:v>
                </c:pt>
                <c:pt idx="29">
                  <c:v>1</c:v>
                </c:pt>
              </c:numCache>
            </c:numRef>
          </c:cat>
          <c:val>
            <c:numRef>
              <c:f>'[Review of EY hedge buildup.xlsx]2018-19'!$AA$16:$AA$45</c:f>
              <c:numCache>
                <c:formatCode>0%</c:formatCode>
                <c:ptCount val="30"/>
                <c:pt idx="0">
                  <c:v>0</c:v>
                </c:pt>
                <c:pt idx="1">
                  <c:v>0</c:v>
                </c:pt>
                <c:pt idx="2">
                  <c:v>0</c:v>
                </c:pt>
                <c:pt idx="3">
                  <c:v>0</c:v>
                </c:pt>
                <c:pt idx="4">
                  <c:v>0</c:v>
                </c:pt>
                <c:pt idx="5">
                  <c:v>0</c:v>
                </c:pt>
                <c:pt idx="6">
                  <c:v>0</c:v>
                </c:pt>
                <c:pt idx="7">
                  <c:v>2.8490028490028491E-3</c:v>
                </c:pt>
                <c:pt idx="8">
                  <c:v>2.9914529914529916E-2</c:v>
                </c:pt>
                <c:pt idx="9">
                  <c:v>3.2763532763532763E-2</c:v>
                </c:pt>
                <c:pt idx="10">
                  <c:v>3.732193732193731E-2</c:v>
                </c:pt>
                <c:pt idx="11">
                  <c:v>4.0455840455840435E-2</c:v>
                </c:pt>
                <c:pt idx="12">
                  <c:v>0.14501424501424495</c:v>
                </c:pt>
                <c:pt idx="13">
                  <c:v>0.18547008547008539</c:v>
                </c:pt>
                <c:pt idx="14">
                  <c:v>0.26239316239316229</c:v>
                </c:pt>
                <c:pt idx="15">
                  <c:v>0.33361823361823362</c:v>
                </c:pt>
                <c:pt idx="16">
                  <c:v>0.39202279202279194</c:v>
                </c:pt>
                <c:pt idx="17">
                  <c:v>0.4413105413105412</c:v>
                </c:pt>
                <c:pt idx="18">
                  <c:v>0.48205128205128189</c:v>
                </c:pt>
                <c:pt idx="19">
                  <c:v>0.50170940170940148</c:v>
                </c:pt>
                <c:pt idx="20">
                  <c:v>0.55099715099715074</c:v>
                </c:pt>
                <c:pt idx="21">
                  <c:v>0.57635327635327616</c:v>
                </c:pt>
                <c:pt idx="22">
                  <c:v>0.64871794871794841</c:v>
                </c:pt>
                <c:pt idx="23">
                  <c:v>0.72820512820512784</c:v>
                </c:pt>
                <c:pt idx="24">
                  <c:v>0.76666666666666639</c:v>
                </c:pt>
                <c:pt idx="25">
                  <c:v>0.76723646723646699</c:v>
                </c:pt>
                <c:pt idx="26">
                  <c:v>0.79458689458689424</c:v>
                </c:pt>
                <c:pt idx="27">
                  <c:v>0.90826210826210807</c:v>
                </c:pt>
                <c:pt idx="28">
                  <c:v>0.98860398860398846</c:v>
                </c:pt>
                <c:pt idx="29">
                  <c:v>0.99999999999999967</c:v>
                </c:pt>
              </c:numCache>
            </c:numRef>
          </c:val>
          <c:smooth val="0"/>
          <c:extLst>
            <c:ext xmlns:c16="http://schemas.microsoft.com/office/drawing/2014/chart" uri="{C3380CC4-5D6E-409C-BE32-E72D297353CC}">
              <c16:uniqueId val="{00000002-AAB8-4813-9E73-0EE1BE980B19}"/>
            </c:ext>
          </c:extLst>
        </c:ser>
        <c:ser>
          <c:idx val="3"/>
          <c:order val="3"/>
          <c:tx>
            <c:strRef>
              <c:f>'[Review of EY hedge buildup.xlsx]2018-19'!$AB$2</c:f>
              <c:strCache>
                <c:ptCount val="1"/>
                <c:pt idx="0">
                  <c:v>Base - Q2 2019</c:v>
                </c:pt>
              </c:strCache>
            </c:strRef>
          </c:tx>
          <c:spPr>
            <a:ln w="28575" cap="rnd">
              <a:solidFill>
                <a:schemeClr val="accent4"/>
              </a:solidFill>
              <a:round/>
            </a:ln>
            <a:effectLst/>
          </c:spPr>
          <c:marker>
            <c:symbol val="none"/>
          </c:marker>
          <c:cat>
            <c:numRef>
              <c:f>'[Review of EY hedge buildup.xlsx]2018-19'!$X$16:$X$45</c:f>
              <c:numCache>
                <c:formatCode>General</c:formatCode>
                <c:ptCount val="30"/>
                <c:pt idx="0">
                  <c:v>30</c:v>
                </c:pt>
                <c:pt idx="1">
                  <c:v>29</c:v>
                </c:pt>
                <c:pt idx="2">
                  <c:v>28</c:v>
                </c:pt>
                <c:pt idx="3">
                  <c:v>27</c:v>
                </c:pt>
                <c:pt idx="4">
                  <c:v>26</c:v>
                </c:pt>
                <c:pt idx="5">
                  <c:v>25</c:v>
                </c:pt>
                <c:pt idx="6">
                  <c:v>24</c:v>
                </c:pt>
                <c:pt idx="7">
                  <c:v>23</c:v>
                </c:pt>
                <c:pt idx="8">
                  <c:v>22</c:v>
                </c:pt>
                <c:pt idx="9">
                  <c:v>21</c:v>
                </c:pt>
                <c:pt idx="10">
                  <c:v>20</c:v>
                </c:pt>
                <c:pt idx="11">
                  <c:v>19</c:v>
                </c:pt>
                <c:pt idx="12">
                  <c:v>18</c:v>
                </c:pt>
                <c:pt idx="13">
                  <c:v>17</c:v>
                </c:pt>
                <c:pt idx="14">
                  <c:v>16</c:v>
                </c:pt>
                <c:pt idx="15">
                  <c:v>15</c:v>
                </c:pt>
                <c:pt idx="16">
                  <c:v>14</c:v>
                </c:pt>
                <c:pt idx="17">
                  <c:v>13</c:v>
                </c:pt>
                <c:pt idx="18">
                  <c:v>12</c:v>
                </c:pt>
                <c:pt idx="19">
                  <c:v>11</c:v>
                </c:pt>
                <c:pt idx="20">
                  <c:v>10</c:v>
                </c:pt>
                <c:pt idx="21">
                  <c:v>9</c:v>
                </c:pt>
                <c:pt idx="22">
                  <c:v>8</c:v>
                </c:pt>
                <c:pt idx="23">
                  <c:v>7</c:v>
                </c:pt>
                <c:pt idx="24">
                  <c:v>6</c:v>
                </c:pt>
                <c:pt idx="25">
                  <c:v>5</c:v>
                </c:pt>
                <c:pt idx="26">
                  <c:v>4</c:v>
                </c:pt>
                <c:pt idx="27">
                  <c:v>3</c:v>
                </c:pt>
                <c:pt idx="28">
                  <c:v>2</c:v>
                </c:pt>
                <c:pt idx="29">
                  <c:v>1</c:v>
                </c:pt>
              </c:numCache>
            </c:numRef>
          </c:cat>
          <c:val>
            <c:numRef>
              <c:f>'[Review of EY hedge buildup.xlsx]2018-19'!$AB$16:$AB$45</c:f>
              <c:numCache>
                <c:formatCode>0%</c:formatCode>
                <c:ptCount val="30"/>
                <c:pt idx="0">
                  <c:v>0</c:v>
                </c:pt>
                <c:pt idx="1">
                  <c:v>0</c:v>
                </c:pt>
                <c:pt idx="2">
                  <c:v>0</c:v>
                </c:pt>
                <c:pt idx="3">
                  <c:v>0</c:v>
                </c:pt>
                <c:pt idx="4">
                  <c:v>0</c:v>
                </c:pt>
                <c:pt idx="5">
                  <c:v>0</c:v>
                </c:pt>
                <c:pt idx="6">
                  <c:v>0</c:v>
                </c:pt>
                <c:pt idx="7">
                  <c:v>3.5829451809387316E-3</c:v>
                </c:pt>
                <c:pt idx="8">
                  <c:v>3.5829451809387319E-2</c:v>
                </c:pt>
                <c:pt idx="9">
                  <c:v>3.9412396990326046E-2</c:v>
                </c:pt>
                <c:pt idx="10">
                  <c:v>4.3353636689358648E-2</c:v>
                </c:pt>
                <c:pt idx="11">
                  <c:v>4.6936581870297374E-2</c:v>
                </c:pt>
                <c:pt idx="12">
                  <c:v>0.15227517018989609</c:v>
                </c:pt>
                <c:pt idx="13">
                  <c:v>0.21963453959154425</c:v>
                </c:pt>
                <c:pt idx="14">
                  <c:v>0.28806879254747397</c:v>
                </c:pt>
                <c:pt idx="15">
                  <c:v>0.39448226442135426</c:v>
                </c:pt>
                <c:pt idx="16">
                  <c:v>0.47689000358294509</c:v>
                </c:pt>
                <c:pt idx="17">
                  <c:v>0.52669294159799351</c:v>
                </c:pt>
                <c:pt idx="18">
                  <c:v>0.5542816194912219</c:v>
                </c:pt>
                <c:pt idx="19">
                  <c:v>0.56897169473307085</c:v>
                </c:pt>
                <c:pt idx="20">
                  <c:v>0.61734145467574397</c:v>
                </c:pt>
                <c:pt idx="21">
                  <c:v>0.64851307774991096</c:v>
                </c:pt>
                <c:pt idx="22">
                  <c:v>0.72053027588677965</c:v>
                </c:pt>
                <c:pt idx="23">
                  <c:v>0.78717305625224021</c:v>
                </c:pt>
                <c:pt idx="24">
                  <c:v>0.82371909709781543</c:v>
                </c:pt>
                <c:pt idx="25">
                  <c:v>0.82837692583303579</c:v>
                </c:pt>
                <c:pt idx="26">
                  <c:v>0.85883195987101502</c:v>
                </c:pt>
                <c:pt idx="27">
                  <c:v>0.92654962379075723</c:v>
                </c:pt>
                <c:pt idx="28">
                  <c:v>0.99247581512002991</c:v>
                </c:pt>
                <c:pt idx="29">
                  <c:v>1.0000000000000013</c:v>
                </c:pt>
              </c:numCache>
            </c:numRef>
          </c:val>
          <c:smooth val="0"/>
          <c:extLst>
            <c:ext xmlns:c16="http://schemas.microsoft.com/office/drawing/2014/chart" uri="{C3380CC4-5D6E-409C-BE32-E72D297353CC}">
              <c16:uniqueId val="{00000003-AAB8-4813-9E73-0EE1BE980B19}"/>
            </c:ext>
          </c:extLst>
        </c:ser>
        <c:dLbls>
          <c:showLegendKey val="0"/>
          <c:showVal val="0"/>
          <c:showCatName val="0"/>
          <c:showSerName val="0"/>
          <c:showPercent val="0"/>
          <c:showBubbleSize val="0"/>
        </c:dLbls>
        <c:smooth val="0"/>
        <c:axId val="743209855"/>
        <c:axId val="839380175"/>
      </c:lineChart>
      <c:catAx>
        <c:axId val="743209855"/>
        <c:scaling>
          <c:orientation val="minMax"/>
        </c:scaling>
        <c:delete val="0"/>
        <c:axPos val="b"/>
        <c:title>
          <c:tx>
            <c:rich>
              <a:bodyPr rot="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r>
                  <a:rPr lang="en-AU"/>
                  <a:t>Months from book closure</a:t>
                </a:r>
              </a:p>
            </c:rich>
          </c:tx>
          <c:overlay val="0"/>
          <c:spPr>
            <a:noFill/>
            <a:ln>
              <a:noFill/>
            </a:ln>
            <a:effectLst/>
          </c:spPr>
          <c:txPr>
            <a:bodyPr rot="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endParaRPr lang="en-US"/>
          </a:p>
        </c:txPr>
        <c:crossAx val="839380175"/>
        <c:crosses val="autoZero"/>
        <c:auto val="1"/>
        <c:lblAlgn val="ctr"/>
        <c:lblOffset val="100"/>
        <c:noMultiLvlLbl val="0"/>
      </c:catAx>
      <c:valAx>
        <c:axId val="839380175"/>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r>
                  <a:rPr lang="en-AU"/>
                  <a:t>Completeness</a:t>
                </a:r>
                <a:r>
                  <a:rPr lang="en-AU" baseline="0"/>
                  <a:t> (%)</a:t>
                </a:r>
                <a:endParaRPr lang="en-AU"/>
              </a:p>
            </c:rich>
          </c:tx>
          <c:overlay val="0"/>
          <c:spPr>
            <a:noFill/>
            <a:ln>
              <a:noFill/>
            </a:ln>
            <a:effectLst/>
          </c:spPr>
          <c:txPr>
            <a:bodyPr rot="-540000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endParaRPr lang="en-US"/>
          </a:p>
        </c:txPr>
        <c:crossAx val="743209855"/>
        <c:crosses val="autoZero"/>
        <c:crossBetween val="between"/>
      </c:valAx>
      <c:spPr>
        <a:noFill/>
        <a:ln>
          <a:noFill/>
        </a:ln>
        <a:effectLst/>
      </c:spPr>
    </c:plotArea>
    <c:legend>
      <c:legendPos val="b"/>
      <c:layout>
        <c:manualLayout>
          <c:xMode val="edge"/>
          <c:yMode val="edge"/>
          <c:x val="2.2120662046918795E-2"/>
          <c:y val="0.83661338245565797"/>
          <c:w val="0.90924487381665464"/>
          <c:h val="0.12891533998993909"/>
        </c:manualLayout>
      </c:layout>
      <c:overlay val="0"/>
      <c:spPr>
        <a:noFill/>
        <a:ln>
          <a:noFill/>
        </a:ln>
        <a:effectLst/>
      </c:spPr>
      <c:txPr>
        <a:bodyPr rot="0" spcFirstLastPara="1" vertOverflow="ellipsis" vert="horz" wrap="square" anchor="ctr" anchorCtr="1"/>
        <a:lstStyle/>
        <a:p>
          <a:pPr>
            <a:defRPr sz="800" b="0" i="0" u="none" strike="noStrike" kern="1200" baseline="0">
              <a:solidFill>
                <a:srgbClr val="000100"/>
              </a:solidFill>
              <a:latin typeface="Arial Narrow"/>
              <a:ea typeface="Arial Narrow"/>
              <a:cs typeface="Arial Narrow"/>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5400" cap="flat" cmpd="sng" algn="ctr">
      <a:noFill/>
      <a:round/>
    </a:ln>
    <a:effectLst/>
  </c:spPr>
  <c:txPr>
    <a:bodyPr/>
    <a:lstStyle/>
    <a:p>
      <a:pPr>
        <a:defRPr sz="800">
          <a:solidFill>
            <a:srgbClr val="000100"/>
          </a:solidFill>
          <a:latin typeface="Arial Narrow"/>
          <a:ea typeface="Arial Narrow"/>
          <a:cs typeface="Arial Narrow"/>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3822" y="0"/>
            <a:ext cx="4165600" cy="458788"/>
          </a:xfrm>
          <a:prstGeom prst="rect">
            <a:avLst/>
          </a:prstGeom>
        </p:spPr>
        <p:txBody>
          <a:bodyPr vert="horz" lIns="91440" tIns="45720" rIns="91440" bIns="45720" rtlCol="0"/>
          <a:lstStyle>
            <a:lvl1pPr algn="l">
              <a:defRPr sz="1200"/>
            </a:lvl1pPr>
          </a:lstStyle>
          <a:p>
            <a:endParaRPr lang="en-AU" sz="1100">
              <a:latin typeface="Arial Narrow" panose="020B0606020202030204" pitchFamily="34" charset="0"/>
            </a:endParaRPr>
          </a:p>
        </p:txBody>
      </p:sp>
      <p:sp>
        <p:nvSpPr>
          <p:cNvPr id="3" name="Date Placeholder 2"/>
          <p:cNvSpPr>
            <a:spLocks noGrp="1"/>
          </p:cNvSpPr>
          <p:nvPr>
            <p:ph type="dt" sz="quarter" idx="1"/>
          </p:nvPr>
        </p:nvSpPr>
        <p:spPr>
          <a:xfrm>
            <a:off x="5192889" y="0"/>
            <a:ext cx="1298222" cy="458788"/>
          </a:xfrm>
          <a:prstGeom prst="rect">
            <a:avLst/>
          </a:prstGeom>
        </p:spPr>
        <p:txBody>
          <a:bodyPr vert="horz" lIns="91440" tIns="45720" rIns="91440" bIns="45720" rtlCol="0"/>
          <a:lstStyle>
            <a:lvl1pPr algn="r">
              <a:defRPr sz="1200"/>
            </a:lvl1pPr>
          </a:lstStyle>
          <a:p>
            <a:fld id="{D0F70642-99A9-4176-A4D3-6E997A71D4CB}" type="datetimeFigureOut">
              <a:rPr lang="en-AU" sz="1100" smtClean="0">
                <a:latin typeface="Arial Narrow" panose="020B0606020202030204" pitchFamily="34" charset="0"/>
              </a:rPr>
              <a:t>26/11/2019</a:t>
            </a:fld>
            <a:endParaRPr lang="en-AU" sz="1100">
              <a:latin typeface="Arial Narrow" panose="020B0606020202030204" pitchFamily="34" charset="0"/>
            </a:endParaRPr>
          </a:p>
        </p:txBody>
      </p:sp>
      <p:sp>
        <p:nvSpPr>
          <p:cNvPr id="4" name="Footer Placeholder 3"/>
          <p:cNvSpPr>
            <a:spLocks noGrp="1"/>
          </p:cNvSpPr>
          <p:nvPr>
            <p:ph type="ftr" sz="quarter" idx="2"/>
          </p:nvPr>
        </p:nvSpPr>
        <p:spPr>
          <a:xfrm>
            <a:off x="383822" y="8685213"/>
            <a:ext cx="4165600" cy="458787"/>
          </a:xfrm>
          <a:prstGeom prst="rect">
            <a:avLst/>
          </a:prstGeom>
        </p:spPr>
        <p:txBody>
          <a:bodyPr vert="horz" lIns="91440" tIns="45720" rIns="91440" bIns="45720" rtlCol="0" anchor="b"/>
          <a:lstStyle>
            <a:lvl1pPr algn="l">
              <a:defRPr sz="1200"/>
            </a:lvl1pPr>
          </a:lstStyle>
          <a:p>
            <a:endParaRPr lang="en-AU" sz="1100">
              <a:latin typeface="Arial Narrow" panose="020B0606020202030204" pitchFamily="34" charset="0"/>
            </a:endParaRPr>
          </a:p>
        </p:txBody>
      </p:sp>
      <p:sp>
        <p:nvSpPr>
          <p:cNvPr id="5" name="Slide Number Placeholder 4"/>
          <p:cNvSpPr>
            <a:spLocks noGrp="1"/>
          </p:cNvSpPr>
          <p:nvPr>
            <p:ph type="sldNum" sz="quarter" idx="3"/>
          </p:nvPr>
        </p:nvSpPr>
        <p:spPr>
          <a:xfrm>
            <a:off x="5192889" y="8685213"/>
            <a:ext cx="1298222" cy="458787"/>
          </a:xfrm>
          <a:prstGeom prst="rect">
            <a:avLst/>
          </a:prstGeom>
        </p:spPr>
        <p:txBody>
          <a:bodyPr vert="horz" lIns="91440" tIns="45720" rIns="91440" bIns="45720" rtlCol="0" anchor="b"/>
          <a:lstStyle>
            <a:lvl1pPr algn="r">
              <a:defRPr sz="1200"/>
            </a:lvl1pPr>
          </a:lstStyle>
          <a:p>
            <a:fld id="{8602EFEA-AA6D-439B-B14D-2629FD299BFC}" type="slidenum">
              <a:rPr lang="en-AU" sz="1100" smtClean="0">
                <a:latin typeface="Arial Narrow" panose="020B0606020202030204" pitchFamily="34" charset="0"/>
              </a:rPr>
              <a:t>‹#›</a:t>
            </a:fld>
            <a:endParaRPr lang="en-AU" sz="1100">
              <a:latin typeface="Arial Narrow" panose="020B0606020202030204" pitchFamily="34" charset="0"/>
            </a:endParaRPr>
          </a:p>
        </p:txBody>
      </p:sp>
    </p:spTree>
    <p:extLst>
      <p:ext uri="{BB962C8B-B14F-4D97-AF65-F5344CB8AC3E}">
        <p14:creationId xmlns:p14="http://schemas.microsoft.com/office/powerpoint/2010/main" val="3764416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0" y="0"/>
            <a:ext cx="3558822" cy="458788"/>
          </a:xfrm>
          <a:prstGeom prst="rect">
            <a:avLst/>
          </a:prstGeom>
        </p:spPr>
        <p:txBody>
          <a:bodyPr vert="horz" lIns="91440" tIns="45720" rIns="91440" bIns="45720" rtlCol="0"/>
          <a:lstStyle>
            <a:lvl1pPr algn="l">
              <a:defRPr sz="1100"/>
            </a:lvl1pPr>
          </a:lstStyle>
          <a:p>
            <a:endParaRPr lang="en-US"/>
          </a:p>
        </p:txBody>
      </p:sp>
      <p:sp>
        <p:nvSpPr>
          <p:cNvPr id="3" name="Date Placeholder 2"/>
          <p:cNvSpPr>
            <a:spLocks noGrp="1"/>
          </p:cNvSpPr>
          <p:nvPr>
            <p:ph type="dt" idx="1"/>
          </p:nvPr>
        </p:nvSpPr>
        <p:spPr>
          <a:xfrm>
            <a:off x="5226755" y="0"/>
            <a:ext cx="945445" cy="458788"/>
          </a:xfrm>
          <a:prstGeom prst="rect">
            <a:avLst/>
          </a:prstGeom>
        </p:spPr>
        <p:txBody>
          <a:bodyPr vert="horz" lIns="91440" tIns="45720" rIns="91440" bIns="45720" rtlCol="0"/>
          <a:lstStyle>
            <a:lvl1pPr algn="r">
              <a:defRPr sz="1100"/>
            </a:lvl1pPr>
          </a:lstStyle>
          <a:p>
            <a:fld id="{0470CC9B-BC7F-42C5-A5ED-6D034C99A9D0}" type="datetimeFigureOut">
              <a:rPr lang="en-US" smtClean="0"/>
              <a:pPr/>
              <a:t>11/26/2019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85800" y="8685213"/>
            <a:ext cx="3558822" cy="458787"/>
          </a:xfrm>
          <a:prstGeom prst="rect">
            <a:avLst/>
          </a:prstGeom>
        </p:spPr>
        <p:txBody>
          <a:bodyPr vert="horz" lIns="91440" tIns="45720" rIns="91440" bIns="45720" rtlCol="0" anchor="b"/>
          <a:lstStyle>
            <a:lvl1pPr algn="l">
              <a:defRPr sz="1100"/>
            </a:lvl1pPr>
          </a:lstStyle>
          <a:p>
            <a:endParaRPr lang="en-US"/>
          </a:p>
        </p:txBody>
      </p:sp>
      <p:sp>
        <p:nvSpPr>
          <p:cNvPr id="7" name="Slide Number Placeholder 6"/>
          <p:cNvSpPr>
            <a:spLocks noGrp="1"/>
          </p:cNvSpPr>
          <p:nvPr>
            <p:ph type="sldNum" sz="quarter" idx="5"/>
          </p:nvPr>
        </p:nvSpPr>
        <p:spPr>
          <a:xfrm>
            <a:off x="5226755" y="8685213"/>
            <a:ext cx="945445" cy="458787"/>
          </a:xfrm>
          <a:prstGeom prst="rect">
            <a:avLst/>
          </a:prstGeom>
        </p:spPr>
        <p:txBody>
          <a:bodyPr vert="horz" lIns="91440" tIns="45720" rIns="91440" bIns="45720" rtlCol="0" anchor="b"/>
          <a:lstStyle>
            <a:lvl1pPr algn="r">
              <a:defRPr sz="1100"/>
            </a:lvl1pPr>
          </a:lstStyle>
          <a:p>
            <a:fld id="{32423482-D706-40D0-994D-0C51EE16140C}" type="slidenum">
              <a:rPr lang="en-US" smtClean="0"/>
              <a:pPr/>
              <a:t>‹#›</a:t>
            </a:fld>
            <a:endParaRPr lang="en-US"/>
          </a:p>
        </p:txBody>
      </p:sp>
    </p:spTree>
    <p:extLst>
      <p:ext uri="{BB962C8B-B14F-4D97-AF65-F5344CB8AC3E}">
        <p14:creationId xmlns:p14="http://schemas.microsoft.com/office/powerpoint/2010/main" val="2607153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Black Main)">
    <p:bg bwMode="ltGray">
      <p:bgPr>
        <a:solidFill>
          <a:srgbClr val="BF77CE"/>
        </a:solidFill>
        <a:effectLst/>
      </p:bgPr>
    </p:bg>
    <p:spTree>
      <p:nvGrpSpPr>
        <p:cNvPr id="1" name=""/>
        <p:cNvGrpSpPr/>
        <p:nvPr/>
      </p:nvGrpSpPr>
      <p:grpSpPr>
        <a:xfrm>
          <a:off x="0" y="0"/>
          <a:ext cx="0" cy="0"/>
          <a:chOff x="0" y="0"/>
          <a:chExt cx="0" cy="0"/>
        </a:xfrm>
      </p:grpSpPr>
      <p:sp>
        <p:nvSpPr>
          <p:cNvPr id="15" name="Text Placeholder 6"/>
          <p:cNvSpPr>
            <a:spLocks noGrp="1"/>
          </p:cNvSpPr>
          <p:nvPr>
            <p:ph type="body" sz="quarter" idx="14" hasCustomPrompt="1"/>
          </p:nvPr>
        </p:nvSpPr>
        <p:spPr>
          <a:xfrm>
            <a:off x="6220800" y="378000"/>
            <a:ext cx="5677200" cy="1010853"/>
          </a:xfrm>
        </p:spPr>
        <p:txBody>
          <a:bodyPr lIns="54000" bIns="144000" anchor="t" anchorCtr="0">
            <a:normAutofit/>
          </a:bodyPr>
          <a:lstStyle>
            <a:lvl1pPr marL="0" indent="0">
              <a:lnSpc>
                <a:spcPct val="82000"/>
              </a:lnSpc>
              <a:spcBef>
                <a:spcPts val="0"/>
              </a:spcBef>
              <a:spcAft>
                <a:spcPts val="0"/>
              </a:spcAft>
              <a:buFontTx/>
              <a:buNone/>
              <a:tabLst>
                <a:tab pos="2160000" algn="l"/>
                <a:tab pos="4032000" algn="l"/>
              </a:tabLst>
              <a:defRPr sz="1700" b="1" cap="all" baseline="0"/>
            </a:lvl1pPr>
            <a:lvl2pPr marL="0" indent="0">
              <a:lnSpc>
                <a:spcPct val="82000"/>
              </a:lnSpc>
              <a:spcBef>
                <a:spcPts val="0"/>
              </a:spcBef>
              <a:spcAft>
                <a:spcPts val="0"/>
              </a:spcAft>
              <a:buFontTx/>
              <a:buNone/>
              <a:tabLst>
                <a:tab pos="2160000" algn="l"/>
                <a:tab pos="4032000" algn="l"/>
              </a:tabLst>
              <a:defRPr sz="1700" b="1" cap="all" baseline="0">
                <a:solidFill>
                  <a:srgbClr val="FFFEFF"/>
                </a:solidFill>
              </a:defRPr>
            </a:lvl2pPr>
            <a:lvl3pPr marL="0" indent="0">
              <a:lnSpc>
                <a:spcPct val="82000"/>
              </a:lnSpc>
              <a:spcBef>
                <a:spcPts val="0"/>
              </a:spcBef>
              <a:spcAft>
                <a:spcPts val="900"/>
              </a:spcAft>
              <a:buFontTx/>
              <a:buNone/>
              <a:tabLst>
                <a:tab pos="2160000" algn="l"/>
                <a:tab pos="4032000" algn="l"/>
              </a:tabLst>
              <a:defRPr sz="17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700" cap="all" baseline="0"/>
            </a:lvl4pPr>
            <a:lvl5pPr marL="0" indent="0">
              <a:lnSpc>
                <a:spcPct val="82000"/>
              </a:lnSpc>
              <a:spcBef>
                <a:spcPts val="0"/>
              </a:spcBef>
              <a:spcAft>
                <a:spcPts val="0"/>
              </a:spcAft>
              <a:buFontTx/>
              <a:buNone/>
              <a:tabLst>
                <a:tab pos="2160000" algn="l"/>
                <a:tab pos="4032000" algn="l"/>
              </a:tabLst>
              <a:defRPr sz="1700" cap="all" baseline="0"/>
            </a:lvl5pPr>
          </a:lstStyle>
          <a:p>
            <a:pPr lvl="0"/>
            <a:r>
              <a:rPr lang="en-US"/>
              <a:t>Heading (Bold):</a:t>
            </a:r>
          </a:p>
          <a:p>
            <a:pPr lvl="1"/>
            <a:r>
              <a:rPr lang="en-US"/>
              <a:t>Heading (Bold)</a:t>
            </a:r>
          </a:p>
          <a:p>
            <a:pPr lvl="2"/>
            <a:r>
              <a:rPr lang="en-US"/>
              <a:t>Text</a:t>
            </a:r>
          </a:p>
          <a:p>
            <a:pPr lvl="3"/>
            <a:r>
              <a:rPr lang="en-US"/>
              <a:t>Text (Black)</a:t>
            </a:r>
          </a:p>
          <a:p>
            <a:pPr lvl="4"/>
            <a:r>
              <a:rPr lang="en-US"/>
              <a:t>Fifth level</a:t>
            </a:r>
          </a:p>
        </p:txBody>
      </p:sp>
      <p:grpSp>
        <p:nvGrpSpPr>
          <p:cNvPr id="17" name="Group 16"/>
          <p:cNvGrpSpPr/>
          <p:nvPr/>
        </p:nvGrpSpPr>
        <p:grpSpPr>
          <a:xfrm>
            <a:off x="0" y="6250781"/>
            <a:ext cx="12192000" cy="621506"/>
            <a:chOff x="0" y="6250781"/>
            <a:chExt cx="12192000" cy="621506"/>
          </a:xfrm>
        </p:grpSpPr>
        <p:sp>
          <p:nvSpPr>
            <p:cNvPr id="18" name="Rectangle 17"/>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a:grpSpLocks noChangeAspect="1"/>
            </p:cNvGrpSpPr>
            <p:nvPr/>
          </p:nvGrpSpPr>
          <p:grpSpPr bwMode="white">
            <a:xfrm>
              <a:off x="992478" y="6360284"/>
              <a:ext cx="3443997" cy="133196"/>
              <a:chOff x="-1585913" y="3127375"/>
              <a:chExt cx="15357476" cy="603250"/>
            </a:xfrm>
          </p:grpSpPr>
          <p:sp>
            <p:nvSpPr>
              <p:cNvPr id="21"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hasCustomPrompt="1"/>
          </p:nvPr>
        </p:nvSpPr>
        <p:spPr>
          <a:xfrm>
            <a:off x="6219644" y="1216325"/>
            <a:ext cx="5676182" cy="2053978"/>
          </a:xfrm>
        </p:spPr>
        <p:txBody>
          <a:bodyPr anchor="b">
            <a:normAutofit/>
          </a:bodyPr>
          <a:lstStyle>
            <a:lvl1pPr algn="l">
              <a:lnSpc>
                <a:spcPct val="74000"/>
              </a:lnSpc>
              <a:defRPr sz="4350" kern="0" spc="-50" baseline="0">
                <a:solidFill>
                  <a:srgbClr val="000100"/>
                </a:solidFill>
                <a:latin typeface="Bodoni MT" panose="02070603080606020203" pitchFamily="18" charset="0"/>
              </a:defRPr>
            </a:lvl1pPr>
          </a:lstStyle>
          <a:p>
            <a:r>
              <a:rPr lang="en-US"/>
              <a:t>Main Heading</a:t>
            </a:r>
            <a:endParaRPr lang="en-AU"/>
          </a:p>
        </p:txBody>
      </p:sp>
      <p:sp>
        <p:nvSpPr>
          <p:cNvPr id="3" name="Subtitle 2"/>
          <p:cNvSpPr>
            <a:spLocks noGrp="1"/>
          </p:cNvSpPr>
          <p:nvPr>
            <p:ph type="subTitle" idx="1" hasCustomPrompt="1"/>
          </p:nvPr>
        </p:nvSpPr>
        <p:spPr>
          <a:xfrm>
            <a:off x="6219645" y="3516771"/>
            <a:ext cx="5676182" cy="832296"/>
          </a:xfrm>
        </p:spPr>
        <p:txBody>
          <a:bodyPr lIns="43200" anchor="b" anchorCtr="0">
            <a:normAutofit/>
          </a:bodyPr>
          <a:lstStyle>
            <a:lvl1pPr marL="0" indent="0" algn="l">
              <a:lnSpc>
                <a:spcPct val="74000"/>
              </a:lnSpc>
              <a:spcBef>
                <a:spcPts val="0"/>
              </a:spcBef>
              <a:spcAft>
                <a:spcPts val="0"/>
              </a:spcAft>
              <a:buNone/>
              <a:defRPr sz="2250" cap="all" spc="90" baseline="0">
                <a:solidFill>
                  <a:srgbClr val="FFFE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 Heading</a:t>
            </a:r>
          </a:p>
        </p:txBody>
      </p:sp>
      <p:sp>
        <p:nvSpPr>
          <p:cNvPr id="8" name="cp_sails_contacts"/>
          <p:cNvSpPr>
            <a:spLocks noChangeAspect="1" noEditPoints="1"/>
          </p:cNvSpPr>
          <p:nvPr/>
        </p:nvSpPr>
        <p:spPr bwMode="ltGray">
          <a:xfrm>
            <a:off x="4529138" y="3516770"/>
            <a:ext cx="1566862" cy="763288"/>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4" name="Straight Connector 13"/>
          <p:cNvCxnSpPr/>
          <p:nvPr/>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16"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Text Placeholder 6"/>
          <p:cNvSpPr>
            <a:spLocks noGrp="1"/>
          </p:cNvSpPr>
          <p:nvPr>
            <p:ph type="body" sz="quarter" idx="13" hasCustomPrompt="1"/>
          </p:nvPr>
        </p:nvSpPr>
        <p:spPr>
          <a:xfrm>
            <a:off x="6219643" y="4554748"/>
            <a:ext cx="2083109"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sp>
        <p:nvSpPr>
          <p:cNvPr id="20" name="Text Placeholder 6"/>
          <p:cNvSpPr>
            <a:spLocks noGrp="1"/>
          </p:cNvSpPr>
          <p:nvPr>
            <p:ph type="body" sz="quarter" idx="15" hasCustomPrompt="1"/>
          </p:nvPr>
        </p:nvSpPr>
        <p:spPr>
          <a:xfrm>
            <a:off x="8380800" y="4554747"/>
            <a:ext cx="3515026"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grpSp>
        <p:nvGrpSpPr>
          <p:cNvPr id="23" name="Group 22"/>
          <p:cNvGrpSpPr/>
          <p:nvPr userDrawn="1"/>
        </p:nvGrpSpPr>
        <p:grpSpPr>
          <a:xfrm>
            <a:off x="0" y="6250781"/>
            <a:ext cx="12192000" cy="621506"/>
            <a:chOff x="0" y="6250781"/>
            <a:chExt cx="12192000" cy="621506"/>
          </a:xfrm>
        </p:grpSpPr>
        <p:sp>
          <p:nvSpPr>
            <p:cNvPr id="24" name="Rectangle 23"/>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a:grpSpLocks noChangeAspect="1"/>
            </p:cNvGrpSpPr>
            <p:nvPr userDrawn="1"/>
          </p:nvGrpSpPr>
          <p:grpSpPr bwMode="white">
            <a:xfrm>
              <a:off x="992478" y="6360284"/>
              <a:ext cx="3443997" cy="133196"/>
              <a:chOff x="-1585913" y="3127375"/>
              <a:chExt cx="15357476" cy="603250"/>
            </a:xfrm>
          </p:grpSpPr>
          <p:sp>
            <p:nvSpPr>
              <p:cNvPr id="27"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9" name="cp_sails_contacts"/>
          <p:cNvSpPr>
            <a:spLocks noChangeAspect="1" noEditPoints="1"/>
          </p:cNvSpPr>
          <p:nvPr userDrawn="1"/>
        </p:nvSpPr>
        <p:spPr bwMode="white">
          <a:xfrm>
            <a:off x="4529138" y="3516770"/>
            <a:ext cx="1566862" cy="763288"/>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30" name="Straight Connector 29"/>
          <p:cNvCxnSpPr/>
          <p:nvPr userDrawn="1"/>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31"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05959301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wo Row (Text/Table/et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bwMode="gray">
          <a:xfrm>
            <a:off x="770469" y="1664248"/>
            <a:ext cx="11124000" cy="1856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p:txBody>
          <a:bodyPr/>
          <a:lstStyle/>
          <a:p>
            <a:r>
              <a:rPr lang="en-AU"/>
              <a:t>[NAME]: dd mmm yyyy</a:t>
            </a:r>
          </a:p>
        </p:txBody>
      </p:sp>
      <p:sp>
        <p:nvSpPr>
          <p:cNvPr id="6" name="Slide Number Placeholder 5"/>
          <p:cNvSpPr>
            <a:spLocks noGrp="1"/>
          </p:cNvSpPr>
          <p:nvPr>
            <p:ph type="sldNum" sz="quarter" idx="12"/>
          </p:nvPr>
        </p:nvSpPr>
        <p:spPr/>
        <p:txBody>
          <a:bodyPr/>
          <a:lstStyle/>
          <a:p>
            <a:fld id="{F5FDB712-4561-4E6E-BBA8-9DDD72091E43}" type="slidenum">
              <a:rPr lang="en-AU" smtClean="0"/>
              <a:t>‹#›</a:t>
            </a:fld>
            <a:endParaRPr lang="en-AU"/>
          </a:p>
        </p:txBody>
      </p:sp>
      <p:sp>
        <p:nvSpPr>
          <p:cNvPr id="7" name="Content Placeholder 2"/>
          <p:cNvSpPr>
            <a:spLocks noGrp="1"/>
          </p:cNvSpPr>
          <p:nvPr>
            <p:ph idx="13"/>
          </p:nvPr>
        </p:nvSpPr>
        <p:spPr bwMode="gray">
          <a:xfrm>
            <a:off x="770469" y="3794760"/>
            <a:ext cx="11124000" cy="2361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50303223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ulti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Footer Placeholder 2"/>
          <p:cNvSpPr>
            <a:spLocks noGrp="1"/>
          </p:cNvSpPr>
          <p:nvPr>
            <p:ph type="ftr" sz="quarter" idx="10"/>
          </p:nvPr>
        </p:nvSpPr>
        <p:spPr/>
        <p:txBody>
          <a:bodyPr/>
          <a:lstStyle/>
          <a:p>
            <a:r>
              <a:rPr lang="en-AU"/>
              <a:t>[NAME]: dd mmm yyyy</a:t>
            </a:r>
          </a:p>
        </p:txBody>
      </p:sp>
      <p:sp>
        <p:nvSpPr>
          <p:cNvPr id="4" name="Slide Number Placeholder 3"/>
          <p:cNvSpPr>
            <a:spLocks noGrp="1"/>
          </p:cNvSpPr>
          <p:nvPr>
            <p:ph type="sldNum" sz="quarter" idx="11"/>
          </p:nvPr>
        </p:nvSpPr>
        <p:spPr/>
        <p:txBody>
          <a:bodyPr/>
          <a:lstStyle/>
          <a:p>
            <a:fld id="{F5FDB712-4561-4E6E-BBA8-9DDD72091E43}" type="slidenum">
              <a:rPr lang="en-AU" smtClean="0"/>
              <a:pPr/>
              <a:t>‹#›</a:t>
            </a:fld>
            <a:endParaRPr lang="en-AU"/>
          </a:p>
        </p:txBody>
      </p:sp>
      <p:sp>
        <p:nvSpPr>
          <p:cNvPr id="5" name="Content Placeholder 2"/>
          <p:cNvSpPr>
            <a:spLocks noGrp="1"/>
          </p:cNvSpPr>
          <p:nvPr>
            <p:ph idx="1" hasCustomPrompt="1"/>
          </p:nvPr>
        </p:nvSpPr>
        <p:spPr bwMode="gray">
          <a:xfrm>
            <a:off x="1538564" y="2514600"/>
            <a:ext cx="2055600" cy="3677400"/>
          </a:xfrm>
        </p:spPr>
        <p:txBody>
          <a:bodyPr rIns="72000"/>
          <a:lstStyle>
            <a:lvl1pPr marL="192088" indent="-192088">
              <a:lnSpc>
                <a:spcPct val="55000"/>
              </a:lnSpc>
              <a:spcBef>
                <a:spcPts val="0"/>
              </a:spcBef>
              <a:spcAft>
                <a:spcPts val="300"/>
              </a:spcAft>
              <a:buSzPct val="100000"/>
              <a:buFontTx/>
              <a:buBlip>
                <a:blip r:embed="rId2"/>
              </a:buBlip>
              <a:defRPr sz="3600">
                <a:latin typeface="Bodoni MT" panose="02070603080606020203" pitchFamily="18" charset="0"/>
              </a:defRPr>
            </a:lvl1pPr>
            <a:lvl2pPr marL="0" indent="0">
              <a:lnSpc>
                <a:spcPct val="70000"/>
              </a:lnSpc>
              <a:spcBef>
                <a:spcPts val="0"/>
              </a:spcBef>
              <a:spcAft>
                <a:spcPts val="0"/>
              </a:spcAft>
              <a:buFontTx/>
              <a:buNone/>
              <a:defRPr sz="1450"/>
            </a:lvl2pPr>
            <a:lvl3pPr marL="0" indent="0">
              <a:lnSpc>
                <a:spcPct val="70000"/>
              </a:lnSpc>
              <a:spcBef>
                <a:spcPts val="0"/>
              </a:spcBef>
              <a:spcAft>
                <a:spcPts val="0"/>
              </a:spcAft>
              <a:buFontTx/>
              <a:buNone/>
              <a:defRPr sz="1450"/>
            </a:lvl3pPr>
            <a:lvl4pPr marL="0" indent="0">
              <a:lnSpc>
                <a:spcPct val="70000"/>
              </a:lnSpc>
              <a:spcBef>
                <a:spcPts val="0"/>
              </a:spcBef>
              <a:spcAft>
                <a:spcPts val="0"/>
              </a:spcAft>
              <a:buFontTx/>
              <a:buNone/>
              <a:defRPr sz="1450"/>
            </a:lvl4pPr>
            <a:lvl5pPr marL="0" indent="0">
              <a:lnSpc>
                <a:spcPct val="70000"/>
              </a:lnSpc>
              <a:spcBef>
                <a:spcPts val="0"/>
              </a:spcBef>
              <a:spcAft>
                <a:spcPts val="0"/>
              </a:spcAft>
              <a:buFontTx/>
              <a:buNone/>
              <a:defRPr sz="1450"/>
            </a:lvl5pPr>
          </a:lstStyle>
          <a:p>
            <a:pPr lvl="0"/>
            <a:r>
              <a:rPr lang="en-US"/>
              <a:t>1</a:t>
            </a:r>
          </a:p>
          <a:p>
            <a:pPr lvl="1"/>
            <a:r>
              <a:rPr lang="en-US"/>
              <a:t>Second level</a:t>
            </a:r>
          </a:p>
          <a:p>
            <a:pPr lvl="2"/>
            <a:r>
              <a:rPr lang="en-US"/>
              <a:t>Third level</a:t>
            </a:r>
          </a:p>
          <a:p>
            <a:pPr lvl="3"/>
            <a:r>
              <a:rPr lang="en-US"/>
              <a:t>Fourth level</a:t>
            </a:r>
          </a:p>
          <a:p>
            <a:pPr lvl="4"/>
            <a:r>
              <a:rPr lang="en-US"/>
              <a:t>Fifth level</a:t>
            </a:r>
            <a:endParaRPr lang="en-AU"/>
          </a:p>
        </p:txBody>
      </p:sp>
      <p:sp>
        <p:nvSpPr>
          <p:cNvPr id="6" name="Content Placeholder 10"/>
          <p:cNvSpPr>
            <a:spLocks noGrp="1"/>
          </p:cNvSpPr>
          <p:nvPr>
            <p:ph sz="quarter" idx="16"/>
          </p:nvPr>
        </p:nvSpPr>
        <p:spPr>
          <a:xfrm>
            <a:off x="770400" y="1444402"/>
            <a:ext cx="11132612" cy="906462"/>
          </a:xfrm>
        </p:spPr>
        <p:txBody>
          <a:bodyPr/>
          <a:lstStyle>
            <a:lvl1pPr marL="752400" indent="-752400">
              <a:buFontTx/>
              <a:buBlip>
                <a:blip r:embed="rId3"/>
              </a:buBlip>
              <a:defRPr sz="1800"/>
            </a:lvl1pPr>
            <a:lvl2pPr marL="1324800" indent="-561600">
              <a:spcBef>
                <a:spcPts val="0"/>
              </a:spcBef>
              <a:spcAft>
                <a:spcPts val="0"/>
              </a:spcAft>
              <a:buFont typeface="Decima Round A Light" panose="02000506000000020004" pitchFamily="50" charset="0"/>
              <a:buChar char="—"/>
              <a:defRPr/>
            </a:lvl2pPr>
            <a:lvl3pPr marL="1298575" indent="-269875">
              <a:spcBef>
                <a:spcPts val="0"/>
              </a:spcBef>
              <a:spcAft>
                <a:spcPts val="0"/>
              </a:spcAft>
              <a:buFont typeface="Decima Round A Light" panose="02000506000000020004" pitchFamily="50" charset="0"/>
              <a:buChar char="—"/>
              <a:defRPr/>
            </a:lvl3pPr>
            <a:lvl4pPr marL="1298575" indent="-269875">
              <a:spcBef>
                <a:spcPts val="0"/>
              </a:spcBef>
              <a:spcAft>
                <a:spcPts val="0"/>
              </a:spcAft>
              <a:buFont typeface="Decima Round A Light" panose="02000506000000020004" pitchFamily="50" charset="0"/>
              <a:buChar char="—"/>
              <a:defRPr/>
            </a:lvl4pPr>
            <a:lvl5pPr marL="1298575" indent="-269875">
              <a:spcBef>
                <a:spcPts val="0"/>
              </a:spcBef>
              <a:spcAft>
                <a:spcPts val="0"/>
              </a:spcAft>
              <a:buFont typeface="Decima Round A Light" panose="02000506000000020004" pitchFamily="50" charset="0"/>
              <a:buChar char="—"/>
              <a:defRPr/>
            </a:lvl5pPr>
          </a:lstStyle>
          <a:p>
            <a:pPr lvl="0"/>
            <a:r>
              <a:rPr lang="en-US"/>
              <a:t>Click to edit Master text styles</a:t>
            </a:r>
          </a:p>
          <a:p>
            <a:pPr lvl="1"/>
            <a:r>
              <a:rPr lang="en-US"/>
              <a:t>Second level</a:t>
            </a:r>
          </a:p>
        </p:txBody>
      </p:sp>
      <p:sp>
        <p:nvSpPr>
          <p:cNvPr id="13" name="Text Placeholder 12"/>
          <p:cNvSpPr>
            <a:spLocks noGrp="1"/>
          </p:cNvSpPr>
          <p:nvPr>
            <p:ph type="body" sz="quarter" idx="21" hasCustomPrompt="1"/>
          </p:nvPr>
        </p:nvSpPr>
        <p:spPr>
          <a:xfrm>
            <a:off x="1976688" y="2361600"/>
            <a:ext cx="1617476" cy="391760"/>
          </a:xfrm>
        </p:spPr>
        <p:txBody>
          <a:bodyPr rIns="72000" anchor="b" anchorCtr="0">
            <a:normAutofit/>
          </a:bodyPr>
          <a:lstStyle>
            <a:lvl1pPr marL="0" indent="0">
              <a:lnSpc>
                <a:spcPct val="85000"/>
              </a:lnSpc>
              <a:spcBef>
                <a:spcPts val="0"/>
              </a:spcBef>
              <a:spcAft>
                <a:spcPts val="0"/>
              </a:spcAft>
              <a:buFontTx/>
              <a:buNone/>
              <a:defRPr sz="1350" u="sng" cap="all" baseline="0"/>
            </a:lvl1pPr>
            <a:lvl2pPr marL="0" indent="0">
              <a:lnSpc>
                <a:spcPct val="75000"/>
              </a:lnSpc>
              <a:spcBef>
                <a:spcPts val="0"/>
              </a:spcBef>
              <a:spcAft>
                <a:spcPts val="0"/>
              </a:spcAft>
              <a:buFontTx/>
              <a:buNone/>
              <a:defRPr sz="1450"/>
            </a:lvl2pPr>
            <a:lvl3pPr marL="0" indent="0">
              <a:lnSpc>
                <a:spcPct val="75000"/>
              </a:lnSpc>
              <a:spcBef>
                <a:spcPts val="0"/>
              </a:spcBef>
              <a:spcAft>
                <a:spcPts val="0"/>
              </a:spcAft>
              <a:buFontTx/>
              <a:buNone/>
              <a:defRPr sz="1450"/>
            </a:lvl3pPr>
            <a:lvl4pPr marL="0" indent="0">
              <a:lnSpc>
                <a:spcPct val="75000"/>
              </a:lnSpc>
              <a:spcBef>
                <a:spcPts val="0"/>
              </a:spcBef>
              <a:spcAft>
                <a:spcPts val="0"/>
              </a:spcAft>
              <a:buFontTx/>
              <a:buNone/>
              <a:defRPr sz="1450"/>
            </a:lvl4pPr>
            <a:lvl5pPr marL="0" indent="0">
              <a:lnSpc>
                <a:spcPct val="75000"/>
              </a:lnSpc>
              <a:spcBef>
                <a:spcPts val="0"/>
              </a:spcBef>
              <a:spcAft>
                <a:spcPts val="0"/>
              </a:spcAft>
              <a:buFontTx/>
              <a:buNone/>
              <a:defRPr sz="1450"/>
            </a:lvl5pPr>
          </a:lstStyle>
          <a:p>
            <a:pPr lvl="0"/>
            <a:r>
              <a:rPr lang="en-US"/>
              <a:t>Header Text</a:t>
            </a:r>
          </a:p>
        </p:txBody>
      </p:sp>
      <p:sp>
        <p:nvSpPr>
          <p:cNvPr id="28" name="Content Placeholder 2"/>
          <p:cNvSpPr>
            <a:spLocks noGrp="1"/>
          </p:cNvSpPr>
          <p:nvPr>
            <p:ph idx="22" hasCustomPrompt="1"/>
          </p:nvPr>
        </p:nvSpPr>
        <p:spPr bwMode="gray">
          <a:xfrm>
            <a:off x="3621308" y="2516400"/>
            <a:ext cx="2055600" cy="3677400"/>
          </a:xfrm>
        </p:spPr>
        <p:txBody>
          <a:bodyPr rIns="72000"/>
          <a:lstStyle>
            <a:lvl1pPr marL="192088" indent="-192088">
              <a:lnSpc>
                <a:spcPct val="55000"/>
              </a:lnSpc>
              <a:spcBef>
                <a:spcPts val="0"/>
              </a:spcBef>
              <a:spcAft>
                <a:spcPts val="300"/>
              </a:spcAft>
              <a:buSzPct val="100000"/>
              <a:buFontTx/>
              <a:buBlip>
                <a:blip r:embed="rId2"/>
              </a:buBlip>
              <a:defRPr sz="3600">
                <a:latin typeface="Bodoni MT" panose="02070603080606020203" pitchFamily="18" charset="0"/>
              </a:defRPr>
            </a:lvl1pPr>
            <a:lvl2pPr marL="0" indent="0">
              <a:lnSpc>
                <a:spcPct val="70000"/>
              </a:lnSpc>
              <a:spcBef>
                <a:spcPts val="0"/>
              </a:spcBef>
              <a:spcAft>
                <a:spcPts val="0"/>
              </a:spcAft>
              <a:buFontTx/>
              <a:buNone/>
              <a:defRPr sz="1450"/>
            </a:lvl2pPr>
            <a:lvl3pPr marL="0" indent="0">
              <a:lnSpc>
                <a:spcPct val="70000"/>
              </a:lnSpc>
              <a:spcBef>
                <a:spcPts val="0"/>
              </a:spcBef>
              <a:spcAft>
                <a:spcPts val="0"/>
              </a:spcAft>
              <a:buFontTx/>
              <a:buNone/>
              <a:defRPr sz="1450"/>
            </a:lvl3pPr>
            <a:lvl4pPr marL="0" indent="0">
              <a:lnSpc>
                <a:spcPct val="70000"/>
              </a:lnSpc>
              <a:spcBef>
                <a:spcPts val="0"/>
              </a:spcBef>
              <a:spcAft>
                <a:spcPts val="0"/>
              </a:spcAft>
              <a:buFontTx/>
              <a:buNone/>
              <a:defRPr sz="1450"/>
            </a:lvl4pPr>
            <a:lvl5pPr marL="0" indent="0">
              <a:lnSpc>
                <a:spcPct val="70000"/>
              </a:lnSpc>
              <a:spcBef>
                <a:spcPts val="0"/>
              </a:spcBef>
              <a:spcAft>
                <a:spcPts val="0"/>
              </a:spcAft>
              <a:buFontTx/>
              <a:buNone/>
              <a:defRPr sz="1450"/>
            </a:lvl5pPr>
          </a:lstStyle>
          <a:p>
            <a:pPr lvl="0"/>
            <a:r>
              <a:rPr lang="en-US"/>
              <a:t>1</a:t>
            </a:r>
          </a:p>
          <a:p>
            <a:pPr lvl="1"/>
            <a:r>
              <a:rPr lang="en-US"/>
              <a:t>Second level</a:t>
            </a:r>
          </a:p>
          <a:p>
            <a:pPr lvl="2"/>
            <a:r>
              <a:rPr lang="en-US"/>
              <a:t>Third level</a:t>
            </a:r>
          </a:p>
          <a:p>
            <a:pPr lvl="3"/>
            <a:r>
              <a:rPr lang="en-US"/>
              <a:t>Fourth level</a:t>
            </a:r>
          </a:p>
          <a:p>
            <a:pPr lvl="4"/>
            <a:r>
              <a:rPr lang="en-US"/>
              <a:t>Fifth level</a:t>
            </a:r>
            <a:endParaRPr lang="en-AU"/>
          </a:p>
        </p:txBody>
      </p:sp>
      <p:sp>
        <p:nvSpPr>
          <p:cNvPr id="29" name="Text Placeholder 12"/>
          <p:cNvSpPr>
            <a:spLocks noGrp="1"/>
          </p:cNvSpPr>
          <p:nvPr>
            <p:ph type="body" sz="quarter" idx="23" hasCustomPrompt="1"/>
          </p:nvPr>
        </p:nvSpPr>
        <p:spPr>
          <a:xfrm>
            <a:off x="4059432" y="2361600"/>
            <a:ext cx="1616516" cy="391760"/>
          </a:xfrm>
        </p:spPr>
        <p:txBody>
          <a:bodyPr rIns="72000" anchor="b" anchorCtr="0">
            <a:normAutofit/>
          </a:bodyPr>
          <a:lstStyle>
            <a:lvl1pPr marL="0" indent="0">
              <a:lnSpc>
                <a:spcPct val="85000"/>
              </a:lnSpc>
              <a:spcBef>
                <a:spcPts val="0"/>
              </a:spcBef>
              <a:spcAft>
                <a:spcPts val="0"/>
              </a:spcAft>
              <a:buFontTx/>
              <a:buNone/>
              <a:defRPr sz="1350" u="sng" cap="all" baseline="0"/>
            </a:lvl1pPr>
            <a:lvl2pPr marL="0" indent="0">
              <a:lnSpc>
                <a:spcPct val="75000"/>
              </a:lnSpc>
              <a:spcBef>
                <a:spcPts val="0"/>
              </a:spcBef>
              <a:spcAft>
                <a:spcPts val="0"/>
              </a:spcAft>
              <a:buFontTx/>
              <a:buNone/>
              <a:defRPr sz="1450"/>
            </a:lvl2pPr>
            <a:lvl3pPr marL="0" indent="0">
              <a:lnSpc>
                <a:spcPct val="75000"/>
              </a:lnSpc>
              <a:spcBef>
                <a:spcPts val="0"/>
              </a:spcBef>
              <a:spcAft>
                <a:spcPts val="0"/>
              </a:spcAft>
              <a:buFontTx/>
              <a:buNone/>
              <a:defRPr sz="1450"/>
            </a:lvl3pPr>
            <a:lvl4pPr marL="0" indent="0">
              <a:lnSpc>
                <a:spcPct val="75000"/>
              </a:lnSpc>
              <a:spcBef>
                <a:spcPts val="0"/>
              </a:spcBef>
              <a:spcAft>
                <a:spcPts val="0"/>
              </a:spcAft>
              <a:buFontTx/>
              <a:buNone/>
              <a:defRPr sz="1450"/>
            </a:lvl4pPr>
            <a:lvl5pPr marL="0" indent="0">
              <a:lnSpc>
                <a:spcPct val="75000"/>
              </a:lnSpc>
              <a:spcBef>
                <a:spcPts val="0"/>
              </a:spcBef>
              <a:spcAft>
                <a:spcPts val="0"/>
              </a:spcAft>
              <a:buFontTx/>
              <a:buNone/>
              <a:defRPr sz="1450"/>
            </a:lvl5pPr>
          </a:lstStyle>
          <a:p>
            <a:pPr lvl="0"/>
            <a:r>
              <a:rPr lang="en-US"/>
              <a:t>Header Text</a:t>
            </a:r>
          </a:p>
        </p:txBody>
      </p:sp>
      <p:sp>
        <p:nvSpPr>
          <p:cNvPr id="30" name="Content Placeholder 2"/>
          <p:cNvSpPr>
            <a:spLocks noGrp="1"/>
          </p:cNvSpPr>
          <p:nvPr>
            <p:ph idx="24" hasCustomPrompt="1"/>
          </p:nvPr>
        </p:nvSpPr>
        <p:spPr bwMode="gray">
          <a:xfrm>
            <a:off x="5696036" y="2516400"/>
            <a:ext cx="2055600" cy="3677400"/>
          </a:xfrm>
        </p:spPr>
        <p:txBody>
          <a:bodyPr rIns="72000"/>
          <a:lstStyle>
            <a:lvl1pPr marL="192088" indent="-192088">
              <a:lnSpc>
                <a:spcPct val="55000"/>
              </a:lnSpc>
              <a:spcBef>
                <a:spcPts val="0"/>
              </a:spcBef>
              <a:spcAft>
                <a:spcPts val="300"/>
              </a:spcAft>
              <a:buSzPct val="100000"/>
              <a:buFontTx/>
              <a:buBlip>
                <a:blip r:embed="rId2"/>
              </a:buBlip>
              <a:defRPr sz="3600">
                <a:latin typeface="Bodoni MT" panose="02070603080606020203" pitchFamily="18" charset="0"/>
              </a:defRPr>
            </a:lvl1pPr>
            <a:lvl2pPr marL="0" indent="0">
              <a:lnSpc>
                <a:spcPct val="70000"/>
              </a:lnSpc>
              <a:spcBef>
                <a:spcPts val="0"/>
              </a:spcBef>
              <a:spcAft>
                <a:spcPts val="0"/>
              </a:spcAft>
              <a:buFontTx/>
              <a:buNone/>
              <a:defRPr sz="1450"/>
            </a:lvl2pPr>
            <a:lvl3pPr marL="0" indent="0">
              <a:lnSpc>
                <a:spcPct val="70000"/>
              </a:lnSpc>
              <a:spcBef>
                <a:spcPts val="0"/>
              </a:spcBef>
              <a:spcAft>
                <a:spcPts val="0"/>
              </a:spcAft>
              <a:buFontTx/>
              <a:buNone/>
              <a:defRPr sz="1450"/>
            </a:lvl3pPr>
            <a:lvl4pPr marL="0" indent="0">
              <a:lnSpc>
                <a:spcPct val="70000"/>
              </a:lnSpc>
              <a:spcBef>
                <a:spcPts val="0"/>
              </a:spcBef>
              <a:spcAft>
                <a:spcPts val="0"/>
              </a:spcAft>
              <a:buFontTx/>
              <a:buNone/>
              <a:defRPr sz="1450"/>
            </a:lvl4pPr>
            <a:lvl5pPr marL="0" indent="0">
              <a:lnSpc>
                <a:spcPct val="70000"/>
              </a:lnSpc>
              <a:spcBef>
                <a:spcPts val="0"/>
              </a:spcBef>
              <a:spcAft>
                <a:spcPts val="0"/>
              </a:spcAft>
              <a:buFontTx/>
              <a:buNone/>
              <a:defRPr sz="1450"/>
            </a:lvl5pPr>
          </a:lstStyle>
          <a:p>
            <a:pPr lvl="0"/>
            <a:r>
              <a:rPr lang="en-US"/>
              <a:t>1</a:t>
            </a:r>
          </a:p>
          <a:p>
            <a:pPr lvl="1"/>
            <a:r>
              <a:rPr lang="en-US"/>
              <a:t>Second level</a:t>
            </a:r>
          </a:p>
          <a:p>
            <a:pPr lvl="2"/>
            <a:r>
              <a:rPr lang="en-US"/>
              <a:t>Third level</a:t>
            </a:r>
          </a:p>
          <a:p>
            <a:pPr lvl="3"/>
            <a:r>
              <a:rPr lang="en-US"/>
              <a:t>Fourth level</a:t>
            </a:r>
          </a:p>
          <a:p>
            <a:pPr lvl="4"/>
            <a:r>
              <a:rPr lang="en-US"/>
              <a:t>Fifth level</a:t>
            </a:r>
            <a:endParaRPr lang="en-AU"/>
          </a:p>
        </p:txBody>
      </p:sp>
      <p:sp>
        <p:nvSpPr>
          <p:cNvPr id="31" name="Text Placeholder 12"/>
          <p:cNvSpPr>
            <a:spLocks noGrp="1"/>
          </p:cNvSpPr>
          <p:nvPr>
            <p:ph type="body" sz="quarter" idx="25" hasCustomPrompt="1"/>
          </p:nvPr>
        </p:nvSpPr>
        <p:spPr>
          <a:xfrm>
            <a:off x="6134160" y="2361600"/>
            <a:ext cx="1617476" cy="391760"/>
          </a:xfrm>
        </p:spPr>
        <p:txBody>
          <a:bodyPr rIns="72000" anchor="b" anchorCtr="0">
            <a:normAutofit/>
          </a:bodyPr>
          <a:lstStyle>
            <a:lvl1pPr marL="0" indent="0">
              <a:lnSpc>
                <a:spcPct val="85000"/>
              </a:lnSpc>
              <a:spcBef>
                <a:spcPts val="0"/>
              </a:spcBef>
              <a:spcAft>
                <a:spcPts val="0"/>
              </a:spcAft>
              <a:buFontTx/>
              <a:buNone/>
              <a:defRPr sz="1350" u="sng" cap="all" baseline="0"/>
            </a:lvl1pPr>
            <a:lvl2pPr marL="0" indent="0">
              <a:lnSpc>
                <a:spcPct val="75000"/>
              </a:lnSpc>
              <a:spcBef>
                <a:spcPts val="0"/>
              </a:spcBef>
              <a:spcAft>
                <a:spcPts val="0"/>
              </a:spcAft>
              <a:buFontTx/>
              <a:buNone/>
              <a:defRPr sz="1450"/>
            </a:lvl2pPr>
            <a:lvl3pPr marL="0" indent="0">
              <a:lnSpc>
                <a:spcPct val="75000"/>
              </a:lnSpc>
              <a:spcBef>
                <a:spcPts val="0"/>
              </a:spcBef>
              <a:spcAft>
                <a:spcPts val="0"/>
              </a:spcAft>
              <a:buFontTx/>
              <a:buNone/>
              <a:defRPr sz="1450"/>
            </a:lvl3pPr>
            <a:lvl4pPr marL="0" indent="0">
              <a:lnSpc>
                <a:spcPct val="75000"/>
              </a:lnSpc>
              <a:spcBef>
                <a:spcPts val="0"/>
              </a:spcBef>
              <a:spcAft>
                <a:spcPts val="0"/>
              </a:spcAft>
              <a:buFontTx/>
              <a:buNone/>
              <a:defRPr sz="1450"/>
            </a:lvl4pPr>
            <a:lvl5pPr marL="0" indent="0">
              <a:lnSpc>
                <a:spcPct val="75000"/>
              </a:lnSpc>
              <a:spcBef>
                <a:spcPts val="0"/>
              </a:spcBef>
              <a:spcAft>
                <a:spcPts val="0"/>
              </a:spcAft>
              <a:buFontTx/>
              <a:buNone/>
              <a:defRPr sz="1450"/>
            </a:lvl5pPr>
          </a:lstStyle>
          <a:p>
            <a:pPr lvl="0"/>
            <a:r>
              <a:rPr lang="en-US"/>
              <a:t>Header Text</a:t>
            </a:r>
          </a:p>
        </p:txBody>
      </p:sp>
      <p:sp>
        <p:nvSpPr>
          <p:cNvPr id="32" name="Content Placeholder 2"/>
          <p:cNvSpPr>
            <a:spLocks noGrp="1"/>
          </p:cNvSpPr>
          <p:nvPr>
            <p:ph idx="26" hasCustomPrompt="1"/>
          </p:nvPr>
        </p:nvSpPr>
        <p:spPr bwMode="gray">
          <a:xfrm>
            <a:off x="7771724" y="2516400"/>
            <a:ext cx="2055600" cy="3677400"/>
          </a:xfrm>
        </p:spPr>
        <p:txBody>
          <a:bodyPr rIns="72000"/>
          <a:lstStyle>
            <a:lvl1pPr marL="192088" indent="-192088">
              <a:lnSpc>
                <a:spcPct val="55000"/>
              </a:lnSpc>
              <a:spcBef>
                <a:spcPts val="0"/>
              </a:spcBef>
              <a:spcAft>
                <a:spcPts val="300"/>
              </a:spcAft>
              <a:buSzPct val="100000"/>
              <a:buFontTx/>
              <a:buBlip>
                <a:blip r:embed="rId2"/>
              </a:buBlip>
              <a:defRPr sz="3600">
                <a:latin typeface="Bodoni MT" panose="02070603080606020203" pitchFamily="18" charset="0"/>
              </a:defRPr>
            </a:lvl1pPr>
            <a:lvl2pPr marL="0" indent="0">
              <a:lnSpc>
                <a:spcPct val="70000"/>
              </a:lnSpc>
              <a:spcBef>
                <a:spcPts val="0"/>
              </a:spcBef>
              <a:spcAft>
                <a:spcPts val="0"/>
              </a:spcAft>
              <a:buFontTx/>
              <a:buNone/>
              <a:defRPr sz="1450"/>
            </a:lvl2pPr>
            <a:lvl3pPr marL="0" indent="0">
              <a:lnSpc>
                <a:spcPct val="70000"/>
              </a:lnSpc>
              <a:spcBef>
                <a:spcPts val="0"/>
              </a:spcBef>
              <a:spcAft>
                <a:spcPts val="0"/>
              </a:spcAft>
              <a:buFontTx/>
              <a:buNone/>
              <a:defRPr sz="1450"/>
            </a:lvl3pPr>
            <a:lvl4pPr marL="0" indent="0">
              <a:lnSpc>
                <a:spcPct val="70000"/>
              </a:lnSpc>
              <a:spcBef>
                <a:spcPts val="0"/>
              </a:spcBef>
              <a:spcAft>
                <a:spcPts val="0"/>
              </a:spcAft>
              <a:buFontTx/>
              <a:buNone/>
              <a:defRPr sz="1450"/>
            </a:lvl4pPr>
            <a:lvl5pPr marL="0" indent="0">
              <a:lnSpc>
                <a:spcPct val="70000"/>
              </a:lnSpc>
              <a:spcBef>
                <a:spcPts val="0"/>
              </a:spcBef>
              <a:spcAft>
                <a:spcPts val="0"/>
              </a:spcAft>
              <a:buFontTx/>
              <a:buNone/>
              <a:defRPr sz="1450"/>
            </a:lvl5pPr>
          </a:lstStyle>
          <a:p>
            <a:pPr lvl="0"/>
            <a:r>
              <a:rPr lang="en-US"/>
              <a:t>1</a:t>
            </a:r>
          </a:p>
          <a:p>
            <a:pPr lvl="1"/>
            <a:r>
              <a:rPr lang="en-US"/>
              <a:t>Second level</a:t>
            </a:r>
          </a:p>
          <a:p>
            <a:pPr lvl="2"/>
            <a:r>
              <a:rPr lang="en-US"/>
              <a:t>Third level</a:t>
            </a:r>
          </a:p>
          <a:p>
            <a:pPr lvl="3"/>
            <a:r>
              <a:rPr lang="en-US"/>
              <a:t>Fourth level</a:t>
            </a:r>
          </a:p>
          <a:p>
            <a:pPr lvl="4"/>
            <a:r>
              <a:rPr lang="en-US"/>
              <a:t>Fifth level</a:t>
            </a:r>
            <a:endParaRPr lang="en-AU"/>
          </a:p>
        </p:txBody>
      </p:sp>
      <p:sp>
        <p:nvSpPr>
          <p:cNvPr id="33" name="Text Placeholder 12"/>
          <p:cNvSpPr>
            <a:spLocks noGrp="1"/>
          </p:cNvSpPr>
          <p:nvPr>
            <p:ph type="body" sz="quarter" idx="27" hasCustomPrompt="1"/>
          </p:nvPr>
        </p:nvSpPr>
        <p:spPr>
          <a:xfrm>
            <a:off x="8209848" y="2361600"/>
            <a:ext cx="1617476" cy="391760"/>
          </a:xfrm>
        </p:spPr>
        <p:txBody>
          <a:bodyPr rIns="72000" anchor="b" anchorCtr="0">
            <a:normAutofit/>
          </a:bodyPr>
          <a:lstStyle>
            <a:lvl1pPr marL="0" indent="0">
              <a:lnSpc>
                <a:spcPct val="85000"/>
              </a:lnSpc>
              <a:spcBef>
                <a:spcPts val="0"/>
              </a:spcBef>
              <a:spcAft>
                <a:spcPts val="0"/>
              </a:spcAft>
              <a:buFontTx/>
              <a:buNone/>
              <a:defRPr sz="1350" u="sng" cap="all" baseline="0"/>
            </a:lvl1pPr>
            <a:lvl2pPr marL="0" indent="0">
              <a:lnSpc>
                <a:spcPct val="75000"/>
              </a:lnSpc>
              <a:spcBef>
                <a:spcPts val="0"/>
              </a:spcBef>
              <a:spcAft>
                <a:spcPts val="0"/>
              </a:spcAft>
              <a:buFontTx/>
              <a:buNone/>
              <a:defRPr sz="1450"/>
            </a:lvl2pPr>
            <a:lvl3pPr marL="0" indent="0">
              <a:lnSpc>
                <a:spcPct val="75000"/>
              </a:lnSpc>
              <a:spcBef>
                <a:spcPts val="0"/>
              </a:spcBef>
              <a:spcAft>
                <a:spcPts val="0"/>
              </a:spcAft>
              <a:buFontTx/>
              <a:buNone/>
              <a:defRPr sz="1450"/>
            </a:lvl3pPr>
            <a:lvl4pPr marL="0" indent="0">
              <a:lnSpc>
                <a:spcPct val="75000"/>
              </a:lnSpc>
              <a:spcBef>
                <a:spcPts val="0"/>
              </a:spcBef>
              <a:spcAft>
                <a:spcPts val="0"/>
              </a:spcAft>
              <a:buFontTx/>
              <a:buNone/>
              <a:defRPr sz="1450"/>
            </a:lvl4pPr>
            <a:lvl5pPr marL="0" indent="0">
              <a:lnSpc>
                <a:spcPct val="75000"/>
              </a:lnSpc>
              <a:spcBef>
                <a:spcPts val="0"/>
              </a:spcBef>
              <a:spcAft>
                <a:spcPts val="0"/>
              </a:spcAft>
              <a:buFontTx/>
              <a:buNone/>
              <a:defRPr sz="1450"/>
            </a:lvl5pPr>
          </a:lstStyle>
          <a:p>
            <a:pPr lvl="0"/>
            <a:r>
              <a:rPr lang="en-US"/>
              <a:t>Header Text</a:t>
            </a:r>
          </a:p>
        </p:txBody>
      </p:sp>
      <p:sp>
        <p:nvSpPr>
          <p:cNvPr id="34" name="Content Placeholder 2"/>
          <p:cNvSpPr>
            <a:spLocks noGrp="1"/>
          </p:cNvSpPr>
          <p:nvPr>
            <p:ph idx="28" hasCustomPrompt="1"/>
          </p:nvPr>
        </p:nvSpPr>
        <p:spPr bwMode="gray">
          <a:xfrm>
            <a:off x="9847412" y="2516400"/>
            <a:ext cx="2055600" cy="3677400"/>
          </a:xfrm>
        </p:spPr>
        <p:txBody>
          <a:bodyPr rIns="72000"/>
          <a:lstStyle>
            <a:lvl1pPr marL="192088" indent="-192088">
              <a:lnSpc>
                <a:spcPct val="55000"/>
              </a:lnSpc>
              <a:spcBef>
                <a:spcPts val="0"/>
              </a:spcBef>
              <a:spcAft>
                <a:spcPts val="300"/>
              </a:spcAft>
              <a:buSzPct val="100000"/>
              <a:buFontTx/>
              <a:buBlip>
                <a:blip r:embed="rId2"/>
              </a:buBlip>
              <a:defRPr sz="3600">
                <a:latin typeface="Bodoni MT" panose="02070603080606020203" pitchFamily="18" charset="0"/>
              </a:defRPr>
            </a:lvl1pPr>
            <a:lvl2pPr marL="0" indent="0">
              <a:lnSpc>
                <a:spcPct val="70000"/>
              </a:lnSpc>
              <a:spcBef>
                <a:spcPts val="0"/>
              </a:spcBef>
              <a:spcAft>
                <a:spcPts val="0"/>
              </a:spcAft>
              <a:buFontTx/>
              <a:buNone/>
              <a:defRPr sz="1450"/>
            </a:lvl2pPr>
            <a:lvl3pPr marL="0" indent="0">
              <a:lnSpc>
                <a:spcPct val="70000"/>
              </a:lnSpc>
              <a:spcBef>
                <a:spcPts val="0"/>
              </a:spcBef>
              <a:spcAft>
                <a:spcPts val="0"/>
              </a:spcAft>
              <a:buFontTx/>
              <a:buNone/>
              <a:defRPr sz="1450"/>
            </a:lvl3pPr>
            <a:lvl4pPr marL="0" indent="0">
              <a:lnSpc>
                <a:spcPct val="70000"/>
              </a:lnSpc>
              <a:spcBef>
                <a:spcPts val="0"/>
              </a:spcBef>
              <a:spcAft>
                <a:spcPts val="0"/>
              </a:spcAft>
              <a:buFontTx/>
              <a:buNone/>
              <a:defRPr sz="1450"/>
            </a:lvl4pPr>
            <a:lvl5pPr marL="0" indent="0">
              <a:lnSpc>
                <a:spcPct val="70000"/>
              </a:lnSpc>
              <a:spcBef>
                <a:spcPts val="0"/>
              </a:spcBef>
              <a:spcAft>
                <a:spcPts val="0"/>
              </a:spcAft>
              <a:buFontTx/>
              <a:buNone/>
              <a:defRPr sz="1450"/>
            </a:lvl5pPr>
          </a:lstStyle>
          <a:p>
            <a:pPr lvl="0"/>
            <a:r>
              <a:rPr lang="en-US"/>
              <a:t>1</a:t>
            </a:r>
          </a:p>
          <a:p>
            <a:pPr lvl="1"/>
            <a:r>
              <a:rPr lang="en-US"/>
              <a:t>Second level</a:t>
            </a:r>
          </a:p>
          <a:p>
            <a:pPr lvl="2"/>
            <a:r>
              <a:rPr lang="en-US"/>
              <a:t>Third level</a:t>
            </a:r>
          </a:p>
          <a:p>
            <a:pPr lvl="3"/>
            <a:r>
              <a:rPr lang="en-US"/>
              <a:t>Fourth level</a:t>
            </a:r>
          </a:p>
          <a:p>
            <a:pPr lvl="4"/>
            <a:r>
              <a:rPr lang="en-US"/>
              <a:t>Fifth level</a:t>
            </a:r>
            <a:endParaRPr lang="en-AU"/>
          </a:p>
        </p:txBody>
      </p:sp>
      <p:sp>
        <p:nvSpPr>
          <p:cNvPr id="35" name="Text Placeholder 12"/>
          <p:cNvSpPr>
            <a:spLocks noGrp="1"/>
          </p:cNvSpPr>
          <p:nvPr>
            <p:ph type="body" sz="quarter" idx="29" hasCustomPrompt="1"/>
          </p:nvPr>
        </p:nvSpPr>
        <p:spPr>
          <a:xfrm>
            <a:off x="10285536" y="2361600"/>
            <a:ext cx="1617476" cy="391760"/>
          </a:xfrm>
        </p:spPr>
        <p:txBody>
          <a:bodyPr rIns="72000" anchor="b" anchorCtr="0">
            <a:normAutofit/>
          </a:bodyPr>
          <a:lstStyle>
            <a:lvl1pPr marL="0" indent="0">
              <a:lnSpc>
                <a:spcPct val="85000"/>
              </a:lnSpc>
              <a:spcBef>
                <a:spcPts val="0"/>
              </a:spcBef>
              <a:spcAft>
                <a:spcPts val="0"/>
              </a:spcAft>
              <a:buFontTx/>
              <a:buNone/>
              <a:defRPr sz="1350" u="sng" cap="all" baseline="0"/>
            </a:lvl1pPr>
            <a:lvl2pPr marL="0" indent="0">
              <a:lnSpc>
                <a:spcPct val="75000"/>
              </a:lnSpc>
              <a:spcBef>
                <a:spcPts val="0"/>
              </a:spcBef>
              <a:spcAft>
                <a:spcPts val="0"/>
              </a:spcAft>
              <a:buFontTx/>
              <a:buNone/>
              <a:defRPr sz="1450"/>
            </a:lvl2pPr>
            <a:lvl3pPr marL="0" indent="0">
              <a:lnSpc>
                <a:spcPct val="75000"/>
              </a:lnSpc>
              <a:spcBef>
                <a:spcPts val="0"/>
              </a:spcBef>
              <a:spcAft>
                <a:spcPts val="0"/>
              </a:spcAft>
              <a:buFontTx/>
              <a:buNone/>
              <a:defRPr sz="1450"/>
            </a:lvl3pPr>
            <a:lvl4pPr marL="0" indent="0">
              <a:lnSpc>
                <a:spcPct val="75000"/>
              </a:lnSpc>
              <a:spcBef>
                <a:spcPts val="0"/>
              </a:spcBef>
              <a:spcAft>
                <a:spcPts val="0"/>
              </a:spcAft>
              <a:buFontTx/>
              <a:buNone/>
              <a:defRPr sz="1450"/>
            </a:lvl4pPr>
            <a:lvl5pPr marL="0" indent="0">
              <a:lnSpc>
                <a:spcPct val="75000"/>
              </a:lnSpc>
              <a:spcBef>
                <a:spcPts val="0"/>
              </a:spcBef>
              <a:spcAft>
                <a:spcPts val="0"/>
              </a:spcAft>
              <a:buFontTx/>
              <a:buNone/>
              <a:defRPr sz="1450"/>
            </a:lvl5pPr>
          </a:lstStyle>
          <a:p>
            <a:pPr lvl="0"/>
            <a:r>
              <a:rPr lang="en-US"/>
              <a:t>Header Text</a:t>
            </a:r>
          </a:p>
        </p:txBody>
      </p:sp>
    </p:spTree>
    <p:extLst>
      <p:ext uri="{BB962C8B-B14F-4D97-AF65-F5344CB8AC3E}">
        <p14:creationId xmlns:p14="http://schemas.microsoft.com/office/powerpoint/2010/main" val="3286934591"/>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Footer Placeholder 2"/>
          <p:cNvSpPr>
            <a:spLocks noGrp="1"/>
          </p:cNvSpPr>
          <p:nvPr>
            <p:ph type="ftr" sz="quarter" idx="10"/>
          </p:nvPr>
        </p:nvSpPr>
        <p:spPr/>
        <p:txBody>
          <a:bodyPr/>
          <a:lstStyle/>
          <a:p>
            <a:r>
              <a:rPr lang="en-AU"/>
              <a:t>[NAME]: dd mmm yyyy</a:t>
            </a:r>
          </a:p>
        </p:txBody>
      </p:sp>
      <p:sp>
        <p:nvSpPr>
          <p:cNvPr id="4" name="Slide Number Placeholder 3"/>
          <p:cNvSpPr>
            <a:spLocks noGrp="1"/>
          </p:cNvSpPr>
          <p:nvPr>
            <p:ph type="sldNum" sz="quarter" idx="11"/>
          </p:nvPr>
        </p:nvSpPr>
        <p:spPr/>
        <p:txBody>
          <a:bodyPr/>
          <a:lstStyle/>
          <a:p>
            <a:fld id="{F5FDB712-4561-4E6E-BBA8-9DDD72091E43}" type="slidenum">
              <a:rPr lang="en-AU" smtClean="0"/>
              <a:pPr/>
              <a:t>‹#›</a:t>
            </a:fld>
            <a:endParaRPr lang="en-AU"/>
          </a:p>
        </p:txBody>
      </p:sp>
    </p:spTree>
    <p:extLst>
      <p:ext uri="{BB962C8B-B14F-4D97-AF65-F5344CB8AC3E}">
        <p14:creationId xmlns:p14="http://schemas.microsoft.com/office/powerpoint/2010/main" val="224985931"/>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White Main)">
    <p:bg bwMode="ltGray">
      <p:bgPr>
        <a:solidFill>
          <a:srgbClr val="BF77CE"/>
        </a:solidFill>
        <a:effectLst/>
      </p:bgPr>
    </p:bg>
    <p:spTree>
      <p:nvGrpSpPr>
        <p:cNvPr id="1" name=""/>
        <p:cNvGrpSpPr/>
        <p:nvPr/>
      </p:nvGrpSpPr>
      <p:grpSpPr>
        <a:xfrm>
          <a:off x="0" y="0"/>
          <a:ext cx="0" cy="0"/>
          <a:chOff x="0" y="0"/>
          <a:chExt cx="0" cy="0"/>
        </a:xfrm>
      </p:grpSpPr>
      <p:sp>
        <p:nvSpPr>
          <p:cNvPr id="15" name="Text Placeholder 6"/>
          <p:cNvSpPr>
            <a:spLocks noGrp="1"/>
          </p:cNvSpPr>
          <p:nvPr>
            <p:ph type="body" sz="quarter" idx="14" hasCustomPrompt="1"/>
          </p:nvPr>
        </p:nvSpPr>
        <p:spPr>
          <a:xfrm>
            <a:off x="6220800" y="378000"/>
            <a:ext cx="5677200" cy="1010853"/>
          </a:xfrm>
        </p:spPr>
        <p:txBody>
          <a:bodyPr lIns="54000" bIns="144000" anchor="t" anchorCtr="0">
            <a:normAutofit/>
          </a:bodyPr>
          <a:lstStyle>
            <a:lvl1pPr marL="0" indent="0">
              <a:lnSpc>
                <a:spcPct val="82000"/>
              </a:lnSpc>
              <a:spcBef>
                <a:spcPts val="0"/>
              </a:spcBef>
              <a:spcAft>
                <a:spcPts val="0"/>
              </a:spcAft>
              <a:buFontTx/>
              <a:buNone/>
              <a:tabLst>
                <a:tab pos="2160000" algn="l"/>
                <a:tab pos="4032000" algn="l"/>
              </a:tabLst>
              <a:defRPr sz="1700" b="1" cap="all" baseline="0"/>
            </a:lvl1pPr>
            <a:lvl2pPr marL="0" indent="0">
              <a:lnSpc>
                <a:spcPct val="82000"/>
              </a:lnSpc>
              <a:spcBef>
                <a:spcPts val="0"/>
              </a:spcBef>
              <a:spcAft>
                <a:spcPts val="0"/>
              </a:spcAft>
              <a:buFontTx/>
              <a:buNone/>
              <a:tabLst>
                <a:tab pos="2160000" algn="l"/>
                <a:tab pos="4032000" algn="l"/>
              </a:tabLst>
              <a:defRPr sz="1700" b="1" cap="all" baseline="0">
                <a:solidFill>
                  <a:srgbClr val="FFFEFF"/>
                </a:solidFill>
              </a:defRPr>
            </a:lvl2pPr>
            <a:lvl3pPr marL="0" indent="0">
              <a:lnSpc>
                <a:spcPct val="82000"/>
              </a:lnSpc>
              <a:spcBef>
                <a:spcPts val="0"/>
              </a:spcBef>
              <a:spcAft>
                <a:spcPts val="900"/>
              </a:spcAft>
              <a:buFontTx/>
              <a:buNone/>
              <a:tabLst>
                <a:tab pos="2160000" algn="l"/>
                <a:tab pos="4032000" algn="l"/>
              </a:tabLst>
              <a:defRPr sz="17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700" cap="all" baseline="0"/>
            </a:lvl4pPr>
            <a:lvl5pPr marL="0" indent="0">
              <a:lnSpc>
                <a:spcPct val="82000"/>
              </a:lnSpc>
              <a:spcBef>
                <a:spcPts val="0"/>
              </a:spcBef>
              <a:spcAft>
                <a:spcPts val="0"/>
              </a:spcAft>
              <a:buFontTx/>
              <a:buNone/>
              <a:tabLst>
                <a:tab pos="2160000" algn="l"/>
                <a:tab pos="4032000" algn="l"/>
              </a:tabLst>
              <a:defRPr sz="1700" cap="all" baseline="0"/>
            </a:lvl5pPr>
          </a:lstStyle>
          <a:p>
            <a:pPr lvl="0"/>
            <a:r>
              <a:rPr lang="en-US"/>
              <a:t>Heading (Bold):</a:t>
            </a:r>
          </a:p>
          <a:p>
            <a:pPr lvl="1"/>
            <a:r>
              <a:rPr lang="en-US"/>
              <a:t>Heading (Bold)</a:t>
            </a:r>
          </a:p>
          <a:p>
            <a:pPr lvl="2"/>
            <a:r>
              <a:rPr lang="en-US"/>
              <a:t>Text</a:t>
            </a:r>
          </a:p>
          <a:p>
            <a:pPr lvl="3"/>
            <a:r>
              <a:rPr lang="en-US"/>
              <a:t>Text (Black)</a:t>
            </a:r>
          </a:p>
          <a:p>
            <a:pPr lvl="4"/>
            <a:r>
              <a:rPr lang="en-US"/>
              <a:t>Fifth level</a:t>
            </a:r>
          </a:p>
        </p:txBody>
      </p:sp>
      <p:grpSp>
        <p:nvGrpSpPr>
          <p:cNvPr id="17" name="Group 16"/>
          <p:cNvGrpSpPr/>
          <p:nvPr/>
        </p:nvGrpSpPr>
        <p:grpSpPr>
          <a:xfrm>
            <a:off x="0" y="6250781"/>
            <a:ext cx="12192000" cy="621506"/>
            <a:chOff x="0" y="6250781"/>
            <a:chExt cx="12192000" cy="621506"/>
          </a:xfrm>
        </p:grpSpPr>
        <p:sp>
          <p:nvSpPr>
            <p:cNvPr id="18" name="Rectangle 17"/>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a:grpSpLocks noChangeAspect="1"/>
            </p:cNvGrpSpPr>
            <p:nvPr/>
          </p:nvGrpSpPr>
          <p:grpSpPr bwMode="white">
            <a:xfrm>
              <a:off x="992478" y="6360284"/>
              <a:ext cx="3443997" cy="133196"/>
              <a:chOff x="-1585913" y="3127375"/>
              <a:chExt cx="15357476" cy="603250"/>
            </a:xfrm>
          </p:grpSpPr>
          <p:sp>
            <p:nvSpPr>
              <p:cNvPr id="21"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hasCustomPrompt="1"/>
          </p:nvPr>
        </p:nvSpPr>
        <p:spPr>
          <a:xfrm>
            <a:off x="6219644" y="1216325"/>
            <a:ext cx="5676182" cy="2053978"/>
          </a:xfrm>
        </p:spPr>
        <p:txBody>
          <a:bodyPr anchor="b">
            <a:normAutofit/>
          </a:bodyPr>
          <a:lstStyle>
            <a:lvl1pPr algn="l">
              <a:lnSpc>
                <a:spcPct val="74000"/>
              </a:lnSpc>
              <a:defRPr sz="4350" kern="0" spc="-50" baseline="0">
                <a:solidFill>
                  <a:srgbClr val="FFFEFF"/>
                </a:solidFill>
                <a:latin typeface="Bodoni MT" panose="02070603080606020203" pitchFamily="18" charset="0"/>
              </a:defRPr>
            </a:lvl1pPr>
          </a:lstStyle>
          <a:p>
            <a:r>
              <a:rPr lang="en-US"/>
              <a:t>Main Heading</a:t>
            </a:r>
            <a:endParaRPr lang="en-AU"/>
          </a:p>
        </p:txBody>
      </p:sp>
      <p:sp>
        <p:nvSpPr>
          <p:cNvPr id="3" name="Subtitle 2"/>
          <p:cNvSpPr>
            <a:spLocks noGrp="1"/>
          </p:cNvSpPr>
          <p:nvPr>
            <p:ph type="subTitle" idx="1" hasCustomPrompt="1"/>
          </p:nvPr>
        </p:nvSpPr>
        <p:spPr>
          <a:xfrm>
            <a:off x="6219645" y="3516771"/>
            <a:ext cx="5676182" cy="832296"/>
          </a:xfrm>
        </p:spPr>
        <p:txBody>
          <a:bodyPr lIns="43200" anchor="b" anchorCtr="0">
            <a:normAutofit/>
          </a:bodyPr>
          <a:lstStyle>
            <a:lvl1pPr marL="0" indent="0" algn="l">
              <a:lnSpc>
                <a:spcPct val="74000"/>
              </a:lnSpc>
              <a:spcBef>
                <a:spcPts val="0"/>
              </a:spcBef>
              <a:spcAft>
                <a:spcPts val="0"/>
              </a:spcAft>
              <a:buNone/>
              <a:defRPr sz="2250" cap="all" spc="90" baseline="0">
                <a:solidFill>
                  <a:srgbClr val="FFFE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 Heading</a:t>
            </a:r>
          </a:p>
        </p:txBody>
      </p:sp>
      <p:sp>
        <p:nvSpPr>
          <p:cNvPr id="8" name="cp_sails_contacts"/>
          <p:cNvSpPr>
            <a:spLocks noChangeAspect="1" noEditPoints="1"/>
          </p:cNvSpPr>
          <p:nvPr/>
        </p:nvSpPr>
        <p:spPr bwMode="ltGray">
          <a:xfrm>
            <a:off x="4529138" y="3516770"/>
            <a:ext cx="1566862" cy="763288"/>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4" name="Straight Connector 13"/>
          <p:cNvCxnSpPr/>
          <p:nvPr/>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16"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Text Placeholder 6"/>
          <p:cNvSpPr>
            <a:spLocks noGrp="1"/>
          </p:cNvSpPr>
          <p:nvPr>
            <p:ph type="body" sz="quarter" idx="13" hasCustomPrompt="1"/>
          </p:nvPr>
        </p:nvSpPr>
        <p:spPr>
          <a:xfrm>
            <a:off x="6219643" y="4554748"/>
            <a:ext cx="2083109"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sp>
        <p:nvSpPr>
          <p:cNvPr id="20" name="Text Placeholder 6"/>
          <p:cNvSpPr>
            <a:spLocks noGrp="1"/>
          </p:cNvSpPr>
          <p:nvPr>
            <p:ph type="body" sz="quarter" idx="15" hasCustomPrompt="1"/>
          </p:nvPr>
        </p:nvSpPr>
        <p:spPr>
          <a:xfrm>
            <a:off x="8380800" y="4554747"/>
            <a:ext cx="3515026"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grpSp>
        <p:nvGrpSpPr>
          <p:cNvPr id="23" name="Group 22"/>
          <p:cNvGrpSpPr/>
          <p:nvPr userDrawn="1"/>
        </p:nvGrpSpPr>
        <p:grpSpPr>
          <a:xfrm>
            <a:off x="0" y="6250781"/>
            <a:ext cx="12192000" cy="621506"/>
            <a:chOff x="0" y="6250781"/>
            <a:chExt cx="12192000" cy="621506"/>
          </a:xfrm>
        </p:grpSpPr>
        <p:sp>
          <p:nvSpPr>
            <p:cNvPr id="24" name="Rectangle 23"/>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a:grpSpLocks noChangeAspect="1"/>
            </p:cNvGrpSpPr>
            <p:nvPr userDrawn="1"/>
          </p:nvGrpSpPr>
          <p:grpSpPr bwMode="white">
            <a:xfrm>
              <a:off x="992478" y="6360284"/>
              <a:ext cx="3443997" cy="133196"/>
              <a:chOff x="-1585913" y="3127375"/>
              <a:chExt cx="15357476" cy="603250"/>
            </a:xfrm>
          </p:grpSpPr>
          <p:sp>
            <p:nvSpPr>
              <p:cNvPr id="27"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9" name="cp_sails_contacts"/>
          <p:cNvSpPr>
            <a:spLocks noChangeAspect="1" noEditPoints="1"/>
          </p:cNvSpPr>
          <p:nvPr userDrawn="1"/>
        </p:nvSpPr>
        <p:spPr bwMode="white">
          <a:xfrm>
            <a:off x="4529138" y="3516770"/>
            <a:ext cx="1566862" cy="763288"/>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30" name="Straight Connector 29"/>
          <p:cNvCxnSpPr/>
          <p:nvPr userDrawn="1"/>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31"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57854031"/>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Picture Background)">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Text Placeholder 6"/>
          <p:cNvSpPr>
            <a:spLocks noGrp="1"/>
          </p:cNvSpPr>
          <p:nvPr>
            <p:ph type="body" sz="quarter" idx="14" hasCustomPrompt="1"/>
          </p:nvPr>
        </p:nvSpPr>
        <p:spPr>
          <a:xfrm>
            <a:off x="6220800" y="378000"/>
            <a:ext cx="5677200" cy="1010853"/>
          </a:xfrm>
        </p:spPr>
        <p:txBody>
          <a:bodyPr lIns="54000" bIns="144000" anchor="t" anchorCtr="0">
            <a:normAutofit/>
          </a:bodyPr>
          <a:lstStyle>
            <a:lvl1pPr marL="0" indent="0">
              <a:lnSpc>
                <a:spcPct val="82000"/>
              </a:lnSpc>
              <a:spcBef>
                <a:spcPts val="0"/>
              </a:spcBef>
              <a:spcAft>
                <a:spcPts val="0"/>
              </a:spcAft>
              <a:buFontTx/>
              <a:buNone/>
              <a:tabLst>
                <a:tab pos="2160000" algn="l"/>
                <a:tab pos="4032000" algn="l"/>
              </a:tabLst>
              <a:defRPr sz="1700" b="1" cap="all" baseline="0"/>
            </a:lvl1pPr>
            <a:lvl2pPr marL="0" indent="0">
              <a:lnSpc>
                <a:spcPct val="82000"/>
              </a:lnSpc>
              <a:spcBef>
                <a:spcPts val="0"/>
              </a:spcBef>
              <a:spcAft>
                <a:spcPts val="0"/>
              </a:spcAft>
              <a:buFontTx/>
              <a:buNone/>
              <a:tabLst>
                <a:tab pos="2160000" algn="l"/>
                <a:tab pos="4032000" algn="l"/>
              </a:tabLst>
              <a:defRPr sz="1700" b="1" cap="all" baseline="0">
                <a:solidFill>
                  <a:srgbClr val="FFFEFF"/>
                </a:solidFill>
              </a:defRPr>
            </a:lvl2pPr>
            <a:lvl3pPr marL="0" indent="0">
              <a:lnSpc>
                <a:spcPct val="82000"/>
              </a:lnSpc>
              <a:spcBef>
                <a:spcPts val="0"/>
              </a:spcBef>
              <a:spcAft>
                <a:spcPts val="900"/>
              </a:spcAft>
              <a:buFontTx/>
              <a:buNone/>
              <a:tabLst>
                <a:tab pos="2160000" algn="l"/>
                <a:tab pos="4032000" algn="l"/>
              </a:tabLst>
              <a:defRPr sz="17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700" cap="all" baseline="0"/>
            </a:lvl4pPr>
            <a:lvl5pPr marL="0" indent="0">
              <a:lnSpc>
                <a:spcPct val="82000"/>
              </a:lnSpc>
              <a:spcBef>
                <a:spcPts val="0"/>
              </a:spcBef>
              <a:spcAft>
                <a:spcPts val="0"/>
              </a:spcAft>
              <a:buFontTx/>
              <a:buNone/>
              <a:tabLst>
                <a:tab pos="2160000" algn="l"/>
                <a:tab pos="4032000" algn="l"/>
              </a:tabLst>
              <a:defRPr sz="1700" cap="all" baseline="0"/>
            </a:lvl5pPr>
          </a:lstStyle>
          <a:p>
            <a:pPr lvl="0"/>
            <a:r>
              <a:rPr lang="en-US"/>
              <a:t>Heading (Bold):</a:t>
            </a:r>
          </a:p>
          <a:p>
            <a:pPr lvl="1"/>
            <a:r>
              <a:rPr lang="en-US"/>
              <a:t>Heading (Bold)</a:t>
            </a:r>
          </a:p>
          <a:p>
            <a:pPr lvl="2"/>
            <a:r>
              <a:rPr lang="en-US"/>
              <a:t>Text</a:t>
            </a:r>
          </a:p>
          <a:p>
            <a:pPr lvl="3"/>
            <a:r>
              <a:rPr lang="en-US"/>
              <a:t>Text (Black)</a:t>
            </a:r>
          </a:p>
          <a:p>
            <a:pPr lvl="4"/>
            <a:r>
              <a:rPr lang="en-US"/>
              <a:t>Fifth level</a:t>
            </a:r>
          </a:p>
        </p:txBody>
      </p:sp>
      <p:grpSp>
        <p:nvGrpSpPr>
          <p:cNvPr id="17" name="Group 16"/>
          <p:cNvGrpSpPr/>
          <p:nvPr/>
        </p:nvGrpSpPr>
        <p:grpSpPr>
          <a:xfrm>
            <a:off x="0" y="6250781"/>
            <a:ext cx="12192000" cy="621506"/>
            <a:chOff x="0" y="6250781"/>
            <a:chExt cx="12192000" cy="621506"/>
          </a:xfrm>
        </p:grpSpPr>
        <p:sp>
          <p:nvSpPr>
            <p:cNvPr id="18" name="Rectangle 17"/>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a:grpSpLocks noChangeAspect="1"/>
            </p:cNvGrpSpPr>
            <p:nvPr/>
          </p:nvGrpSpPr>
          <p:grpSpPr bwMode="white">
            <a:xfrm>
              <a:off x="992478" y="6360284"/>
              <a:ext cx="3443997" cy="133196"/>
              <a:chOff x="-1585913" y="3127375"/>
              <a:chExt cx="15357476" cy="603250"/>
            </a:xfrm>
          </p:grpSpPr>
          <p:sp>
            <p:nvSpPr>
              <p:cNvPr id="21"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 name="Title 1"/>
          <p:cNvSpPr>
            <a:spLocks noGrp="1"/>
          </p:cNvSpPr>
          <p:nvPr>
            <p:ph type="ctrTitle" hasCustomPrompt="1"/>
          </p:nvPr>
        </p:nvSpPr>
        <p:spPr>
          <a:xfrm>
            <a:off x="6219644" y="1216325"/>
            <a:ext cx="5676182" cy="2053978"/>
          </a:xfrm>
        </p:spPr>
        <p:txBody>
          <a:bodyPr anchor="b">
            <a:normAutofit/>
          </a:bodyPr>
          <a:lstStyle>
            <a:lvl1pPr algn="l">
              <a:lnSpc>
                <a:spcPct val="74000"/>
              </a:lnSpc>
              <a:defRPr sz="4350" kern="0" spc="-50" baseline="0">
                <a:solidFill>
                  <a:srgbClr val="000100"/>
                </a:solidFill>
                <a:latin typeface="Bodoni MT" panose="02070603080606020203" pitchFamily="18" charset="0"/>
              </a:defRPr>
            </a:lvl1pPr>
          </a:lstStyle>
          <a:p>
            <a:r>
              <a:rPr lang="en-US"/>
              <a:t>Main Heading</a:t>
            </a:r>
            <a:endParaRPr lang="en-AU"/>
          </a:p>
        </p:txBody>
      </p:sp>
      <p:sp>
        <p:nvSpPr>
          <p:cNvPr id="3" name="Subtitle 2"/>
          <p:cNvSpPr>
            <a:spLocks noGrp="1"/>
          </p:cNvSpPr>
          <p:nvPr>
            <p:ph type="subTitle" idx="1" hasCustomPrompt="1"/>
          </p:nvPr>
        </p:nvSpPr>
        <p:spPr>
          <a:xfrm>
            <a:off x="6219645" y="3516771"/>
            <a:ext cx="5676182" cy="832296"/>
          </a:xfrm>
        </p:spPr>
        <p:txBody>
          <a:bodyPr lIns="43200" anchor="b" anchorCtr="0">
            <a:normAutofit/>
          </a:bodyPr>
          <a:lstStyle>
            <a:lvl1pPr marL="0" indent="0" algn="l">
              <a:lnSpc>
                <a:spcPct val="74000"/>
              </a:lnSpc>
              <a:spcBef>
                <a:spcPts val="0"/>
              </a:spcBef>
              <a:spcAft>
                <a:spcPts val="0"/>
              </a:spcAft>
              <a:buNone/>
              <a:defRPr sz="2250" cap="all" spc="90" baseline="0">
                <a:solidFill>
                  <a:srgbClr val="FFFE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Sub Heading</a:t>
            </a:r>
          </a:p>
        </p:txBody>
      </p:sp>
      <p:cxnSp>
        <p:nvCxnSpPr>
          <p:cNvPr id="14" name="Straight Connector 13"/>
          <p:cNvCxnSpPr/>
          <p:nvPr/>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16"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Text Placeholder 6"/>
          <p:cNvSpPr>
            <a:spLocks noGrp="1"/>
          </p:cNvSpPr>
          <p:nvPr>
            <p:ph type="body" sz="quarter" idx="13" hasCustomPrompt="1"/>
          </p:nvPr>
        </p:nvSpPr>
        <p:spPr>
          <a:xfrm>
            <a:off x="6219643" y="4554748"/>
            <a:ext cx="2083109"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sp>
        <p:nvSpPr>
          <p:cNvPr id="20" name="Text Placeholder 6"/>
          <p:cNvSpPr>
            <a:spLocks noGrp="1"/>
          </p:cNvSpPr>
          <p:nvPr>
            <p:ph type="body" sz="quarter" idx="15" hasCustomPrompt="1"/>
          </p:nvPr>
        </p:nvSpPr>
        <p:spPr>
          <a:xfrm>
            <a:off x="8380800" y="4554747"/>
            <a:ext cx="3515026" cy="1637199"/>
          </a:xfrm>
        </p:spPr>
        <p:txBody>
          <a:bodyPr lIns="43200" anchor="b" anchorCtr="0">
            <a:normAutofit/>
          </a:bodyPr>
          <a:lstStyle>
            <a:lvl1pPr marL="0" indent="0">
              <a:lnSpc>
                <a:spcPct val="82000"/>
              </a:lnSpc>
              <a:spcBef>
                <a:spcPts val="0"/>
              </a:spcBef>
              <a:spcAft>
                <a:spcPts val="0"/>
              </a:spcAft>
              <a:buFontTx/>
              <a:buNone/>
              <a:tabLst>
                <a:tab pos="2160000" algn="l"/>
                <a:tab pos="4032000" algn="l"/>
              </a:tabLst>
              <a:defRPr sz="1500" b="1" cap="all" baseline="0"/>
            </a:lvl1pPr>
            <a:lvl2pPr marL="0" indent="0">
              <a:lnSpc>
                <a:spcPct val="82000"/>
              </a:lnSpc>
              <a:spcBef>
                <a:spcPts val="0"/>
              </a:spcBef>
              <a:spcAft>
                <a:spcPts val="0"/>
              </a:spcAft>
              <a:buFontTx/>
              <a:buNone/>
              <a:tabLst>
                <a:tab pos="2160000" algn="l"/>
                <a:tab pos="4032000" algn="l"/>
              </a:tabLst>
              <a:defRPr sz="1500" b="1" cap="all" baseline="0">
                <a:solidFill>
                  <a:srgbClr val="FFFEFF"/>
                </a:solidFill>
              </a:defRPr>
            </a:lvl2pPr>
            <a:lvl3pPr marL="0" indent="0">
              <a:lnSpc>
                <a:spcPct val="82000"/>
              </a:lnSpc>
              <a:spcBef>
                <a:spcPts val="0"/>
              </a:spcBef>
              <a:spcAft>
                <a:spcPts val="0"/>
              </a:spcAft>
              <a:buFontTx/>
              <a:buNone/>
              <a:tabLst>
                <a:tab pos="2160000" algn="l"/>
                <a:tab pos="4032000" algn="l"/>
              </a:tabLst>
              <a:defRPr sz="1500" b="0" u="none" cap="all" baseline="0">
                <a:solidFill>
                  <a:srgbClr val="FFFEFF"/>
                </a:solidFill>
              </a:defRPr>
            </a:lvl3pPr>
            <a:lvl4pPr marL="0" indent="0">
              <a:lnSpc>
                <a:spcPct val="82000"/>
              </a:lnSpc>
              <a:spcBef>
                <a:spcPts val="0"/>
              </a:spcBef>
              <a:spcAft>
                <a:spcPts val="0"/>
              </a:spcAft>
              <a:buFontTx/>
              <a:buNone/>
              <a:tabLst>
                <a:tab pos="2160000" algn="l"/>
                <a:tab pos="4032000" algn="l"/>
              </a:tabLst>
              <a:defRPr sz="1500" cap="all" baseline="0"/>
            </a:lvl4pPr>
            <a:lvl5pPr marL="0" indent="0">
              <a:lnSpc>
                <a:spcPct val="82000"/>
              </a:lnSpc>
              <a:spcBef>
                <a:spcPts val="0"/>
              </a:spcBef>
              <a:spcAft>
                <a:spcPts val="0"/>
              </a:spcAft>
              <a:buFontTx/>
              <a:buNone/>
              <a:tabLst>
                <a:tab pos="2160000" algn="l"/>
                <a:tab pos="4032000" algn="l"/>
              </a:tabLst>
              <a:defRPr sz="1500" cap="all" baseline="0"/>
            </a:lvl5pPr>
          </a:lstStyle>
          <a:p>
            <a:pPr lvl="0"/>
            <a:r>
              <a:rPr lang="en-US"/>
              <a:t>Heading (Bold):</a:t>
            </a:r>
          </a:p>
          <a:p>
            <a:pPr lvl="1"/>
            <a:r>
              <a:rPr lang="en-US"/>
              <a:t>Text (Bold)</a:t>
            </a:r>
          </a:p>
          <a:p>
            <a:pPr lvl="2"/>
            <a:r>
              <a:rPr lang="en-US"/>
              <a:t>Text</a:t>
            </a:r>
          </a:p>
          <a:p>
            <a:pPr lvl="3"/>
            <a:r>
              <a:rPr lang="en-US"/>
              <a:t>Text (Black)</a:t>
            </a:r>
          </a:p>
          <a:p>
            <a:pPr lvl="4"/>
            <a:r>
              <a:rPr lang="en-US"/>
              <a:t>Fifth level</a:t>
            </a:r>
          </a:p>
        </p:txBody>
      </p:sp>
      <p:grpSp>
        <p:nvGrpSpPr>
          <p:cNvPr id="23" name="Group 22"/>
          <p:cNvGrpSpPr/>
          <p:nvPr userDrawn="1"/>
        </p:nvGrpSpPr>
        <p:grpSpPr>
          <a:xfrm>
            <a:off x="0" y="6250781"/>
            <a:ext cx="12192000" cy="621506"/>
            <a:chOff x="0" y="6250781"/>
            <a:chExt cx="12192000" cy="621506"/>
          </a:xfrm>
        </p:grpSpPr>
        <p:sp>
          <p:nvSpPr>
            <p:cNvPr id="24" name="Rectangle 23"/>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p:cNvGrpSpPr>
              <a:grpSpLocks noChangeAspect="1"/>
            </p:cNvGrpSpPr>
            <p:nvPr userDrawn="1"/>
          </p:nvGrpSpPr>
          <p:grpSpPr bwMode="white">
            <a:xfrm>
              <a:off x="992478" y="6360284"/>
              <a:ext cx="3443997" cy="133196"/>
              <a:chOff x="-1585913" y="3127375"/>
              <a:chExt cx="15357476" cy="603250"/>
            </a:xfrm>
          </p:grpSpPr>
          <p:sp>
            <p:nvSpPr>
              <p:cNvPr id="27"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9" name="cp_sails_contacts"/>
          <p:cNvSpPr>
            <a:spLocks noChangeAspect="1" noEditPoints="1"/>
          </p:cNvSpPr>
          <p:nvPr userDrawn="1"/>
        </p:nvSpPr>
        <p:spPr bwMode="white">
          <a:xfrm>
            <a:off x="10044000" y="5817600"/>
            <a:ext cx="1566862" cy="763288"/>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30" name="Straight Connector 29"/>
          <p:cNvCxnSpPr/>
          <p:nvPr userDrawn="1"/>
        </p:nvCxnSpPr>
        <p:spPr>
          <a:xfrm>
            <a:off x="6266052" y="843905"/>
            <a:ext cx="5925948" cy="0"/>
          </a:xfrm>
          <a:prstGeom prst="line">
            <a:avLst/>
          </a:prstGeom>
          <a:ln w="9525">
            <a:solidFill>
              <a:srgbClr val="FFFEFF"/>
            </a:solidFill>
          </a:ln>
        </p:spPr>
        <p:style>
          <a:lnRef idx="1">
            <a:schemeClr val="accent1"/>
          </a:lnRef>
          <a:fillRef idx="0">
            <a:schemeClr val="accent1"/>
          </a:fillRef>
          <a:effectRef idx="0">
            <a:schemeClr val="accent1"/>
          </a:effectRef>
          <a:fontRef idx="minor">
            <a:schemeClr val="tx1"/>
          </a:fontRef>
        </p:style>
      </p:cxnSp>
      <p:sp>
        <p:nvSpPr>
          <p:cNvPr id="31"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86885159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ntents (Colour Background)">
    <p:bg bwMode="ltGray">
      <p:bgPr>
        <a:solidFill>
          <a:srgbClr val="BF77CE"/>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5155" y="521921"/>
            <a:ext cx="5410378" cy="271708"/>
          </a:xfrm>
        </p:spPr>
        <p:txBody>
          <a:bodyPr anchor="t" anchorCtr="0">
            <a:normAutofit/>
          </a:bodyPr>
          <a:lstStyle>
            <a:lvl1pPr>
              <a:defRPr sz="2150" b="0" spc="2180" baseline="0">
                <a:solidFill>
                  <a:srgbClr val="FFFEFF"/>
                </a:solidFill>
              </a:defRPr>
            </a:lvl1pPr>
          </a:lstStyle>
          <a:p>
            <a:r>
              <a:rPr lang="en-US"/>
              <a:t>Contents</a:t>
            </a:r>
            <a:endParaRPr lang="en-AU"/>
          </a:p>
        </p:txBody>
      </p:sp>
      <p:grpSp>
        <p:nvGrpSpPr>
          <p:cNvPr id="5" name="Group 4"/>
          <p:cNvGrpSpPr/>
          <p:nvPr/>
        </p:nvGrpSpPr>
        <p:grpSpPr>
          <a:xfrm>
            <a:off x="0" y="6250781"/>
            <a:ext cx="12192000" cy="621506"/>
            <a:chOff x="0" y="6250781"/>
            <a:chExt cx="12192000" cy="621506"/>
          </a:xfrm>
        </p:grpSpPr>
        <p:sp>
          <p:nvSpPr>
            <p:cNvPr id="6" name="Rectangle 5"/>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a:grpSpLocks noChangeAspect="1"/>
            </p:cNvGrpSpPr>
            <p:nvPr/>
          </p:nvGrpSpPr>
          <p:grpSpPr bwMode="white">
            <a:xfrm>
              <a:off x="992478" y="6360284"/>
              <a:ext cx="3443997" cy="133196"/>
              <a:chOff x="-1585913" y="3127375"/>
              <a:chExt cx="15357476" cy="603250"/>
            </a:xfrm>
          </p:grpSpPr>
          <p:sp>
            <p:nvSpPr>
              <p:cNvPr id="8"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0"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cp_sails_contacts"/>
          <p:cNvSpPr>
            <a:spLocks noChangeAspect="1" noEditPoints="1"/>
          </p:cNvSpPr>
          <p:nvPr/>
        </p:nvSpPr>
        <p:spPr bwMode="ltGray">
          <a:xfrm>
            <a:off x="10044944" y="5815738"/>
            <a:ext cx="1585078" cy="772163"/>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6"/>
          <p:cNvSpPr>
            <a:spLocks noGrp="1"/>
          </p:cNvSpPr>
          <p:nvPr>
            <p:ph type="body" sz="quarter" idx="13" hasCustomPrompt="1"/>
          </p:nvPr>
        </p:nvSpPr>
        <p:spPr bwMode="black">
          <a:xfrm>
            <a:off x="6226787" y="1566072"/>
            <a:ext cx="5676182" cy="4198804"/>
          </a:xfrm>
        </p:spPr>
        <p:txBody>
          <a:bodyPr lIns="43200" bIns="144000" anchor="t" anchorCtr="0">
            <a:normAutofit/>
          </a:bodyPr>
          <a:lstStyle>
            <a:lvl1pPr marL="0" indent="0">
              <a:lnSpc>
                <a:spcPct val="72000"/>
              </a:lnSpc>
              <a:spcBef>
                <a:spcPts val="0"/>
              </a:spcBef>
              <a:spcAft>
                <a:spcPts val="1900"/>
              </a:spcAft>
              <a:buFontTx/>
              <a:buNone/>
              <a:tabLst>
                <a:tab pos="5270500" algn="r"/>
              </a:tabLst>
              <a:defRPr sz="1900" b="0" u="sng" cap="all" baseline="0">
                <a:solidFill>
                  <a:srgbClr val="FFFEFF"/>
                </a:solidFill>
              </a:defRPr>
            </a:lvl1pPr>
            <a:lvl2pPr marL="0" indent="0">
              <a:lnSpc>
                <a:spcPct val="72000"/>
              </a:lnSpc>
              <a:spcBef>
                <a:spcPts val="0"/>
              </a:spcBef>
              <a:spcAft>
                <a:spcPts val="1900"/>
              </a:spcAft>
              <a:buFontTx/>
              <a:buNone/>
              <a:tabLst>
                <a:tab pos="5270400" algn="r"/>
              </a:tabLst>
              <a:defRPr sz="1900" b="0" u="sng" cap="all" baseline="0">
                <a:solidFill>
                  <a:srgbClr val="FFFEFF"/>
                </a:solidFill>
              </a:defRPr>
            </a:lvl2pPr>
            <a:lvl3pPr marL="0" indent="0">
              <a:lnSpc>
                <a:spcPct val="72000"/>
              </a:lnSpc>
              <a:spcBef>
                <a:spcPts val="0"/>
              </a:spcBef>
              <a:spcAft>
                <a:spcPts val="1900"/>
              </a:spcAft>
              <a:buFontTx/>
              <a:buNone/>
              <a:tabLst>
                <a:tab pos="5270400" algn="r"/>
              </a:tabLst>
              <a:defRPr sz="1900" b="0" u="sng" cap="all" baseline="0">
                <a:solidFill>
                  <a:srgbClr val="FFFEFF"/>
                </a:solidFill>
              </a:defRPr>
            </a:lvl3pPr>
            <a:lvl4pPr marL="0" indent="0">
              <a:lnSpc>
                <a:spcPct val="72000"/>
              </a:lnSpc>
              <a:spcBef>
                <a:spcPts val="0"/>
              </a:spcBef>
              <a:spcAft>
                <a:spcPts val="1900"/>
              </a:spcAft>
              <a:buFontTx/>
              <a:buNone/>
              <a:tabLst>
                <a:tab pos="5270400" algn="r"/>
              </a:tabLst>
              <a:defRPr sz="1900" b="0" u="sng" cap="all" baseline="0">
                <a:solidFill>
                  <a:srgbClr val="FFFEFF"/>
                </a:solidFill>
              </a:defRPr>
            </a:lvl4pPr>
            <a:lvl5pPr marL="0" indent="0">
              <a:lnSpc>
                <a:spcPct val="72000"/>
              </a:lnSpc>
              <a:spcBef>
                <a:spcPts val="0"/>
              </a:spcBef>
              <a:spcAft>
                <a:spcPts val="1900"/>
              </a:spcAft>
              <a:buFontTx/>
              <a:buNone/>
              <a:tabLst>
                <a:tab pos="5270400" algn="r"/>
              </a:tabLst>
              <a:defRPr sz="1900" b="0" u="sng" cap="all" baseline="0">
                <a:solidFill>
                  <a:srgbClr val="FFFEFF"/>
                </a:solidFill>
              </a:defRPr>
            </a:lvl5pPr>
          </a:lstStyle>
          <a:p>
            <a:pPr lvl="0"/>
            <a:r>
              <a:rPr lang="en-US"/>
              <a:t>Item	0</a:t>
            </a:r>
          </a:p>
          <a:p>
            <a:pPr lvl="1"/>
            <a:r>
              <a:rPr lang="en-US"/>
              <a:t>Item</a:t>
            </a:r>
          </a:p>
          <a:p>
            <a:pPr lvl="2"/>
            <a:r>
              <a:rPr lang="en-US"/>
              <a:t>Item</a:t>
            </a:r>
          </a:p>
          <a:p>
            <a:pPr lvl="3"/>
            <a:r>
              <a:rPr lang="en-US"/>
              <a:t>Item</a:t>
            </a:r>
          </a:p>
          <a:p>
            <a:pPr lvl="4"/>
            <a:r>
              <a:rPr lang="en-US"/>
              <a:t>Item</a:t>
            </a:r>
          </a:p>
        </p:txBody>
      </p:sp>
      <p:cxnSp>
        <p:nvCxnSpPr>
          <p:cNvPr id="14" name="Straight Connector 13"/>
          <p:cNvCxnSpPr/>
          <p:nvPr/>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userDrawn="1"/>
        </p:nvGrpSpPr>
        <p:grpSpPr>
          <a:xfrm>
            <a:off x="0" y="6250781"/>
            <a:ext cx="12192000" cy="621506"/>
            <a:chOff x="0" y="6250781"/>
            <a:chExt cx="12192000" cy="621506"/>
          </a:xfrm>
        </p:grpSpPr>
        <p:sp>
          <p:nvSpPr>
            <p:cNvPr id="15" name="Rectangle 14"/>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a:grpSpLocks noChangeAspect="1"/>
            </p:cNvGrpSpPr>
            <p:nvPr userDrawn="1"/>
          </p:nvGrpSpPr>
          <p:grpSpPr bwMode="white">
            <a:xfrm>
              <a:off x="992478" y="6360284"/>
              <a:ext cx="3443997" cy="133196"/>
              <a:chOff x="-1585913" y="3127375"/>
              <a:chExt cx="15357476" cy="603250"/>
            </a:xfrm>
          </p:grpSpPr>
          <p:sp>
            <p:nvSpPr>
              <p:cNvPr id="17"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9"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cp_sails_contacts"/>
          <p:cNvSpPr>
            <a:spLocks noChangeAspect="1" noEditPoints="1"/>
          </p:cNvSpPr>
          <p:nvPr userDrawn="1"/>
        </p:nvSpPr>
        <p:spPr bwMode="white">
          <a:xfrm>
            <a:off x="10044944" y="5815738"/>
            <a:ext cx="1585078" cy="772163"/>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21" name="Straight Connector 20"/>
          <p:cNvCxnSpPr/>
          <p:nvPr userDrawn="1"/>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7839525"/>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Contents (Picture Background)">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5155" y="521921"/>
            <a:ext cx="5410378" cy="271708"/>
          </a:xfrm>
        </p:spPr>
        <p:txBody>
          <a:bodyPr anchor="t" anchorCtr="0">
            <a:normAutofit/>
          </a:bodyPr>
          <a:lstStyle>
            <a:lvl1pPr>
              <a:defRPr sz="2150" b="0" spc="2180" baseline="0">
                <a:solidFill>
                  <a:srgbClr val="FFFEFF"/>
                </a:solidFill>
              </a:defRPr>
            </a:lvl1pPr>
          </a:lstStyle>
          <a:p>
            <a:r>
              <a:rPr lang="en-US"/>
              <a:t>Contents</a:t>
            </a:r>
            <a:endParaRPr lang="en-AU"/>
          </a:p>
        </p:txBody>
      </p:sp>
      <p:grpSp>
        <p:nvGrpSpPr>
          <p:cNvPr id="5" name="Group 4"/>
          <p:cNvGrpSpPr/>
          <p:nvPr/>
        </p:nvGrpSpPr>
        <p:grpSpPr>
          <a:xfrm>
            <a:off x="0" y="6250781"/>
            <a:ext cx="12192000" cy="621506"/>
            <a:chOff x="0" y="6250781"/>
            <a:chExt cx="12192000" cy="621506"/>
          </a:xfrm>
        </p:grpSpPr>
        <p:sp>
          <p:nvSpPr>
            <p:cNvPr id="6" name="Rectangle 5"/>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a:grpSpLocks noChangeAspect="1"/>
            </p:cNvGrpSpPr>
            <p:nvPr/>
          </p:nvGrpSpPr>
          <p:grpSpPr bwMode="white">
            <a:xfrm>
              <a:off x="992478" y="6360284"/>
              <a:ext cx="3443997" cy="133196"/>
              <a:chOff x="-1585913" y="3127375"/>
              <a:chExt cx="15357476" cy="603250"/>
            </a:xfrm>
          </p:grpSpPr>
          <p:sp>
            <p:nvSpPr>
              <p:cNvPr id="8"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0"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cp_sails_contacts"/>
          <p:cNvSpPr>
            <a:spLocks noChangeAspect="1" noEditPoints="1"/>
          </p:cNvSpPr>
          <p:nvPr/>
        </p:nvSpPr>
        <p:spPr bwMode="ltGray">
          <a:xfrm>
            <a:off x="10044944" y="5815738"/>
            <a:ext cx="1585078" cy="772163"/>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6"/>
          <p:cNvSpPr>
            <a:spLocks noGrp="1"/>
          </p:cNvSpPr>
          <p:nvPr>
            <p:ph type="body" sz="quarter" idx="13" hasCustomPrompt="1"/>
          </p:nvPr>
        </p:nvSpPr>
        <p:spPr bwMode="black">
          <a:xfrm>
            <a:off x="6226787" y="1566072"/>
            <a:ext cx="5676182" cy="4198804"/>
          </a:xfrm>
        </p:spPr>
        <p:txBody>
          <a:bodyPr lIns="43200" bIns="144000" anchor="t" anchorCtr="0">
            <a:normAutofit/>
          </a:bodyPr>
          <a:lstStyle>
            <a:lvl1pPr marL="0" indent="0">
              <a:lnSpc>
                <a:spcPct val="72000"/>
              </a:lnSpc>
              <a:spcBef>
                <a:spcPts val="0"/>
              </a:spcBef>
              <a:spcAft>
                <a:spcPts val="1900"/>
              </a:spcAft>
              <a:buFontTx/>
              <a:buNone/>
              <a:tabLst>
                <a:tab pos="5270500" algn="r"/>
              </a:tabLst>
              <a:defRPr sz="1900" b="0" u="sng" cap="all" baseline="0">
                <a:solidFill>
                  <a:srgbClr val="FFFEFF"/>
                </a:solidFill>
              </a:defRPr>
            </a:lvl1pPr>
            <a:lvl2pPr marL="0" indent="0">
              <a:lnSpc>
                <a:spcPct val="72000"/>
              </a:lnSpc>
              <a:spcBef>
                <a:spcPts val="0"/>
              </a:spcBef>
              <a:spcAft>
                <a:spcPts val="1900"/>
              </a:spcAft>
              <a:buFontTx/>
              <a:buNone/>
              <a:tabLst>
                <a:tab pos="5270400" algn="r"/>
              </a:tabLst>
              <a:defRPr sz="1900" b="0" u="sng" cap="all" baseline="0">
                <a:solidFill>
                  <a:srgbClr val="FFFEFF"/>
                </a:solidFill>
              </a:defRPr>
            </a:lvl2pPr>
            <a:lvl3pPr marL="0" indent="0">
              <a:lnSpc>
                <a:spcPct val="72000"/>
              </a:lnSpc>
              <a:spcBef>
                <a:spcPts val="0"/>
              </a:spcBef>
              <a:spcAft>
                <a:spcPts val="1900"/>
              </a:spcAft>
              <a:buFontTx/>
              <a:buNone/>
              <a:tabLst>
                <a:tab pos="5270400" algn="r"/>
              </a:tabLst>
              <a:defRPr sz="1900" b="0" u="sng" cap="all" baseline="0">
                <a:solidFill>
                  <a:srgbClr val="FFFEFF"/>
                </a:solidFill>
              </a:defRPr>
            </a:lvl3pPr>
            <a:lvl4pPr marL="0" indent="0">
              <a:lnSpc>
                <a:spcPct val="72000"/>
              </a:lnSpc>
              <a:spcBef>
                <a:spcPts val="0"/>
              </a:spcBef>
              <a:spcAft>
                <a:spcPts val="1900"/>
              </a:spcAft>
              <a:buFontTx/>
              <a:buNone/>
              <a:tabLst>
                <a:tab pos="5270400" algn="r"/>
              </a:tabLst>
              <a:defRPr sz="1900" b="0" u="sng" cap="all" baseline="0">
                <a:solidFill>
                  <a:srgbClr val="FFFEFF"/>
                </a:solidFill>
              </a:defRPr>
            </a:lvl4pPr>
            <a:lvl5pPr marL="0" indent="0">
              <a:lnSpc>
                <a:spcPct val="72000"/>
              </a:lnSpc>
              <a:spcBef>
                <a:spcPts val="0"/>
              </a:spcBef>
              <a:spcAft>
                <a:spcPts val="1900"/>
              </a:spcAft>
              <a:buFontTx/>
              <a:buNone/>
              <a:tabLst>
                <a:tab pos="5270400" algn="r"/>
              </a:tabLst>
              <a:defRPr sz="1900" b="0" u="sng" cap="all" baseline="0">
                <a:solidFill>
                  <a:srgbClr val="FFFEFF"/>
                </a:solidFill>
              </a:defRPr>
            </a:lvl5pPr>
          </a:lstStyle>
          <a:p>
            <a:pPr lvl="0"/>
            <a:r>
              <a:rPr lang="en-US"/>
              <a:t>Item	0</a:t>
            </a:r>
          </a:p>
          <a:p>
            <a:pPr lvl="1"/>
            <a:r>
              <a:rPr lang="en-US"/>
              <a:t>Item</a:t>
            </a:r>
          </a:p>
          <a:p>
            <a:pPr lvl="2"/>
            <a:r>
              <a:rPr lang="en-US"/>
              <a:t>Item</a:t>
            </a:r>
          </a:p>
          <a:p>
            <a:pPr lvl="3"/>
            <a:r>
              <a:rPr lang="en-US"/>
              <a:t>Item</a:t>
            </a:r>
          </a:p>
          <a:p>
            <a:pPr lvl="4"/>
            <a:r>
              <a:rPr lang="en-US"/>
              <a:t>Item</a:t>
            </a:r>
          </a:p>
        </p:txBody>
      </p:sp>
      <p:cxnSp>
        <p:nvCxnSpPr>
          <p:cNvPr id="14" name="Straight Connector 13"/>
          <p:cNvCxnSpPr/>
          <p:nvPr/>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grpSp>
        <p:nvGrpSpPr>
          <p:cNvPr id="13" name="Group 12"/>
          <p:cNvGrpSpPr/>
          <p:nvPr userDrawn="1"/>
        </p:nvGrpSpPr>
        <p:grpSpPr>
          <a:xfrm>
            <a:off x="0" y="6250781"/>
            <a:ext cx="12192000" cy="621506"/>
            <a:chOff x="0" y="6250781"/>
            <a:chExt cx="12192000" cy="621506"/>
          </a:xfrm>
        </p:grpSpPr>
        <p:sp>
          <p:nvSpPr>
            <p:cNvPr id="15" name="Rectangle 14"/>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a:grpSpLocks noChangeAspect="1"/>
            </p:cNvGrpSpPr>
            <p:nvPr userDrawn="1"/>
          </p:nvGrpSpPr>
          <p:grpSpPr bwMode="white">
            <a:xfrm>
              <a:off x="992478" y="6360284"/>
              <a:ext cx="3443997" cy="133196"/>
              <a:chOff x="-1585913" y="3127375"/>
              <a:chExt cx="15357476" cy="603250"/>
            </a:xfrm>
          </p:grpSpPr>
          <p:sp>
            <p:nvSpPr>
              <p:cNvPr id="17"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9"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cp_sails_contacts"/>
          <p:cNvSpPr>
            <a:spLocks noChangeAspect="1" noEditPoints="1"/>
          </p:cNvSpPr>
          <p:nvPr userDrawn="1"/>
        </p:nvSpPr>
        <p:spPr bwMode="white">
          <a:xfrm>
            <a:off x="10044944" y="5815738"/>
            <a:ext cx="1585078" cy="772163"/>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21" name="Straight Connector 20"/>
          <p:cNvCxnSpPr/>
          <p:nvPr userDrawn="1"/>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465915"/>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Divider (Colour Background)">
    <p:bg bwMode="ltGray">
      <p:bgPr>
        <a:solidFill>
          <a:srgbClr val="BF77CE"/>
        </a:solidFill>
        <a:effectLst/>
      </p:bgPr>
    </p:bg>
    <p:spTree>
      <p:nvGrpSpPr>
        <p:cNvPr id="1" name=""/>
        <p:cNvGrpSpPr/>
        <p:nvPr/>
      </p:nvGrpSpPr>
      <p:grpSpPr>
        <a:xfrm>
          <a:off x="0" y="0"/>
          <a:ext cx="0" cy="0"/>
          <a:chOff x="0" y="0"/>
          <a:chExt cx="0" cy="0"/>
        </a:xfrm>
      </p:grpSpPr>
      <p:sp>
        <p:nvSpPr>
          <p:cNvPr id="11" name="cp_sails_contacts"/>
          <p:cNvSpPr>
            <a:spLocks noChangeAspect="1" noEditPoints="1"/>
          </p:cNvSpPr>
          <p:nvPr/>
        </p:nvSpPr>
        <p:spPr bwMode="ltGray">
          <a:xfrm>
            <a:off x="10856114" y="271694"/>
            <a:ext cx="777049" cy="378536"/>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5" name="Group 4"/>
          <p:cNvGrpSpPr/>
          <p:nvPr/>
        </p:nvGrpSpPr>
        <p:grpSpPr>
          <a:xfrm>
            <a:off x="0" y="6250781"/>
            <a:ext cx="12192000" cy="621506"/>
            <a:chOff x="0" y="6250781"/>
            <a:chExt cx="12192000" cy="621506"/>
          </a:xfrm>
        </p:grpSpPr>
        <p:sp>
          <p:nvSpPr>
            <p:cNvPr id="6" name="Rectangle 5"/>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a:grpSpLocks noChangeAspect="1"/>
            </p:cNvGrpSpPr>
            <p:nvPr/>
          </p:nvGrpSpPr>
          <p:grpSpPr bwMode="white">
            <a:xfrm>
              <a:off x="992478" y="6360284"/>
              <a:ext cx="3443997" cy="133196"/>
              <a:chOff x="-1585913" y="3127375"/>
              <a:chExt cx="15357476" cy="603250"/>
            </a:xfrm>
          </p:grpSpPr>
          <p:sp>
            <p:nvSpPr>
              <p:cNvPr id="8"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0"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6"/>
          <p:cNvSpPr>
            <a:spLocks noGrp="1"/>
          </p:cNvSpPr>
          <p:nvPr>
            <p:ph type="body" sz="quarter" idx="13" hasCustomPrompt="1"/>
          </p:nvPr>
        </p:nvSpPr>
        <p:spPr bwMode="black">
          <a:xfrm>
            <a:off x="6226787" y="1366772"/>
            <a:ext cx="5380151" cy="1498448"/>
          </a:xfrm>
        </p:spPr>
        <p:txBody>
          <a:bodyPr lIns="43200" bIns="144000" anchor="t" anchorCtr="0">
            <a:normAutofit/>
          </a:bodyPr>
          <a:lstStyle>
            <a:lvl1pPr marL="0" indent="0">
              <a:lnSpc>
                <a:spcPct val="92000"/>
              </a:lnSpc>
              <a:spcBef>
                <a:spcPts val="0"/>
              </a:spcBef>
              <a:spcAft>
                <a:spcPts val="0"/>
              </a:spcAft>
              <a:buFontTx/>
              <a:buNone/>
              <a:tabLst/>
              <a:defRPr sz="2200" b="1" u="none" cap="all" spc="1160" baseline="0">
                <a:solidFill>
                  <a:srgbClr val="FFFEFF"/>
                </a:solidFill>
              </a:defRPr>
            </a:lvl1pPr>
            <a:lvl2pPr marL="0" indent="0">
              <a:lnSpc>
                <a:spcPct val="92000"/>
              </a:lnSpc>
              <a:spcBef>
                <a:spcPts val="0"/>
              </a:spcBef>
              <a:spcAft>
                <a:spcPts val="0"/>
              </a:spcAft>
              <a:buFontTx/>
              <a:buNone/>
              <a:tabLst/>
              <a:defRPr sz="2200" b="1" cap="all" spc="1160" baseline="0">
                <a:solidFill>
                  <a:srgbClr val="FFFEFF"/>
                </a:solidFill>
              </a:defRPr>
            </a:lvl2pPr>
            <a:lvl3pPr marL="0" indent="0">
              <a:lnSpc>
                <a:spcPct val="92000"/>
              </a:lnSpc>
              <a:spcBef>
                <a:spcPts val="0"/>
              </a:spcBef>
              <a:spcAft>
                <a:spcPts val="0"/>
              </a:spcAft>
              <a:buFontTx/>
              <a:buNone/>
              <a:tabLst/>
              <a:defRPr sz="2200" b="1" u="none" cap="all" spc="1160" baseline="0">
                <a:solidFill>
                  <a:srgbClr val="FFFEFF"/>
                </a:solidFill>
              </a:defRPr>
            </a:lvl3pPr>
            <a:lvl4pPr marL="0" indent="0">
              <a:lnSpc>
                <a:spcPct val="92000"/>
              </a:lnSpc>
              <a:spcBef>
                <a:spcPts val="0"/>
              </a:spcBef>
              <a:spcAft>
                <a:spcPts val="0"/>
              </a:spcAft>
              <a:buFontTx/>
              <a:buNone/>
              <a:tabLst/>
              <a:defRPr sz="2200" b="1" cap="all" spc="1160" baseline="0">
                <a:solidFill>
                  <a:srgbClr val="FFFEFF"/>
                </a:solidFill>
              </a:defRPr>
            </a:lvl4pPr>
            <a:lvl5pPr marL="0" indent="0">
              <a:lnSpc>
                <a:spcPct val="92000"/>
              </a:lnSpc>
              <a:spcBef>
                <a:spcPts val="0"/>
              </a:spcBef>
              <a:spcAft>
                <a:spcPts val="0"/>
              </a:spcAft>
              <a:buFontTx/>
              <a:buNone/>
              <a:tabLst>
                <a:tab pos="5270400" algn="r"/>
              </a:tabLst>
              <a:defRPr sz="2200" b="1" cap="all" spc="1160" baseline="0">
                <a:solidFill>
                  <a:srgbClr val="FFFEFF"/>
                </a:solidFill>
              </a:defRPr>
            </a:lvl5pPr>
          </a:lstStyle>
          <a:p>
            <a:pPr lvl="0"/>
            <a:r>
              <a:rPr lang="en-US"/>
              <a:t>Item</a:t>
            </a:r>
          </a:p>
          <a:p>
            <a:pPr lvl="1"/>
            <a:r>
              <a:rPr lang="en-US"/>
              <a:t>Item</a:t>
            </a:r>
          </a:p>
          <a:p>
            <a:pPr lvl="2"/>
            <a:r>
              <a:rPr lang="en-US"/>
              <a:t>Item</a:t>
            </a:r>
          </a:p>
          <a:p>
            <a:pPr lvl="3"/>
            <a:r>
              <a:rPr lang="en-US"/>
              <a:t>Item</a:t>
            </a:r>
          </a:p>
          <a:p>
            <a:pPr lvl="4"/>
            <a:r>
              <a:rPr lang="en-US"/>
              <a:t>Item</a:t>
            </a:r>
          </a:p>
        </p:txBody>
      </p:sp>
      <p:cxnSp>
        <p:nvCxnSpPr>
          <p:cNvPr id="14" name="Straight Connector 13"/>
          <p:cNvCxnSpPr/>
          <p:nvPr/>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
        <p:nvSpPr>
          <p:cNvPr id="13" name="Text Placeholder 6"/>
          <p:cNvSpPr>
            <a:spLocks noGrp="1"/>
          </p:cNvSpPr>
          <p:nvPr>
            <p:ph type="body" sz="quarter" idx="14" hasCustomPrompt="1"/>
          </p:nvPr>
        </p:nvSpPr>
        <p:spPr bwMode="black">
          <a:xfrm>
            <a:off x="6226787" y="2879506"/>
            <a:ext cx="5380151" cy="3371276"/>
          </a:xfrm>
        </p:spPr>
        <p:txBody>
          <a:bodyPr lIns="43200" bIns="144000" anchor="t" anchorCtr="0">
            <a:noAutofit/>
          </a:bodyPr>
          <a:lstStyle>
            <a:lvl1pPr marL="0" indent="0" algn="r">
              <a:lnSpc>
                <a:spcPct val="80000"/>
              </a:lnSpc>
              <a:spcBef>
                <a:spcPts val="0"/>
              </a:spcBef>
              <a:spcAft>
                <a:spcPts val="0"/>
              </a:spcAft>
              <a:buFontTx/>
              <a:buNone/>
              <a:tabLst/>
              <a:defRPr sz="34500" b="1" u="none" cap="all" spc="-2000" baseline="0">
                <a:solidFill>
                  <a:srgbClr val="FFFEFF"/>
                </a:solidFill>
                <a:latin typeface="Bodoni MT" panose="02070603080606020203" pitchFamily="18" charset="0"/>
              </a:defRPr>
            </a:lvl1pPr>
            <a:lvl2pPr marL="0" indent="0" algn="r">
              <a:lnSpc>
                <a:spcPct val="92000"/>
              </a:lnSpc>
              <a:spcBef>
                <a:spcPts val="0"/>
              </a:spcBef>
              <a:spcAft>
                <a:spcPts val="0"/>
              </a:spcAft>
              <a:buFontTx/>
              <a:buNone/>
              <a:tabLst/>
              <a:defRPr sz="2200" b="1" cap="all" spc="1160" baseline="0">
                <a:solidFill>
                  <a:srgbClr val="FF0000"/>
                </a:solidFill>
                <a:latin typeface="Bodoni MT" panose="02070603080606020203" pitchFamily="18" charset="0"/>
              </a:defRPr>
            </a:lvl2pPr>
            <a:lvl3pPr marL="0" indent="0" algn="r">
              <a:lnSpc>
                <a:spcPct val="92000"/>
              </a:lnSpc>
              <a:spcBef>
                <a:spcPts val="0"/>
              </a:spcBef>
              <a:spcAft>
                <a:spcPts val="0"/>
              </a:spcAft>
              <a:buFontTx/>
              <a:buNone/>
              <a:tabLst/>
              <a:defRPr sz="2200" b="1" u="none" cap="all" spc="1160" baseline="0">
                <a:solidFill>
                  <a:srgbClr val="FF0000"/>
                </a:solidFill>
                <a:latin typeface="Bodoni MT" panose="02070603080606020203" pitchFamily="18" charset="0"/>
              </a:defRPr>
            </a:lvl3pPr>
            <a:lvl4pPr marL="0" indent="0" algn="r">
              <a:lnSpc>
                <a:spcPct val="92000"/>
              </a:lnSpc>
              <a:spcBef>
                <a:spcPts val="0"/>
              </a:spcBef>
              <a:spcAft>
                <a:spcPts val="0"/>
              </a:spcAft>
              <a:buFontTx/>
              <a:buNone/>
              <a:tabLst/>
              <a:defRPr sz="2200" b="1" cap="all" spc="1160" baseline="0">
                <a:solidFill>
                  <a:srgbClr val="FF0000"/>
                </a:solidFill>
                <a:latin typeface="Bodoni MT" panose="02070603080606020203" pitchFamily="18" charset="0"/>
              </a:defRPr>
            </a:lvl4pPr>
            <a:lvl5pPr marL="0" indent="0" algn="r">
              <a:lnSpc>
                <a:spcPct val="92000"/>
              </a:lnSpc>
              <a:spcBef>
                <a:spcPts val="0"/>
              </a:spcBef>
              <a:spcAft>
                <a:spcPts val="0"/>
              </a:spcAft>
              <a:buFontTx/>
              <a:buNone/>
              <a:tabLst>
                <a:tab pos="5270400" algn="r"/>
              </a:tabLst>
              <a:defRPr sz="2200" b="1" cap="all" spc="1160" baseline="0">
                <a:solidFill>
                  <a:srgbClr val="FF0000"/>
                </a:solidFill>
                <a:latin typeface="Bodoni MT" panose="02070603080606020203" pitchFamily="18" charset="0"/>
              </a:defRPr>
            </a:lvl5pPr>
          </a:lstStyle>
          <a:p>
            <a:pPr lvl="0"/>
            <a:r>
              <a:rPr lang="en-US"/>
              <a:t>1</a:t>
            </a:r>
          </a:p>
        </p:txBody>
      </p:sp>
      <p:sp>
        <p:nvSpPr>
          <p:cNvPr id="15" name="cp_sails_contacts"/>
          <p:cNvSpPr>
            <a:spLocks noChangeAspect="1" noEditPoints="1"/>
          </p:cNvSpPr>
          <p:nvPr userDrawn="1"/>
        </p:nvSpPr>
        <p:spPr bwMode="white">
          <a:xfrm>
            <a:off x="10856114" y="271694"/>
            <a:ext cx="777049" cy="378536"/>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6" name="Group 15"/>
          <p:cNvGrpSpPr/>
          <p:nvPr userDrawn="1"/>
        </p:nvGrpSpPr>
        <p:grpSpPr>
          <a:xfrm>
            <a:off x="0" y="6250781"/>
            <a:ext cx="12192000" cy="621506"/>
            <a:chOff x="0" y="6250781"/>
            <a:chExt cx="12192000" cy="621506"/>
          </a:xfrm>
        </p:grpSpPr>
        <p:sp>
          <p:nvSpPr>
            <p:cNvPr id="17" name="Rectangle 16"/>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a:grpSpLocks noChangeAspect="1"/>
            </p:cNvGrpSpPr>
            <p:nvPr userDrawn="1"/>
          </p:nvGrpSpPr>
          <p:grpSpPr bwMode="white">
            <a:xfrm>
              <a:off x="992478" y="6360284"/>
              <a:ext cx="3443997" cy="133196"/>
              <a:chOff x="-1585913" y="3127375"/>
              <a:chExt cx="15357476" cy="603250"/>
            </a:xfrm>
          </p:grpSpPr>
          <p:sp>
            <p:nvSpPr>
              <p:cNvPr id="19"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1"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22" name="Straight Connector 21"/>
          <p:cNvCxnSpPr/>
          <p:nvPr userDrawn="1"/>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808125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Section Divider (Picture Background)">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cp_sails_contacts"/>
          <p:cNvSpPr>
            <a:spLocks noChangeAspect="1" noEditPoints="1"/>
          </p:cNvSpPr>
          <p:nvPr/>
        </p:nvSpPr>
        <p:spPr bwMode="ltGray">
          <a:xfrm>
            <a:off x="10856114" y="271694"/>
            <a:ext cx="777049" cy="378536"/>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5" name="Group 4"/>
          <p:cNvGrpSpPr/>
          <p:nvPr/>
        </p:nvGrpSpPr>
        <p:grpSpPr>
          <a:xfrm>
            <a:off x="0" y="6250781"/>
            <a:ext cx="12192000" cy="621506"/>
            <a:chOff x="0" y="6250781"/>
            <a:chExt cx="12192000" cy="621506"/>
          </a:xfrm>
        </p:grpSpPr>
        <p:sp>
          <p:nvSpPr>
            <p:cNvPr id="6" name="Rectangle 5"/>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a:grpSpLocks noChangeAspect="1"/>
            </p:cNvGrpSpPr>
            <p:nvPr/>
          </p:nvGrpSpPr>
          <p:grpSpPr bwMode="white">
            <a:xfrm>
              <a:off x="992478" y="6360284"/>
              <a:ext cx="3443997" cy="133196"/>
              <a:chOff x="-1585913" y="3127375"/>
              <a:chExt cx="15357476" cy="603250"/>
            </a:xfrm>
          </p:grpSpPr>
          <p:sp>
            <p:nvSpPr>
              <p:cNvPr id="8"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10"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6"/>
          <p:cNvSpPr>
            <a:spLocks noGrp="1"/>
          </p:cNvSpPr>
          <p:nvPr>
            <p:ph type="body" sz="quarter" idx="13" hasCustomPrompt="1"/>
          </p:nvPr>
        </p:nvSpPr>
        <p:spPr bwMode="black">
          <a:xfrm>
            <a:off x="6226787" y="1366772"/>
            <a:ext cx="5380151" cy="1498448"/>
          </a:xfrm>
        </p:spPr>
        <p:txBody>
          <a:bodyPr lIns="43200" bIns="144000" anchor="t" anchorCtr="0">
            <a:normAutofit/>
          </a:bodyPr>
          <a:lstStyle>
            <a:lvl1pPr marL="0" indent="0">
              <a:lnSpc>
                <a:spcPct val="92000"/>
              </a:lnSpc>
              <a:spcBef>
                <a:spcPts val="0"/>
              </a:spcBef>
              <a:spcAft>
                <a:spcPts val="0"/>
              </a:spcAft>
              <a:buFontTx/>
              <a:buNone/>
              <a:tabLst/>
              <a:defRPr sz="2200" b="1" u="none" cap="all" spc="1160" baseline="0">
                <a:solidFill>
                  <a:srgbClr val="FFFEFF"/>
                </a:solidFill>
              </a:defRPr>
            </a:lvl1pPr>
            <a:lvl2pPr marL="0" indent="0">
              <a:lnSpc>
                <a:spcPct val="92000"/>
              </a:lnSpc>
              <a:spcBef>
                <a:spcPts val="0"/>
              </a:spcBef>
              <a:spcAft>
                <a:spcPts val="0"/>
              </a:spcAft>
              <a:buFontTx/>
              <a:buNone/>
              <a:tabLst/>
              <a:defRPr sz="2200" b="1" cap="all" spc="1160" baseline="0">
                <a:solidFill>
                  <a:srgbClr val="FFFEFF"/>
                </a:solidFill>
              </a:defRPr>
            </a:lvl2pPr>
            <a:lvl3pPr marL="0" indent="0">
              <a:lnSpc>
                <a:spcPct val="92000"/>
              </a:lnSpc>
              <a:spcBef>
                <a:spcPts val="0"/>
              </a:spcBef>
              <a:spcAft>
                <a:spcPts val="0"/>
              </a:spcAft>
              <a:buFontTx/>
              <a:buNone/>
              <a:tabLst/>
              <a:defRPr sz="2200" b="1" u="none" cap="all" spc="1160" baseline="0">
                <a:solidFill>
                  <a:srgbClr val="FFFEFF"/>
                </a:solidFill>
              </a:defRPr>
            </a:lvl3pPr>
            <a:lvl4pPr marL="0" indent="0">
              <a:lnSpc>
                <a:spcPct val="92000"/>
              </a:lnSpc>
              <a:spcBef>
                <a:spcPts val="0"/>
              </a:spcBef>
              <a:spcAft>
                <a:spcPts val="0"/>
              </a:spcAft>
              <a:buFontTx/>
              <a:buNone/>
              <a:tabLst/>
              <a:defRPr sz="2200" b="1" cap="all" spc="1160" baseline="0">
                <a:solidFill>
                  <a:srgbClr val="FFFEFF"/>
                </a:solidFill>
              </a:defRPr>
            </a:lvl4pPr>
            <a:lvl5pPr marL="0" indent="0">
              <a:lnSpc>
                <a:spcPct val="92000"/>
              </a:lnSpc>
              <a:spcBef>
                <a:spcPts val="0"/>
              </a:spcBef>
              <a:spcAft>
                <a:spcPts val="0"/>
              </a:spcAft>
              <a:buFontTx/>
              <a:buNone/>
              <a:tabLst>
                <a:tab pos="5270400" algn="r"/>
              </a:tabLst>
              <a:defRPr sz="2200" b="1" cap="all" spc="1160" baseline="0">
                <a:solidFill>
                  <a:srgbClr val="FFFEFF"/>
                </a:solidFill>
              </a:defRPr>
            </a:lvl5pPr>
          </a:lstStyle>
          <a:p>
            <a:pPr lvl="0"/>
            <a:r>
              <a:rPr lang="en-US"/>
              <a:t>Item</a:t>
            </a:r>
          </a:p>
          <a:p>
            <a:pPr lvl="1"/>
            <a:r>
              <a:rPr lang="en-US"/>
              <a:t>Item</a:t>
            </a:r>
          </a:p>
          <a:p>
            <a:pPr lvl="2"/>
            <a:r>
              <a:rPr lang="en-US"/>
              <a:t>Item</a:t>
            </a:r>
          </a:p>
          <a:p>
            <a:pPr lvl="3"/>
            <a:r>
              <a:rPr lang="en-US"/>
              <a:t>Item</a:t>
            </a:r>
          </a:p>
          <a:p>
            <a:pPr lvl="4"/>
            <a:r>
              <a:rPr lang="en-US"/>
              <a:t>Item</a:t>
            </a:r>
          </a:p>
        </p:txBody>
      </p:sp>
      <p:cxnSp>
        <p:nvCxnSpPr>
          <p:cNvPr id="14" name="Straight Connector 13"/>
          <p:cNvCxnSpPr/>
          <p:nvPr/>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
        <p:nvSpPr>
          <p:cNvPr id="13" name="Text Placeholder 6"/>
          <p:cNvSpPr>
            <a:spLocks noGrp="1"/>
          </p:cNvSpPr>
          <p:nvPr>
            <p:ph type="body" sz="quarter" idx="14" hasCustomPrompt="1"/>
          </p:nvPr>
        </p:nvSpPr>
        <p:spPr bwMode="black">
          <a:xfrm>
            <a:off x="6226787" y="2879506"/>
            <a:ext cx="5380151" cy="3371276"/>
          </a:xfrm>
        </p:spPr>
        <p:txBody>
          <a:bodyPr lIns="43200" bIns="144000" anchor="t" anchorCtr="0">
            <a:noAutofit/>
          </a:bodyPr>
          <a:lstStyle>
            <a:lvl1pPr marL="0" indent="0" algn="r">
              <a:lnSpc>
                <a:spcPct val="80000"/>
              </a:lnSpc>
              <a:spcBef>
                <a:spcPts val="0"/>
              </a:spcBef>
              <a:spcAft>
                <a:spcPts val="0"/>
              </a:spcAft>
              <a:buFontTx/>
              <a:buNone/>
              <a:tabLst/>
              <a:defRPr sz="34500" b="1" u="none" cap="all" spc="-2000" baseline="0">
                <a:solidFill>
                  <a:srgbClr val="FFFEFF"/>
                </a:solidFill>
                <a:latin typeface="Bodoni MT" panose="02070603080606020203" pitchFamily="18" charset="0"/>
              </a:defRPr>
            </a:lvl1pPr>
            <a:lvl2pPr marL="0" indent="0" algn="r">
              <a:lnSpc>
                <a:spcPct val="92000"/>
              </a:lnSpc>
              <a:spcBef>
                <a:spcPts val="0"/>
              </a:spcBef>
              <a:spcAft>
                <a:spcPts val="0"/>
              </a:spcAft>
              <a:buFontTx/>
              <a:buNone/>
              <a:tabLst/>
              <a:defRPr sz="2200" b="1" cap="all" spc="1160" baseline="0">
                <a:solidFill>
                  <a:srgbClr val="FF0000"/>
                </a:solidFill>
                <a:latin typeface="Bodoni MT" panose="02070603080606020203" pitchFamily="18" charset="0"/>
              </a:defRPr>
            </a:lvl2pPr>
            <a:lvl3pPr marL="0" indent="0" algn="r">
              <a:lnSpc>
                <a:spcPct val="92000"/>
              </a:lnSpc>
              <a:spcBef>
                <a:spcPts val="0"/>
              </a:spcBef>
              <a:spcAft>
                <a:spcPts val="0"/>
              </a:spcAft>
              <a:buFontTx/>
              <a:buNone/>
              <a:tabLst/>
              <a:defRPr sz="2200" b="1" u="none" cap="all" spc="1160" baseline="0">
                <a:solidFill>
                  <a:srgbClr val="FF0000"/>
                </a:solidFill>
                <a:latin typeface="Bodoni MT" panose="02070603080606020203" pitchFamily="18" charset="0"/>
              </a:defRPr>
            </a:lvl3pPr>
            <a:lvl4pPr marL="0" indent="0" algn="r">
              <a:lnSpc>
                <a:spcPct val="92000"/>
              </a:lnSpc>
              <a:spcBef>
                <a:spcPts val="0"/>
              </a:spcBef>
              <a:spcAft>
                <a:spcPts val="0"/>
              </a:spcAft>
              <a:buFontTx/>
              <a:buNone/>
              <a:tabLst/>
              <a:defRPr sz="2200" b="1" cap="all" spc="1160" baseline="0">
                <a:solidFill>
                  <a:srgbClr val="FF0000"/>
                </a:solidFill>
                <a:latin typeface="Bodoni MT" panose="02070603080606020203" pitchFamily="18" charset="0"/>
              </a:defRPr>
            </a:lvl4pPr>
            <a:lvl5pPr marL="0" indent="0" algn="r">
              <a:lnSpc>
                <a:spcPct val="92000"/>
              </a:lnSpc>
              <a:spcBef>
                <a:spcPts val="0"/>
              </a:spcBef>
              <a:spcAft>
                <a:spcPts val="0"/>
              </a:spcAft>
              <a:buFontTx/>
              <a:buNone/>
              <a:tabLst>
                <a:tab pos="5270400" algn="r"/>
              </a:tabLst>
              <a:defRPr sz="2200" b="1" cap="all" spc="1160" baseline="0">
                <a:solidFill>
                  <a:srgbClr val="FF0000"/>
                </a:solidFill>
                <a:latin typeface="Bodoni MT" panose="02070603080606020203" pitchFamily="18" charset="0"/>
              </a:defRPr>
            </a:lvl5pPr>
          </a:lstStyle>
          <a:p>
            <a:pPr lvl="0"/>
            <a:r>
              <a:rPr lang="en-US"/>
              <a:t>1</a:t>
            </a:r>
          </a:p>
        </p:txBody>
      </p:sp>
      <p:sp>
        <p:nvSpPr>
          <p:cNvPr id="15" name="cp_sails_contacts"/>
          <p:cNvSpPr>
            <a:spLocks noChangeAspect="1" noEditPoints="1"/>
          </p:cNvSpPr>
          <p:nvPr userDrawn="1"/>
        </p:nvSpPr>
        <p:spPr bwMode="white">
          <a:xfrm>
            <a:off x="10856114" y="271694"/>
            <a:ext cx="777049" cy="378536"/>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6" name="Group 15"/>
          <p:cNvGrpSpPr/>
          <p:nvPr userDrawn="1"/>
        </p:nvGrpSpPr>
        <p:grpSpPr>
          <a:xfrm>
            <a:off x="0" y="6250781"/>
            <a:ext cx="12192000" cy="621506"/>
            <a:chOff x="0" y="6250781"/>
            <a:chExt cx="12192000" cy="621506"/>
          </a:xfrm>
        </p:grpSpPr>
        <p:sp>
          <p:nvSpPr>
            <p:cNvPr id="17" name="Rectangle 16"/>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a:grpSpLocks noChangeAspect="1"/>
            </p:cNvGrpSpPr>
            <p:nvPr userDrawn="1"/>
          </p:nvGrpSpPr>
          <p:grpSpPr bwMode="white">
            <a:xfrm>
              <a:off x="992478" y="6360284"/>
              <a:ext cx="3443997" cy="133196"/>
              <a:chOff x="-1585913" y="3127375"/>
              <a:chExt cx="15357476" cy="603250"/>
            </a:xfrm>
          </p:grpSpPr>
          <p:sp>
            <p:nvSpPr>
              <p:cNvPr id="19"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1" name="Freeform 5"/>
          <p:cNvSpPr>
            <a:spLocks noEditPoints="1"/>
          </p:cNvSpPr>
          <p:nvPr userDrawn="1"/>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22" name="Straight Connector 21"/>
          <p:cNvCxnSpPr/>
          <p:nvPr userDrawn="1"/>
        </p:nvCxnSpPr>
        <p:spPr>
          <a:xfrm>
            <a:off x="6266052" y="841524"/>
            <a:ext cx="5925948" cy="0"/>
          </a:xfrm>
          <a:prstGeom prst="line">
            <a:avLst/>
          </a:prstGeom>
          <a:ln w="15875">
            <a:solidFill>
              <a:srgbClr val="FFFE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036506"/>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bwMode="gray">
          <a:xfrm>
            <a:off x="770469" y="1664248"/>
            <a:ext cx="11124000" cy="4491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p:txBody>
          <a:bodyPr/>
          <a:lstStyle/>
          <a:p>
            <a:r>
              <a:rPr lang="en-AU"/>
              <a:t>[NAME]: dd mmm yyyy</a:t>
            </a:r>
          </a:p>
        </p:txBody>
      </p:sp>
      <p:sp>
        <p:nvSpPr>
          <p:cNvPr id="6" name="Slide Number Placeholder 5"/>
          <p:cNvSpPr>
            <a:spLocks noGrp="1"/>
          </p:cNvSpPr>
          <p:nvPr>
            <p:ph type="sldNum" sz="quarter" idx="12"/>
          </p:nvPr>
        </p:nvSpPr>
        <p:spPr/>
        <p:txBody>
          <a:bodyPr/>
          <a:lstStyle/>
          <a:p>
            <a:fld id="{F5FDB712-4561-4E6E-BBA8-9DDD72091E43}" type="slidenum">
              <a:rPr lang="en-AU" smtClean="0"/>
              <a:t>‹#›</a:t>
            </a:fld>
            <a:endParaRPr lang="en-AU"/>
          </a:p>
        </p:txBody>
      </p:sp>
    </p:spTree>
    <p:extLst>
      <p:ext uri="{BB962C8B-B14F-4D97-AF65-F5344CB8AC3E}">
        <p14:creationId xmlns:p14="http://schemas.microsoft.com/office/powerpoint/2010/main" val="193469239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wo Column (Text/Table/et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bwMode="gray">
          <a:xfrm>
            <a:off x="770468" y="1664248"/>
            <a:ext cx="5311925" cy="4491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11"/>
          </p:nvPr>
        </p:nvSpPr>
        <p:spPr/>
        <p:txBody>
          <a:bodyPr/>
          <a:lstStyle/>
          <a:p>
            <a:r>
              <a:rPr lang="en-AU"/>
              <a:t>[NAME]: dd mmm yyyy</a:t>
            </a:r>
          </a:p>
        </p:txBody>
      </p:sp>
      <p:sp>
        <p:nvSpPr>
          <p:cNvPr id="6" name="Slide Number Placeholder 5"/>
          <p:cNvSpPr>
            <a:spLocks noGrp="1"/>
          </p:cNvSpPr>
          <p:nvPr>
            <p:ph type="sldNum" sz="quarter" idx="12"/>
          </p:nvPr>
        </p:nvSpPr>
        <p:spPr/>
        <p:txBody>
          <a:bodyPr/>
          <a:lstStyle/>
          <a:p>
            <a:fld id="{F5FDB712-4561-4E6E-BBA8-9DDD72091E43}" type="slidenum">
              <a:rPr lang="en-AU" smtClean="0"/>
              <a:t>‹#›</a:t>
            </a:fld>
            <a:endParaRPr lang="en-AU"/>
          </a:p>
        </p:txBody>
      </p:sp>
      <p:sp>
        <p:nvSpPr>
          <p:cNvPr id="7" name="Content Placeholder 2"/>
          <p:cNvSpPr>
            <a:spLocks noGrp="1"/>
          </p:cNvSpPr>
          <p:nvPr>
            <p:ph idx="13"/>
          </p:nvPr>
        </p:nvSpPr>
        <p:spPr bwMode="gray">
          <a:xfrm>
            <a:off x="6578383" y="1664248"/>
            <a:ext cx="5311925" cy="44912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76606266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grpSp>
        <p:nvGrpSpPr>
          <p:cNvPr id="16" name="Group 15"/>
          <p:cNvGrpSpPr/>
          <p:nvPr userDrawn="1"/>
        </p:nvGrpSpPr>
        <p:grpSpPr>
          <a:xfrm>
            <a:off x="0" y="6250781"/>
            <a:ext cx="12192000" cy="621506"/>
            <a:chOff x="0" y="6250781"/>
            <a:chExt cx="12192000" cy="621506"/>
          </a:xfrm>
        </p:grpSpPr>
        <p:sp>
          <p:nvSpPr>
            <p:cNvPr id="18" name="Rectangle 17"/>
            <p:cNvSpPr/>
            <p:nvPr userDrawn="1"/>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a:grpSpLocks noChangeAspect="1"/>
            </p:cNvGrpSpPr>
            <p:nvPr userDrawn="1"/>
          </p:nvGrpSpPr>
          <p:grpSpPr bwMode="white">
            <a:xfrm>
              <a:off x="992478" y="6360284"/>
              <a:ext cx="3443997" cy="133196"/>
              <a:chOff x="-1585913" y="3127375"/>
              <a:chExt cx="15357476" cy="603250"/>
            </a:xfrm>
          </p:grpSpPr>
          <p:sp>
            <p:nvSpPr>
              <p:cNvPr id="22"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21" name="Straight Connector 20"/>
            <p:cNvCxnSpPr/>
            <p:nvPr userDrawn="1"/>
          </p:nvCxnSpPr>
          <p:spPr>
            <a:xfrm>
              <a:off x="11187113" y="6312140"/>
              <a:ext cx="0" cy="241060"/>
            </a:xfrm>
            <a:prstGeom prst="line">
              <a:avLst/>
            </a:prstGeom>
            <a:ln w="19050">
              <a:solidFill>
                <a:srgbClr val="FFFEFF"/>
              </a:solidFill>
            </a:ln>
          </p:spPr>
          <p:style>
            <a:lnRef idx="1">
              <a:schemeClr val="accent1"/>
            </a:lnRef>
            <a:fillRef idx="0">
              <a:schemeClr val="accent1"/>
            </a:fillRef>
            <a:effectRef idx="0">
              <a:schemeClr val="accent1"/>
            </a:effectRef>
            <a:fontRef idx="minor">
              <a:schemeClr val="tx1"/>
            </a:fontRef>
          </p:style>
        </p:cxnSp>
      </p:grpSp>
      <p:sp>
        <p:nvSpPr>
          <p:cNvPr id="24" name="Rectangle 23"/>
          <p:cNvSpPr/>
          <p:nvPr userDrawn="1"/>
        </p:nvSpPr>
        <p:spPr bwMode="ltGray">
          <a:xfrm>
            <a:off x="0" y="0"/>
            <a:ext cx="12192000" cy="1150144"/>
          </a:xfrm>
          <a:prstGeom prst="rect">
            <a:avLst/>
          </a:prstGeom>
          <a:solidFill>
            <a:srgbClr val="BF77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bwMode="black">
          <a:xfrm>
            <a:off x="0" y="6250781"/>
            <a:ext cx="12192000" cy="621506"/>
          </a:xfrm>
          <a:prstGeom prst="rect">
            <a:avLst/>
          </a:prstGeom>
          <a:solidFill>
            <a:srgbClr val="0001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a:grpSpLocks noChangeAspect="1"/>
          </p:cNvGrpSpPr>
          <p:nvPr/>
        </p:nvGrpSpPr>
        <p:grpSpPr bwMode="white">
          <a:xfrm>
            <a:off x="992478" y="6360284"/>
            <a:ext cx="3443997" cy="133196"/>
            <a:chOff x="-1585913" y="3127375"/>
            <a:chExt cx="15357476" cy="603250"/>
          </a:xfrm>
        </p:grpSpPr>
        <p:sp>
          <p:nvSpPr>
            <p:cNvPr id="14" name="Freeform 5"/>
            <p:cNvSpPr>
              <a:spLocks noEditPoints="1"/>
            </p:cNvSpPr>
            <p:nvPr/>
          </p:nvSpPr>
          <p:spPr bwMode="white">
            <a:xfrm>
              <a:off x="-1585913" y="3127375"/>
              <a:ext cx="7051675" cy="603250"/>
            </a:xfrm>
            <a:custGeom>
              <a:avLst/>
              <a:gdLst>
                <a:gd name="T0" fmla="*/ 41 w 1879"/>
                <a:gd name="T1" fmla="*/ 126 h 158"/>
                <a:gd name="T2" fmla="*/ 0 w 1879"/>
                <a:gd name="T3" fmla="*/ 155 h 158"/>
                <a:gd name="T4" fmla="*/ 86 w 1879"/>
                <a:gd name="T5" fmla="*/ 3 h 158"/>
                <a:gd name="T6" fmla="*/ 110 w 1879"/>
                <a:gd name="T7" fmla="*/ 155 h 158"/>
                <a:gd name="T8" fmla="*/ 91 w 1879"/>
                <a:gd name="T9" fmla="*/ 99 h 158"/>
                <a:gd name="T10" fmla="*/ 71 w 1879"/>
                <a:gd name="T11" fmla="*/ 37 h 158"/>
                <a:gd name="T12" fmla="*/ 64 w 1879"/>
                <a:gd name="T13" fmla="*/ 58 h 158"/>
                <a:gd name="T14" fmla="*/ 91 w 1879"/>
                <a:gd name="T15" fmla="*/ 99 h 158"/>
                <a:gd name="T16" fmla="*/ 293 w 1879"/>
                <a:gd name="T17" fmla="*/ 29 h 158"/>
                <a:gd name="T18" fmla="*/ 293 w 1879"/>
                <a:gd name="T19" fmla="*/ 129 h 158"/>
                <a:gd name="T20" fmla="*/ 358 w 1879"/>
                <a:gd name="T21" fmla="*/ 113 h 158"/>
                <a:gd name="T22" fmla="*/ 222 w 1879"/>
                <a:gd name="T23" fmla="*/ 79 h 158"/>
                <a:gd name="T24" fmla="*/ 356 w 1879"/>
                <a:gd name="T25" fmla="*/ 40 h 158"/>
                <a:gd name="T26" fmla="*/ 457 w 1879"/>
                <a:gd name="T27" fmla="*/ 155 h 158"/>
                <a:gd name="T28" fmla="*/ 487 w 1879"/>
                <a:gd name="T29" fmla="*/ 3 h 158"/>
                <a:gd name="T30" fmla="*/ 457 w 1879"/>
                <a:gd name="T31" fmla="*/ 155 h 158"/>
                <a:gd name="T32" fmla="*/ 698 w 1879"/>
                <a:gd name="T33" fmla="*/ 155 h 158"/>
                <a:gd name="T34" fmla="*/ 600 w 1879"/>
                <a:gd name="T35" fmla="*/ 3 h 158"/>
                <a:gd name="T36" fmla="*/ 630 w 1879"/>
                <a:gd name="T37" fmla="*/ 127 h 158"/>
                <a:gd name="T38" fmla="*/ 1015 w 1879"/>
                <a:gd name="T39" fmla="*/ 126 h 158"/>
                <a:gd name="T40" fmla="*/ 945 w 1879"/>
                <a:gd name="T41" fmla="*/ 155 h 158"/>
                <a:gd name="T42" fmla="*/ 970 w 1879"/>
                <a:gd name="T43" fmla="*/ 3 h 158"/>
                <a:gd name="T44" fmla="*/ 1056 w 1879"/>
                <a:gd name="T45" fmla="*/ 155 h 158"/>
                <a:gd name="T46" fmla="*/ 1015 w 1879"/>
                <a:gd name="T47" fmla="*/ 126 h 158"/>
                <a:gd name="T48" fmla="*/ 991 w 1879"/>
                <a:gd name="T49" fmla="*/ 58 h 158"/>
                <a:gd name="T50" fmla="*/ 985 w 1879"/>
                <a:gd name="T51" fmla="*/ 37 h 158"/>
                <a:gd name="T52" fmla="*/ 964 w 1879"/>
                <a:gd name="T53" fmla="*/ 99 h 158"/>
                <a:gd name="T54" fmla="*/ 1248 w 1879"/>
                <a:gd name="T55" fmla="*/ 127 h 158"/>
                <a:gd name="T56" fmla="*/ 1151 w 1879"/>
                <a:gd name="T57" fmla="*/ 155 h 158"/>
                <a:gd name="T58" fmla="*/ 1180 w 1879"/>
                <a:gd name="T59" fmla="*/ 3 h 158"/>
                <a:gd name="T60" fmla="*/ 1248 w 1879"/>
                <a:gd name="T61" fmla="*/ 127 h 158"/>
                <a:gd name="T62" fmla="*/ 1447 w 1879"/>
                <a:gd name="T63" fmla="*/ 155 h 158"/>
                <a:gd name="T64" fmla="*/ 1349 w 1879"/>
                <a:gd name="T65" fmla="*/ 3 h 158"/>
                <a:gd name="T66" fmla="*/ 1379 w 1879"/>
                <a:gd name="T67" fmla="*/ 127 h 158"/>
                <a:gd name="T68" fmla="*/ 1647 w 1879"/>
                <a:gd name="T69" fmla="*/ 127 h 158"/>
                <a:gd name="T70" fmla="*/ 1548 w 1879"/>
                <a:gd name="T71" fmla="*/ 155 h 158"/>
                <a:gd name="T72" fmla="*/ 1646 w 1879"/>
                <a:gd name="T73" fmla="*/ 3 h 158"/>
                <a:gd name="T74" fmla="*/ 1577 w 1879"/>
                <a:gd name="T75" fmla="*/ 31 h 158"/>
                <a:gd name="T76" fmla="*/ 1631 w 1879"/>
                <a:gd name="T77" fmla="*/ 64 h 158"/>
                <a:gd name="T78" fmla="*/ 1577 w 1879"/>
                <a:gd name="T79" fmla="*/ 90 h 158"/>
                <a:gd name="T80" fmla="*/ 1647 w 1879"/>
                <a:gd name="T81" fmla="*/ 127 h 158"/>
                <a:gd name="T82" fmla="*/ 1879 w 1879"/>
                <a:gd name="T83" fmla="*/ 155 h 158"/>
                <a:gd name="T84" fmla="*/ 1812 w 1879"/>
                <a:gd name="T85" fmla="*/ 94 h 158"/>
                <a:gd name="T86" fmla="*/ 1786 w 1879"/>
                <a:gd name="T87" fmla="*/ 55 h 158"/>
                <a:gd name="T88" fmla="*/ 1787 w 1879"/>
                <a:gd name="T89" fmla="*/ 155 h 158"/>
                <a:gd name="T90" fmla="*/ 1757 w 1879"/>
                <a:gd name="T91" fmla="*/ 3 h 158"/>
                <a:gd name="T92" fmla="*/ 1826 w 1879"/>
                <a:gd name="T93" fmla="*/ 66 h 158"/>
                <a:gd name="T94" fmla="*/ 1850 w 1879"/>
                <a:gd name="T95" fmla="*/ 102 h 158"/>
                <a:gd name="T96" fmla="*/ 1849 w 1879"/>
                <a:gd name="T97" fmla="*/ 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79" h="158">
                  <a:moveTo>
                    <a:pt x="100" y="126"/>
                  </a:moveTo>
                  <a:cubicBezTo>
                    <a:pt x="41" y="126"/>
                    <a:pt x="41" y="126"/>
                    <a:pt x="41" y="126"/>
                  </a:cubicBezTo>
                  <a:cubicBezTo>
                    <a:pt x="31" y="155"/>
                    <a:pt x="31" y="155"/>
                    <a:pt x="31" y="155"/>
                  </a:cubicBezTo>
                  <a:cubicBezTo>
                    <a:pt x="0" y="155"/>
                    <a:pt x="0" y="155"/>
                    <a:pt x="0" y="155"/>
                  </a:cubicBezTo>
                  <a:cubicBezTo>
                    <a:pt x="56" y="3"/>
                    <a:pt x="56" y="3"/>
                    <a:pt x="56" y="3"/>
                  </a:cubicBezTo>
                  <a:cubicBezTo>
                    <a:pt x="86" y="3"/>
                    <a:pt x="86" y="3"/>
                    <a:pt x="86" y="3"/>
                  </a:cubicBezTo>
                  <a:cubicBezTo>
                    <a:pt x="141" y="155"/>
                    <a:pt x="141" y="155"/>
                    <a:pt x="141" y="155"/>
                  </a:cubicBezTo>
                  <a:cubicBezTo>
                    <a:pt x="110" y="155"/>
                    <a:pt x="110" y="155"/>
                    <a:pt x="110" y="155"/>
                  </a:cubicBezTo>
                  <a:lnTo>
                    <a:pt x="100" y="126"/>
                  </a:lnTo>
                  <a:close/>
                  <a:moveTo>
                    <a:pt x="91" y="99"/>
                  </a:moveTo>
                  <a:cubicBezTo>
                    <a:pt x="77" y="58"/>
                    <a:pt x="77" y="58"/>
                    <a:pt x="77" y="58"/>
                  </a:cubicBezTo>
                  <a:cubicBezTo>
                    <a:pt x="74" y="48"/>
                    <a:pt x="71" y="37"/>
                    <a:pt x="71" y="37"/>
                  </a:cubicBezTo>
                  <a:cubicBezTo>
                    <a:pt x="70" y="37"/>
                    <a:pt x="70" y="37"/>
                    <a:pt x="70" y="37"/>
                  </a:cubicBezTo>
                  <a:cubicBezTo>
                    <a:pt x="70" y="37"/>
                    <a:pt x="67" y="48"/>
                    <a:pt x="64" y="58"/>
                  </a:cubicBezTo>
                  <a:cubicBezTo>
                    <a:pt x="50" y="99"/>
                    <a:pt x="50" y="99"/>
                    <a:pt x="50" y="99"/>
                  </a:cubicBezTo>
                  <a:lnTo>
                    <a:pt x="91" y="99"/>
                  </a:lnTo>
                  <a:close/>
                  <a:moveTo>
                    <a:pt x="326" y="48"/>
                  </a:moveTo>
                  <a:cubicBezTo>
                    <a:pt x="319" y="36"/>
                    <a:pt x="306" y="29"/>
                    <a:pt x="293" y="29"/>
                  </a:cubicBezTo>
                  <a:cubicBezTo>
                    <a:pt x="268" y="29"/>
                    <a:pt x="253" y="48"/>
                    <a:pt x="253" y="79"/>
                  </a:cubicBezTo>
                  <a:cubicBezTo>
                    <a:pt x="253" y="110"/>
                    <a:pt x="270" y="129"/>
                    <a:pt x="293" y="129"/>
                  </a:cubicBezTo>
                  <a:cubicBezTo>
                    <a:pt x="309" y="129"/>
                    <a:pt x="322" y="120"/>
                    <a:pt x="329" y="106"/>
                  </a:cubicBezTo>
                  <a:cubicBezTo>
                    <a:pt x="358" y="113"/>
                    <a:pt x="358" y="113"/>
                    <a:pt x="358" y="113"/>
                  </a:cubicBezTo>
                  <a:cubicBezTo>
                    <a:pt x="347" y="141"/>
                    <a:pt x="323" y="158"/>
                    <a:pt x="293" y="158"/>
                  </a:cubicBezTo>
                  <a:cubicBezTo>
                    <a:pt x="252" y="158"/>
                    <a:pt x="222" y="127"/>
                    <a:pt x="222" y="79"/>
                  </a:cubicBezTo>
                  <a:cubicBezTo>
                    <a:pt x="222" y="31"/>
                    <a:pt x="252" y="0"/>
                    <a:pt x="293" y="0"/>
                  </a:cubicBezTo>
                  <a:cubicBezTo>
                    <a:pt x="321" y="0"/>
                    <a:pt x="344" y="16"/>
                    <a:pt x="356" y="40"/>
                  </a:cubicBezTo>
                  <a:lnTo>
                    <a:pt x="326" y="48"/>
                  </a:lnTo>
                  <a:close/>
                  <a:moveTo>
                    <a:pt x="457" y="155"/>
                  </a:moveTo>
                  <a:cubicBezTo>
                    <a:pt x="457" y="3"/>
                    <a:pt x="457" y="3"/>
                    <a:pt x="457" y="3"/>
                  </a:cubicBezTo>
                  <a:cubicBezTo>
                    <a:pt x="487" y="3"/>
                    <a:pt x="487" y="3"/>
                    <a:pt x="487" y="3"/>
                  </a:cubicBezTo>
                  <a:cubicBezTo>
                    <a:pt x="487" y="155"/>
                    <a:pt x="487" y="155"/>
                    <a:pt x="487" y="155"/>
                  </a:cubicBezTo>
                  <a:lnTo>
                    <a:pt x="457" y="155"/>
                  </a:lnTo>
                  <a:close/>
                  <a:moveTo>
                    <a:pt x="698" y="127"/>
                  </a:moveTo>
                  <a:cubicBezTo>
                    <a:pt x="698" y="155"/>
                    <a:pt x="698" y="155"/>
                    <a:pt x="698" y="155"/>
                  </a:cubicBezTo>
                  <a:cubicBezTo>
                    <a:pt x="600" y="155"/>
                    <a:pt x="600" y="155"/>
                    <a:pt x="600" y="155"/>
                  </a:cubicBezTo>
                  <a:cubicBezTo>
                    <a:pt x="600" y="3"/>
                    <a:pt x="600" y="3"/>
                    <a:pt x="600" y="3"/>
                  </a:cubicBezTo>
                  <a:cubicBezTo>
                    <a:pt x="630" y="3"/>
                    <a:pt x="630" y="3"/>
                    <a:pt x="630" y="3"/>
                  </a:cubicBezTo>
                  <a:cubicBezTo>
                    <a:pt x="630" y="127"/>
                    <a:pt x="630" y="127"/>
                    <a:pt x="630" y="127"/>
                  </a:cubicBezTo>
                  <a:lnTo>
                    <a:pt x="698" y="127"/>
                  </a:lnTo>
                  <a:close/>
                  <a:moveTo>
                    <a:pt x="1015" y="126"/>
                  </a:moveTo>
                  <a:cubicBezTo>
                    <a:pt x="955" y="126"/>
                    <a:pt x="955" y="126"/>
                    <a:pt x="955" y="126"/>
                  </a:cubicBezTo>
                  <a:cubicBezTo>
                    <a:pt x="945" y="155"/>
                    <a:pt x="945" y="155"/>
                    <a:pt x="945" y="155"/>
                  </a:cubicBezTo>
                  <a:cubicBezTo>
                    <a:pt x="914" y="155"/>
                    <a:pt x="914" y="155"/>
                    <a:pt x="914" y="155"/>
                  </a:cubicBezTo>
                  <a:cubicBezTo>
                    <a:pt x="970" y="3"/>
                    <a:pt x="970" y="3"/>
                    <a:pt x="970" y="3"/>
                  </a:cubicBezTo>
                  <a:cubicBezTo>
                    <a:pt x="1000" y="3"/>
                    <a:pt x="1000" y="3"/>
                    <a:pt x="1000" y="3"/>
                  </a:cubicBezTo>
                  <a:cubicBezTo>
                    <a:pt x="1056" y="155"/>
                    <a:pt x="1056" y="155"/>
                    <a:pt x="1056" y="155"/>
                  </a:cubicBezTo>
                  <a:cubicBezTo>
                    <a:pt x="1024" y="155"/>
                    <a:pt x="1024" y="155"/>
                    <a:pt x="1024" y="155"/>
                  </a:cubicBezTo>
                  <a:lnTo>
                    <a:pt x="1015" y="126"/>
                  </a:lnTo>
                  <a:close/>
                  <a:moveTo>
                    <a:pt x="1005" y="99"/>
                  </a:moveTo>
                  <a:cubicBezTo>
                    <a:pt x="991" y="58"/>
                    <a:pt x="991" y="58"/>
                    <a:pt x="991" y="58"/>
                  </a:cubicBezTo>
                  <a:cubicBezTo>
                    <a:pt x="988" y="48"/>
                    <a:pt x="985" y="37"/>
                    <a:pt x="985" y="37"/>
                  </a:cubicBezTo>
                  <a:cubicBezTo>
                    <a:pt x="985" y="37"/>
                    <a:pt x="985" y="37"/>
                    <a:pt x="985" y="37"/>
                  </a:cubicBezTo>
                  <a:cubicBezTo>
                    <a:pt x="985" y="37"/>
                    <a:pt x="982" y="48"/>
                    <a:pt x="978" y="58"/>
                  </a:cubicBezTo>
                  <a:cubicBezTo>
                    <a:pt x="964" y="99"/>
                    <a:pt x="964" y="99"/>
                    <a:pt x="964" y="99"/>
                  </a:cubicBezTo>
                  <a:lnTo>
                    <a:pt x="1005" y="99"/>
                  </a:lnTo>
                  <a:close/>
                  <a:moveTo>
                    <a:pt x="1248" y="127"/>
                  </a:moveTo>
                  <a:cubicBezTo>
                    <a:pt x="1248" y="155"/>
                    <a:pt x="1248" y="155"/>
                    <a:pt x="1248" y="155"/>
                  </a:cubicBezTo>
                  <a:cubicBezTo>
                    <a:pt x="1151" y="155"/>
                    <a:pt x="1151" y="155"/>
                    <a:pt x="1151" y="155"/>
                  </a:cubicBezTo>
                  <a:cubicBezTo>
                    <a:pt x="1151" y="3"/>
                    <a:pt x="1151" y="3"/>
                    <a:pt x="1151" y="3"/>
                  </a:cubicBezTo>
                  <a:cubicBezTo>
                    <a:pt x="1180" y="3"/>
                    <a:pt x="1180" y="3"/>
                    <a:pt x="1180" y="3"/>
                  </a:cubicBezTo>
                  <a:cubicBezTo>
                    <a:pt x="1180" y="127"/>
                    <a:pt x="1180" y="127"/>
                    <a:pt x="1180" y="127"/>
                  </a:cubicBezTo>
                  <a:lnTo>
                    <a:pt x="1248" y="127"/>
                  </a:lnTo>
                  <a:close/>
                  <a:moveTo>
                    <a:pt x="1447" y="127"/>
                  </a:moveTo>
                  <a:cubicBezTo>
                    <a:pt x="1447" y="155"/>
                    <a:pt x="1447" y="155"/>
                    <a:pt x="1447" y="155"/>
                  </a:cubicBezTo>
                  <a:cubicBezTo>
                    <a:pt x="1349" y="155"/>
                    <a:pt x="1349" y="155"/>
                    <a:pt x="1349" y="155"/>
                  </a:cubicBezTo>
                  <a:cubicBezTo>
                    <a:pt x="1349" y="3"/>
                    <a:pt x="1349" y="3"/>
                    <a:pt x="1349" y="3"/>
                  </a:cubicBezTo>
                  <a:cubicBezTo>
                    <a:pt x="1379" y="3"/>
                    <a:pt x="1379" y="3"/>
                    <a:pt x="1379" y="3"/>
                  </a:cubicBezTo>
                  <a:cubicBezTo>
                    <a:pt x="1379" y="127"/>
                    <a:pt x="1379" y="127"/>
                    <a:pt x="1379" y="127"/>
                  </a:cubicBezTo>
                  <a:lnTo>
                    <a:pt x="1447" y="127"/>
                  </a:lnTo>
                  <a:close/>
                  <a:moveTo>
                    <a:pt x="1647" y="127"/>
                  </a:moveTo>
                  <a:cubicBezTo>
                    <a:pt x="1647" y="155"/>
                    <a:pt x="1647" y="155"/>
                    <a:pt x="1647" y="155"/>
                  </a:cubicBezTo>
                  <a:cubicBezTo>
                    <a:pt x="1548" y="155"/>
                    <a:pt x="1548" y="155"/>
                    <a:pt x="1548" y="155"/>
                  </a:cubicBezTo>
                  <a:cubicBezTo>
                    <a:pt x="1548" y="3"/>
                    <a:pt x="1548" y="3"/>
                    <a:pt x="1548" y="3"/>
                  </a:cubicBezTo>
                  <a:cubicBezTo>
                    <a:pt x="1646" y="3"/>
                    <a:pt x="1646" y="3"/>
                    <a:pt x="1646" y="3"/>
                  </a:cubicBezTo>
                  <a:cubicBezTo>
                    <a:pt x="1646" y="31"/>
                    <a:pt x="1646" y="31"/>
                    <a:pt x="1646" y="31"/>
                  </a:cubicBezTo>
                  <a:cubicBezTo>
                    <a:pt x="1577" y="31"/>
                    <a:pt x="1577" y="31"/>
                    <a:pt x="1577" y="31"/>
                  </a:cubicBezTo>
                  <a:cubicBezTo>
                    <a:pt x="1577" y="64"/>
                    <a:pt x="1577" y="64"/>
                    <a:pt x="1577" y="64"/>
                  </a:cubicBezTo>
                  <a:cubicBezTo>
                    <a:pt x="1631" y="64"/>
                    <a:pt x="1631" y="64"/>
                    <a:pt x="1631" y="64"/>
                  </a:cubicBezTo>
                  <a:cubicBezTo>
                    <a:pt x="1631" y="90"/>
                    <a:pt x="1631" y="90"/>
                    <a:pt x="1631" y="90"/>
                  </a:cubicBezTo>
                  <a:cubicBezTo>
                    <a:pt x="1577" y="90"/>
                    <a:pt x="1577" y="90"/>
                    <a:pt x="1577" y="90"/>
                  </a:cubicBezTo>
                  <a:cubicBezTo>
                    <a:pt x="1577" y="127"/>
                    <a:pt x="1577" y="127"/>
                    <a:pt x="1577" y="127"/>
                  </a:cubicBezTo>
                  <a:lnTo>
                    <a:pt x="1647" y="127"/>
                  </a:lnTo>
                  <a:close/>
                  <a:moveTo>
                    <a:pt x="1879" y="3"/>
                  </a:moveTo>
                  <a:cubicBezTo>
                    <a:pt x="1879" y="155"/>
                    <a:pt x="1879" y="155"/>
                    <a:pt x="1879" y="155"/>
                  </a:cubicBezTo>
                  <a:cubicBezTo>
                    <a:pt x="1852" y="155"/>
                    <a:pt x="1852" y="155"/>
                    <a:pt x="1852" y="155"/>
                  </a:cubicBezTo>
                  <a:cubicBezTo>
                    <a:pt x="1812" y="94"/>
                    <a:pt x="1812" y="94"/>
                    <a:pt x="1812" y="94"/>
                  </a:cubicBezTo>
                  <a:cubicBezTo>
                    <a:pt x="1800" y="77"/>
                    <a:pt x="1786" y="55"/>
                    <a:pt x="1786" y="55"/>
                  </a:cubicBezTo>
                  <a:cubicBezTo>
                    <a:pt x="1786" y="55"/>
                    <a:pt x="1786" y="55"/>
                    <a:pt x="1786" y="55"/>
                  </a:cubicBezTo>
                  <a:cubicBezTo>
                    <a:pt x="1785" y="55"/>
                    <a:pt x="1787" y="76"/>
                    <a:pt x="1787" y="106"/>
                  </a:cubicBezTo>
                  <a:cubicBezTo>
                    <a:pt x="1787" y="155"/>
                    <a:pt x="1787" y="155"/>
                    <a:pt x="1787" y="155"/>
                  </a:cubicBezTo>
                  <a:cubicBezTo>
                    <a:pt x="1757" y="155"/>
                    <a:pt x="1757" y="155"/>
                    <a:pt x="1757" y="155"/>
                  </a:cubicBezTo>
                  <a:cubicBezTo>
                    <a:pt x="1757" y="3"/>
                    <a:pt x="1757" y="3"/>
                    <a:pt x="1757" y="3"/>
                  </a:cubicBezTo>
                  <a:cubicBezTo>
                    <a:pt x="1784" y="3"/>
                    <a:pt x="1784" y="3"/>
                    <a:pt x="1784" y="3"/>
                  </a:cubicBezTo>
                  <a:cubicBezTo>
                    <a:pt x="1826" y="66"/>
                    <a:pt x="1826" y="66"/>
                    <a:pt x="1826" y="66"/>
                  </a:cubicBezTo>
                  <a:cubicBezTo>
                    <a:pt x="1835" y="79"/>
                    <a:pt x="1850" y="102"/>
                    <a:pt x="1850" y="102"/>
                  </a:cubicBezTo>
                  <a:cubicBezTo>
                    <a:pt x="1850" y="102"/>
                    <a:pt x="1850" y="102"/>
                    <a:pt x="1850" y="102"/>
                  </a:cubicBezTo>
                  <a:cubicBezTo>
                    <a:pt x="1850" y="102"/>
                    <a:pt x="1849" y="79"/>
                    <a:pt x="1849" y="53"/>
                  </a:cubicBezTo>
                  <a:cubicBezTo>
                    <a:pt x="1849" y="3"/>
                    <a:pt x="1849" y="3"/>
                    <a:pt x="1849" y="3"/>
                  </a:cubicBezTo>
                  <a:lnTo>
                    <a:pt x="1879" y="3"/>
                  </a:lnTo>
                  <a:close/>
                </a:path>
              </a:pathLst>
            </a:custGeom>
            <a:solidFill>
              <a:srgbClr val="BF77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6"/>
            <p:cNvSpPr>
              <a:spLocks noEditPoints="1"/>
            </p:cNvSpPr>
            <p:nvPr/>
          </p:nvSpPr>
          <p:spPr bwMode="white">
            <a:xfrm>
              <a:off x="6351588" y="3127375"/>
              <a:ext cx="7419975" cy="603250"/>
            </a:xfrm>
            <a:custGeom>
              <a:avLst/>
              <a:gdLst>
                <a:gd name="T0" fmla="*/ 69 w 1977"/>
                <a:gd name="T1" fmla="*/ 17 h 158"/>
                <a:gd name="T2" fmla="*/ 69 w 1977"/>
                <a:gd name="T3" fmla="*/ 141 h 158"/>
                <a:gd name="T4" fmla="*/ 132 w 1977"/>
                <a:gd name="T5" fmla="*/ 114 h 158"/>
                <a:gd name="T6" fmla="*/ 0 w 1977"/>
                <a:gd name="T7" fmla="*/ 79 h 158"/>
                <a:gd name="T8" fmla="*/ 130 w 1977"/>
                <a:gd name="T9" fmla="*/ 40 h 158"/>
                <a:gd name="T10" fmla="*/ 297 w 1977"/>
                <a:gd name="T11" fmla="*/ 0 h 158"/>
                <a:gd name="T12" fmla="*/ 297 w 1977"/>
                <a:gd name="T13" fmla="*/ 158 h 158"/>
                <a:gd name="T14" fmla="*/ 297 w 1977"/>
                <a:gd name="T15" fmla="*/ 0 h 158"/>
                <a:gd name="T16" fmla="*/ 349 w 1977"/>
                <a:gd name="T17" fmla="*/ 79 h 158"/>
                <a:gd name="T18" fmla="*/ 246 w 1977"/>
                <a:gd name="T19" fmla="*/ 79 h 158"/>
                <a:gd name="T20" fmla="*/ 585 w 1977"/>
                <a:gd name="T21" fmla="*/ 3 h 158"/>
                <a:gd name="T22" fmla="*/ 569 w 1977"/>
                <a:gd name="T23" fmla="*/ 155 h 158"/>
                <a:gd name="T24" fmla="*/ 489 w 1977"/>
                <a:gd name="T25" fmla="*/ 33 h 158"/>
                <a:gd name="T26" fmla="*/ 490 w 1977"/>
                <a:gd name="T27" fmla="*/ 75 h 158"/>
                <a:gd name="T28" fmla="*/ 472 w 1977"/>
                <a:gd name="T29" fmla="*/ 155 h 158"/>
                <a:gd name="T30" fmla="*/ 488 w 1977"/>
                <a:gd name="T31" fmla="*/ 3 h 158"/>
                <a:gd name="T32" fmla="*/ 568 w 1977"/>
                <a:gd name="T33" fmla="*/ 124 h 158"/>
                <a:gd name="T34" fmla="*/ 568 w 1977"/>
                <a:gd name="T35" fmla="*/ 83 h 158"/>
                <a:gd name="T36" fmla="*/ 585 w 1977"/>
                <a:gd name="T37" fmla="*/ 3 h 158"/>
                <a:gd name="T38" fmla="*/ 742 w 1977"/>
                <a:gd name="T39" fmla="*/ 16 h 158"/>
                <a:gd name="T40" fmla="*/ 750 w 1977"/>
                <a:gd name="T41" fmla="*/ 69 h 158"/>
                <a:gd name="T42" fmla="*/ 744 w 1977"/>
                <a:gd name="T43" fmla="*/ 158 h 158"/>
                <a:gd name="T44" fmla="*/ 707 w 1977"/>
                <a:gd name="T45" fmla="*/ 110 h 158"/>
                <a:gd name="T46" fmla="*/ 777 w 1977"/>
                <a:gd name="T47" fmla="*/ 115 h 158"/>
                <a:gd name="T48" fmla="*/ 694 w 1977"/>
                <a:gd name="T49" fmla="*/ 40 h 158"/>
                <a:gd name="T50" fmla="*/ 793 w 1977"/>
                <a:gd name="T51" fmla="*/ 39 h 158"/>
                <a:gd name="T52" fmla="*/ 1010 w 1977"/>
                <a:gd name="T53" fmla="*/ 3 h 158"/>
                <a:gd name="T54" fmla="*/ 954 w 1977"/>
                <a:gd name="T55" fmla="*/ 158 h 158"/>
                <a:gd name="T56" fmla="*/ 897 w 1977"/>
                <a:gd name="T57" fmla="*/ 3 h 158"/>
                <a:gd name="T58" fmla="*/ 915 w 1977"/>
                <a:gd name="T59" fmla="*/ 97 h 158"/>
                <a:gd name="T60" fmla="*/ 993 w 1977"/>
                <a:gd name="T61" fmla="*/ 97 h 158"/>
                <a:gd name="T62" fmla="*/ 1010 w 1977"/>
                <a:gd name="T63" fmla="*/ 3 h 158"/>
                <a:gd name="T64" fmla="*/ 1212 w 1977"/>
                <a:gd name="T65" fmla="*/ 155 h 158"/>
                <a:gd name="T66" fmla="*/ 1121 w 1977"/>
                <a:gd name="T67" fmla="*/ 3 h 158"/>
                <a:gd name="T68" fmla="*/ 1139 w 1977"/>
                <a:gd name="T69" fmla="*/ 138 h 158"/>
                <a:gd name="T70" fmla="*/ 1388 w 1977"/>
                <a:gd name="T71" fmla="*/ 3 h 158"/>
                <a:gd name="T72" fmla="*/ 1342 w 1977"/>
                <a:gd name="T73" fmla="*/ 20 h 158"/>
                <a:gd name="T74" fmla="*/ 1325 w 1977"/>
                <a:gd name="T75" fmla="*/ 155 h 158"/>
                <a:gd name="T76" fmla="*/ 1279 w 1977"/>
                <a:gd name="T77" fmla="*/ 20 h 158"/>
                <a:gd name="T78" fmla="*/ 1388 w 1977"/>
                <a:gd name="T79" fmla="*/ 3 h 158"/>
                <a:gd name="T80" fmla="*/ 1491 w 1977"/>
                <a:gd name="T81" fmla="*/ 3 h 158"/>
                <a:gd name="T82" fmla="*/ 1508 w 1977"/>
                <a:gd name="T83" fmla="*/ 155 h 158"/>
                <a:gd name="T84" fmla="*/ 1738 w 1977"/>
                <a:gd name="T85" fmla="*/ 3 h 158"/>
                <a:gd name="T86" fmla="*/ 1722 w 1977"/>
                <a:gd name="T87" fmla="*/ 155 h 158"/>
                <a:gd name="T88" fmla="*/ 1642 w 1977"/>
                <a:gd name="T89" fmla="*/ 33 h 158"/>
                <a:gd name="T90" fmla="*/ 1643 w 1977"/>
                <a:gd name="T91" fmla="*/ 75 h 158"/>
                <a:gd name="T92" fmla="*/ 1625 w 1977"/>
                <a:gd name="T93" fmla="*/ 155 h 158"/>
                <a:gd name="T94" fmla="*/ 1641 w 1977"/>
                <a:gd name="T95" fmla="*/ 3 h 158"/>
                <a:gd name="T96" fmla="*/ 1721 w 1977"/>
                <a:gd name="T97" fmla="*/ 124 h 158"/>
                <a:gd name="T98" fmla="*/ 1721 w 1977"/>
                <a:gd name="T99" fmla="*/ 83 h 158"/>
                <a:gd name="T100" fmla="*/ 1738 w 1977"/>
                <a:gd name="T101" fmla="*/ 3 h 158"/>
                <a:gd name="T102" fmla="*/ 1913 w 1977"/>
                <a:gd name="T103" fmla="*/ 158 h 158"/>
                <a:gd name="T104" fmla="*/ 1914 w 1977"/>
                <a:gd name="T105" fmla="*/ 0 h 158"/>
                <a:gd name="T106" fmla="*/ 1957 w 1977"/>
                <a:gd name="T107" fmla="*/ 44 h 158"/>
                <a:gd name="T108" fmla="*/ 1862 w 1977"/>
                <a:gd name="T109" fmla="*/ 79 h 158"/>
                <a:gd name="T110" fmla="*/ 1962 w 1977"/>
                <a:gd name="T111" fmla="*/ 111 h 158"/>
                <a:gd name="T112" fmla="*/ 1921 w 1977"/>
                <a:gd name="T113" fmla="*/ 90 h 158"/>
                <a:gd name="T114" fmla="*/ 1977 w 1977"/>
                <a:gd name="T115" fmla="*/ 76 h 158"/>
                <a:gd name="T116" fmla="*/ 1962 w 1977"/>
                <a:gd name="T117" fmla="*/ 155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7" h="158">
                  <a:moveTo>
                    <a:pt x="113" y="44"/>
                  </a:moveTo>
                  <a:cubicBezTo>
                    <a:pt x="104" y="27"/>
                    <a:pt x="88" y="17"/>
                    <a:pt x="69" y="17"/>
                  </a:cubicBezTo>
                  <a:cubicBezTo>
                    <a:pt x="39" y="17"/>
                    <a:pt x="17" y="41"/>
                    <a:pt x="17" y="79"/>
                  </a:cubicBezTo>
                  <a:cubicBezTo>
                    <a:pt x="17" y="118"/>
                    <a:pt x="39" y="141"/>
                    <a:pt x="69" y="141"/>
                  </a:cubicBezTo>
                  <a:cubicBezTo>
                    <a:pt x="90" y="141"/>
                    <a:pt x="107" y="129"/>
                    <a:pt x="115" y="109"/>
                  </a:cubicBezTo>
                  <a:cubicBezTo>
                    <a:pt x="132" y="114"/>
                    <a:pt x="132" y="114"/>
                    <a:pt x="132" y="114"/>
                  </a:cubicBezTo>
                  <a:cubicBezTo>
                    <a:pt x="122" y="141"/>
                    <a:pt x="98" y="158"/>
                    <a:pt x="69" y="158"/>
                  </a:cubicBezTo>
                  <a:cubicBezTo>
                    <a:pt x="29" y="158"/>
                    <a:pt x="0" y="127"/>
                    <a:pt x="0" y="79"/>
                  </a:cubicBezTo>
                  <a:cubicBezTo>
                    <a:pt x="0" y="31"/>
                    <a:pt x="29" y="0"/>
                    <a:pt x="69" y="0"/>
                  </a:cubicBezTo>
                  <a:cubicBezTo>
                    <a:pt x="96" y="0"/>
                    <a:pt x="119" y="15"/>
                    <a:pt x="130" y="40"/>
                  </a:cubicBezTo>
                  <a:lnTo>
                    <a:pt x="113" y="44"/>
                  </a:lnTo>
                  <a:close/>
                  <a:moveTo>
                    <a:pt x="297" y="0"/>
                  </a:moveTo>
                  <a:cubicBezTo>
                    <a:pt x="337" y="0"/>
                    <a:pt x="367" y="32"/>
                    <a:pt x="367" y="79"/>
                  </a:cubicBezTo>
                  <a:cubicBezTo>
                    <a:pt x="367" y="127"/>
                    <a:pt x="337" y="158"/>
                    <a:pt x="297" y="158"/>
                  </a:cubicBezTo>
                  <a:cubicBezTo>
                    <a:pt x="257" y="158"/>
                    <a:pt x="228" y="127"/>
                    <a:pt x="228" y="79"/>
                  </a:cubicBezTo>
                  <a:cubicBezTo>
                    <a:pt x="228" y="31"/>
                    <a:pt x="258" y="0"/>
                    <a:pt x="297" y="0"/>
                  </a:cubicBezTo>
                  <a:close/>
                  <a:moveTo>
                    <a:pt x="297" y="141"/>
                  </a:moveTo>
                  <a:cubicBezTo>
                    <a:pt x="328" y="141"/>
                    <a:pt x="349" y="117"/>
                    <a:pt x="349" y="79"/>
                  </a:cubicBezTo>
                  <a:cubicBezTo>
                    <a:pt x="349" y="40"/>
                    <a:pt x="328" y="17"/>
                    <a:pt x="297" y="17"/>
                  </a:cubicBezTo>
                  <a:cubicBezTo>
                    <a:pt x="267" y="17"/>
                    <a:pt x="246" y="41"/>
                    <a:pt x="246" y="79"/>
                  </a:cubicBezTo>
                  <a:cubicBezTo>
                    <a:pt x="246" y="118"/>
                    <a:pt x="267" y="141"/>
                    <a:pt x="297" y="141"/>
                  </a:cubicBezTo>
                  <a:close/>
                  <a:moveTo>
                    <a:pt x="585" y="3"/>
                  </a:moveTo>
                  <a:cubicBezTo>
                    <a:pt x="585" y="155"/>
                    <a:pt x="585" y="155"/>
                    <a:pt x="585" y="155"/>
                  </a:cubicBezTo>
                  <a:cubicBezTo>
                    <a:pt x="569" y="155"/>
                    <a:pt x="569" y="155"/>
                    <a:pt x="569" y="155"/>
                  </a:cubicBezTo>
                  <a:cubicBezTo>
                    <a:pt x="508" y="63"/>
                    <a:pt x="508" y="63"/>
                    <a:pt x="508" y="63"/>
                  </a:cubicBezTo>
                  <a:cubicBezTo>
                    <a:pt x="498" y="47"/>
                    <a:pt x="489" y="33"/>
                    <a:pt x="489" y="33"/>
                  </a:cubicBezTo>
                  <a:cubicBezTo>
                    <a:pt x="489" y="33"/>
                    <a:pt x="489" y="33"/>
                    <a:pt x="489" y="33"/>
                  </a:cubicBezTo>
                  <a:cubicBezTo>
                    <a:pt x="488" y="33"/>
                    <a:pt x="490" y="51"/>
                    <a:pt x="490" y="75"/>
                  </a:cubicBezTo>
                  <a:cubicBezTo>
                    <a:pt x="490" y="155"/>
                    <a:pt x="490" y="155"/>
                    <a:pt x="490" y="155"/>
                  </a:cubicBezTo>
                  <a:cubicBezTo>
                    <a:pt x="472" y="155"/>
                    <a:pt x="472" y="155"/>
                    <a:pt x="472" y="155"/>
                  </a:cubicBezTo>
                  <a:cubicBezTo>
                    <a:pt x="472" y="3"/>
                    <a:pt x="472" y="3"/>
                    <a:pt x="472" y="3"/>
                  </a:cubicBezTo>
                  <a:cubicBezTo>
                    <a:pt x="488" y="3"/>
                    <a:pt x="488" y="3"/>
                    <a:pt x="488" y="3"/>
                  </a:cubicBezTo>
                  <a:cubicBezTo>
                    <a:pt x="549" y="95"/>
                    <a:pt x="549" y="95"/>
                    <a:pt x="549" y="95"/>
                  </a:cubicBezTo>
                  <a:cubicBezTo>
                    <a:pt x="559" y="110"/>
                    <a:pt x="568" y="124"/>
                    <a:pt x="568" y="124"/>
                  </a:cubicBezTo>
                  <a:cubicBezTo>
                    <a:pt x="569" y="124"/>
                    <a:pt x="569" y="124"/>
                    <a:pt x="569" y="124"/>
                  </a:cubicBezTo>
                  <a:cubicBezTo>
                    <a:pt x="569" y="124"/>
                    <a:pt x="568" y="105"/>
                    <a:pt x="568" y="83"/>
                  </a:cubicBezTo>
                  <a:cubicBezTo>
                    <a:pt x="568" y="3"/>
                    <a:pt x="568" y="3"/>
                    <a:pt x="568" y="3"/>
                  </a:cubicBezTo>
                  <a:lnTo>
                    <a:pt x="585" y="3"/>
                  </a:lnTo>
                  <a:close/>
                  <a:moveTo>
                    <a:pt x="777" y="44"/>
                  </a:moveTo>
                  <a:cubicBezTo>
                    <a:pt x="773" y="26"/>
                    <a:pt x="760" y="16"/>
                    <a:pt x="742" y="16"/>
                  </a:cubicBezTo>
                  <a:cubicBezTo>
                    <a:pt x="725" y="16"/>
                    <a:pt x="712" y="25"/>
                    <a:pt x="712" y="40"/>
                  </a:cubicBezTo>
                  <a:cubicBezTo>
                    <a:pt x="712" y="55"/>
                    <a:pt x="731" y="62"/>
                    <a:pt x="750" y="69"/>
                  </a:cubicBezTo>
                  <a:cubicBezTo>
                    <a:pt x="770" y="77"/>
                    <a:pt x="795" y="88"/>
                    <a:pt x="795" y="115"/>
                  </a:cubicBezTo>
                  <a:cubicBezTo>
                    <a:pt x="795" y="140"/>
                    <a:pt x="774" y="158"/>
                    <a:pt x="744" y="158"/>
                  </a:cubicBezTo>
                  <a:cubicBezTo>
                    <a:pt x="714" y="158"/>
                    <a:pt x="695" y="140"/>
                    <a:pt x="691" y="115"/>
                  </a:cubicBezTo>
                  <a:cubicBezTo>
                    <a:pt x="707" y="110"/>
                    <a:pt x="707" y="110"/>
                    <a:pt x="707" y="110"/>
                  </a:cubicBezTo>
                  <a:cubicBezTo>
                    <a:pt x="709" y="128"/>
                    <a:pt x="722" y="142"/>
                    <a:pt x="744" y="142"/>
                  </a:cubicBezTo>
                  <a:cubicBezTo>
                    <a:pt x="764" y="142"/>
                    <a:pt x="777" y="131"/>
                    <a:pt x="777" y="115"/>
                  </a:cubicBezTo>
                  <a:cubicBezTo>
                    <a:pt x="777" y="95"/>
                    <a:pt x="755" y="90"/>
                    <a:pt x="734" y="81"/>
                  </a:cubicBezTo>
                  <a:cubicBezTo>
                    <a:pt x="717" y="74"/>
                    <a:pt x="694" y="65"/>
                    <a:pt x="694" y="40"/>
                  </a:cubicBezTo>
                  <a:cubicBezTo>
                    <a:pt x="694" y="18"/>
                    <a:pt x="714" y="0"/>
                    <a:pt x="743" y="0"/>
                  </a:cubicBezTo>
                  <a:cubicBezTo>
                    <a:pt x="769" y="0"/>
                    <a:pt x="788" y="16"/>
                    <a:pt x="793" y="39"/>
                  </a:cubicBezTo>
                  <a:lnTo>
                    <a:pt x="777" y="44"/>
                  </a:lnTo>
                  <a:close/>
                  <a:moveTo>
                    <a:pt x="1010" y="3"/>
                  </a:moveTo>
                  <a:cubicBezTo>
                    <a:pt x="1010" y="97"/>
                    <a:pt x="1010" y="97"/>
                    <a:pt x="1010" y="97"/>
                  </a:cubicBezTo>
                  <a:cubicBezTo>
                    <a:pt x="1010" y="136"/>
                    <a:pt x="990" y="158"/>
                    <a:pt x="954" y="158"/>
                  </a:cubicBezTo>
                  <a:cubicBezTo>
                    <a:pt x="918" y="158"/>
                    <a:pt x="897" y="136"/>
                    <a:pt x="897" y="97"/>
                  </a:cubicBezTo>
                  <a:cubicBezTo>
                    <a:pt x="897" y="3"/>
                    <a:pt x="897" y="3"/>
                    <a:pt x="897" y="3"/>
                  </a:cubicBezTo>
                  <a:cubicBezTo>
                    <a:pt x="915" y="3"/>
                    <a:pt x="915" y="3"/>
                    <a:pt x="915" y="3"/>
                  </a:cubicBezTo>
                  <a:cubicBezTo>
                    <a:pt x="915" y="97"/>
                    <a:pt x="915" y="97"/>
                    <a:pt x="915" y="97"/>
                  </a:cubicBezTo>
                  <a:cubicBezTo>
                    <a:pt x="915" y="127"/>
                    <a:pt x="928" y="142"/>
                    <a:pt x="954" y="142"/>
                  </a:cubicBezTo>
                  <a:cubicBezTo>
                    <a:pt x="980" y="142"/>
                    <a:pt x="993" y="127"/>
                    <a:pt x="993" y="97"/>
                  </a:cubicBezTo>
                  <a:cubicBezTo>
                    <a:pt x="993" y="3"/>
                    <a:pt x="993" y="3"/>
                    <a:pt x="993" y="3"/>
                  </a:cubicBezTo>
                  <a:lnTo>
                    <a:pt x="1010" y="3"/>
                  </a:lnTo>
                  <a:close/>
                  <a:moveTo>
                    <a:pt x="1212" y="138"/>
                  </a:moveTo>
                  <a:cubicBezTo>
                    <a:pt x="1212" y="155"/>
                    <a:pt x="1212" y="155"/>
                    <a:pt x="1212" y="155"/>
                  </a:cubicBezTo>
                  <a:cubicBezTo>
                    <a:pt x="1121" y="155"/>
                    <a:pt x="1121" y="155"/>
                    <a:pt x="1121" y="155"/>
                  </a:cubicBezTo>
                  <a:cubicBezTo>
                    <a:pt x="1121" y="3"/>
                    <a:pt x="1121" y="3"/>
                    <a:pt x="1121" y="3"/>
                  </a:cubicBezTo>
                  <a:cubicBezTo>
                    <a:pt x="1139" y="3"/>
                    <a:pt x="1139" y="3"/>
                    <a:pt x="1139" y="3"/>
                  </a:cubicBezTo>
                  <a:cubicBezTo>
                    <a:pt x="1139" y="138"/>
                    <a:pt x="1139" y="138"/>
                    <a:pt x="1139" y="138"/>
                  </a:cubicBezTo>
                  <a:lnTo>
                    <a:pt x="1212" y="138"/>
                  </a:lnTo>
                  <a:close/>
                  <a:moveTo>
                    <a:pt x="1388" y="3"/>
                  </a:moveTo>
                  <a:cubicBezTo>
                    <a:pt x="1388" y="20"/>
                    <a:pt x="1388" y="20"/>
                    <a:pt x="1388" y="20"/>
                  </a:cubicBezTo>
                  <a:cubicBezTo>
                    <a:pt x="1342" y="20"/>
                    <a:pt x="1342" y="20"/>
                    <a:pt x="1342" y="20"/>
                  </a:cubicBezTo>
                  <a:cubicBezTo>
                    <a:pt x="1342" y="155"/>
                    <a:pt x="1342" y="155"/>
                    <a:pt x="1342" y="155"/>
                  </a:cubicBezTo>
                  <a:cubicBezTo>
                    <a:pt x="1325" y="155"/>
                    <a:pt x="1325" y="155"/>
                    <a:pt x="1325" y="155"/>
                  </a:cubicBezTo>
                  <a:cubicBezTo>
                    <a:pt x="1325" y="20"/>
                    <a:pt x="1325" y="20"/>
                    <a:pt x="1325" y="20"/>
                  </a:cubicBezTo>
                  <a:cubicBezTo>
                    <a:pt x="1279" y="20"/>
                    <a:pt x="1279" y="20"/>
                    <a:pt x="1279" y="20"/>
                  </a:cubicBezTo>
                  <a:cubicBezTo>
                    <a:pt x="1279" y="3"/>
                    <a:pt x="1279" y="3"/>
                    <a:pt x="1279" y="3"/>
                  </a:cubicBezTo>
                  <a:lnTo>
                    <a:pt x="1388" y="3"/>
                  </a:lnTo>
                  <a:close/>
                  <a:moveTo>
                    <a:pt x="1491" y="155"/>
                  </a:moveTo>
                  <a:cubicBezTo>
                    <a:pt x="1491" y="3"/>
                    <a:pt x="1491" y="3"/>
                    <a:pt x="1491" y="3"/>
                  </a:cubicBezTo>
                  <a:cubicBezTo>
                    <a:pt x="1508" y="3"/>
                    <a:pt x="1508" y="3"/>
                    <a:pt x="1508" y="3"/>
                  </a:cubicBezTo>
                  <a:cubicBezTo>
                    <a:pt x="1508" y="155"/>
                    <a:pt x="1508" y="155"/>
                    <a:pt x="1508" y="155"/>
                  </a:cubicBezTo>
                  <a:lnTo>
                    <a:pt x="1491" y="155"/>
                  </a:lnTo>
                  <a:close/>
                  <a:moveTo>
                    <a:pt x="1738" y="3"/>
                  </a:moveTo>
                  <a:cubicBezTo>
                    <a:pt x="1738" y="155"/>
                    <a:pt x="1738" y="155"/>
                    <a:pt x="1738" y="155"/>
                  </a:cubicBezTo>
                  <a:cubicBezTo>
                    <a:pt x="1722" y="155"/>
                    <a:pt x="1722" y="155"/>
                    <a:pt x="1722" y="155"/>
                  </a:cubicBezTo>
                  <a:cubicBezTo>
                    <a:pt x="1661" y="63"/>
                    <a:pt x="1661" y="63"/>
                    <a:pt x="1661" y="63"/>
                  </a:cubicBezTo>
                  <a:cubicBezTo>
                    <a:pt x="1651" y="47"/>
                    <a:pt x="1642" y="33"/>
                    <a:pt x="1642" y="33"/>
                  </a:cubicBezTo>
                  <a:cubicBezTo>
                    <a:pt x="1642" y="33"/>
                    <a:pt x="1642" y="33"/>
                    <a:pt x="1642" y="33"/>
                  </a:cubicBezTo>
                  <a:cubicBezTo>
                    <a:pt x="1641" y="33"/>
                    <a:pt x="1643" y="51"/>
                    <a:pt x="1643" y="75"/>
                  </a:cubicBezTo>
                  <a:cubicBezTo>
                    <a:pt x="1643" y="155"/>
                    <a:pt x="1643" y="155"/>
                    <a:pt x="1643" y="155"/>
                  </a:cubicBezTo>
                  <a:cubicBezTo>
                    <a:pt x="1625" y="155"/>
                    <a:pt x="1625" y="155"/>
                    <a:pt x="1625" y="155"/>
                  </a:cubicBezTo>
                  <a:cubicBezTo>
                    <a:pt x="1625" y="3"/>
                    <a:pt x="1625" y="3"/>
                    <a:pt x="1625" y="3"/>
                  </a:cubicBezTo>
                  <a:cubicBezTo>
                    <a:pt x="1641" y="3"/>
                    <a:pt x="1641" y="3"/>
                    <a:pt x="1641" y="3"/>
                  </a:cubicBezTo>
                  <a:cubicBezTo>
                    <a:pt x="1702" y="95"/>
                    <a:pt x="1702" y="95"/>
                    <a:pt x="1702" y="95"/>
                  </a:cubicBezTo>
                  <a:cubicBezTo>
                    <a:pt x="1712" y="110"/>
                    <a:pt x="1721" y="124"/>
                    <a:pt x="1721" y="124"/>
                  </a:cubicBezTo>
                  <a:cubicBezTo>
                    <a:pt x="1722" y="124"/>
                    <a:pt x="1722" y="124"/>
                    <a:pt x="1722" y="124"/>
                  </a:cubicBezTo>
                  <a:cubicBezTo>
                    <a:pt x="1722" y="124"/>
                    <a:pt x="1721" y="105"/>
                    <a:pt x="1721" y="83"/>
                  </a:cubicBezTo>
                  <a:cubicBezTo>
                    <a:pt x="1721" y="3"/>
                    <a:pt x="1721" y="3"/>
                    <a:pt x="1721" y="3"/>
                  </a:cubicBezTo>
                  <a:lnTo>
                    <a:pt x="1738" y="3"/>
                  </a:lnTo>
                  <a:close/>
                  <a:moveTo>
                    <a:pt x="1962" y="134"/>
                  </a:moveTo>
                  <a:cubicBezTo>
                    <a:pt x="1955" y="142"/>
                    <a:pt x="1939" y="158"/>
                    <a:pt x="1913" y="158"/>
                  </a:cubicBezTo>
                  <a:cubicBezTo>
                    <a:pt x="1874" y="158"/>
                    <a:pt x="1844" y="127"/>
                    <a:pt x="1844" y="79"/>
                  </a:cubicBezTo>
                  <a:cubicBezTo>
                    <a:pt x="1844" y="31"/>
                    <a:pt x="1874" y="0"/>
                    <a:pt x="1914" y="0"/>
                  </a:cubicBezTo>
                  <a:cubicBezTo>
                    <a:pt x="1942" y="1"/>
                    <a:pt x="1964" y="16"/>
                    <a:pt x="1975" y="40"/>
                  </a:cubicBezTo>
                  <a:cubicBezTo>
                    <a:pt x="1957" y="44"/>
                    <a:pt x="1957" y="44"/>
                    <a:pt x="1957" y="44"/>
                  </a:cubicBezTo>
                  <a:cubicBezTo>
                    <a:pt x="1949" y="27"/>
                    <a:pt x="1933" y="17"/>
                    <a:pt x="1914" y="17"/>
                  </a:cubicBezTo>
                  <a:cubicBezTo>
                    <a:pt x="1883" y="17"/>
                    <a:pt x="1862" y="41"/>
                    <a:pt x="1862" y="79"/>
                  </a:cubicBezTo>
                  <a:cubicBezTo>
                    <a:pt x="1862" y="118"/>
                    <a:pt x="1884" y="141"/>
                    <a:pt x="1914" y="141"/>
                  </a:cubicBezTo>
                  <a:cubicBezTo>
                    <a:pt x="1940" y="141"/>
                    <a:pt x="1957" y="125"/>
                    <a:pt x="1962" y="111"/>
                  </a:cubicBezTo>
                  <a:cubicBezTo>
                    <a:pt x="1962" y="90"/>
                    <a:pt x="1962" y="90"/>
                    <a:pt x="1962" y="90"/>
                  </a:cubicBezTo>
                  <a:cubicBezTo>
                    <a:pt x="1921" y="90"/>
                    <a:pt x="1921" y="90"/>
                    <a:pt x="1921" y="90"/>
                  </a:cubicBezTo>
                  <a:cubicBezTo>
                    <a:pt x="1921" y="76"/>
                    <a:pt x="1921" y="76"/>
                    <a:pt x="1921" y="76"/>
                  </a:cubicBezTo>
                  <a:cubicBezTo>
                    <a:pt x="1977" y="76"/>
                    <a:pt x="1977" y="76"/>
                    <a:pt x="1977" y="76"/>
                  </a:cubicBezTo>
                  <a:cubicBezTo>
                    <a:pt x="1977" y="155"/>
                    <a:pt x="1977" y="155"/>
                    <a:pt x="1977" y="155"/>
                  </a:cubicBezTo>
                  <a:cubicBezTo>
                    <a:pt x="1962" y="155"/>
                    <a:pt x="1962" y="155"/>
                    <a:pt x="1962" y="155"/>
                  </a:cubicBezTo>
                  <a:cubicBezTo>
                    <a:pt x="1962" y="138"/>
                    <a:pt x="1962" y="134"/>
                    <a:pt x="1962" y="134"/>
                  </a:cubicBezTo>
                  <a:close/>
                </a:path>
              </a:pathLst>
            </a:custGeom>
            <a:solidFill>
              <a:srgbClr val="FFAF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17" name="Straight Connector 16"/>
          <p:cNvCxnSpPr/>
          <p:nvPr/>
        </p:nvCxnSpPr>
        <p:spPr bwMode="white">
          <a:xfrm>
            <a:off x="11187113" y="6312140"/>
            <a:ext cx="0" cy="241060"/>
          </a:xfrm>
          <a:prstGeom prst="line">
            <a:avLst/>
          </a:prstGeom>
          <a:ln w="19050">
            <a:solidFill>
              <a:srgbClr val="FFFEFF"/>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ltGray">
          <a:xfrm>
            <a:off x="0" y="0"/>
            <a:ext cx="12192000" cy="1150144"/>
          </a:xfrm>
          <a:prstGeom prst="rect">
            <a:avLst/>
          </a:prstGeom>
          <a:solidFill>
            <a:srgbClr val="BF77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7238" y="427034"/>
            <a:ext cx="9257123" cy="694535"/>
          </a:xfrm>
          <a:prstGeom prst="rect">
            <a:avLst/>
          </a:prstGeom>
        </p:spPr>
        <p:txBody>
          <a:bodyPr vert="horz" lIns="0" tIns="0" rIns="0" bIns="0" rtlCol="0" anchor="ctr" anchorCtr="0">
            <a:normAutofit/>
          </a:bodyPr>
          <a:lstStyle/>
          <a:p>
            <a:r>
              <a:rPr lang="en-US"/>
              <a:t>Click to edit Master title style</a:t>
            </a:r>
            <a:endParaRPr lang="en-AU"/>
          </a:p>
        </p:txBody>
      </p:sp>
      <p:sp>
        <p:nvSpPr>
          <p:cNvPr id="3" name="Text Placeholder 2"/>
          <p:cNvSpPr>
            <a:spLocks noGrp="1"/>
          </p:cNvSpPr>
          <p:nvPr>
            <p:ph type="body" idx="1"/>
          </p:nvPr>
        </p:nvSpPr>
        <p:spPr bwMode="gray">
          <a:xfrm>
            <a:off x="770469" y="1664248"/>
            <a:ext cx="11125876" cy="4491286"/>
          </a:xfrm>
          <a:prstGeom prst="rect">
            <a:avLst/>
          </a:prstGeom>
        </p:spPr>
        <p:txBody>
          <a:bodyPr vert="horz" lIns="0" tIns="0" rIns="0" bIns="0" rtlCol="0" anchor="t" anchorCtr="0">
            <a:normAutofit/>
          </a:bodyPr>
          <a:lstStyle/>
          <a:p>
            <a:pPr lvl="0"/>
            <a:r>
              <a:rPr lang="en-US"/>
              <a:t>Edit Master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Footer Placeholder 4"/>
          <p:cNvSpPr>
            <a:spLocks noGrp="1"/>
          </p:cNvSpPr>
          <p:nvPr>
            <p:ph type="ftr" sz="quarter" idx="3"/>
          </p:nvPr>
        </p:nvSpPr>
        <p:spPr bwMode="white">
          <a:xfrm>
            <a:off x="5029200" y="6318287"/>
            <a:ext cx="5961989" cy="261475"/>
          </a:xfrm>
          <a:prstGeom prst="rect">
            <a:avLst/>
          </a:prstGeom>
        </p:spPr>
        <p:txBody>
          <a:bodyPr vert="horz" wrap="none" lIns="0" tIns="0" rIns="0" bIns="0" rtlCol="0" anchor="t" anchorCtr="0"/>
          <a:lstStyle>
            <a:lvl1pPr algn="r">
              <a:defRPr sz="1400" spc="10" baseline="0">
                <a:solidFill>
                  <a:srgbClr val="BF77CE"/>
                </a:solidFill>
                <a:latin typeface="Arial Narrow" panose="020B0606020202030204" pitchFamily="34" charset="0"/>
              </a:defRPr>
            </a:lvl1pPr>
          </a:lstStyle>
          <a:p>
            <a:r>
              <a:rPr lang="en-AU"/>
              <a:t>[NAME]: dd mmm yyyy</a:t>
            </a:r>
          </a:p>
        </p:txBody>
      </p:sp>
      <p:sp>
        <p:nvSpPr>
          <p:cNvPr id="6" name="Slide Number Placeholder 5"/>
          <p:cNvSpPr>
            <a:spLocks noGrp="1"/>
          </p:cNvSpPr>
          <p:nvPr>
            <p:ph type="sldNum" sz="quarter" idx="4"/>
          </p:nvPr>
        </p:nvSpPr>
        <p:spPr bwMode="white">
          <a:xfrm>
            <a:off x="11325225" y="6312140"/>
            <a:ext cx="374822" cy="277262"/>
          </a:xfrm>
          <a:prstGeom prst="rect">
            <a:avLst/>
          </a:prstGeom>
        </p:spPr>
        <p:txBody>
          <a:bodyPr vert="horz" lIns="0" tIns="0" rIns="0" bIns="0" rtlCol="0" anchor="t" anchorCtr="0"/>
          <a:lstStyle>
            <a:lvl1pPr algn="l">
              <a:defRPr sz="1400">
                <a:solidFill>
                  <a:srgbClr val="FFAF3A"/>
                </a:solidFill>
                <a:latin typeface="Arial Narrow" panose="020B0606020202030204" pitchFamily="34" charset="0"/>
              </a:defRPr>
            </a:lvl1pPr>
          </a:lstStyle>
          <a:p>
            <a:fld id="{F5FDB712-4561-4E6E-BBA8-9DDD72091E43}" type="slidenum">
              <a:rPr lang="en-AU" smtClean="0"/>
              <a:pPr/>
              <a:t>‹#›</a:t>
            </a:fld>
            <a:endParaRPr lang="en-AU"/>
          </a:p>
        </p:txBody>
      </p:sp>
      <p:sp>
        <p:nvSpPr>
          <p:cNvPr id="9"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cp_sails_contacts"/>
          <p:cNvSpPr>
            <a:spLocks noChangeAspect="1" noEditPoints="1"/>
          </p:cNvSpPr>
          <p:nvPr/>
        </p:nvSpPr>
        <p:spPr bwMode="white">
          <a:xfrm>
            <a:off x="10850328" y="264049"/>
            <a:ext cx="787550" cy="383651"/>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5"/>
          <p:cNvSpPr>
            <a:spLocks noEditPoints="1"/>
          </p:cNvSpPr>
          <p:nvPr/>
        </p:nvSpPr>
        <p:spPr bwMode="white">
          <a:xfrm>
            <a:off x="1" y="0"/>
            <a:ext cx="12192000" cy="6863687"/>
          </a:xfrm>
          <a:custGeom>
            <a:avLst/>
            <a:gdLst>
              <a:gd name="T0" fmla="*/ 0 w 8576"/>
              <a:gd name="T1" fmla="*/ 0 h 4828"/>
              <a:gd name="T2" fmla="*/ 0 w 8576"/>
              <a:gd name="T3" fmla="*/ 4828 h 4828"/>
              <a:gd name="T4" fmla="*/ 8576 w 8576"/>
              <a:gd name="T5" fmla="*/ 4828 h 4828"/>
              <a:gd name="T6" fmla="*/ 8576 w 8576"/>
              <a:gd name="T7" fmla="*/ 0 h 4828"/>
              <a:gd name="T8" fmla="*/ 0 w 8576"/>
              <a:gd name="T9" fmla="*/ 0 h 4828"/>
              <a:gd name="T10" fmla="*/ 8390 w 8576"/>
              <a:gd name="T11" fmla="*/ 4641 h 4828"/>
              <a:gd name="T12" fmla="*/ 537 w 8576"/>
              <a:gd name="T13" fmla="*/ 4641 h 4828"/>
              <a:gd name="T14" fmla="*/ 537 w 8576"/>
              <a:gd name="T15" fmla="*/ 187 h 4828"/>
              <a:gd name="T16" fmla="*/ 8390 w 8576"/>
              <a:gd name="T17" fmla="*/ 187 h 4828"/>
              <a:gd name="T18" fmla="*/ 8390 w 8576"/>
              <a:gd name="T19" fmla="*/ 4641 h 4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76" h="4828">
                <a:moveTo>
                  <a:pt x="0" y="0"/>
                </a:moveTo>
                <a:lnTo>
                  <a:pt x="0" y="4828"/>
                </a:lnTo>
                <a:lnTo>
                  <a:pt x="8576" y="4828"/>
                </a:lnTo>
                <a:lnTo>
                  <a:pt x="8576" y="0"/>
                </a:lnTo>
                <a:lnTo>
                  <a:pt x="0" y="0"/>
                </a:lnTo>
                <a:close/>
                <a:moveTo>
                  <a:pt x="8390" y="4641"/>
                </a:moveTo>
                <a:lnTo>
                  <a:pt x="537" y="4641"/>
                </a:lnTo>
                <a:lnTo>
                  <a:pt x="537" y="187"/>
                </a:lnTo>
                <a:lnTo>
                  <a:pt x="8390" y="187"/>
                </a:lnTo>
                <a:lnTo>
                  <a:pt x="8390" y="4641"/>
                </a:lnTo>
                <a:close/>
              </a:path>
            </a:pathLst>
          </a:custGeom>
          <a:solidFill>
            <a:srgbClr val="FFFEFF"/>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cp_sails_contacts"/>
          <p:cNvSpPr>
            <a:spLocks noChangeAspect="1" noEditPoints="1"/>
          </p:cNvSpPr>
          <p:nvPr/>
        </p:nvSpPr>
        <p:spPr bwMode="white">
          <a:xfrm>
            <a:off x="10850328" y="264049"/>
            <a:ext cx="787550" cy="383651"/>
          </a:xfrm>
          <a:custGeom>
            <a:avLst/>
            <a:gdLst>
              <a:gd name="T0" fmla="*/ 822 w 1686"/>
              <a:gd name="T1" fmla="*/ 0 h 828"/>
              <a:gd name="T2" fmla="*/ 822 w 1686"/>
              <a:gd name="T3" fmla="*/ 828 h 828"/>
              <a:gd name="T4" fmla="*/ 0 w 1686"/>
              <a:gd name="T5" fmla="*/ 828 h 828"/>
              <a:gd name="T6" fmla="*/ 822 w 1686"/>
              <a:gd name="T7" fmla="*/ 0 h 828"/>
              <a:gd name="T8" fmla="*/ 863 w 1686"/>
              <a:gd name="T9" fmla="*/ 828 h 828"/>
              <a:gd name="T10" fmla="*/ 1686 w 1686"/>
              <a:gd name="T11" fmla="*/ 828 h 828"/>
              <a:gd name="T12" fmla="*/ 1686 w 1686"/>
              <a:gd name="T13" fmla="*/ 0 h 828"/>
              <a:gd name="T14" fmla="*/ 863 w 1686"/>
              <a:gd name="T15" fmla="*/ 828 h 8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6" h="828">
                <a:moveTo>
                  <a:pt x="822" y="0"/>
                </a:moveTo>
                <a:lnTo>
                  <a:pt x="822" y="828"/>
                </a:lnTo>
                <a:lnTo>
                  <a:pt x="0" y="828"/>
                </a:lnTo>
                <a:lnTo>
                  <a:pt x="822" y="0"/>
                </a:lnTo>
                <a:close/>
                <a:moveTo>
                  <a:pt x="863" y="828"/>
                </a:moveTo>
                <a:lnTo>
                  <a:pt x="1686" y="828"/>
                </a:lnTo>
                <a:lnTo>
                  <a:pt x="1686" y="0"/>
                </a:lnTo>
                <a:lnTo>
                  <a:pt x="863" y="828"/>
                </a:lnTo>
                <a:close/>
              </a:path>
            </a:pathLst>
          </a:custGeom>
          <a:solidFill>
            <a:srgbClr val="FFAF3A"/>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43913560"/>
      </p:ext>
    </p:extLst>
  </p:cSld>
  <p:clrMap bg1="lt1" tx1="dk1" bg2="lt2" tx2="dk2" accent1="accent1" accent2="accent2" accent3="accent3" accent4="accent4" accent5="accent5" accent6="accent6" hlink="hlink" folHlink="folHlink"/>
  <p:sldLayoutIdLst>
    <p:sldLayoutId id="2147483679" r:id="rId1"/>
    <p:sldLayoutId id="2147483690" r:id="rId2"/>
    <p:sldLayoutId id="2147483691" r:id="rId3"/>
    <p:sldLayoutId id="2147483682" r:id="rId4"/>
    <p:sldLayoutId id="2147483683" r:id="rId5"/>
    <p:sldLayoutId id="2147483684" r:id="rId6"/>
    <p:sldLayoutId id="2147483685" r:id="rId7"/>
    <p:sldLayoutId id="2147483686" r:id="rId8"/>
    <p:sldLayoutId id="2147483689" r:id="rId9"/>
    <p:sldLayoutId id="2147483692" r:id="rId10"/>
    <p:sldLayoutId id="2147483687" r:id="rId11"/>
    <p:sldLayoutId id="2147483688" r:id="rId12"/>
  </p:sldLayoutIdLst>
  <p:transition spd="slow">
    <p:wipe/>
  </p:transition>
  <p:hf hdr="0" dt="0"/>
  <p:txStyles>
    <p:titleStyle>
      <a:lvl1pPr algn="l" defTabSz="914400" rtl="0" eaLnBrk="1" latinLnBrk="0" hangingPunct="1">
        <a:lnSpc>
          <a:spcPct val="80000"/>
        </a:lnSpc>
        <a:spcBef>
          <a:spcPct val="0"/>
        </a:spcBef>
        <a:buNone/>
        <a:defRPr sz="2800" b="1" kern="1200" cap="all" baseline="0">
          <a:solidFill>
            <a:srgbClr val="FFFEFF"/>
          </a:solidFill>
          <a:latin typeface="Arial Narrow" panose="020B0606020202030204" pitchFamily="34" charset="0"/>
          <a:ea typeface="+mj-ea"/>
          <a:cs typeface="+mj-cs"/>
        </a:defRPr>
      </a:lvl1pPr>
    </p:titleStyle>
    <p:bodyStyle>
      <a:lvl1pPr marL="750888" indent="-750888" algn="l" defTabSz="914400" rtl="0" eaLnBrk="1" latinLnBrk="0" hangingPunct="1">
        <a:lnSpc>
          <a:spcPct val="93000"/>
        </a:lnSpc>
        <a:spcBef>
          <a:spcPts val="600"/>
        </a:spcBef>
        <a:spcAft>
          <a:spcPts val="600"/>
        </a:spcAft>
        <a:buSzPct val="125000"/>
        <a:buFontTx/>
        <a:buBlip>
          <a:blip r:embed="rId14"/>
        </a:buBlip>
        <a:defRPr sz="1900" kern="1200" spc="0" baseline="0">
          <a:solidFill>
            <a:schemeClr val="tx1"/>
          </a:solidFill>
          <a:latin typeface="Arial Narrow" panose="020B0606020202030204" pitchFamily="34" charset="0"/>
          <a:ea typeface="+mn-ea"/>
          <a:cs typeface="+mn-cs"/>
        </a:defRPr>
      </a:lvl1pPr>
      <a:lvl2pPr marL="1323975" indent="-561975" algn="l" defTabSz="914400" rtl="0" eaLnBrk="1" latinLnBrk="0" hangingPunct="1">
        <a:lnSpc>
          <a:spcPct val="102000"/>
        </a:lnSpc>
        <a:spcBef>
          <a:spcPts val="800"/>
        </a:spcBef>
        <a:spcAft>
          <a:spcPts val="800"/>
        </a:spcAft>
        <a:buSzPct val="115000"/>
        <a:buFontTx/>
        <a:buBlip>
          <a:blip r:embed="rId15"/>
        </a:buBlip>
        <a:defRPr sz="1700" kern="1200" spc="0" baseline="0">
          <a:solidFill>
            <a:schemeClr val="tx1"/>
          </a:solidFill>
          <a:latin typeface="Arial Narrow" panose="020B0606020202030204" pitchFamily="34" charset="0"/>
          <a:ea typeface="+mn-ea"/>
          <a:cs typeface="+mn-cs"/>
        </a:defRPr>
      </a:lvl2pPr>
      <a:lvl3pPr marL="1860550" indent="-388938" algn="l" defTabSz="914400" rtl="0" eaLnBrk="1" latinLnBrk="0" hangingPunct="1">
        <a:lnSpc>
          <a:spcPct val="120000"/>
        </a:lnSpc>
        <a:spcBef>
          <a:spcPts val="400"/>
        </a:spcBef>
        <a:spcAft>
          <a:spcPts val="400"/>
        </a:spcAft>
        <a:buFontTx/>
        <a:buBlip>
          <a:blip r:embed="rId16"/>
        </a:buBlip>
        <a:defRPr sz="1450" kern="1200" spc="10" baseline="0">
          <a:solidFill>
            <a:schemeClr val="tx1"/>
          </a:solidFill>
          <a:latin typeface="Arial Narrow" panose="020B0606020202030204" pitchFamily="34" charset="0"/>
          <a:ea typeface="+mn-ea"/>
          <a:cs typeface="+mn-cs"/>
        </a:defRPr>
      </a:lvl3pPr>
      <a:lvl4pPr marL="1861200" indent="-388800" algn="l" defTabSz="914400" rtl="0" eaLnBrk="1" latinLnBrk="0" hangingPunct="1">
        <a:lnSpc>
          <a:spcPct val="110000"/>
        </a:lnSpc>
        <a:spcBef>
          <a:spcPts val="400"/>
        </a:spcBef>
        <a:spcAft>
          <a:spcPts val="400"/>
        </a:spcAft>
        <a:buFont typeface="Arial Narrow" panose="020B0606020202030204" pitchFamily="34" charset="0"/>
        <a:buChar char="—"/>
        <a:defRPr sz="1450" kern="1200" spc="0" baseline="0">
          <a:solidFill>
            <a:srgbClr val="000100"/>
          </a:solidFill>
          <a:latin typeface="Arial Narrow" panose="020B0606020202030204" pitchFamily="34" charset="0"/>
          <a:ea typeface="+mn-ea"/>
          <a:cs typeface="+mn-cs"/>
        </a:defRPr>
      </a:lvl4pPr>
      <a:lvl5pPr marL="1861200" indent="-388800" algn="l" defTabSz="914400" rtl="0" eaLnBrk="1" latinLnBrk="0" hangingPunct="1">
        <a:lnSpc>
          <a:spcPct val="110000"/>
        </a:lnSpc>
        <a:spcBef>
          <a:spcPts val="400"/>
        </a:spcBef>
        <a:spcAft>
          <a:spcPts val="400"/>
        </a:spcAft>
        <a:buFont typeface="Arial Narrow" panose="020B0606020202030204" pitchFamily="34" charset="0"/>
        <a:buChar char="—"/>
        <a:defRPr sz="1450" kern="1200" spc="10" baseline="0">
          <a:solidFill>
            <a:srgbClr val="000100"/>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AU" dirty="0"/>
              <a:t>Presentation To:</a:t>
            </a:r>
          </a:p>
          <a:p>
            <a:pPr lvl="2"/>
            <a:r>
              <a:rPr lang="en-AU" dirty="0"/>
              <a:t>DMO Stakeholder Forum</a:t>
            </a:r>
          </a:p>
          <a:p>
            <a:pPr lvl="2"/>
            <a:r>
              <a:rPr lang="en-AU" dirty="0"/>
              <a:t>26 November 2019</a:t>
            </a:r>
            <a:endParaRPr lang="en-US" dirty="0"/>
          </a:p>
        </p:txBody>
      </p:sp>
      <p:sp>
        <p:nvSpPr>
          <p:cNvPr id="13" name="Title 12"/>
          <p:cNvSpPr>
            <a:spLocks noGrp="1"/>
          </p:cNvSpPr>
          <p:nvPr>
            <p:ph type="ctrTitle"/>
          </p:nvPr>
        </p:nvSpPr>
        <p:spPr/>
        <p:txBody>
          <a:bodyPr/>
          <a:lstStyle/>
          <a:p>
            <a:r>
              <a:rPr lang="en-US" dirty="0"/>
              <a:t>Wholesale energy costs and environmental costs</a:t>
            </a:r>
          </a:p>
        </p:txBody>
      </p:sp>
      <p:sp>
        <p:nvSpPr>
          <p:cNvPr id="14" name="Subtitle 13"/>
          <p:cNvSpPr>
            <a:spLocks noGrp="1"/>
          </p:cNvSpPr>
          <p:nvPr>
            <p:ph type="subTitle" idx="1"/>
          </p:nvPr>
        </p:nvSpPr>
        <p:spPr/>
        <p:txBody>
          <a:bodyPr/>
          <a:lstStyle/>
          <a:p>
            <a:r>
              <a:rPr lang="en-AU" dirty="0"/>
              <a:t>Approach and responses to submissions</a:t>
            </a:r>
          </a:p>
        </p:txBody>
      </p:sp>
      <p:sp>
        <p:nvSpPr>
          <p:cNvPr id="21" name="Text Placeholder 20"/>
          <p:cNvSpPr>
            <a:spLocks noGrp="1"/>
          </p:cNvSpPr>
          <p:nvPr>
            <p:ph type="body" sz="quarter" idx="13"/>
          </p:nvPr>
        </p:nvSpPr>
        <p:spPr/>
        <p:txBody>
          <a:bodyPr>
            <a:normAutofit/>
          </a:bodyPr>
          <a:lstStyle/>
          <a:p>
            <a:r>
              <a:rPr lang="en-AU" dirty="0"/>
              <a:t>Presenters:</a:t>
            </a:r>
          </a:p>
          <a:p>
            <a:pPr lvl="2"/>
            <a:r>
              <a:rPr lang="en-AU" dirty="0"/>
              <a:t>Cara Chambers</a:t>
            </a:r>
          </a:p>
          <a:p>
            <a:pPr lvl="2"/>
            <a:r>
              <a:rPr lang="en-AU" dirty="0"/>
              <a:t>Richard Lenton</a:t>
            </a:r>
          </a:p>
          <a:p>
            <a:pPr lvl="2"/>
            <a:endParaRPr lang="en-AU" dirty="0"/>
          </a:p>
          <a:p>
            <a:pPr lvl="2"/>
            <a:endParaRPr lang="en-US" dirty="0"/>
          </a:p>
        </p:txBody>
      </p:sp>
      <p:sp>
        <p:nvSpPr>
          <p:cNvPr id="6" name="Text Placeholder 5"/>
          <p:cNvSpPr>
            <a:spLocks noGrp="1"/>
          </p:cNvSpPr>
          <p:nvPr>
            <p:ph type="body" sz="quarter" idx="15"/>
          </p:nvPr>
        </p:nvSpPr>
        <p:spPr>
          <a:xfrm>
            <a:off x="8381682" y="4554747"/>
            <a:ext cx="2797200" cy="1637199"/>
          </a:xfrm>
        </p:spPr>
        <p:txBody>
          <a:bodyPr/>
          <a:lstStyle/>
          <a:p>
            <a:r>
              <a:rPr lang="en-AU" dirty="0"/>
              <a:t>Location</a:t>
            </a:r>
          </a:p>
          <a:p>
            <a:pPr lvl="2"/>
            <a:r>
              <a:rPr lang="en-AU" dirty="0"/>
              <a:t>Radisson hotel, Sydney</a:t>
            </a:r>
            <a:br>
              <a:rPr lang="en-AU" dirty="0"/>
            </a:br>
            <a:endParaRPr lang="en-AU" dirty="0"/>
          </a:p>
          <a:p>
            <a:pPr lvl="2"/>
            <a:endParaRPr lang="en-AU" dirty="0"/>
          </a:p>
          <a:p>
            <a:pPr lvl="2"/>
            <a:endParaRPr lang="en-AU" dirty="0"/>
          </a:p>
        </p:txBody>
      </p:sp>
    </p:spTree>
    <p:extLst>
      <p:ext uri="{BB962C8B-B14F-4D97-AF65-F5344CB8AC3E}">
        <p14:creationId xmlns:p14="http://schemas.microsoft.com/office/powerpoint/2010/main" val="263084037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Wholesale Energy Costs (WEC)</a:t>
            </a:r>
            <a:br>
              <a:rPr lang="en-AU" dirty="0"/>
            </a:br>
            <a:endParaRPr lang="en-AU" b="0" dirty="0"/>
          </a:p>
        </p:txBody>
      </p:sp>
      <p:sp>
        <p:nvSpPr>
          <p:cNvPr id="3" name="Content Placeholder 2"/>
          <p:cNvSpPr>
            <a:spLocks noGrp="1"/>
          </p:cNvSpPr>
          <p:nvPr>
            <p:ph idx="1"/>
          </p:nvPr>
        </p:nvSpPr>
        <p:spPr/>
        <p:txBody>
          <a:bodyPr/>
          <a:lstStyle/>
          <a:p>
            <a:r>
              <a:rPr lang="en-US" dirty="0"/>
              <a:t>Distribution of WEC outcomes produced by above approach is then </a:t>
            </a:r>
            <a:r>
              <a:rPr lang="en-US" dirty="0" err="1"/>
              <a:t>analysed</a:t>
            </a:r>
            <a:r>
              <a:rPr lang="en-US" dirty="0"/>
              <a:t> to provide a risk assessed estimate of the WEC</a:t>
            </a:r>
          </a:p>
          <a:p>
            <a:pPr lvl="1"/>
            <a:r>
              <a:rPr lang="en-US" dirty="0"/>
              <a:t>ACIL Allen recommends adopting 95th percentile WEC from the distribution of WECs as the final estimate</a:t>
            </a:r>
          </a:p>
          <a:p>
            <a:pPr lvl="1"/>
            <a:r>
              <a:rPr lang="en-US" dirty="0"/>
              <a:t>In practice, distribution of WECs from simulations exhibits a narrow spread, which is to be expected since they are hedged values</a:t>
            </a:r>
          </a:p>
          <a:p>
            <a:pPr lvl="1"/>
            <a:r>
              <a:rPr lang="en-US" dirty="0"/>
              <a:t>Choosing 95th percentile reduces the risk of understating the true WEC.</a:t>
            </a:r>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10</a:t>
            </a:fld>
            <a:endParaRPr lang="en-AU"/>
          </a:p>
        </p:txBody>
      </p:sp>
    </p:spTree>
    <p:extLst>
      <p:ext uri="{BB962C8B-B14F-4D97-AF65-F5344CB8AC3E}">
        <p14:creationId xmlns:p14="http://schemas.microsoft.com/office/powerpoint/2010/main" val="231272644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42B75-182D-43EB-94C4-5F1369CCEBE2}"/>
              </a:ext>
            </a:extLst>
          </p:cNvPr>
          <p:cNvSpPr>
            <a:spLocks noGrp="1"/>
          </p:cNvSpPr>
          <p:nvPr>
            <p:ph type="title"/>
          </p:nvPr>
        </p:nvSpPr>
        <p:spPr/>
        <p:txBody>
          <a:bodyPr/>
          <a:lstStyle/>
          <a:p>
            <a:r>
              <a:rPr lang="en-AU" dirty="0"/>
              <a:t>Wholesale Energy Costs (WEC)</a:t>
            </a:r>
            <a:br>
              <a:rPr lang="en-AU" dirty="0"/>
            </a:br>
            <a:endParaRPr lang="en-US" dirty="0"/>
          </a:p>
        </p:txBody>
      </p:sp>
      <p:sp>
        <p:nvSpPr>
          <p:cNvPr id="3" name="Content Placeholder 2">
            <a:extLst>
              <a:ext uri="{FF2B5EF4-FFF2-40B4-BE49-F238E27FC236}">
                <a16:creationId xmlns:a16="http://schemas.microsoft.com/office/drawing/2014/main" id="{26DA088A-27BE-4F1A-AC70-A7F4AB2BFAB2}"/>
              </a:ext>
            </a:extLst>
          </p:cNvPr>
          <p:cNvSpPr>
            <a:spLocks noGrp="1"/>
          </p:cNvSpPr>
          <p:nvPr>
            <p:ph idx="1"/>
          </p:nvPr>
        </p:nvSpPr>
        <p:spPr/>
        <p:txBody>
          <a:bodyPr>
            <a:normAutofit fontScale="92500" lnSpcReduction="20000"/>
          </a:bodyPr>
          <a:lstStyle/>
          <a:p>
            <a:r>
              <a:rPr lang="en-US" dirty="0"/>
              <a:t>Contract strategy</a:t>
            </a:r>
          </a:p>
          <a:p>
            <a:pPr lvl="1"/>
            <a:r>
              <a:rPr lang="en-US" dirty="0"/>
              <a:t>Retailer will seek a strategy that </a:t>
            </a:r>
            <a:r>
              <a:rPr lang="en-US" dirty="0" err="1"/>
              <a:t>minimises</a:t>
            </a:r>
            <a:r>
              <a:rPr lang="en-US" dirty="0"/>
              <a:t> variability in WEC</a:t>
            </a:r>
          </a:p>
          <a:p>
            <a:pPr lvl="2"/>
            <a:r>
              <a:rPr lang="en-US" dirty="0"/>
              <a:t>Reduces exposure to residual spot price risk while </a:t>
            </a:r>
            <a:r>
              <a:rPr lang="en-US" dirty="0" err="1"/>
              <a:t>minimising</a:t>
            </a:r>
            <a:r>
              <a:rPr lang="en-US" dirty="0"/>
              <a:t> WEC</a:t>
            </a:r>
          </a:p>
          <a:p>
            <a:pPr lvl="1"/>
            <a:r>
              <a:rPr lang="en-US" dirty="0"/>
              <a:t>We test multiple hedging strategies by varying mix of base/peak/cap for each quarter</a:t>
            </a:r>
          </a:p>
          <a:p>
            <a:pPr lvl="2"/>
            <a:r>
              <a:rPr lang="en-US" dirty="0"/>
              <a:t>By varying percentiles of load covered by base, peak and cap contracts (about 250 strategies tested)</a:t>
            </a:r>
          </a:p>
          <a:p>
            <a:pPr lvl="2"/>
            <a:r>
              <a:rPr lang="en-US" dirty="0"/>
              <a:t>Same percentile applied across all 4 quarters – attempting not to give a false sense of precision</a:t>
            </a:r>
          </a:p>
          <a:p>
            <a:pPr lvl="1"/>
            <a:r>
              <a:rPr lang="en-US" dirty="0"/>
              <a:t>Strategy depends on shape and variability in load profile, spot prices or a change in relationship between contract prices for different contract products</a:t>
            </a:r>
          </a:p>
          <a:p>
            <a:pPr lvl="1"/>
            <a:r>
              <a:rPr lang="en-US" dirty="0"/>
              <a:t>Select strategy that is robust and plausible:</a:t>
            </a:r>
          </a:p>
          <a:p>
            <a:pPr lvl="2"/>
            <a:r>
              <a:rPr lang="en-US" dirty="0"/>
              <a:t>some strategies may be effective in one year but not in others</a:t>
            </a:r>
          </a:p>
          <a:p>
            <a:pPr lvl="2"/>
            <a:r>
              <a:rPr lang="en-US" dirty="0"/>
              <a:t>don’t want to change strategy each year</a:t>
            </a:r>
          </a:p>
          <a:p>
            <a:pPr lvl="1"/>
            <a:r>
              <a:rPr lang="en-US" dirty="0"/>
              <a:t>The selected strategy is applied to each of the 500 or so simulations</a:t>
            </a:r>
          </a:p>
          <a:p>
            <a:pPr lvl="2"/>
            <a:r>
              <a:rPr lang="en-US" dirty="0"/>
              <a:t>Relies on expectation of the distribution of hourly demands across a range of temperatures, not perfect foresight</a:t>
            </a:r>
          </a:p>
        </p:txBody>
      </p:sp>
      <p:sp>
        <p:nvSpPr>
          <p:cNvPr id="5" name="Slide Number Placeholder 4">
            <a:extLst>
              <a:ext uri="{FF2B5EF4-FFF2-40B4-BE49-F238E27FC236}">
                <a16:creationId xmlns:a16="http://schemas.microsoft.com/office/drawing/2014/main" id="{745D3127-FF5D-4DE3-A90B-EFFD50107D22}"/>
              </a:ext>
            </a:extLst>
          </p:cNvPr>
          <p:cNvSpPr>
            <a:spLocks noGrp="1"/>
          </p:cNvSpPr>
          <p:nvPr>
            <p:ph type="sldNum" sz="quarter" idx="12"/>
          </p:nvPr>
        </p:nvSpPr>
        <p:spPr/>
        <p:txBody>
          <a:bodyPr/>
          <a:lstStyle/>
          <a:p>
            <a:fld id="{F5FDB712-4561-4E6E-BBA8-9DDD72091E43}" type="slidenum">
              <a:rPr lang="en-AU" smtClean="0"/>
              <a:t>11</a:t>
            </a:fld>
            <a:endParaRPr lang="en-AU"/>
          </a:p>
        </p:txBody>
      </p:sp>
    </p:spTree>
    <p:extLst>
      <p:ext uri="{BB962C8B-B14F-4D97-AF65-F5344CB8AC3E}">
        <p14:creationId xmlns:p14="http://schemas.microsoft.com/office/powerpoint/2010/main" val="314886164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271B9-CC33-4337-8502-756D102B4A54}"/>
              </a:ext>
            </a:extLst>
          </p:cNvPr>
          <p:cNvSpPr>
            <a:spLocks noGrp="1"/>
          </p:cNvSpPr>
          <p:nvPr>
            <p:ph type="title"/>
          </p:nvPr>
        </p:nvSpPr>
        <p:spPr/>
        <p:txBody>
          <a:bodyPr/>
          <a:lstStyle/>
          <a:p>
            <a:r>
              <a:rPr lang="en-AU" dirty="0"/>
              <a:t>Wholesale Energy Costs (WEC)</a:t>
            </a:r>
            <a:br>
              <a:rPr lang="en-AU" dirty="0"/>
            </a:br>
            <a:endParaRPr lang="en-US" dirty="0"/>
          </a:p>
        </p:txBody>
      </p:sp>
      <p:sp>
        <p:nvSpPr>
          <p:cNvPr id="3" name="Content Placeholder 2">
            <a:extLst>
              <a:ext uri="{FF2B5EF4-FFF2-40B4-BE49-F238E27FC236}">
                <a16:creationId xmlns:a16="http://schemas.microsoft.com/office/drawing/2014/main" id="{D36E3900-0AEC-4D30-A1D7-0DD08DEBC726}"/>
              </a:ext>
            </a:extLst>
          </p:cNvPr>
          <p:cNvSpPr>
            <a:spLocks noGrp="1"/>
          </p:cNvSpPr>
          <p:nvPr>
            <p:ph idx="1"/>
          </p:nvPr>
        </p:nvSpPr>
        <p:spPr/>
        <p:txBody>
          <a:bodyPr/>
          <a:lstStyle/>
          <a:p>
            <a:r>
              <a:rPr lang="en-US" dirty="0"/>
              <a:t>Contract prices</a:t>
            </a:r>
          </a:p>
          <a:p>
            <a:pPr lvl="1"/>
            <a:r>
              <a:rPr lang="en-US" dirty="0"/>
              <a:t>ASX Energy and broker data used to estimate contract prices</a:t>
            </a:r>
          </a:p>
          <a:p>
            <a:pPr lvl="2"/>
            <a:r>
              <a:rPr lang="en-US" dirty="0"/>
              <a:t>Base, peak and cap quarterly contracts</a:t>
            </a:r>
          </a:p>
          <a:p>
            <a:pPr lvl="2"/>
            <a:r>
              <a:rPr lang="en-US" dirty="0"/>
              <a:t>Hedge book build based on observed trade volumes</a:t>
            </a:r>
          </a:p>
          <a:p>
            <a:pPr lvl="2"/>
            <a:r>
              <a:rPr lang="en-US" dirty="0"/>
              <a:t>The contract price is equal to the trade-weighted average price</a:t>
            </a:r>
          </a:p>
          <a:p>
            <a:pPr lvl="3"/>
            <a:r>
              <a:rPr lang="en-US" dirty="0"/>
              <a:t>Using trade volumes since the contract commenced trading</a:t>
            </a:r>
          </a:p>
          <a:p>
            <a:pPr lvl="1"/>
            <a:r>
              <a:rPr lang="en-US" dirty="0"/>
              <a:t>Don’t use PPAs, long dated contracts, vertical integration</a:t>
            </a:r>
          </a:p>
          <a:p>
            <a:pPr lvl="2"/>
            <a:endParaRPr lang="en-US" dirty="0"/>
          </a:p>
          <a:p>
            <a:endParaRPr lang="en-US" dirty="0"/>
          </a:p>
        </p:txBody>
      </p:sp>
      <p:sp>
        <p:nvSpPr>
          <p:cNvPr id="5" name="Slide Number Placeholder 4">
            <a:extLst>
              <a:ext uri="{FF2B5EF4-FFF2-40B4-BE49-F238E27FC236}">
                <a16:creationId xmlns:a16="http://schemas.microsoft.com/office/drawing/2014/main" id="{5EB4B5F5-BA91-4F15-8218-4BEE67A37FA5}"/>
              </a:ext>
            </a:extLst>
          </p:cNvPr>
          <p:cNvSpPr>
            <a:spLocks noGrp="1"/>
          </p:cNvSpPr>
          <p:nvPr>
            <p:ph type="sldNum" sz="quarter" idx="12"/>
          </p:nvPr>
        </p:nvSpPr>
        <p:spPr/>
        <p:txBody>
          <a:bodyPr/>
          <a:lstStyle/>
          <a:p>
            <a:fld id="{F5FDB712-4561-4E6E-BBA8-9DDD72091E43}" type="slidenum">
              <a:rPr lang="en-AU" smtClean="0"/>
              <a:t>12</a:t>
            </a:fld>
            <a:endParaRPr lang="en-AU"/>
          </a:p>
        </p:txBody>
      </p:sp>
      <p:graphicFrame>
        <p:nvGraphicFramePr>
          <p:cNvPr id="10" name="Content Placeholder 9">
            <a:extLst>
              <a:ext uri="{FF2B5EF4-FFF2-40B4-BE49-F238E27FC236}">
                <a16:creationId xmlns:a16="http://schemas.microsoft.com/office/drawing/2014/main" id="{11B9EEB8-3A3B-4B31-BF94-43F997341A2D}"/>
              </a:ext>
            </a:extLst>
          </p:cNvPr>
          <p:cNvGraphicFramePr>
            <a:graphicFrameLocks noGrp="1"/>
          </p:cNvGraphicFramePr>
          <p:nvPr>
            <p:ph idx="13"/>
          </p:nvPr>
        </p:nvGraphicFramePr>
        <p:xfrm>
          <a:off x="6578600" y="1663700"/>
          <a:ext cx="5311775" cy="4492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812613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CF778-17A4-489B-A4BC-8BDA0B03CE14}"/>
              </a:ext>
            </a:extLst>
          </p:cNvPr>
          <p:cNvSpPr>
            <a:spLocks noGrp="1"/>
          </p:cNvSpPr>
          <p:nvPr>
            <p:ph type="title"/>
          </p:nvPr>
        </p:nvSpPr>
        <p:spPr/>
        <p:txBody>
          <a:bodyPr/>
          <a:lstStyle/>
          <a:p>
            <a:r>
              <a:rPr lang="en-US" dirty="0"/>
              <a:t>Environmental costs</a:t>
            </a:r>
          </a:p>
        </p:txBody>
      </p:sp>
      <p:sp>
        <p:nvSpPr>
          <p:cNvPr id="3" name="Content Placeholder 2">
            <a:extLst>
              <a:ext uri="{FF2B5EF4-FFF2-40B4-BE49-F238E27FC236}">
                <a16:creationId xmlns:a16="http://schemas.microsoft.com/office/drawing/2014/main" id="{8111E866-5F5E-478E-ADDB-1792C5A8CE2D}"/>
              </a:ext>
            </a:extLst>
          </p:cNvPr>
          <p:cNvSpPr>
            <a:spLocks noGrp="1"/>
          </p:cNvSpPr>
          <p:nvPr>
            <p:ph idx="1"/>
          </p:nvPr>
        </p:nvSpPr>
        <p:spPr/>
        <p:txBody>
          <a:bodyPr>
            <a:normAutofit lnSpcReduction="10000"/>
          </a:bodyPr>
          <a:lstStyle/>
          <a:p>
            <a:r>
              <a:rPr lang="en-US" dirty="0" err="1"/>
              <a:t>LRET</a:t>
            </a:r>
            <a:endParaRPr lang="en-US" dirty="0"/>
          </a:p>
          <a:p>
            <a:pPr lvl="1"/>
            <a:r>
              <a:rPr lang="en-US" dirty="0"/>
              <a:t>Estimate </a:t>
            </a:r>
            <a:r>
              <a:rPr lang="en-US" dirty="0" err="1"/>
              <a:t>RRP</a:t>
            </a:r>
            <a:r>
              <a:rPr lang="en-US" dirty="0"/>
              <a:t> in 2020 and 2021</a:t>
            </a:r>
          </a:p>
          <a:p>
            <a:pPr lvl="1"/>
            <a:r>
              <a:rPr lang="en-US" dirty="0"/>
              <a:t>Calculate average </a:t>
            </a:r>
            <a:r>
              <a:rPr lang="en-US" dirty="0" err="1"/>
              <a:t>LGC</a:t>
            </a:r>
            <a:r>
              <a:rPr lang="en-US" dirty="0"/>
              <a:t> price using forward prices</a:t>
            </a:r>
          </a:p>
          <a:p>
            <a:pPr lvl="2"/>
            <a:r>
              <a:rPr lang="en-US" dirty="0"/>
              <a:t>purchases occur 24 months prior to the commencement of the compliance year (calendar)</a:t>
            </a:r>
          </a:p>
          <a:p>
            <a:pPr lvl="1"/>
            <a:r>
              <a:rPr lang="en-US" dirty="0"/>
              <a:t>Multiply </a:t>
            </a:r>
            <a:r>
              <a:rPr lang="en-US" dirty="0" err="1"/>
              <a:t>RRP</a:t>
            </a:r>
            <a:r>
              <a:rPr lang="en-US" dirty="0"/>
              <a:t> by </a:t>
            </a:r>
            <a:r>
              <a:rPr lang="en-US" dirty="0" err="1"/>
              <a:t>LGC</a:t>
            </a:r>
            <a:r>
              <a:rPr lang="en-US" dirty="0"/>
              <a:t> price in 2020 and 2021</a:t>
            </a:r>
          </a:p>
          <a:p>
            <a:pPr lvl="1"/>
            <a:r>
              <a:rPr lang="en-US" dirty="0"/>
              <a:t>Average 2020 and 2021 to find cost of complying with </a:t>
            </a:r>
            <a:r>
              <a:rPr lang="en-US" dirty="0" err="1"/>
              <a:t>LRET</a:t>
            </a:r>
            <a:r>
              <a:rPr lang="en-US" dirty="0"/>
              <a:t> in the DMO 2020-21 period</a:t>
            </a:r>
          </a:p>
          <a:p>
            <a:r>
              <a:rPr lang="en-US" dirty="0" err="1"/>
              <a:t>SRES</a:t>
            </a:r>
            <a:endParaRPr lang="en-US" dirty="0"/>
          </a:p>
          <a:p>
            <a:pPr lvl="1"/>
            <a:r>
              <a:rPr lang="en-US" dirty="0"/>
              <a:t>Estimate </a:t>
            </a:r>
            <a:r>
              <a:rPr lang="en-US" dirty="0" err="1"/>
              <a:t>STP</a:t>
            </a:r>
            <a:r>
              <a:rPr lang="en-US" dirty="0"/>
              <a:t> in 2020 and 2021</a:t>
            </a:r>
          </a:p>
          <a:p>
            <a:pPr lvl="1"/>
            <a:r>
              <a:rPr lang="en-US" dirty="0"/>
              <a:t>Use </a:t>
            </a:r>
            <a:r>
              <a:rPr lang="en-US" dirty="0" err="1"/>
              <a:t>CER</a:t>
            </a:r>
            <a:r>
              <a:rPr lang="en-US" dirty="0"/>
              <a:t> </a:t>
            </a:r>
            <a:r>
              <a:rPr lang="en-US" dirty="0" err="1"/>
              <a:t>STC</a:t>
            </a:r>
            <a:r>
              <a:rPr lang="en-US" dirty="0"/>
              <a:t> clearing price</a:t>
            </a:r>
          </a:p>
          <a:p>
            <a:pPr lvl="1"/>
            <a:r>
              <a:rPr lang="en-US" dirty="0"/>
              <a:t>Multiply </a:t>
            </a:r>
            <a:r>
              <a:rPr lang="en-US" dirty="0" err="1"/>
              <a:t>STP</a:t>
            </a:r>
            <a:r>
              <a:rPr lang="en-US" dirty="0"/>
              <a:t> by </a:t>
            </a:r>
            <a:r>
              <a:rPr lang="en-US" dirty="0" err="1"/>
              <a:t>STC</a:t>
            </a:r>
            <a:r>
              <a:rPr lang="en-US" dirty="0"/>
              <a:t> price in 2020 and 2021</a:t>
            </a:r>
          </a:p>
          <a:p>
            <a:pPr lvl="1"/>
            <a:r>
              <a:rPr lang="en-US" dirty="0"/>
              <a:t>Average 2020 and 2021 to find cost of complying with </a:t>
            </a:r>
            <a:r>
              <a:rPr lang="en-US" dirty="0" err="1"/>
              <a:t>SRES</a:t>
            </a:r>
            <a:r>
              <a:rPr lang="en-US" dirty="0"/>
              <a:t> in the DMO 2020-21 period</a:t>
            </a:r>
          </a:p>
        </p:txBody>
      </p:sp>
      <p:sp>
        <p:nvSpPr>
          <p:cNvPr id="5" name="Slide Number Placeholder 4">
            <a:extLst>
              <a:ext uri="{FF2B5EF4-FFF2-40B4-BE49-F238E27FC236}">
                <a16:creationId xmlns:a16="http://schemas.microsoft.com/office/drawing/2014/main" id="{70E05517-4A46-4BBD-A044-BCA67F45BD0D}"/>
              </a:ext>
            </a:extLst>
          </p:cNvPr>
          <p:cNvSpPr>
            <a:spLocks noGrp="1"/>
          </p:cNvSpPr>
          <p:nvPr>
            <p:ph type="sldNum" sz="quarter" idx="12"/>
          </p:nvPr>
        </p:nvSpPr>
        <p:spPr/>
        <p:txBody>
          <a:bodyPr/>
          <a:lstStyle/>
          <a:p>
            <a:fld id="{F5FDB712-4561-4E6E-BBA8-9DDD72091E43}" type="slidenum">
              <a:rPr lang="en-AU" smtClean="0"/>
              <a:t>13</a:t>
            </a:fld>
            <a:endParaRPr lang="en-AU"/>
          </a:p>
        </p:txBody>
      </p:sp>
    </p:spTree>
    <p:extLst>
      <p:ext uri="{BB962C8B-B14F-4D97-AF65-F5344CB8AC3E}">
        <p14:creationId xmlns:p14="http://schemas.microsoft.com/office/powerpoint/2010/main" val="1599261568"/>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645B-2050-4B18-9223-A71F6E52BC4C}"/>
              </a:ext>
            </a:extLst>
          </p:cNvPr>
          <p:cNvSpPr>
            <a:spLocks noGrp="1"/>
          </p:cNvSpPr>
          <p:nvPr>
            <p:ph type="title"/>
          </p:nvPr>
        </p:nvSpPr>
        <p:spPr/>
        <p:txBody>
          <a:bodyPr/>
          <a:lstStyle/>
          <a:p>
            <a:r>
              <a:rPr lang="en-US" dirty="0"/>
              <a:t>Environmental costs</a:t>
            </a:r>
          </a:p>
        </p:txBody>
      </p:sp>
      <p:sp>
        <p:nvSpPr>
          <p:cNvPr id="3" name="Content Placeholder 2">
            <a:extLst>
              <a:ext uri="{FF2B5EF4-FFF2-40B4-BE49-F238E27FC236}">
                <a16:creationId xmlns:a16="http://schemas.microsoft.com/office/drawing/2014/main" id="{25C23DB1-370D-40DC-B7AB-EEC58915AFC2}"/>
              </a:ext>
            </a:extLst>
          </p:cNvPr>
          <p:cNvSpPr>
            <a:spLocks noGrp="1"/>
          </p:cNvSpPr>
          <p:nvPr>
            <p:ph idx="1"/>
          </p:nvPr>
        </p:nvSpPr>
        <p:spPr/>
        <p:txBody>
          <a:bodyPr/>
          <a:lstStyle/>
          <a:p>
            <a:r>
              <a:rPr lang="en-US" dirty="0" err="1"/>
              <a:t>ESS</a:t>
            </a:r>
            <a:endParaRPr lang="en-US" dirty="0"/>
          </a:p>
          <a:p>
            <a:pPr lvl="1"/>
            <a:r>
              <a:rPr lang="en-US" dirty="0"/>
              <a:t>Use </a:t>
            </a:r>
            <a:r>
              <a:rPr lang="en-US" dirty="0" err="1"/>
              <a:t>IPART</a:t>
            </a:r>
            <a:r>
              <a:rPr lang="en-US" dirty="0"/>
              <a:t> published targets in 2020 and 2021</a:t>
            </a:r>
          </a:p>
          <a:p>
            <a:pPr lvl="1"/>
            <a:r>
              <a:rPr lang="en-US" dirty="0"/>
              <a:t>Calculate average ESC price using forward prices</a:t>
            </a:r>
          </a:p>
          <a:p>
            <a:pPr lvl="1"/>
            <a:r>
              <a:rPr lang="en-US" dirty="0"/>
              <a:t>Multiply </a:t>
            </a:r>
            <a:r>
              <a:rPr lang="en-US" dirty="0" err="1"/>
              <a:t>ESS</a:t>
            </a:r>
            <a:r>
              <a:rPr lang="en-US" dirty="0"/>
              <a:t> target by ESC price in 2020 and 2021</a:t>
            </a:r>
          </a:p>
          <a:p>
            <a:pPr lvl="1"/>
            <a:r>
              <a:rPr lang="en-US" dirty="0"/>
              <a:t>Average 2020 and 2021 to find cost of complying with </a:t>
            </a:r>
            <a:r>
              <a:rPr lang="en-US" dirty="0" err="1"/>
              <a:t>ESS</a:t>
            </a:r>
            <a:r>
              <a:rPr lang="en-US" dirty="0"/>
              <a:t> in the DMO 2020-21 period</a:t>
            </a:r>
          </a:p>
          <a:p>
            <a:r>
              <a:rPr lang="en-US" dirty="0"/>
              <a:t>REES</a:t>
            </a:r>
          </a:p>
          <a:p>
            <a:pPr lvl="1"/>
            <a:r>
              <a:rPr lang="en-US" dirty="0"/>
              <a:t>Little publicly available data on cost of REES </a:t>
            </a:r>
          </a:p>
          <a:p>
            <a:pPr lvl="1"/>
            <a:r>
              <a:rPr lang="en-US" dirty="0"/>
              <a:t>Use estimate in </a:t>
            </a:r>
            <a:r>
              <a:rPr lang="en-US" dirty="0" err="1"/>
              <a:t>AEMC</a:t>
            </a:r>
            <a:r>
              <a:rPr lang="en-US" dirty="0"/>
              <a:t> price trends report</a:t>
            </a:r>
          </a:p>
          <a:p>
            <a:pPr lvl="2"/>
            <a:r>
              <a:rPr lang="en-US" dirty="0"/>
              <a:t>Is assumed to hold constant in nominal terms</a:t>
            </a:r>
          </a:p>
          <a:p>
            <a:pPr lvl="1"/>
            <a:endParaRPr lang="en-US" dirty="0"/>
          </a:p>
        </p:txBody>
      </p:sp>
      <p:sp>
        <p:nvSpPr>
          <p:cNvPr id="5" name="Slide Number Placeholder 4">
            <a:extLst>
              <a:ext uri="{FF2B5EF4-FFF2-40B4-BE49-F238E27FC236}">
                <a16:creationId xmlns:a16="http://schemas.microsoft.com/office/drawing/2014/main" id="{AFAC5127-7CB4-4AB2-9684-7449132B3662}"/>
              </a:ext>
            </a:extLst>
          </p:cNvPr>
          <p:cNvSpPr>
            <a:spLocks noGrp="1"/>
          </p:cNvSpPr>
          <p:nvPr>
            <p:ph type="sldNum" sz="quarter" idx="12"/>
          </p:nvPr>
        </p:nvSpPr>
        <p:spPr/>
        <p:txBody>
          <a:bodyPr/>
          <a:lstStyle/>
          <a:p>
            <a:fld id="{F5FDB712-4561-4E6E-BBA8-9DDD72091E43}" type="slidenum">
              <a:rPr lang="en-AU" smtClean="0"/>
              <a:t>14</a:t>
            </a:fld>
            <a:endParaRPr lang="en-AU"/>
          </a:p>
        </p:txBody>
      </p:sp>
    </p:spTree>
    <p:extLst>
      <p:ext uri="{BB962C8B-B14F-4D97-AF65-F5344CB8AC3E}">
        <p14:creationId xmlns:p14="http://schemas.microsoft.com/office/powerpoint/2010/main" val="85346656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11595-3646-4E83-A03C-3B3A1CC3568B}"/>
              </a:ext>
            </a:extLst>
          </p:cNvPr>
          <p:cNvSpPr>
            <a:spLocks noGrp="1"/>
          </p:cNvSpPr>
          <p:nvPr>
            <p:ph type="title"/>
          </p:nvPr>
        </p:nvSpPr>
        <p:spPr/>
        <p:txBody>
          <a:bodyPr/>
          <a:lstStyle/>
          <a:p>
            <a:r>
              <a:rPr lang="en-US" dirty="0"/>
              <a:t>Other costs</a:t>
            </a:r>
          </a:p>
        </p:txBody>
      </p:sp>
      <p:sp>
        <p:nvSpPr>
          <p:cNvPr id="3" name="Content Placeholder 2">
            <a:extLst>
              <a:ext uri="{FF2B5EF4-FFF2-40B4-BE49-F238E27FC236}">
                <a16:creationId xmlns:a16="http://schemas.microsoft.com/office/drawing/2014/main" id="{D404F407-F407-4C35-BF02-AAC0FCA09193}"/>
              </a:ext>
            </a:extLst>
          </p:cNvPr>
          <p:cNvSpPr>
            <a:spLocks noGrp="1"/>
          </p:cNvSpPr>
          <p:nvPr>
            <p:ph idx="1"/>
          </p:nvPr>
        </p:nvSpPr>
        <p:spPr/>
        <p:txBody>
          <a:bodyPr/>
          <a:lstStyle/>
          <a:p>
            <a:r>
              <a:rPr lang="en-US" dirty="0"/>
              <a:t>Other costs are estimated using publicly available information from </a:t>
            </a:r>
            <a:r>
              <a:rPr lang="en-US" dirty="0" err="1"/>
              <a:t>AEMO</a:t>
            </a:r>
            <a:r>
              <a:rPr lang="en-US" dirty="0"/>
              <a:t> or </a:t>
            </a:r>
            <a:r>
              <a:rPr lang="en-US" dirty="0" err="1"/>
              <a:t>ASX</a:t>
            </a:r>
            <a:r>
              <a:rPr lang="en-US" dirty="0"/>
              <a:t> Energy:</a:t>
            </a:r>
          </a:p>
          <a:p>
            <a:pPr lvl="1"/>
            <a:r>
              <a:rPr lang="en-US" dirty="0" err="1"/>
              <a:t>NEM</a:t>
            </a:r>
            <a:r>
              <a:rPr lang="en-US" dirty="0"/>
              <a:t> market fees – use </a:t>
            </a:r>
            <a:r>
              <a:rPr lang="en-US" dirty="0" err="1"/>
              <a:t>AEMO’s</a:t>
            </a:r>
            <a:r>
              <a:rPr lang="en-US" dirty="0"/>
              <a:t> budget report, which contain forecasts of fees in 2020-21</a:t>
            </a:r>
          </a:p>
          <a:p>
            <a:pPr lvl="1"/>
            <a:r>
              <a:rPr lang="en-US" dirty="0"/>
              <a:t>Ancillary services costs – use </a:t>
            </a:r>
            <a:r>
              <a:rPr lang="en-US" dirty="0" err="1"/>
              <a:t>AEMO</a:t>
            </a:r>
            <a:r>
              <a:rPr lang="en-US" dirty="0"/>
              <a:t> published weekly ancillary services recovery data and average the most recent 52 weeks of costs</a:t>
            </a:r>
          </a:p>
          <a:p>
            <a:pPr lvl="1"/>
            <a:r>
              <a:rPr lang="en-US" dirty="0"/>
              <a:t>Prudential costs	</a:t>
            </a:r>
          </a:p>
          <a:p>
            <a:pPr lvl="2"/>
            <a:r>
              <a:rPr lang="en-US" dirty="0" err="1"/>
              <a:t>AEMO</a:t>
            </a:r>
            <a:r>
              <a:rPr lang="en-US" dirty="0"/>
              <a:t> prudential costs – use </a:t>
            </a:r>
            <a:r>
              <a:rPr lang="en-US" dirty="0" err="1"/>
              <a:t>AEMO</a:t>
            </a:r>
            <a:r>
              <a:rPr lang="en-US" dirty="0"/>
              <a:t> published volatility factors</a:t>
            </a:r>
          </a:p>
          <a:p>
            <a:pPr lvl="2"/>
            <a:r>
              <a:rPr lang="en-US" dirty="0"/>
              <a:t>Hedge prudential costs – use </a:t>
            </a:r>
            <a:r>
              <a:rPr lang="en-US" dirty="0" err="1"/>
              <a:t>ASX</a:t>
            </a:r>
            <a:r>
              <a:rPr lang="en-US" dirty="0"/>
              <a:t> Energy margin parameters</a:t>
            </a:r>
          </a:p>
          <a:p>
            <a:pPr lvl="1"/>
            <a:r>
              <a:rPr lang="en-US" dirty="0" err="1"/>
              <a:t>RERT</a:t>
            </a:r>
            <a:r>
              <a:rPr lang="en-US" dirty="0"/>
              <a:t> – use </a:t>
            </a:r>
            <a:r>
              <a:rPr lang="en-US" dirty="0" err="1"/>
              <a:t>AEMO</a:t>
            </a:r>
            <a:r>
              <a:rPr lang="en-US" dirty="0"/>
              <a:t> published </a:t>
            </a:r>
            <a:r>
              <a:rPr lang="en-US" dirty="0" err="1"/>
              <a:t>RERT</a:t>
            </a:r>
            <a:r>
              <a:rPr lang="en-US" dirty="0"/>
              <a:t> costs  for the 12-month period prior to the determination year and express in $/MWh by prorating the cost across all consumers in the region on a consumption basis</a:t>
            </a:r>
          </a:p>
        </p:txBody>
      </p:sp>
      <p:sp>
        <p:nvSpPr>
          <p:cNvPr id="5" name="Slide Number Placeholder 4">
            <a:extLst>
              <a:ext uri="{FF2B5EF4-FFF2-40B4-BE49-F238E27FC236}">
                <a16:creationId xmlns:a16="http://schemas.microsoft.com/office/drawing/2014/main" id="{AD27988B-3745-4F25-A6B4-17DF7DE262F8}"/>
              </a:ext>
            </a:extLst>
          </p:cNvPr>
          <p:cNvSpPr>
            <a:spLocks noGrp="1"/>
          </p:cNvSpPr>
          <p:nvPr>
            <p:ph type="sldNum" sz="quarter" idx="12"/>
          </p:nvPr>
        </p:nvSpPr>
        <p:spPr/>
        <p:txBody>
          <a:bodyPr/>
          <a:lstStyle/>
          <a:p>
            <a:fld id="{F5FDB712-4561-4E6E-BBA8-9DDD72091E43}" type="slidenum">
              <a:rPr lang="en-AU" smtClean="0"/>
              <a:t>15</a:t>
            </a:fld>
            <a:endParaRPr lang="en-AU"/>
          </a:p>
        </p:txBody>
      </p:sp>
    </p:spTree>
    <p:extLst>
      <p:ext uri="{BB962C8B-B14F-4D97-AF65-F5344CB8AC3E}">
        <p14:creationId xmlns:p14="http://schemas.microsoft.com/office/powerpoint/2010/main" val="71595880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F879B0-1D93-4717-9E80-0174E0789B11}"/>
              </a:ext>
            </a:extLst>
          </p:cNvPr>
          <p:cNvSpPr>
            <a:spLocks noGrp="1"/>
          </p:cNvSpPr>
          <p:nvPr>
            <p:ph type="body" sz="quarter" idx="13"/>
          </p:nvPr>
        </p:nvSpPr>
        <p:spPr/>
        <p:txBody>
          <a:bodyPr>
            <a:normAutofit/>
          </a:bodyPr>
          <a:lstStyle/>
          <a:p>
            <a:r>
              <a:rPr lang="en-US" dirty="0"/>
              <a:t>Key issues raised in submissions and preliminary responses</a:t>
            </a:r>
          </a:p>
        </p:txBody>
      </p:sp>
      <p:sp>
        <p:nvSpPr>
          <p:cNvPr id="3" name="Text Placeholder 2">
            <a:extLst>
              <a:ext uri="{FF2B5EF4-FFF2-40B4-BE49-F238E27FC236}">
                <a16:creationId xmlns:a16="http://schemas.microsoft.com/office/drawing/2014/main" id="{814CD175-BED5-479A-A1C4-E43B2D6B7ED0}"/>
              </a:ext>
            </a:extLst>
          </p:cNvPr>
          <p:cNvSpPr>
            <a:spLocks noGrp="1"/>
          </p:cNvSpPr>
          <p:nvPr>
            <p:ph type="body" sz="quarter" idx="14"/>
          </p:nvPr>
        </p:nvSpPr>
        <p:spPr/>
        <p:txBody>
          <a:bodyPr/>
          <a:lstStyle/>
          <a:p>
            <a:r>
              <a:rPr lang="en-US" dirty="0"/>
              <a:t>3</a:t>
            </a:r>
          </a:p>
        </p:txBody>
      </p:sp>
    </p:spTree>
    <p:extLst>
      <p:ext uri="{BB962C8B-B14F-4D97-AF65-F5344CB8AC3E}">
        <p14:creationId xmlns:p14="http://schemas.microsoft.com/office/powerpoint/2010/main" val="2079585879"/>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1A02-D6F0-4B72-B493-7442F0CD5D6D}"/>
              </a:ext>
            </a:extLst>
          </p:cNvPr>
          <p:cNvSpPr>
            <a:spLocks noGrp="1"/>
          </p:cNvSpPr>
          <p:nvPr>
            <p:ph type="title"/>
          </p:nvPr>
        </p:nvSpPr>
        <p:spPr/>
        <p:txBody>
          <a:bodyPr/>
          <a:lstStyle/>
          <a:p>
            <a:r>
              <a:rPr lang="en-US" dirty="0"/>
              <a:t>Key issues from submissions	</a:t>
            </a:r>
          </a:p>
        </p:txBody>
      </p:sp>
      <p:sp>
        <p:nvSpPr>
          <p:cNvPr id="3" name="Content Placeholder 2">
            <a:extLst>
              <a:ext uri="{FF2B5EF4-FFF2-40B4-BE49-F238E27FC236}">
                <a16:creationId xmlns:a16="http://schemas.microsoft.com/office/drawing/2014/main" id="{8A4D736E-CAE3-4068-A43E-3EE9BE952AB6}"/>
              </a:ext>
            </a:extLst>
          </p:cNvPr>
          <p:cNvSpPr>
            <a:spLocks noGrp="1"/>
          </p:cNvSpPr>
          <p:nvPr>
            <p:ph idx="1"/>
          </p:nvPr>
        </p:nvSpPr>
        <p:spPr/>
        <p:txBody>
          <a:bodyPr/>
          <a:lstStyle/>
          <a:p>
            <a:r>
              <a:rPr lang="en-US" dirty="0"/>
              <a:t>We will address all issues raised in all submissions in our report</a:t>
            </a:r>
          </a:p>
          <a:p>
            <a:r>
              <a:rPr lang="en-US" dirty="0"/>
              <a:t>Key issues include:</a:t>
            </a:r>
          </a:p>
          <a:p>
            <a:pPr lvl="1"/>
            <a:r>
              <a:rPr lang="en-US" dirty="0"/>
              <a:t>Load profiles – NSLP should be split into different customer types</a:t>
            </a:r>
          </a:p>
          <a:p>
            <a:pPr lvl="2"/>
            <a:r>
              <a:rPr lang="en-US" dirty="0"/>
              <a:t>Small business and residential with/without solar</a:t>
            </a:r>
          </a:p>
          <a:p>
            <a:pPr lvl="1"/>
            <a:r>
              <a:rPr lang="en-US" dirty="0" err="1"/>
              <a:t>LRET</a:t>
            </a:r>
            <a:r>
              <a:rPr lang="en-US" dirty="0"/>
              <a:t> costs – the approach should consider longer term costs, e.g. </a:t>
            </a:r>
            <a:r>
              <a:rPr lang="en-US" dirty="0" err="1"/>
              <a:t>PPAs</a:t>
            </a:r>
            <a:endParaRPr lang="en-US" dirty="0"/>
          </a:p>
          <a:p>
            <a:pPr lvl="1"/>
            <a:r>
              <a:rPr lang="en-US" dirty="0" err="1"/>
              <a:t>SRES</a:t>
            </a:r>
            <a:r>
              <a:rPr lang="en-US" dirty="0"/>
              <a:t> – the current non-binding </a:t>
            </a:r>
            <a:r>
              <a:rPr lang="en-US" dirty="0" err="1"/>
              <a:t>STPs</a:t>
            </a:r>
            <a:r>
              <a:rPr lang="en-US" dirty="0"/>
              <a:t> are likely to underestimate that actual </a:t>
            </a:r>
            <a:r>
              <a:rPr lang="en-US" dirty="0" err="1"/>
              <a:t>STC</a:t>
            </a:r>
            <a:r>
              <a:rPr lang="en-US" dirty="0"/>
              <a:t> creations in 2019, 2020 and 2021</a:t>
            </a:r>
          </a:p>
        </p:txBody>
      </p:sp>
      <p:sp>
        <p:nvSpPr>
          <p:cNvPr id="5" name="Slide Number Placeholder 4">
            <a:extLst>
              <a:ext uri="{FF2B5EF4-FFF2-40B4-BE49-F238E27FC236}">
                <a16:creationId xmlns:a16="http://schemas.microsoft.com/office/drawing/2014/main" id="{544D905C-B65D-412F-A47C-3F931C2342C7}"/>
              </a:ext>
            </a:extLst>
          </p:cNvPr>
          <p:cNvSpPr>
            <a:spLocks noGrp="1"/>
          </p:cNvSpPr>
          <p:nvPr>
            <p:ph type="sldNum" sz="quarter" idx="12"/>
          </p:nvPr>
        </p:nvSpPr>
        <p:spPr/>
        <p:txBody>
          <a:bodyPr/>
          <a:lstStyle/>
          <a:p>
            <a:fld id="{F5FDB712-4561-4E6E-BBA8-9DDD72091E43}" type="slidenum">
              <a:rPr lang="en-AU" smtClean="0"/>
              <a:t>17</a:t>
            </a:fld>
            <a:endParaRPr lang="en-AU"/>
          </a:p>
        </p:txBody>
      </p:sp>
    </p:spTree>
    <p:extLst>
      <p:ext uri="{BB962C8B-B14F-4D97-AF65-F5344CB8AC3E}">
        <p14:creationId xmlns:p14="http://schemas.microsoft.com/office/powerpoint/2010/main" val="149483679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78497-BA0D-4A1F-A878-AAB6E39DE29A}"/>
              </a:ext>
            </a:extLst>
          </p:cNvPr>
          <p:cNvSpPr>
            <a:spLocks noGrp="1"/>
          </p:cNvSpPr>
          <p:nvPr>
            <p:ph type="title"/>
          </p:nvPr>
        </p:nvSpPr>
        <p:spPr/>
        <p:txBody>
          <a:bodyPr/>
          <a:lstStyle/>
          <a:p>
            <a:r>
              <a:rPr lang="en-US" dirty="0"/>
              <a:t>Preliminary responses – load profiles</a:t>
            </a:r>
          </a:p>
        </p:txBody>
      </p:sp>
      <p:sp>
        <p:nvSpPr>
          <p:cNvPr id="3" name="Content Placeholder 2">
            <a:extLst>
              <a:ext uri="{FF2B5EF4-FFF2-40B4-BE49-F238E27FC236}">
                <a16:creationId xmlns:a16="http://schemas.microsoft.com/office/drawing/2014/main" id="{19706D39-807A-4155-9372-02BEB5722D02}"/>
              </a:ext>
            </a:extLst>
          </p:cNvPr>
          <p:cNvSpPr>
            <a:spLocks noGrp="1"/>
          </p:cNvSpPr>
          <p:nvPr>
            <p:ph idx="1"/>
          </p:nvPr>
        </p:nvSpPr>
        <p:spPr/>
        <p:txBody>
          <a:bodyPr>
            <a:normAutofit fontScale="77500" lnSpcReduction="20000"/>
          </a:bodyPr>
          <a:lstStyle/>
          <a:p>
            <a:r>
              <a:rPr lang="en-US" dirty="0"/>
              <a:t>Mixed views in submissions on support to continue to use the NSLPs and CLPs as a proxy for retail load</a:t>
            </a:r>
          </a:p>
          <a:p>
            <a:r>
              <a:rPr lang="en-US" dirty="0"/>
              <a:t>Our view is:</a:t>
            </a:r>
          </a:p>
          <a:p>
            <a:pPr lvl="1"/>
            <a:r>
              <a:rPr lang="en-US" dirty="0"/>
              <a:t>It’s inevitable that different retailers will have different mixes of customers</a:t>
            </a:r>
          </a:p>
          <a:p>
            <a:pPr lvl="1"/>
            <a:r>
              <a:rPr lang="en-US" dirty="0"/>
              <a:t>We acknowledge that different customer types will have different profiles</a:t>
            </a:r>
          </a:p>
          <a:p>
            <a:pPr lvl="1"/>
            <a:r>
              <a:rPr lang="en-US" dirty="0"/>
              <a:t>But approach needs to be pragmatic, transparent and manageable </a:t>
            </a:r>
          </a:p>
          <a:p>
            <a:pPr lvl="2"/>
            <a:r>
              <a:rPr lang="en-US" dirty="0"/>
              <a:t>can’t simulate multiple different customer groups – we’d never complete the task and would give rise to false sense of precision</a:t>
            </a:r>
          </a:p>
          <a:p>
            <a:pPr lvl="1"/>
            <a:r>
              <a:rPr lang="en-US" dirty="0"/>
              <a:t>Splitting the load into residential and non-residential does not improve accuracy and is largely arbitrary</a:t>
            </a:r>
          </a:p>
          <a:p>
            <a:pPr lvl="2"/>
            <a:r>
              <a:rPr lang="en-US" dirty="0"/>
              <a:t>Ignores residential solar vs non-solar, substantial variation in non-residential profiles</a:t>
            </a:r>
          </a:p>
          <a:p>
            <a:pPr lvl="1"/>
            <a:r>
              <a:rPr lang="en-US" dirty="0"/>
              <a:t> Interval meter data may exist in some networks (e.g. Ausgrid where all new and replacement meters are required to be smart meters) and less so in others</a:t>
            </a:r>
          </a:p>
          <a:p>
            <a:pPr lvl="2"/>
            <a:r>
              <a:rPr lang="en-US" dirty="0"/>
              <a:t>Need a consistent approach across all regions</a:t>
            </a:r>
          </a:p>
          <a:p>
            <a:pPr lvl="2"/>
            <a:r>
              <a:rPr lang="en-US" dirty="0"/>
              <a:t>Risk of small samples not being representative overall</a:t>
            </a:r>
          </a:p>
          <a:p>
            <a:pPr lvl="1"/>
            <a:r>
              <a:rPr lang="en-US" dirty="0"/>
              <a:t>Evidence from Victoria suggests that difference between residential and business WECs estimated by ESC for the 2020 </a:t>
            </a:r>
            <a:r>
              <a:rPr lang="en-US" dirty="0" err="1"/>
              <a:t>VDO</a:t>
            </a:r>
            <a:r>
              <a:rPr lang="en-US" dirty="0"/>
              <a:t> is varied and typically 6%:</a:t>
            </a:r>
          </a:p>
          <a:p>
            <a:pPr lvl="2"/>
            <a:r>
              <a:rPr lang="en-US" dirty="0" err="1"/>
              <a:t>AusNet</a:t>
            </a:r>
            <a:r>
              <a:rPr lang="en-US" dirty="0"/>
              <a:t> 6%; </a:t>
            </a:r>
            <a:r>
              <a:rPr lang="en-US" dirty="0" err="1"/>
              <a:t>CitiPower</a:t>
            </a:r>
            <a:r>
              <a:rPr lang="en-US" dirty="0"/>
              <a:t> 0.4%; Jemena 7%; </a:t>
            </a:r>
            <a:r>
              <a:rPr lang="en-US" dirty="0" err="1"/>
              <a:t>PowerCor</a:t>
            </a:r>
            <a:r>
              <a:rPr lang="en-US" dirty="0"/>
              <a:t> 6%; United 6%.</a:t>
            </a:r>
          </a:p>
          <a:p>
            <a:pPr lvl="1"/>
            <a:r>
              <a:rPr lang="en-US" dirty="0"/>
              <a:t>The NSLP and CLP are relevant and representative at the aggregate level.</a:t>
            </a:r>
          </a:p>
          <a:p>
            <a:pPr marL="1471612" lvl="2" indent="0">
              <a:buNone/>
            </a:pPr>
            <a:endParaRPr lang="en-US" dirty="0"/>
          </a:p>
        </p:txBody>
      </p:sp>
      <p:sp>
        <p:nvSpPr>
          <p:cNvPr id="5" name="Slide Number Placeholder 4">
            <a:extLst>
              <a:ext uri="{FF2B5EF4-FFF2-40B4-BE49-F238E27FC236}">
                <a16:creationId xmlns:a16="http://schemas.microsoft.com/office/drawing/2014/main" id="{189E43D7-72AD-4078-A1EC-FB264B9C94EB}"/>
              </a:ext>
            </a:extLst>
          </p:cNvPr>
          <p:cNvSpPr>
            <a:spLocks noGrp="1"/>
          </p:cNvSpPr>
          <p:nvPr>
            <p:ph type="sldNum" sz="quarter" idx="12"/>
          </p:nvPr>
        </p:nvSpPr>
        <p:spPr/>
        <p:txBody>
          <a:bodyPr/>
          <a:lstStyle/>
          <a:p>
            <a:fld id="{F5FDB712-4561-4E6E-BBA8-9DDD72091E43}" type="slidenum">
              <a:rPr lang="en-AU" smtClean="0"/>
              <a:t>18</a:t>
            </a:fld>
            <a:endParaRPr lang="en-AU"/>
          </a:p>
        </p:txBody>
      </p:sp>
    </p:spTree>
    <p:extLst>
      <p:ext uri="{BB962C8B-B14F-4D97-AF65-F5344CB8AC3E}">
        <p14:creationId xmlns:p14="http://schemas.microsoft.com/office/powerpoint/2010/main" val="262433322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B72D-8B63-4387-8082-DA9DB07CFBC3}"/>
              </a:ext>
            </a:extLst>
          </p:cNvPr>
          <p:cNvSpPr>
            <a:spLocks noGrp="1"/>
          </p:cNvSpPr>
          <p:nvPr>
            <p:ph type="title"/>
          </p:nvPr>
        </p:nvSpPr>
        <p:spPr/>
        <p:txBody>
          <a:bodyPr/>
          <a:lstStyle/>
          <a:p>
            <a:r>
              <a:rPr lang="en-US" dirty="0"/>
              <a:t>Preliminary responses - </a:t>
            </a:r>
            <a:r>
              <a:rPr lang="en-US" dirty="0" err="1"/>
              <a:t>LRET</a:t>
            </a:r>
            <a:endParaRPr lang="en-US" dirty="0"/>
          </a:p>
        </p:txBody>
      </p:sp>
      <p:sp>
        <p:nvSpPr>
          <p:cNvPr id="3" name="Content Placeholder 2">
            <a:extLst>
              <a:ext uri="{FF2B5EF4-FFF2-40B4-BE49-F238E27FC236}">
                <a16:creationId xmlns:a16="http://schemas.microsoft.com/office/drawing/2014/main" id="{BFA55030-1570-4BB2-B86A-C6DDBF466A35}"/>
              </a:ext>
            </a:extLst>
          </p:cNvPr>
          <p:cNvSpPr>
            <a:spLocks noGrp="1"/>
          </p:cNvSpPr>
          <p:nvPr>
            <p:ph idx="1"/>
          </p:nvPr>
        </p:nvSpPr>
        <p:spPr/>
        <p:txBody>
          <a:bodyPr>
            <a:normAutofit fontScale="85000" lnSpcReduction="20000"/>
          </a:bodyPr>
          <a:lstStyle/>
          <a:p>
            <a:r>
              <a:rPr lang="en-US" dirty="0"/>
              <a:t>Some stakeholders suggest cost of LRET should account for cost of LGCs within PPAs</a:t>
            </a:r>
          </a:p>
          <a:p>
            <a:r>
              <a:rPr lang="en-US" dirty="0"/>
              <a:t>Our view is:</a:t>
            </a:r>
          </a:p>
          <a:p>
            <a:pPr lvl="1"/>
            <a:r>
              <a:rPr lang="en-US" dirty="0"/>
              <a:t>A PPA price reflects value of generation expected by an investor at time of commitment when faced with a variety of uncertain futures</a:t>
            </a:r>
          </a:p>
          <a:p>
            <a:pPr lvl="2"/>
            <a:r>
              <a:rPr lang="en-US" dirty="0"/>
              <a:t>A PPA entered into 10+ years ago may have had a higher expectation of value</a:t>
            </a:r>
          </a:p>
          <a:p>
            <a:pPr lvl="2"/>
            <a:r>
              <a:rPr lang="en-US" dirty="0"/>
              <a:t>A PPA entered into over the past 5 years may have had an expectation of reducing value</a:t>
            </a:r>
          </a:p>
          <a:p>
            <a:pPr lvl="1"/>
            <a:r>
              <a:rPr lang="en-US" dirty="0"/>
              <a:t>A PPA represents a sunk cost</a:t>
            </a:r>
          </a:p>
          <a:p>
            <a:pPr lvl="2"/>
            <a:r>
              <a:rPr lang="en-US" dirty="0"/>
              <a:t>value of an LGC within a PPA is determined by market conditions that actually eventuate at a given point in time</a:t>
            </a:r>
          </a:p>
          <a:p>
            <a:pPr lvl="1"/>
            <a:r>
              <a:rPr lang="en-US" dirty="0"/>
              <a:t>A PPA is not a regulated investment</a:t>
            </a:r>
          </a:p>
          <a:p>
            <a:pPr lvl="1"/>
            <a:r>
              <a:rPr lang="en-US" dirty="0"/>
              <a:t>A reasonable proportion of PPAs (if not the majority of those not expired) do not split out LGC and black energy value (bundled)</a:t>
            </a:r>
          </a:p>
          <a:p>
            <a:pPr lvl="1"/>
            <a:r>
              <a:rPr lang="en-US" dirty="0"/>
              <a:t>If we were to agree to using PPA prices (which we don’t) which ones would be use?</a:t>
            </a:r>
          </a:p>
          <a:p>
            <a:pPr lvl="2"/>
            <a:r>
              <a:rPr lang="en-US" dirty="0"/>
              <a:t>One </a:t>
            </a:r>
            <a:r>
              <a:rPr lang="en-US"/>
              <a:t>could argue </a:t>
            </a:r>
            <a:r>
              <a:rPr lang="en-US" dirty="0"/>
              <a:t>to use the most efficient  (e.g. ~$50-55/MWh bundled – implies a LGC value of $0 or –</a:t>
            </a:r>
            <a:r>
              <a:rPr lang="en-US" dirty="0" err="1"/>
              <a:t>ve</a:t>
            </a:r>
            <a:r>
              <a:rPr lang="en-US" dirty="0"/>
              <a:t> when accounting for black prices in 2020-21)</a:t>
            </a:r>
          </a:p>
          <a:p>
            <a:pPr lvl="1"/>
            <a:r>
              <a:rPr lang="en-US" dirty="0"/>
              <a:t>A market-based approach using contemporary forward LGC prices represents most reliable estimate of current market consensus view of price of an LGC in the near term</a:t>
            </a:r>
          </a:p>
          <a:p>
            <a:pPr lvl="2"/>
            <a:r>
              <a:rPr lang="en-US" dirty="0"/>
              <a:t>Also consistent with a market-based approach for wholesale electricity costs.</a:t>
            </a:r>
          </a:p>
        </p:txBody>
      </p:sp>
      <p:sp>
        <p:nvSpPr>
          <p:cNvPr id="5" name="Slide Number Placeholder 4">
            <a:extLst>
              <a:ext uri="{FF2B5EF4-FFF2-40B4-BE49-F238E27FC236}">
                <a16:creationId xmlns:a16="http://schemas.microsoft.com/office/drawing/2014/main" id="{C02E445F-4C80-4402-9B3B-CFE676D06BAD}"/>
              </a:ext>
            </a:extLst>
          </p:cNvPr>
          <p:cNvSpPr>
            <a:spLocks noGrp="1"/>
          </p:cNvSpPr>
          <p:nvPr>
            <p:ph type="sldNum" sz="quarter" idx="12"/>
          </p:nvPr>
        </p:nvSpPr>
        <p:spPr/>
        <p:txBody>
          <a:bodyPr/>
          <a:lstStyle/>
          <a:p>
            <a:fld id="{F5FDB712-4561-4E6E-BBA8-9DDD72091E43}" type="slidenum">
              <a:rPr lang="en-AU" smtClean="0"/>
              <a:t>19</a:t>
            </a:fld>
            <a:endParaRPr lang="en-AU"/>
          </a:p>
        </p:txBody>
      </p:sp>
    </p:spTree>
    <p:extLst>
      <p:ext uri="{BB962C8B-B14F-4D97-AF65-F5344CB8AC3E}">
        <p14:creationId xmlns:p14="http://schemas.microsoft.com/office/powerpoint/2010/main" val="2993803675"/>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AU" dirty="0"/>
              <a:t>Introduction</a:t>
            </a:r>
          </a:p>
        </p:txBody>
      </p:sp>
      <p:sp>
        <p:nvSpPr>
          <p:cNvPr id="6" name="Text Placeholder 5"/>
          <p:cNvSpPr>
            <a:spLocks noGrp="1"/>
          </p:cNvSpPr>
          <p:nvPr>
            <p:ph type="body" sz="quarter" idx="14"/>
          </p:nvPr>
        </p:nvSpPr>
        <p:spPr/>
        <p:txBody>
          <a:bodyPr/>
          <a:lstStyle/>
          <a:p>
            <a:r>
              <a:rPr lang="en-AU" dirty="0"/>
              <a:t>1</a:t>
            </a:r>
          </a:p>
        </p:txBody>
      </p:sp>
    </p:spTree>
    <p:extLst>
      <p:ext uri="{BB962C8B-B14F-4D97-AF65-F5344CB8AC3E}">
        <p14:creationId xmlns:p14="http://schemas.microsoft.com/office/powerpoint/2010/main" val="2470093107"/>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2D046-C350-4713-BB94-4B8EA4B25A47}"/>
              </a:ext>
            </a:extLst>
          </p:cNvPr>
          <p:cNvSpPr>
            <a:spLocks noGrp="1"/>
          </p:cNvSpPr>
          <p:nvPr>
            <p:ph type="title"/>
          </p:nvPr>
        </p:nvSpPr>
        <p:spPr/>
        <p:txBody>
          <a:bodyPr/>
          <a:lstStyle/>
          <a:p>
            <a:r>
              <a:rPr lang="en-US" dirty="0"/>
              <a:t>Preliminary responses - </a:t>
            </a:r>
            <a:r>
              <a:rPr lang="en-US" dirty="0" err="1"/>
              <a:t>SRES</a:t>
            </a:r>
            <a:endParaRPr lang="en-US" dirty="0"/>
          </a:p>
        </p:txBody>
      </p:sp>
      <p:sp>
        <p:nvSpPr>
          <p:cNvPr id="3" name="Content Placeholder 2">
            <a:extLst>
              <a:ext uri="{FF2B5EF4-FFF2-40B4-BE49-F238E27FC236}">
                <a16:creationId xmlns:a16="http://schemas.microsoft.com/office/drawing/2014/main" id="{821D5501-D5A4-40A3-9AF0-FA72724D991A}"/>
              </a:ext>
            </a:extLst>
          </p:cNvPr>
          <p:cNvSpPr>
            <a:spLocks noGrp="1"/>
          </p:cNvSpPr>
          <p:nvPr>
            <p:ph idx="1"/>
          </p:nvPr>
        </p:nvSpPr>
        <p:spPr/>
        <p:txBody>
          <a:bodyPr/>
          <a:lstStyle/>
          <a:p>
            <a:r>
              <a:rPr lang="en-US" dirty="0"/>
              <a:t>Non-binding estimates of </a:t>
            </a:r>
            <a:r>
              <a:rPr lang="en-US" dirty="0" err="1"/>
              <a:t>STPs</a:t>
            </a:r>
            <a:r>
              <a:rPr lang="en-US" dirty="0"/>
              <a:t> are likely to be too low</a:t>
            </a:r>
          </a:p>
          <a:p>
            <a:pPr lvl="1"/>
            <a:r>
              <a:rPr lang="en-US" dirty="0"/>
              <a:t>Based on year to date installations for 2019, there is likely to be an excess of </a:t>
            </a:r>
            <a:r>
              <a:rPr lang="en-US" dirty="0" err="1"/>
              <a:t>STCs</a:t>
            </a:r>
            <a:r>
              <a:rPr lang="en-US" dirty="0"/>
              <a:t> over the amount implied in the binding </a:t>
            </a:r>
            <a:r>
              <a:rPr lang="en-US" dirty="0" err="1"/>
              <a:t>STP</a:t>
            </a:r>
            <a:r>
              <a:rPr lang="en-US" dirty="0"/>
              <a:t> for 2019</a:t>
            </a:r>
          </a:p>
          <a:p>
            <a:pPr lvl="1"/>
            <a:r>
              <a:rPr lang="en-US" dirty="0"/>
              <a:t>Expect continued high levels of </a:t>
            </a:r>
            <a:r>
              <a:rPr lang="en-US" dirty="0" err="1"/>
              <a:t>STC</a:t>
            </a:r>
            <a:r>
              <a:rPr lang="en-US" dirty="0"/>
              <a:t> creation in 2020 and 2021</a:t>
            </a:r>
          </a:p>
          <a:p>
            <a:r>
              <a:rPr lang="en-US" dirty="0"/>
              <a:t>ACIL Allen will provide our own estimates of the 2020 and 2021 </a:t>
            </a:r>
            <a:r>
              <a:rPr lang="en-US" dirty="0" err="1"/>
              <a:t>STPs</a:t>
            </a:r>
            <a:endParaRPr lang="en-US" dirty="0"/>
          </a:p>
          <a:p>
            <a:pPr lvl="1"/>
            <a:r>
              <a:rPr lang="en-US" dirty="0"/>
              <a:t>Including estimated excess of 8 million </a:t>
            </a:r>
            <a:r>
              <a:rPr lang="en-US" dirty="0" err="1"/>
              <a:t>STCs</a:t>
            </a:r>
            <a:r>
              <a:rPr lang="en-US" dirty="0"/>
              <a:t> in 2019 to be carried over to the 2020 </a:t>
            </a:r>
            <a:r>
              <a:rPr lang="en-US" dirty="0" err="1"/>
              <a:t>STP</a:t>
            </a:r>
            <a:r>
              <a:rPr lang="en-US" dirty="0"/>
              <a:t> value</a:t>
            </a:r>
          </a:p>
          <a:p>
            <a:pPr lvl="1"/>
            <a:r>
              <a:rPr lang="en-US" dirty="0"/>
              <a:t>Assume that STC creations in 2020 and 2021 are similar levels to 2019.</a:t>
            </a:r>
          </a:p>
        </p:txBody>
      </p:sp>
      <p:sp>
        <p:nvSpPr>
          <p:cNvPr id="5" name="Slide Number Placeholder 4">
            <a:extLst>
              <a:ext uri="{FF2B5EF4-FFF2-40B4-BE49-F238E27FC236}">
                <a16:creationId xmlns:a16="http://schemas.microsoft.com/office/drawing/2014/main" id="{A0023BCB-937E-4EE1-B01B-24D005D5833E}"/>
              </a:ext>
            </a:extLst>
          </p:cNvPr>
          <p:cNvSpPr>
            <a:spLocks noGrp="1"/>
          </p:cNvSpPr>
          <p:nvPr>
            <p:ph type="sldNum" sz="quarter" idx="12"/>
          </p:nvPr>
        </p:nvSpPr>
        <p:spPr/>
        <p:txBody>
          <a:bodyPr/>
          <a:lstStyle/>
          <a:p>
            <a:fld id="{F5FDB712-4561-4E6E-BBA8-9DDD72091E43}" type="slidenum">
              <a:rPr lang="en-AU" smtClean="0"/>
              <a:t>20</a:t>
            </a:fld>
            <a:endParaRPr lang="en-AU"/>
          </a:p>
        </p:txBody>
      </p:sp>
    </p:spTree>
    <p:extLst>
      <p:ext uri="{BB962C8B-B14F-4D97-AF65-F5344CB8AC3E}">
        <p14:creationId xmlns:p14="http://schemas.microsoft.com/office/powerpoint/2010/main" val="361553926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ACIL Allen’s Engagement with AER</a:t>
            </a:r>
            <a:br>
              <a:rPr lang="en-AU" dirty="0"/>
            </a:br>
            <a:endParaRPr lang="en-AU" b="0" dirty="0"/>
          </a:p>
        </p:txBody>
      </p:sp>
      <p:sp>
        <p:nvSpPr>
          <p:cNvPr id="3" name="Content Placeholder 2"/>
          <p:cNvSpPr>
            <a:spLocks noGrp="1"/>
          </p:cNvSpPr>
          <p:nvPr>
            <p:ph idx="1"/>
          </p:nvPr>
        </p:nvSpPr>
        <p:spPr/>
        <p:txBody>
          <a:bodyPr>
            <a:normAutofit/>
          </a:bodyPr>
          <a:lstStyle/>
          <a:p>
            <a:r>
              <a:rPr lang="en-US" dirty="0"/>
              <a:t>ACIL Allen has been engaged to support AER in estimating specific cost inputs required for determination of DMO prices:</a:t>
            </a:r>
          </a:p>
          <a:p>
            <a:pPr lvl="1"/>
            <a:r>
              <a:rPr lang="en-US" dirty="0"/>
              <a:t>Required to estimate underlying wholesale and environmental cost inputs to inform determination for 2020-21 </a:t>
            </a:r>
          </a:p>
          <a:p>
            <a:pPr lvl="1"/>
            <a:r>
              <a:rPr lang="en-US" dirty="0"/>
              <a:t>Estimates are to be based on relevant cost drivers for a prudent and efficient retailer supplying electricity to residential and small business customers in non-price regulated jurisdictions (excluding Victoria) </a:t>
            </a:r>
          </a:p>
          <a:p>
            <a:r>
              <a:rPr lang="en-US" dirty="0"/>
              <a:t>ACIL Allen’s work is broadly divided into two phases:</a:t>
            </a:r>
          </a:p>
          <a:p>
            <a:pPr lvl="1"/>
            <a:r>
              <a:rPr lang="en-US" dirty="0"/>
              <a:t>Phase 1: Initial scoping and assessment of forecasting options</a:t>
            </a:r>
          </a:p>
          <a:p>
            <a:pPr lvl="2"/>
            <a:r>
              <a:rPr lang="en-US" dirty="0"/>
              <a:t>Developing methodology - formed part of the position paper for DMO Position Paper</a:t>
            </a:r>
          </a:p>
          <a:p>
            <a:pPr lvl="1"/>
            <a:r>
              <a:rPr lang="en-US" dirty="0"/>
              <a:t>Phase 2: Estimating underlying costs to inform DMO 2020-21 determination</a:t>
            </a:r>
          </a:p>
          <a:p>
            <a:pPr lvl="2"/>
            <a:r>
              <a:rPr lang="en-US" dirty="0"/>
              <a:t>Apply methodology developed in Phase 1 for 2019-20 and 2020-21.</a:t>
            </a:r>
          </a:p>
          <a:p>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3</a:t>
            </a:fld>
            <a:endParaRPr lang="en-AU"/>
          </a:p>
        </p:txBody>
      </p:sp>
    </p:spTree>
    <p:extLst>
      <p:ext uri="{BB962C8B-B14F-4D97-AF65-F5344CB8AC3E}">
        <p14:creationId xmlns:p14="http://schemas.microsoft.com/office/powerpoint/2010/main" val="352329386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Outline of today’s presentation</a:t>
            </a:r>
            <a:br>
              <a:rPr lang="en-AU" dirty="0"/>
            </a:br>
            <a:endParaRPr lang="en-AU" b="0" dirty="0"/>
          </a:p>
        </p:txBody>
      </p:sp>
      <p:sp>
        <p:nvSpPr>
          <p:cNvPr id="3" name="Content Placeholder 2"/>
          <p:cNvSpPr>
            <a:spLocks noGrp="1"/>
          </p:cNvSpPr>
          <p:nvPr>
            <p:ph idx="1"/>
          </p:nvPr>
        </p:nvSpPr>
        <p:spPr/>
        <p:txBody>
          <a:bodyPr>
            <a:normAutofit/>
          </a:bodyPr>
          <a:lstStyle/>
          <a:p>
            <a:r>
              <a:rPr lang="en-US" dirty="0"/>
              <a:t>Purpose of today’s presentation is to:</a:t>
            </a:r>
          </a:p>
          <a:p>
            <a:pPr lvl="1"/>
            <a:r>
              <a:rPr lang="en-US" dirty="0"/>
              <a:t>Recap the approach</a:t>
            </a:r>
          </a:p>
          <a:p>
            <a:pPr lvl="2"/>
            <a:r>
              <a:rPr lang="en-US" dirty="0"/>
              <a:t>Wholesale energy costs (WEC)</a:t>
            </a:r>
          </a:p>
          <a:p>
            <a:pPr lvl="2"/>
            <a:r>
              <a:rPr lang="en-US" dirty="0"/>
              <a:t>Costs of complying with state and national government environmental policies (LRET, SRES, </a:t>
            </a:r>
            <a:r>
              <a:rPr lang="en-US" dirty="0" err="1"/>
              <a:t>etc</a:t>
            </a:r>
            <a:r>
              <a:rPr lang="en-US" dirty="0"/>
              <a:t>)</a:t>
            </a:r>
          </a:p>
          <a:p>
            <a:pPr lvl="2"/>
            <a:r>
              <a:rPr lang="en-US" dirty="0"/>
              <a:t>Other costs, such as National Electricity Market (NEM) fees, ancillary services charges and costs of meeting prudential requirements</a:t>
            </a:r>
          </a:p>
          <a:p>
            <a:pPr lvl="1"/>
            <a:r>
              <a:rPr lang="en-US" dirty="0"/>
              <a:t>Provide high level responses to key issues raised in submissions to the AER’s Position Paper</a:t>
            </a:r>
          </a:p>
          <a:p>
            <a:pPr lvl="1"/>
            <a:r>
              <a:rPr lang="en-US" dirty="0"/>
              <a:t>Listen to any other matters that are of relevance to our engagement.</a:t>
            </a:r>
          </a:p>
          <a:p>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4</a:t>
            </a:fld>
            <a:endParaRPr lang="en-AU"/>
          </a:p>
        </p:txBody>
      </p:sp>
    </p:spTree>
    <p:extLst>
      <p:ext uri="{BB962C8B-B14F-4D97-AF65-F5344CB8AC3E}">
        <p14:creationId xmlns:p14="http://schemas.microsoft.com/office/powerpoint/2010/main" val="1573347918"/>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AU" dirty="0"/>
              <a:t>Recap of proposed approach </a:t>
            </a:r>
          </a:p>
        </p:txBody>
      </p:sp>
      <p:sp>
        <p:nvSpPr>
          <p:cNvPr id="6" name="Text Placeholder 5"/>
          <p:cNvSpPr>
            <a:spLocks noGrp="1"/>
          </p:cNvSpPr>
          <p:nvPr>
            <p:ph type="body" sz="quarter" idx="14"/>
          </p:nvPr>
        </p:nvSpPr>
        <p:spPr/>
        <p:txBody>
          <a:bodyPr/>
          <a:lstStyle/>
          <a:p>
            <a:r>
              <a:rPr lang="en-AU" dirty="0"/>
              <a:t>2</a:t>
            </a:r>
          </a:p>
        </p:txBody>
      </p:sp>
    </p:spTree>
    <p:extLst>
      <p:ext uri="{BB962C8B-B14F-4D97-AF65-F5344CB8AC3E}">
        <p14:creationId xmlns:p14="http://schemas.microsoft.com/office/powerpoint/2010/main" val="159280865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Wholesale Energy Costs (WEC)</a:t>
            </a:r>
            <a:br>
              <a:rPr lang="en-AU" dirty="0"/>
            </a:br>
            <a:endParaRPr lang="en-AU" b="0" dirty="0"/>
          </a:p>
        </p:txBody>
      </p:sp>
      <p:sp>
        <p:nvSpPr>
          <p:cNvPr id="3" name="Content Placeholder 2"/>
          <p:cNvSpPr>
            <a:spLocks noGrp="1"/>
          </p:cNvSpPr>
          <p:nvPr>
            <p:ph idx="1"/>
          </p:nvPr>
        </p:nvSpPr>
        <p:spPr/>
        <p:txBody>
          <a:bodyPr>
            <a:normAutofit fontScale="85000" lnSpcReduction="20000"/>
          </a:bodyPr>
          <a:lstStyle/>
          <a:p>
            <a:r>
              <a:rPr lang="en-US" dirty="0"/>
              <a:t>Generators in NEM sell their output to wholesale spot market and all customers (including retailers acting on behalf of consumers) purchase their electricity requirements from wholesale spot market:</a:t>
            </a:r>
          </a:p>
          <a:p>
            <a:r>
              <a:rPr lang="en-US" dirty="0"/>
              <a:t>For a given half-hour and region of NEM, a retailer will pay AEMO regional reference price (RRP) (spot price) multiplied by their regional load:</a:t>
            </a:r>
          </a:p>
          <a:p>
            <a:pPr lvl="1"/>
            <a:r>
              <a:rPr lang="en-US" dirty="0"/>
              <a:t>This represents WEC in its simplest form but does not consider ways retailers manage load and spot price volatility risk</a:t>
            </a:r>
          </a:p>
          <a:p>
            <a:r>
              <a:rPr lang="en-US" dirty="0"/>
              <a:t>Since spot prices exhibit significant volatility and retailers are generally required to supply customers at fixed prices for a given period, retailers face significant price risk:</a:t>
            </a:r>
          </a:p>
          <a:p>
            <a:pPr lvl="1"/>
            <a:r>
              <a:rPr lang="en-US" dirty="0"/>
              <a:t>At times, level of spot price volatility could mean significantly more cash flow is required to fund spot purchases than is received under electricity supply contracts to customers on fixed prices</a:t>
            </a:r>
          </a:p>
          <a:p>
            <a:r>
              <a:rPr lang="en-US" dirty="0"/>
              <a:t>Retailers enter into a wide range of physical and derivative arrangements to manage price risk:</a:t>
            </a:r>
          </a:p>
          <a:p>
            <a:pPr lvl="1"/>
            <a:r>
              <a:rPr lang="en-US" dirty="0"/>
              <a:t>exchange traded swap and cap contracts available in the futures market</a:t>
            </a:r>
          </a:p>
          <a:p>
            <a:pPr lvl="1"/>
            <a:r>
              <a:rPr lang="en-US" dirty="0"/>
              <a:t>acquiring and using own generation (vertical integration)</a:t>
            </a:r>
          </a:p>
          <a:p>
            <a:pPr lvl="1"/>
            <a:r>
              <a:rPr lang="en-US" dirty="0"/>
              <a:t>power purchase agreements (PPAs) with third party generators</a:t>
            </a:r>
          </a:p>
          <a:p>
            <a:pPr lvl="1"/>
            <a:r>
              <a:rPr lang="en-US" dirty="0"/>
              <a:t>bilateral arrangements between retailers and generators</a:t>
            </a:r>
          </a:p>
          <a:p>
            <a:pPr lvl="1"/>
            <a:r>
              <a:rPr lang="en-US" dirty="0"/>
              <a:t>broker arranged over the counter (OTC) contracts. </a:t>
            </a:r>
          </a:p>
          <a:p>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6</a:t>
            </a:fld>
            <a:endParaRPr lang="en-AU"/>
          </a:p>
        </p:txBody>
      </p:sp>
    </p:spTree>
    <p:extLst>
      <p:ext uri="{BB962C8B-B14F-4D97-AF65-F5344CB8AC3E}">
        <p14:creationId xmlns:p14="http://schemas.microsoft.com/office/powerpoint/2010/main" val="67593143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Wholesale Energy Costs (WEC)</a:t>
            </a:r>
            <a:br>
              <a:rPr lang="en-AU" dirty="0"/>
            </a:br>
            <a:endParaRPr lang="en-AU" b="0" dirty="0"/>
          </a:p>
        </p:txBody>
      </p:sp>
      <p:sp>
        <p:nvSpPr>
          <p:cNvPr id="3" name="Content Placeholder 2"/>
          <p:cNvSpPr>
            <a:spLocks noGrp="1"/>
          </p:cNvSpPr>
          <p:nvPr>
            <p:ph idx="1"/>
          </p:nvPr>
        </p:nvSpPr>
        <p:spPr/>
        <p:txBody>
          <a:bodyPr>
            <a:normAutofit fontScale="92500" lnSpcReduction="20000"/>
          </a:bodyPr>
          <a:lstStyle/>
          <a:p>
            <a:r>
              <a:rPr lang="en-US" dirty="0"/>
              <a:t>Market-based approach to be adopted:</a:t>
            </a:r>
          </a:p>
          <a:p>
            <a:pPr lvl="1"/>
            <a:r>
              <a:rPr lang="en-US" dirty="0"/>
              <a:t>Involves estimating wholesale energy purchase costs that a prudent and efficient electricity retailer would be expected to incur in a given determination year</a:t>
            </a:r>
          </a:p>
          <a:p>
            <a:r>
              <a:rPr lang="en-US" dirty="0"/>
              <a:t>Market-based approach includes an assumed contracting strategy that a retailer would use to manage its electricity market risks: </a:t>
            </a:r>
          </a:p>
          <a:p>
            <a:pPr lvl="1"/>
            <a:r>
              <a:rPr lang="en-US" dirty="0"/>
              <a:t>Retailer is partly exposed to wholesale spot market and partly protected</a:t>
            </a:r>
          </a:p>
          <a:p>
            <a:pPr lvl="1"/>
            <a:r>
              <a:rPr lang="en-US" dirty="0"/>
              <a:t>That is, contacting strategy does not perfectly match the load half-hour by half-hour </a:t>
            </a:r>
          </a:p>
          <a:p>
            <a:r>
              <a:rPr lang="en-US" dirty="0"/>
              <a:t>WEC for a given year is a function of four components:</a:t>
            </a:r>
          </a:p>
          <a:p>
            <a:pPr lvl="1"/>
            <a:r>
              <a:rPr lang="en-US" dirty="0"/>
              <a:t>load profile</a:t>
            </a:r>
          </a:p>
          <a:p>
            <a:pPr lvl="1"/>
            <a:r>
              <a:rPr lang="en-US" dirty="0"/>
              <a:t>wholesale electricity spot prices</a:t>
            </a:r>
          </a:p>
          <a:p>
            <a:pPr lvl="1"/>
            <a:r>
              <a:rPr lang="en-US" dirty="0"/>
              <a:t>forward contract prices</a:t>
            </a:r>
          </a:p>
          <a:p>
            <a:pPr lvl="1"/>
            <a:r>
              <a:rPr lang="en-US" dirty="0"/>
              <a:t>contracting strategy.</a:t>
            </a:r>
          </a:p>
          <a:p>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7</a:t>
            </a:fld>
            <a:endParaRPr lang="en-AU"/>
          </a:p>
        </p:txBody>
      </p:sp>
    </p:spTree>
    <p:extLst>
      <p:ext uri="{BB962C8B-B14F-4D97-AF65-F5344CB8AC3E}">
        <p14:creationId xmlns:p14="http://schemas.microsoft.com/office/powerpoint/2010/main" val="283550359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Wholesale Energy Costs (WEC)</a:t>
            </a:r>
            <a:br>
              <a:rPr lang="en-AU" dirty="0"/>
            </a:br>
            <a:endParaRPr lang="en-AU" b="0" dirty="0"/>
          </a:p>
        </p:txBody>
      </p:sp>
      <p:sp>
        <p:nvSpPr>
          <p:cNvPr id="3" name="Content Placeholder 2"/>
          <p:cNvSpPr>
            <a:spLocks noGrp="1"/>
          </p:cNvSpPr>
          <p:nvPr>
            <p:ph idx="1"/>
          </p:nvPr>
        </p:nvSpPr>
        <p:spPr/>
        <p:txBody>
          <a:bodyPr>
            <a:normAutofit/>
          </a:bodyPr>
          <a:lstStyle/>
          <a:p>
            <a:r>
              <a:rPr lang="en-US" dirty="0"/>
              <a:t>Key steps are:</a:t>
            </a:r>
          </a:p>
          <a:p>
            <a:pPr lvl="1">
              <a:buFont typeface="+mj-lt"/>
              <a:buAutoNum type="arabicPeriod"/>
            </a:pPr>
            <a:r>
              <a:rPr lang="en-US" dirty="0"/>
              <a:t>Forecast half-hourly load profile – generally as a function of the underlying demand forecast as published by AEMO, and accounting for further uptake of rooftop solar PV</a:t>
            </a:r>
          </a:p>
          <a:p>
            <a:pPr lvl="1">
              <a:buFont typeface="+mj-lt"/>
              <a:buAutoNum type="arabicPeriod"/>
            </a:pPr>
            <a:r>
              <a:rPr lang="en-US" dirty="0"/>
              <a:t>Forecast half-hourly wholesale electricity spot prices </a:t>
            </a:r>
          </a:p>
          <a:p>
            <a:pPr lvl="1">
              <a:buFont typeface="+mj-lt"/>
              <a:buAutoNum type="arabicPeriod"/>
            </a:pPr>
            <a:r>
              <a:rPr lang="en-US" dirty="0"/>
              <a:t>Adopt a contracting strategy – to hedge against risk in spot price uncertainty in a given year </a:t>
            </a:r>
          </a:p>
          <a:p>
            <a:pPr lvl="1">
              <a:buFont typeface="+mj-lt"/>
              <a:buAutoNum type="arabicPeriod"/>
            </a:pPr>
            <a:r>
              <a:rPr lang="en-US" dirty="0"/>
              <a:t>Estimate contract price</a:t>
            </a:r>
          </a:p>
          <a:p>
            <a:pPr lvl="1">
              <a:buFont typeface="+mj-lt"/>
              <a:buAutoNum type="arabicPeriod"/>
            </a:pPr>
            <a:r>
              <a:rPr lang="en-US" dirty="0"/>
              <a:t>Calculate spot and contracting cost for each half hour and aggregate – for each half hour calculate spot purchase cost, contract purchase costs, and different payments, and then aggregate to get an annual cost which is divided by the annual load to get a price in $/MWh terms.</a:t>
            </a:r>
          </a:p>
          <a:p>
            <a:r>
              <a:rPr lang="en-US" dirty="0"/>
              <a:t>Simplification of what occurs in actual market in that it is based on a specified hedging strategy using observable prices for base, peak and cap contracts only.</a:t>
            </a:r>
          </a:p>
        </p:txBody>
      </p:sp>
      <p:sp>
        <p:nvSpPr>
          <p:cNvPr id="5" name="Slide Number Placeholder 4"/>
          <p:cNvSpPr>
            <a:spLocks noGrp="1"/>
          </p:cNvSpPr>
          <p:nvPr>
            <p:ph type="sldNum" sz="quarter" idx="12"/>
          </p:nvPr>
        </p:nvSpPr>
        <p:spPr/>
        <p:txBody>
          <a:bodyPr/>
          <a:lstStyle/>
          <a:p>
            <a:fld id="{F5FDB712-4561-4E6E-BBA8-9DDD72091E43}" type="slidenum">
              <a:rPr lang="en-AU" smtClean="0"/>
              <a:t>8</a:t>
            </a:fld>
            <a:endParaRPr lang="en-AU"/>
          </a:p>
        </p:txBody>
      </p:sp>
    </p:spTree>
    <p:extLst>
      <p:ext uri="{BB962C8B-B14F-4D97-AF65-F5344CB8AC3E}">
        <p14:creationId xmlns:p14="http://schemas.microsoft.com/office/powerpoint/2010/main" val="326137232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Wholesale Energy Costs (WEC)</a:t>
            </a:r>
            <a:br>
              <a:rPr lang="en-AU" dirty="0"/>
            </a:br>
            <a:endParaRPr lang="en-AU" b="0" dirty="0"/>
          </a:p>
        </p:txBody>
      </p:sp>
      <p:sp>
        <p:nvSpPr>
          <p:cNvPr id="3" name="Content Placeholder 2"/>
          <p:cNvSpPr>
            <a:spLocks noGrp="1"/>
          </p:cNvSpPr>
          <p:nvPr>
            <p:ph idx="1"/>
          </p:nvPr>
        </p:nvSpPr>
        <p:spPr/>
        <p:txBody>
          <a:bodyPr>
            <a:normAutofit fontScale="85000" lnSpcReduction="20000"/>
          </a:bodyPr>
          <a:lstStyle/>
          <a:p>
            <a:r>
              <a:rPr lang="en-US" dirty="0"/>
              <a:t>Previous steps produce a single estimate of WEC</a:t>
            </a:r>
          </a:p>
          <a:p>
            <a:r>
              <a:rPr lang="en-US" dirty="0"/>
              <a:t>WEC will vary due to variations in demand, and spot prices that eventuate for given year:</a:t>
            </a:r>
          </a:p>
          <a:p>
            <a:pPr lvl="1"/>
            <a:r>
              <a:rPr lang="en-US" dirty="0"/>
              <a:t>Spot prices vary depending on actual load (which varies based on weather conditions), renewable generator resource (also varies with weather), and availability of thermal power stations</a:t>
            </a:r>
          </a:p>
          <a:p>
            <a:pPr lvl="1"/>
            <a:r>
              <a:rPr lang="en-US" dirty="0"/>
              <a:t>It is this variability, and associated risk, that </a:t>
            </a:r>
            <a:r>
              <a:rPr lang="en-US" dirty="0" err="1"/>
              <a:t>incentivises</a:t>
            </a:r>
            <a:r>
              <a:rPr lang="en-US" dirty="0"/>
              <a:t> retailers to enter into hedging arrangements. However, this variability also changes the values of the spot purchase costs and difference payments incurred by a retailer (even though contract prices and strategy are fixed)</a:t>
            </a:r>
          </a:p>
          <a:p>
            <a:r>
              <a:rPr lang="en-US" dirty="0"/>
              <a:t>Therefore, important to estimate WEC under range of plausible sensitivities, to understand range of potential outcomes. </a:t>
            </a:r>
          </a:p>
          <a:p>
            <a:r>
              <a:rPr lang="en-US" dirty="0"/>
              <a:t>This usually involves </a:t>
            </a:r>
            <a:r>
              <a:rPr lang="en-US" dirty="0" err="1"/>
              <a:t>utilising</a:t>
            </a:r>
            <a:r>
              <a:rPr lang="en-US" dirty="0"/>
              <a:t>:</a:t>
            </a:r>
          </a:p>
          <a:p>
            <a:pPr lvl="1"/>
            <a:r>
              <a:rPr lang="en-US" dirty="0"/>
              <a:t>A stochastic demand and renewable energy resource model to develop multiple weather influenced simulations of hourly demand and renewable energy resource traces</a:t>
            </a:r>
          </a:p>
          <a:p>
            <a:pPr lvl="1"/>
            <a:r>
              <a:rPr lang="en-US" dirty="0"/>
              <a:t>A stochastic outage model to develop multiple thermal power station availability simulations</a:t>
            </a:r>
          </a:p>
          <a:p>
            <a:pPr lvl="1"/>
            <a:r>
              <a:rPr lang="en-US" dirty="0"/>
              <a:t>An energy market model to run multiple simulations of hourly spot prices using stochastic demand and renewable energy resource traces and power station availabilities as inputs</a:t>
            </a:r>
          </a:p>
          <a:p>
            <a:pPr lvl="1"/>
            <a:r>
              <a:rPr lang="en-US" dirty="0"/>
              <a:t>A hedge model taking above analyses as inputs to estimate a distribution of hedged prices for the simulations to estimate a distribution of hedged prices (the WEC).</a:t>
            </a:r>
          </a:p>
          <a:p>
            <a:endParaRPr lang="en-AU" dirty="0"/>
          </a:p>
        </p:txBody>
      </p:sp>
      <p:sp>
        <p:nvSpPr>
          <p:cNvPr id="5" name="Slide Number Placeholder 4"/>
          <p:cNvSpPr>
            <a:spLocks noGrp="1"/>
          </p:cNvSpPr>
          <p:nvPr>
            <p:ph type="sldNum" sz="quarter" idx="12"/>
          </p:nvPr>
        </p:nvSpPr>
        <p:spPr/>
        <p:txBody>
          <a:bodyPr/>
          <a:lstStyle/>
          <a:p>
            <a:fld id="{F5FDB712-4561-4E6E-BBA8-9DDD72091E43}" type="slidenum">
              <a:rPr lang="en-AU" smtClean="0"/>
              <a:t>9</a:t>
            </a:fld>
            <a:endParaRPr lang="en-AU"/>
          </a:p>
        </p:txBody>
      </p:sp>
    </p:spTree>
    <p:extLst>
      <p:ext uri="{BB962C8B-B14F-4D97-AF65-F5344CB8AC3E}">
        <p14:creationId xmlns:p14="http://schemas.microsoft.com/office/powerpoint/2010/main" val="1886102526"/>
      </p:ext>
    </p:extLst>
  </p:cSld>
  <p:clrMapOvr>
    <a:masterClrMapping/>
  </p:clrMapOvr>
  <p:transition spd="slow">
    <p:wipe/>
  </p:transition>
</p:sld>
</file>

<file path=ppt/theme/theme1.xml><?xml version="1.0" encoding="utf-8"?>
<a:theme xmlns:a="http://schemas.openxmlformats.org/drawingml/2006/main" name="AA_PowerPoint_Theme">
  <a:themeElements>
    <a:clrScheme name="AcilAllen-ppt">
      <a:dk1>
        <a:sysClr val="windowText" lastClr="000000"/>
      </a:dk1>
      <a:lt1>
        <a:sysClr val="window" lastClr="FFFFFF"/>
      </a:lt1>
      <a:dk2>
        <a:srgbClr val="BF77CE"/>
      </a:dk2>
      <a:lt2>
        <a:srgbClr val="F4E7ED"/>
      </a:lt2>
      <a:accent1>
        <a:srgbClr val="BF77CE"/>
      </a:accent1>
      <a:accent2>
        <a:srgbClr val="FFAE3B"/>
      </a:accent2>
      <a:accent3>
        <a:srgbClr val="A5A5A5"/>
      </a:accent3>
      <a:accent4>
        <a:srgbClr val="BF77CE"/>
      </a:accent4>
      <a:accent5>
        <a:srgbClr val="EA8B00"/>
      </a:accent5>
      <a:accent6>
        <a:srgbClr val="BFBFBF"/>
      </a:accent6>
      <a:hlink>
        <a:srgbClr val="FFDE66"/>
      </a:hlink>
      <a:folHlink>
        <a:srgbClr val="D490C5"/>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635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noAutofit/>
      </a:bodyPr>
      <a:lstStyle>
        <a:defPPr>
          <a:lnSpc>
            <a:spcPct val="93000"/>
          </a:lnSpc>
          <a:defRPr sz="1450" smtClean="0">
            <a:latin typeface="Arial Narrow" panose="020B0606020202030204" pitchFamily="34" charset="0"/>
          </a:defRPr>
        </a:defPPr>
      </a:lstStyle>
    </a:txDef>
  </a:objectDefaults>
  <a:extraClrSchemeLst/>
  <a:extLst>
    <a:ext uri="{05A4C25C-085E-4340-85A3-A5531E510DB2}">
      <thm15:themeFamily xmlns:thm15="http://schemas.microsoft.com/office/thememl/2012/main" name="AcilAllen_05p00.potx" id="{BFF14BD9-74A7-433E-A1F8-39C26A23B3DA}" vid="{E397B4F7-AA61-4EB2-9469-40677D754612}"/>
    </a:ext>
  </a:extLst>
</a:theme>
</file>

<file path=ppt/theme/theme2.xml><?xml version="1.0" encoding="utf-8"?>
<a:theme xmlns:a="http://schemas.openxmlformats.org/drawingml/2006/main" name="Office Theme">
  <a:themeElements>
    <a:clrScheme name="Acil Allen ppt">
      <a:dk1>
        <a:sysClr val="windowText" lastClr="000000"/>
      </a:dk1>
      <a:lt1>
        <a:sysClr val="window" lastClr="FFFFFF"/>
      </a:lt1>
      <a:dk2>
        <a:srgbClr val="BF77CE"/>
      </a:dk2>
      <a:lt2>
        <a:srgbClr val="F4E7ED"/>
      </a:lt2>
      <a:accent1>
        <a:srgbClr val="BF77CE"/>
      </a:accent1>
      <a:accent2>
        <a:srgbClr val="FFAE3B"/>
      </a:accent2>
      <a:accent3>
        <a:srgbClr val="A5A5A5"/>
      </a:accent3>
      <a:accent4>
        <a:srgbClr val="BF77CE"/>
      </a:accent4>
      <a:accent5>
        <a:srgbClr val="EA8B00"/>
      </a:accent5>
      <a:accent6>
        <a:srgbClr val="BFBFBF"/>
      </a:accent6>
      <a:hlink>
        <a:srgbClr val="FFDE66"/>
      </a:hlink>
      <a:folHlink>
        <a:srgbClr val="D490C5"/>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il Allen ppt">
      <a:dk1>
        <a:sysClr val="windowText" lastClr="000000"/>
      </a:dk1>
      <a:lt1>
        <a:sysClr val="window" lastClr="FFFFFF"/>
      </a:lt1>
      <a:dk2>
        <a:srgbClr val="BF77CE"/>
      </a:dk2>
      <a:lt2>
        <a:srgbClr val="F4E7ED"/>
      </a:lt2>
      <a:accent1>
        <a:srgbClr val="BF77CE"/>
      </a:accent1>
      <a:accent2>
        <a:srgbClr val="FFAE3B"/>
      </a:accent2>
      <a:accent3>
        <a:srgbClr val="A5A5A5"/>
      </a:accent3>
      <a:accent4>
        <a:srgbClr val="BF77CE"/>
      </a:accent4>
      <a:accent5>
        <a:srgbClr val="EA8B00"/>
      </a:accent5>
      <a:accent6>
        <a:srgbClr val="BFBFBF"/>
      </a:accent6>
      <a:hlink>
        <a:srgbClr val="FFDE66"/>
      </a:hlink>
      <a:folHlink>
        <a:srgbClr val="D490C5"/>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B7AEA7030C27E40AE1DA134A2D99859" ma:contentTypeVersion="11" ma:contentTypeDescription="Create a new document." ma:contentTypeScope="" ma:versionID="b16c751b9be60f1663e79b6dd5591583">
  <xsd:schema xmlns:xsd="http://www.w3.org/2001/XMLSchema" xmlns:xs="http://www.w3.org/2001/XMLSchema" xmlns:p="http://schemas.microsoft.com/office/2006/metadata/properties" xmlns:ns3="4bcfc163-21be-462b-a59e-7a84f85e6ad1" xmlns:ns4="230d4f86-537f-4bb8-8ced-50ba21d4312c" targetNamespace="http://schemas.microsoft.com/office/2006/metadata/properties" ma:root="true" ma:fieldsID="d65fcb27ffc168f153f9f4db2e051c45" ns3:_="" ns4:_="">
    <xsd:import namespace="4bcfc163-21be-462b-a59e-7a84f85e6ad1"/>
    <xsd:import namespace="230d4f86-537f-4bb8-8ced-50ba21d4312c"/>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OCR" minOccurs="0"/>
                <xsd:element ref="ns3:MediaServiceDateTaken"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cfc163-21be-462b-a59e-7a84f85e6a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0d4f86-537f-4bb8-8ced-50ba21d4312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1ACD7E-BACC-462D-8667-33930D936D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cfc163-21be-462b-a59e-7a84f85e6ad1"/>
    <ds:schemaRef ds:uri="230d4f86-537f-4bb8-8ced-50ba21d431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F03BDB-6D51-4F97-AF6C-B76F5873EF50}">
  <ds:schemaRefs>
    <ds:schemaRef ds:uri="http://schemas.microsoft.com/sharepoint/v3/contenttype/forms"/>
  </ds:schemaRefs>
</ds:datastoreItem>
</file>

<file path=customXml/itemProps3.xml><?xml version="1.0" encoding="utf-8"?>
<ds:datastoreItem xmlns:ds="http://schemas.openxmlformats.org/officeDocument/2006/customXml" ds:itemID="{1C98DEBD-A5B1-4FB0-9B59-72C3C3184AB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Acil Allen Template</Template>
  <TotalTime>202</TotalTime>
  <Words>2157</Words>
  <Application>Microsoft Office PowerPoint</Application>
  <PresentationFormat>Widescreen</PresentationFormat>
  <Paragraphs>192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Narrow</vt:lpstr>
      <vt:lpstr>Bodoni MT</vt:lpstr>
      <vt:lpstr>Decima Round A Light</vt:lpstr>
      <vt:lpstr>AA_PowerPoint_Theme</vt:lpstr>
      <vt:lpstr>Wholesale energy costs and environmental costs</vt:lpstr>
      <vt:lpstr>PowerPoint Presentation</vt:lpstr>
      <vt:lpstr>ACIL Allen’s Engagement with AER </vt:lpstr>
      <vt:lpstr>Outline of today’s presentation </vt:lpstr>
      <vt:lpstr>PowerPoint Presentation</vt:lpstr>
      <vt:lpstr>Wholesale Energy Costs (WEC) </vt:lpstr>
      <vt:lpstr>Wholesale Energy Costs (WEC) </vt:lpstr>
      <vt:lpstr>Wholesale Energy Costs (WEC) </vt:lpstr>
      <vt:lpstr>Wholesale Energy Costs (WEC) </vt:lpstr>
      <vt:lpstr>Wholesale Energy Costs (WEC) </vt:lpstr>
      <vt:lpstr>Wholesale Energy Costs (WEC) </vt:lpstr>
      <vt:lpstr>Wholesale Energy Costs (WEC) </vt:lpstr>
      <vt:lpstr>Environmental costs</vt:lpstr>
      <vt:lpstr>Environmental costs</vt:lpstr>
      <vt:lpstr>Other costs</vt:lpstr>
      <vt:lpstr>PowerPoint Presentation</vt:lpstr>
      <vt:lpstr>Key issues from submissions </vt:lpstr>
      <vt:lpstr>Preliminary responses – load profiles</vt:lpstr>
      <vt:lpstr>Preliminary responses - LRET</vt:lpstr>
      <vt:lpstr>Preliminary responses - SRES</vt:lpstr>
    </vt:vector>
  </TitlesOfParts>
  <Company>Acil Allen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 Here</dc:title>
  <dc:creator>Richard Lenton</dc:creator>
  <cp:lastModifiedBy>Richard Lenton</cp:lastModifiedBy>
  <cp:revision>2</cp:revision>
  <dcterms:created xsi:type="dcterms:W3CDTF">2019-11-22T01:37:53Z</dcterms:created>
  <dcterms:modified xsi:type="dcterms:W3CDTF">2019-11-25T21:42:25Z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
    <vt:lpwstr>05p00</vt:lpwstr>
  </property>
  <property fmtid="{D5CDD505-2E9C-101B-9397-08002B2CF9AE}" pid="3" name="pptx">
    <vt:lpwstr>2016</vt:lpwstr>
  </property>
  <property fmtid="{D5CDD505-2E9C-101B-9397-08002B2CF9AE}" pid="4" name="ContentTypeId">
    <vt:lpwstr>0x0101000B7AEA7030C27E40AE1DA134A2D99859</vt:lpwstr>
  </property>
</Properties>
</file>