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63" r:id="rId7"/>
    <p:sldMasterId id="2147483648" r:id="rId8"/>
    <p:sldMasterId id="2147483666" r:id="rId9"/>
    <p:sldMasterId id="2147483659" r:id="rId10"/>
    <p:sldMasterId id="2147483656" r:id="rId11"/>
    <p:sldMasterId id="2147483662" r:id="rId12"/>
    <p:sldMasterId id="2147483667" r:id="rId13"/>
    <p:sldMasterId id="2147483668" r:id="rId14"/>
    <p:sldMasterId id="2147483669" r:id="rId15"/>
    <p:sldMasterId id="2147483670" r:id="rId16"/>
    <p:sldMasterId id="2147484438" r:id="rId17"/>
    <p:sldMasterId id="2147484445" r:id="rId18"/>
    <p:sldMasterId id="2147484456" r:id="rId19"/>
    <p:sldMasterId id="2147484467" r:id="rId20"/>
    <p:sldMasterId id="2147484478" r:id="rId21"/>
    <p:sldMasterId id="2147484489" r:id="rId22"/>
    <p:sldMasterId id="2147484500" r:id="rId23"/>
    <p:sldMasterId id="2147484511" r:id="rId24"/>
    <p:sldMasterId id="2147484522" r:id="rId25"/>
    <p:sldMasterId id="2147484535" r:id="rId26"/>
  </p:sldMasterIdLst>
  <p:notesMasterIdLst>
    <p:notesMasterId r:id="rId35"/>
  </p:notesMasterIdLst>
  <p:handoutMasterIdLst>
    <p:handoutMasterId r:id="rId36"/>
  </p:handoutMasterIdLst>
  <p:sldIdLst>
    <p:sldId id="504" r:id="rId27"/>
    <p:sldId id="573" r:id="rId28"/>
    <p:sldId id="582" r:id="rId29"/>
    <p:sldId id="583" r:id="rId30"/>
    <p:sldId id="581" r:id="rId31"/>
    <p:sldId id="576" r:id="rId32"/>
    <p:sldId id="577" r:id="rId33"/>
    <p:sldId id="570" r:id="rId34"/>
  </p:sldIdLst>
  <p:sldSz cx="9144000" cy="6858000" type="screen4x3"/>
  <p:notesSz cx="6735763" cy="98663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mi Duong" initials="MD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  <a:srgbClr val="7A0F19"/>
    <a:srgbClr val="E63925"/>
    <a:srgbClr val="233C64"/>
    <a:srgbClr val="EA38C4"/>
    <a:srgbClr val="751367"/>
    <a:srgbClr val="E42824"/>
    <a:srgbClr val="CC0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87654" autoAdjust="0"/>
  </p:normalViewPr>
  <p:slideViewPr>
    <p:cSldViewPr snapToGrid="0">
      <p:cViewPr varScale="1">
        <p:scale>
          <a:sx n="85" d="100"/>
          <a:sy n="85" d="100"/>
        </p:scale>
        <p:origin x="-26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946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Master" Target="slideMasters/slideMaster7.xml"/><Relationship Id="rId18" Type="http://schemas.openxmlformats.org/officeDocument/2006/relationships/slideMaster" Target="slideMasters/slideMaster12.xml"/><Relationship Id="rId26" Type="http://schemas.openxmlformats.org/officeDocument/2006/relationships/slideMaster" Target="slideMasters/slideMaster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5.xml"/><Relationship Id="rId34" Type="http://schemas.openxmlformats.org/officeDocument/2006/relationships/slide" Target="slides/slide8.xml"/><Relationship Id="rId7" Type="http://schemas.openxmlformats.org/officeDocument/2006/relationships/slideMaster" Target="slideMasters/slideMaster1.xml"/><Relationship Id="rId12" Type="http://schemas.openxmlformats.org/officeDocument/2006/relationships/slideMaster" Target="slideMasters/slideMaster6.xml"/><Relationship Id="rId17" Type="http://schemas.openxmlformats.org/officeDocument/2006/relationships/slideMaster" Target="slideMasters/slideMaster11.xml"/><Relationship Id="rId25" Type="http://schemas.openxmlformats.org/officeDocument/2006/relationships/slideMaster" Target="slideMasters/slideMaster19.xml"/><Relationship Id="rId33" Type="http://schemas.openxmlformats.org/officeDocument/2006/relationships/slide" Target="slides/slide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0.xml"/><Relationship Id="rId20" Type="http://schemas.openxmlformats.org/officeDocument/2006/relationships/slideMaster" Target="slideMasters/slideMaster14.xml"/><Relationship Id="rId29" Type="http://schemas.openxmlformats.org/officeDocument/2006/relationships/slide" Target="slides/slide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5.xml"/><Relationship Id="rId24" Type="http://schemas.openxmlformats.org/officeDocument/2006/relationships/slideMaster" Target="slideMasters/slideMaster18.xml"/><Relationship Id="rId32" Type="http://schemas.openxmlformats.org/officeDocument/2006/relationships/slide" Target="slides/slide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9.xml"/><Relationship Id="rId23" Type="http://schemas.openxmlformats.org/officeDocument/2006/relationships/slideMaster" Target="slideMasters/slideMaster17.xml"/><Relationship Id="rId28" Type="http://schemas.openxmlformats.org/officeDocument/2006/relationships/slide" Target="slides/slide2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4.xml"/><Relationship Id="rId19" Type="http://schemas.openxmlformats.org/officeDocument/2006/relationships/slideMaster" Target="slideMasters/slideMaster13.xml"/><Relationship Id="rId31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Master" Target="slideMasters/slideMaster8.xml"/><Relationship Id="rId22" Type="http://schemas.openxmlformats.org/officeDocument/2006/relationships/slideMaster" Target="slideMasters/slideMaster16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6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505184" y="9297630"/>
            <a:ext cx="2179768" cy="495029"/>
          </a:xfrm>
          <a:prstGeom prst="rect">
            <a:avLst/>
          </a:prstGeom>
        </p:spPr>
        <p:txBody>
          <a:bodyPr lIns="91419" tIns="45710" rIns="91419" bIns="45710" anchor="b"/>
          <a:lstStyle>
            <a:lvl1pPr algn="l">
              <a:defRPr sz="900"/>
            </a:lvl1pPr>
          </a:lstStyle>
          <a:p>
            <a:pPr>
              <a:defRPr/>
            </a:pPr>
            <a:r>
              <a:rPr lang="en-AU" dirty="0" smtClean="0"/>
              <a:t>© AEMO Education 2010</a:t>
            </a:r>
            <a:endParaRPr lang="en-AU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3815375" y="9297631"/>
            <a:ext cx="2415207" cy="493316"/>
          </a:xfrm>
          <a:prstGeom prst="rect">
            <a:avLst/>
          </a:prstGeom>
        </p:spPr>
        <p:txBody>
          <a:bodyPr lIns="91419" tIns="45710" rIns="91419" bIns="45710" anchor="b"/>
          <a:lstStyle>
            <a:lvl1pPr algn="r">
              <a:defRPr sz="900"/>
            </a:lvl1pPr>
          </a:lstStyle>
          <a:p>
            <a:pPr>
              <a:defRPr/>
            </a:pPr>
            <a:fld id="{49E129A4-F1F8-48A3-B3DD-871652B62569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pic>
        <p:nvPicPr>
          <p:cNvPr id="88069" name="Picture 5" descr="AEMO_CMYK_LowR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451" y="1"/>
            <a:ext cx="1593507" cy="59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4729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5" y="1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8" y="4686501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1286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5" y="9371286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26D3004-D7D3-46C2-B91A-5CD5B0F86A0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3226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8330" indent="-168330">
              <a:buFontTx/>
              <a:buChar char="-"/>
            </a:pPr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ACC81A-B302-4C12-B328-398E6FA12FC5}" type="datetime6">
              <a:rPr lang="en-AU" smtClean="0">
                <a:solidFill>
                  <a:prstClr val="black"/>
                </a:solidFill>
              </a:rPr>
              <a:pPr/>
              <a:t>August 15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E55DB7-4594-4DFF-AA9B-D4C01173DE38}" type="slidenum">
              <a:rPr lang="en-AU" smtClean="0">
                <a:solidFill>
                  <a:prstClr val="black"/>
                </a:solidFill>
              </a:rPr>
              <a:pPr/>
              <a:t>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7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Refer to PV-specific slides at end</a:t>
            </a:r>
            <a:r>
              <a:rPr lang="en-AU" baseline="0" dirty="0" smtClean="0"/>
              <a:t> of presentation.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6D3004-D7D3-46C2-B91A-5CD5B0F86A0E}" type="slidenum">
              <a:rPr lang="en-AU" smtClean="0"/>
              <a:pPr>
                <a:defRPr/>
              </a:pPr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4005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For connection</a:t>
            </a:r>
            <a:r>
              <a:rPr lang="en-AU" baseline="0" dirty="0" smtClean="0"/>
              <a:t> points where demand it “tapering off”, AEMO will investigate whether a cubic trend may be appropriate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ACC81A-B302-4C12-B328-398E6FA12FC5}" type="datetime6">
              <a:rPr lang="en-AU" smtClean="0"/>
              <a:pPr/>
              <a:t>August 15</a:t>
            </a:fld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E55DB7-4594-4DFF-AA9B-D4C01173DE38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1101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baseline="0" dirty="0" smtClean="0"/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5168EF-3464-4896-BAB4-18E6286D1EDC}" type="datetime6">
              <a:rPr lang="en-AU"/>
              <a:pPr fontAlgn="base">
                <a:spcBef>
                  <a:spcPct val="0"/>
                </a:spcBef>
                <a:spcAft>
                  <a:spcPct val="0"/>
                </a:spcAft>
              </a:pPr>
              <a:t>August 15</a:t>
            </a:fld>
            <a:endParaRPr lang="en-AU" dirty="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35B395-4BB4-4CB6-9006-3B508C2840A4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283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9138" y="611188"/>
            <a:ext cx="7700962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400"/>
              </a:spcAft>
              <a:defRPr sz="3000">
                <a:solidFill>
                  <a:schemeClr val="bg1"/>
                </a:solidFill>
                <a:latin typeface="Arial" charset="0"/>
              </a:defRPr>
            </a:lvl1pPr>
            <a:lvl2pPr marL="0" indent="0">
              <a:defRPr/>
            </a:lvl2pPr>
          </a:lstStyle>
          <a:p>
            <a:pPr>
              <a:defRPr/>
            </a:pPr>
            <a:endParaRPr lang="en-AU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>
          <a:xfrm>
            <a:off x="720725" y="1244600"/>
            <a:ext cx="5399088" cy="7191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Aft>
                <a:spcPts val="1400"/>
              </a:spcAft>
              <a:defRPr sz="20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82874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5233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4670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87903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17278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60837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78538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14138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599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33C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PG</a:t>
            </a:r>
            <a:fld id="{AA671F7B-8D70-45A1-B079-3DAC2E27FFC2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19138" y="142875"/>
            <a:ext cx="5938837" cy="882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9138" y="1438274"/>
            <a:ext cx="3780000" cy="244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000" y="1438274"/>
            <a:ext cx="3780000" cy="244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19139" y="3996000"/>
            <a:ext cx="1836000" cy="144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000" y="3996000"/>
            <a:ext cx="1836000" cy="144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/>
          </p:nvPr>
        </p:nvSpPr>
        <p:spPr>
          <a:xfrm>
            <a:off x="2664000" y="3996000"/>
            <a:ext cx="1836000" cy="144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PG</a:t>
            </a:r>
            <a:fld id="{7234B543-0C53-4354-8097-3EF40EA4243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19138" y="142875"/>
            <a:ext cx="5938837" cy="882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9138" y="1438275"/>
            <a:ext cx="3773487" cy="1920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438275"/>
            <a:ext cx="3775075" cy="1920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19138" y="3511550"/>
            <a:ext cx="3773487" cy="1920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511550"/>
            <a:ext cx="3775075" cy="1920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PG</a:t>
            </a:r>
            <a:fld id="{D3BEF999-CA40-4661-AF75-93C2AEFAE38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142875"/>
            <a:ext cx="5938837" cy="882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9138" y="1150938"/>
            <a:ext cx="7700962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138" y="3368675"/>
            <a:ext cx="7700962" cy="2065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/>
              <a:t>PG</a:t>
            </a:r>
            <a:fld id="{3A5D2DD7-4EBE-44F8-B0E3-A32BCC407DC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black">
          <a:xfrm>
            <a:off x="8229600" y="6369050"/>
            <a:ext cx="414338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fld id="{3B2E5139-5630-4BC1-8683-636A55AE7BAB}" type="slidenum">
              <a:rPr lang="en-AU" sz="900">
                <a:solidFill>
                  <a:srgbClr val="948671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AU" sz="900" dirty="0">
              <a:solidFill>
                <a:srgbClr val="948671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474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9138" y="611188"/>
            <a:ext cx="7700962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400"/>
              </a:spcAft>
              <a:defRPr sz="3000">
                <a:solidFill>
                  <a:schemeClr val="bg1"/>
                </a:solidFill>
                <a:latin typeface="Arial" charset="0"/>
              </a:defRPr>
            </a:lvl1pPr>
            <a:lvl2pPr marL="0" indent="0">
              <a:defRPr/>
            </a:lvl2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>
          <a:xfrm>
            <a:off x="720725" y="1244600"/>
            <a:ext cx="5399088" cy="7191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Aft>
                <a:spcPts val="1400"/>
              </a:spcAft>
              <a:defRPr sz="20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64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685165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6250" y="1447800"/>
            <a:ext cx="4067175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447800"/>
            <a:ext cx="4067175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233C64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233C64"/>
              </a:solidFill>
            </a:endParaRP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1D16-79E8-455B-9DBD-0182B0F67672}" type="slidenum">
              <a:rPr lang="en-AU">
                <a:solidFill>
                  <a:srgbClr val="948671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9486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9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MO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25" y="500063"/>
            <a:ext cx="14636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AEMC_CMY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242888"/>
            <a:ext cx="84296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83" y="142875"/>
            <a:ext cx="5124091" cy="8826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233C64"/>
              </a:solidFill>
            </a:endParaRP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4A01C-234A-43C1-945B-555F38C87B67}" type="slidenum">
              <a:rPr lang="en-AU">
                <a:solidFill>
                  <a:srgbClr val="948671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9486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41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8984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888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6381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4009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7807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1746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0344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4699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514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438275"/>
            <a:ext cx="7989888" cy="4498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0095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1624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792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3363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2500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31053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8176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9954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4236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06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black">
          <a:xfrm>
            <a:off x="8229600" y="6369050"/>
            <a:ext cx="414338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fld id="{3B2E5139-5630-4BC1-8683-636A55AE7BAB}" type="slidenum">
              <a:rPr lang="en-AU" sz="900">
                <a:solidFill>
                  <a:schemeClr val="accent2"/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AU" sz="90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9681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6829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5977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70684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02543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71349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2421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75858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9754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557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9138" y="611188"/>
            <a:ext cx="7700962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1400"/>
              </a:spcAft>
              <a:defRPr sz="3000">
                <a:solidFill>
                  <a:schemeClr val="bg1"/>
                </a:solidFill>
                <a:latin typeface="Arial" charset="0"/>
              </a:defRPr>
            </a:lvl1pPr>
            <a:lvl2pPr marL="0" indent="0">
              <a:defRPr/>
            </a:lvl2pPr>
          </a:lstStyle>
          <a:p>
            <a:pPr>
              <a:defRPr/>
            </a:pPr>
            <a:endParaRPr lang="en-AU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>
          <a:xfrm>
            <a:off x="720725" y="1244600"/>
            <a:ext cx="5399088" cy="7191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Aft>
                <a:spcPts val="1400"/>
              </a:spcAft>
              <a:defRPr sz="20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73333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95455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5839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78132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58448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34970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11234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9514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37451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231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685165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6250" y="1447800"/>
            <a:ext cx="4067175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447800"/>
            <a:ext cx="4067175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1D16-79E8-455B-9DBD-0182B0F67672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89791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47857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66070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35033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74555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21156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50986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80153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63717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672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7361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9444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14292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15540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08916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23435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79512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93415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39599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654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/>
          <p:cNvSpPr>
            <a:spLocks noGrp="1" noChangeArrowheads="1"/>
          </p:cNvSpPr>
          <p:nvPr>
            <p:ph type="dt" sz="half" idx="10"/>
          </p:nvPr>
        </p:nvSpPr>
        <p:spPr>
          <a:xfrm>
            <a:off x="6315075" y="6405563"/>
            <a:ext cx="1619250" cy="3603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6738" y="6405563"/>
            <a:ext cx="509587" cy="3603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4A01C-234A-43C1-945B-555F38C87B6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27789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10253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2062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64936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59618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35672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18469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47223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81507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509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993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18774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24184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33749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57189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47160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80516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02220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02053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63834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45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Title-Page-Red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717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6405563"/>
            <a:ext cx="4318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31" r:id="rId2"/>
    <p:sldLayoutId id="214748443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9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9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9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9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900">
          <a:solidFill>
            <a:schemeClr val="tx1"/>
          </a:solidFill>
          <a:latin typeface="Arial" charset="0"/>
        </a:defRPr>
      </a:lvl9pPr>
    </p:titleStyle>
    <p:bodyStyle>
      <a:lvl1pPr marL="304800" indent="-304800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06388" indent="150813" algn="l" rtl="0" eaLnBrk="0" fontAlgn="base" hangingPunct="0">
        <a:lnSpc>
          <a:spcPts val="2200"/>
        </a:lnSpc>
        <a:spcBef>
          <a:spcPct val="0"/>
        </a:spcBef>
        <a:spcAft>
          <a:spcPts val="1200"/>
        </a:spcAft>
        <a:buFont typeface="Arial" charset="0"/>
        <a:defRPr sz="2000">
          <a:solidFill>
            <a:schemeClr val="tx1"/>
          </a:solidFill>
          <a:latin typeface="+mn-lt"/>
        </a:defRPr>
      </a:lvl2pPr>
      <a:lvl3pPr marL="307975" indent="606425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Clr>
          <a:schemeClr val="tx1"/>
        </a:buClr>
        <a:buFont typeface="Arial" charset="0"/>
        <a:defRPr sz="1600">
          <a:solidFill>
            <a:schemeClr val="tx1"/>
          </a:solidFill>
          <a:latin typeface="+mn-lt"/>
        </a:defRPr>
      </a:lvl3pPr>
      <a:lvl4pPr marL="588963" indent="-279400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4pPr>
      <a:lvl5pPr marL="866775" indent="-276225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323975" indent="-276225" algn="l" rtl="0" eaLnBrk="1" fontAlgn="base" hangingPunct="1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781175" indent="-276225" algn="l" rtl="0" eaLnBrk="1" fontAlgn="base" hangingPunct="1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238375" indent="-276225" algn="l" rtl="0" eaLnBrk="1" fontAlgn="base" hangingPunct="1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95575" indent="-276225" algn="l" rtl="0" eaLnBrk="1" fontAlgn="base" hangingPunct="1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Footer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1675"/>
            <a:ext cx="9147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AEMO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9125" y="500063"/>
            <a:ext cx="14636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0196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719138" y="1150938"/>
            <a:ext cx="7700962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520197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719138" y="142875"/>
            <a:ext cx="5938837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</a:p>
        </p:txBody>
      </p:sp>
      <p:sp>
        <p:nvSpPr>
          <p:cNvPr id="52019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186738" y="6405563"/>
            <a:ext cx="5095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AU" dirty="0"/>
              <a:t>PG</a:t>
            </a:r>
            <a:fld id="{3487E793-A587-411C-A3E3-2F582B2A8D7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201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15075" y="6405563"/>
            <a:ext cx="1619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202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8" y="6405563"/>
            <a:ext cx="4318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20201" name="Line 9"/>
          <p:cNvSpPr>
            <a:spLocks noChangeShapeType="1"/>
          </p:cNvSpPr>
          <p:nvPr/>
        </p:nvSpPr>
        <p:spPr bwMode="auto">
          <a:xfrm>
            <a:off x="8067675" y="6357938"/>
            <a:ext cx="0" cy="2524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174625" indent="-17462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Font typeface="Arial" charset="0"/>
        <a:defRPr cap="all">
          <a:solidFill>
            <a:schemeClr val="tx1"/>
          </a:solidFill>
          <a:latin typeface="+mn-lt"/>
          <a:ea typeface="+mn-ea"/>
          <a:cs typeface="+mn-cs"/>
        </a:defRPr>
      </a:lvl1pPr>
      <a:lvl2pPr marL="538163" indent="-18415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Font typeface="Arial" charset="0"/>
        <a:defRPr>
          <a:solidFill>
            <a:schemeClr val="tx1"/>
          </a:solidFill>
          <a:latin typeface="+mn-lt"/>
        </a:defRPr>
      </a:lvl2pPr>
      <a:lvl3pPr marL="901700" indent="-18415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defRPr>
          <a:solidFill>
            <a:schemeClr val="tx1"/>
          </a:solidFill>
          <a:latin typeface="+mn-lt"/>
        </a:defRPr>
      </a:lvl3pPr>
      <a:lvl4pPr marL="1255713" indent="-17462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1616075" indent="-176213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Font typeface="Arial" charset="0"/>
        <a:buChar char="&gt;"/>
        <a:defRPr>
          <a:solidFill>
            <a:schemeClr val="tx1"/>
          </a:solidFill>
          <a:latin typeface="+mn-lt"/>
        </a:defRPr>
      </a:lvl5pPr>
      <a:lvl6pPr marL="2073275" indent="-176213" algn="l" rtl="0" fontAlgn="base">
        <a:lnSpc>
          <a:spcPts val="2400"/>
        </a:lnSpc>
        <a:spcBef>
          <a:spcPct val="0"/>
        </a:spcBef>
        <a:spcAft>
          <a:spcPct val="0"/>
        </a:spcAft>
        <a:buFont typeface="Arial" charset="0"/>
        <a:buChar char="-"/>
        <a:defRPr>
          <a:solidFill>
            <a:schemeClr val="tx1"/>
          </a:solidFill>
          <a:latin typeface="+mn-lt"/>
        </a:defRPr>
      </a:lvl6pPr>
      <a:lvl7pPr marL="2530475" indent="-176213" algn="l" rtl="0" fontAlgn="base">
        <a:lnSpc>
          <a:spcPts val="2400"/>
        </a:lnSpc>
        <a:spcBef>
          <a:spcPct val="0"/>
        </a:spcBef>
        <a:spcAft>
          <a:spcPct val="0"/>
        </a:spcAft>
        <a:buFont typeface="Arial" charset="0"/>
        <a:buChar char="-"/>
        <a:defRPr>
          <a:solidFill>
            <a:schemeClr val="tx1"/>
          </a:solidFill>
          <a:latin typeface="+mn-lt"/>
        </a:defRPr>
      </a:lvl7pPr>
      <a:lvl8pPr marL="2987675" indent="-176213" algn="l" rtl="0" fontAlgn="base">
        <a:lnSpc>
          <a:spcPts val="2400"/>
        </a:lnSpc>
        <a:spcBef>
          <a:spcPct val="0"/>
        </a:spcBef>
        <a:spcAft>
          <a:spcPct val="0"/>
        </a:spcAft>
        <a:buFont typeface="Arial" charset="0"/>
        <a:buChar char="-"/>
        <a:defRPr>
          <a:solidFill>
            <a:schemeClr val="tx1"/>
          </a:solidFill>
          <a:latin typeface="+mn-lt"/>
        </a:defRPr>
      </a:lvl8pPr>
      <a:lvl9pPr marL="3444875" indent="-176213" algn="l" rtl="0" fontAlgn="base">
        <a:lnSpc>
          <a:spcPts val="2400"/>
        </a:lnSpc>
        <a:spcBef>
          <a:spcPct val="0"/>
        </a:spcBef>
        <a:spcAft>
          <a:spcPct val="0"/>
        </a:spcAft>
        <a:buFont typeface="Arial" charset="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Footer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81675"/>
            <a:ext cx="9147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0" descr="Masthead-Generic.jpg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7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7" name="Rectangle 6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31800" y="1438275"/>
            <a:ext cx="7989888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1086" name="Rectangle 62"/>
          <p:cNvSpPr>
            <a:spLocks noGrp="1" noChangeArrowheads="1"/>
          </p:cNvSpPr>
          <p:nvPr>
            <p:ph type="title"/>
          </p:nvPr>
        </p:nvSpPr>
        <p:spPr bwMode="white">
          <a:xfrm>
            <a:off x="719138" y="142875"/>
            <a:ext cx="5938837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</a:p>
        </p:txBody>
      </p:sp>
      <p:sp>
        <p:nvSpPr>
          <p:cNvPr id="1085" name="Rectangle 61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186738" y="6405563"/>
            <a:ext cx="5095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AU" dirty="0">
                <a:solidFill>
                  <a:srgbClr val="948671"/>
                </a:solidFill>
              </a:rPr>
              <a:t>PG</a:t>
            </a:r>
            <a:fld id="{E7A446D1-1085-4FD9-9175-DB63C92970FB}" type="slidenum">
              <a:rPr lang="en-AU">
                <a:solidFill>
                  <a:srgbClr val="948671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948671"/>
              </a:solidFill>
            </a:endParaRPr>
          </a:p>
        </p:txBody>
      </p:sp>
      <p:sp>
        <p:nvSpPr>
          <p:cNvPr id="1088" name="Rectangle 6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15075" y="6405563"/>
            <a:ext cx="1619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AU" dirty="0">
              <a:solidFill>
                <a:srgbClr val="233C64"/>
              </a:solidFill>
            </a:endParaRPr>
          </a:p>
        </p:txBody>
      </p:sp>
      <p:sp>
        <p:nvSpPr>
          <p:cNvPr id="1089" name="Rectangle 6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8" y="6405563"/>
            <a:ext cx="4318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AU" dirty="0">
              <a:solidFill>
                <a:srgbClr val="233C64"/>
              </a:solidFill>
            </a:endParaRPr>
          </a:p>
        </p:txBody>
      </p:sp>
      <p:sp>
        <p:nvSpPr>
          <p:cNvPr id="1094" name="Line 70"/>
          <p:cNvSpPr>
            <a:spLocks noChangeShapeType="1"/>
          </p:cNvSpPr>
          <p:nvPr/>
        </p:nvSpPr>
        <p:spPr bwMode="auto">
          <a:xfrm>
            <a:off x="8067675" y="6357938"/>
            <a:ext cx="0" cy="2524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>
              <a:solidFill>
                <a:srgbClr val="233C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9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1" r:id="rId2"/>
    <p:sldLayoutId id="2147484442" r:id="rId3"/>
    <p:sldLayoutId id="2147484443" r:id="rId4"/>
    <p:sldLayoutId id="214748444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04800" indent="-304800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06388" indent="150813" algn="l" rtl="0" eaLnBrk="0" fontAlgn="base" hangingPunct="0">
        <a:lnSpc>
          <a:spcPts val="2200"/>
        </a:lnSpc>
        <a:spcBef>
          <a:spcPct val="0"/>
        </a:spcBef>
        <a:spcAft>
          <a:spcPts val="1200"/>
        </a:spcAft>
        <a:buFont typeface="Arial" charset="0"/>
        <a:defRPr sz="2000" cap="all">
          <a:solidFill>
            <a:schemeClr val="tx1"/>
          </a:solidFill>
          <a:latin typeface="+mn-lt"/>
        </a:defRPr>
      </a:lvl2pPr>
      <a:lvl3pPr marL="307975" indent="606425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Clr>
          <a:schemeClr val="tx1"/>
        </a:buClr>
        <a:buFont typeface="Arial" charset="0"/>
        <a:defRPr sz="1600">
          <a:solidFill>
            <a:schemeClr val="tx1"/>
          </a:solidFill>
          <a:latin typeface="+mn-lt"/>
        </a:defRPr>
      </a:lvl3pPr>
      <a:lvl4pPr marL="588963" indent="-279400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866775" indent="-276225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&gt;"/>
        <a:defRPr sz="1600">
          <a:solidFill>
            <a:schemeClr val="tx1"/>
          </a:solidFill>
          <a:latin typeface="+mn-lt"/>
        </a:defRPr>
      </a:lvl5pPr>
      <a:lvl6pPr marL="1323975" indent="-276225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781175" indent="-276225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238375" indent="-276225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95575" indent="-276225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AU" sz="1100" dirty="0" smtClean="0">
                <a:solidFill>
                  <a:srgbClr val="1E4164"/>
                </a:solidFill>
                <a:latin typeface="Arial"/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1E416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289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AU" sz="1100" dirty="0" smtClean="0">
                <a:solidFill>
                  <a:srgbClr val="1E4164"/>
                </a:solidFill>
                <a:latin typeface="Arial"/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1E416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654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AU" sz="1100" dirty="0" smtClean="0">
                <a:solidFill>
                  <a:srgbClr val="1E4164"/>
                </a:solidFill>
                <a:latin typeface="Arial"/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1E416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638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AU" sz="1100" dirty="0" smtClean="0">
                <a:solidFill>
                  <a:srgbClr val="1E4164"/>
                </a:solidFill>
                <a:latin typeface="Arial"/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1E416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11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AU" sz="1100" dirty="0" smtClean="0">
                <a:solidFill>
                  <a:srgbClr val="1E4164"/>
                </a:solidFill>
                <a:latin typeface="Arial"/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1E416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72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AU" sz="1100" dirty="0" smtClean="0">
                <a:solidFill>
                  <a:srgbClr val="1E4164"/>
                </a:solidFill>
                <a:latin typeface="Arial"/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1E416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034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AU" sz="1100" dirty="0" smtClean="0">
                <a:solidFill>
                  <a:srgbClr val="1E4164"/>
                </a:solidFill>
                <a:latin typeface="Arial"/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1E416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34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AU" sz="1100" dirty="0" smtClean="0">
                <a:solidFill>
                  <a:srgbClr val="1E4164"/>
                </a:solidFill>
                <a:latin typeface="Arial"/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1E416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497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Footer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81675"/>
            <a:ext cx="9147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0" descr="Masthead-Generic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7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7" name="Rectangle 6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31800" y="1438275"/>
            <a:ext cx="7989888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1086" name="Rectangle 62"/>
          <p:cNvSpPr>
            <a:spLocks noGrp="1" noChangeArrowheads="1"/>
          </p:cNvSpPr>
          <p:nvPr>
            <p:ph type="title"/>
          </p:nvPr>
        </p:nvSpPr>
        <p:spPr bwMode="white">
          <a:xfrm>
            <a:off x="719138" y="142875"/>
            <a:ext cx="5938837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</a:p>
        </p:txBody>
      </p:sp>
      <p:sp>
        <p:nvSpPr>
          <p:cNvPr id="1085" name="Rectangle 61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186738" y="6405563"/>
            <a:ext cx="5095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AU" dirty="0"/>
              <a:t>PG</a:t>
            </a:r>
            <a:fld id="{E7A446D1-1085-4FD9-9175-DB63C92970F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088" name="Rectangle 6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15075" y="6405563"/>
            <a:ext cx="1619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89" name="Rectangle 6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8" y="6405563"/>
            <a:ext cx="4318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94" name="Line 70"/>
          <p:cNvSpPr>
            <a:spLocks noChangeShapeType="1"/>
          </p:cNvSpPr>
          <p:nvPr/>
        </p:nvSpPr>
        <p:spPr bwMode="auto">
          <a:xfrm>
            <a:off x="8067675" y="6357938"/>
            <a:ext cx="0" cy="2524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6" r:id="rId2"/>
    <p:sldLayoutId id="214748442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04800" indent="-304800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06388" indent="150813" algn="l" rtl="0" eaLnBrk="0" fontAlgn="base" hangingPunct="0">
        <a:lnSpc>
          <a:spcPts val="2200"/>
        </a:lnSpc>
        <a:spcBef>
          <a:spcPct val="0"/>
        </a:spcBef>
        <a:spcAft>
          <a:spcPts val="1200"/>
        </a:spcAft>
        <a:buFont typeface="Arial" charset="0"/>
        <a:defRPr sz="2000" cap="all">
          <a:solidFill>
            <a:schemeClr val="tx1"/>
          </a:solidFill>
          <a:latin typeface="+mn-lt"/>
        </a:defRPr>
      </a:lvl2pPr>
      <a:lvl3pPr marL="307975" indent="606425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Clr>
          <a:schemeClr val="tx1"/>
        </a:buClr>
        <a:buFont typeface="Arial" charset="0"/>
        <a:defRPr sz="1600">
          <a:solidFill>
            <a:schemeClr val="tx1"/>
          </a:solidFill>
          <a:latin typeface="+mn-lt"/>
        </a:defRPr>
      </a:lvl3pPr>
      <a:lvl4pPr marL="588963" indent="-279400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866775" indent="-276225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&gt;"/>
        <a:defRPr sz="1600">
          <a:solidFill>
            <a:schemeClr val="tx1"/>
          </a:solidFill>
          <a:latin typeface="+mn-lt"/>
        </a:defRPr>
      </a:lvl5pPr>
      <a:lvl6pPr marL="1323975" indent="-276225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781175" indent="-276225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238375" indent="-276225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95575" indent="-276225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AU" sz="1100" dirty="0" smtClean="0">
                <a:solidFill>
                  <a:srgbClr val="1E4164"/>
                </a:solidFill>
                <a:latin typeface="Arial"/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 sz="1100" dirty="0">
              <a:solidFill>
                <a:srgbClr val="1E416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525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Masthead-Generic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7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04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31800" y="1438275"/>
            <a:ext cx="7989888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460805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719138" y="142875"/>
            <a:ext cx="5938837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53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04800" indent="-304800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06388" indent="150813" algn="l" rtl="0" eaLnBrk="0" fontAlgn="base" hangingPunct="0">
        <a:lnSpc>
          <a:spcPts val="2200"/>
        </a:lnSpc>
        <a:spcBef>
          <a:spcPct val="0"/>
        </a:spcBef>
        <a:spcAft>
          <a:spcPts val="1200"/>
        </a:spcAft>
        <a:buFont typeface="Arial" charset="0"/>
        <a:defRPr sz="2000" cap="all">
          <a:solidFill>
            <a:schemeClr val="tx1"/>
          </a:solidFill>
          <a:latin typeface="+mn-lt"/>
        </a:defRPr>
      </a:lvl2pPr>
      <a:lvl3pPr marL="307975" indent="606425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Clr>
          <a:schemeClr val="tx1"/>
        </a:buClr>
        <a:buFont typeface="Arial" charset="0"/>
        <a:defRPr sz="1600">
          <a:solidFill>
            <a:schemeClr val="tx1"/>
          </a:solidFill>
          <a:latin typeface="+mn-lt"/>
        </a:defRPr>
      </a:lvl3pPr>
      <a:lvl4pPr marL="588963" indent="-279400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866775" indent="-276225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&gt;"/>
        <a:defRPr sz="1600">
          <a:solidFill>
            <a:schemeClr val="tx1"/>
          </a:solidFill>
          <a:latin typeface="+mn-lt"/>
        </a:defRPr>
      </a:lvl5pPr>
      <a:lvl6pPr marL="1323975" indent="-276225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781175" indent="-276225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238375" indent="-276225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95575" indent="-276225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TOC-Bg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717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384175" y="1438275"/>
            <a:ext cx="7989888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405508" name="Rectangle 4"/>
          <p:cNvSpPr>
            <a:spLocks noGrp="1" noChangeArrowheads="1"/>
          </p:cNvSpPr>
          <p:nvPr>
            <p:ph type="title"/>
          </p:nvPr>
        </p:nvSpPr>
        <p:spPr bwMode="white">
          <a:xfrm>
            <a:off x="719138" y="142875"/>
            <a:ext cx="5938837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</a:p>
        </p:txBody>
      </p:sp>
      <p:sp>
        <p:nvSpPr>
          <p:cNvPr id="4055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0850" y="6405563"/>
            <a:ext cx="1619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055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8" y="6405563"/>
            <a:ext cx="4318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ts val="900"/>
        </a:spcAft>
        <a:buFont typeface="Arial" charset="0"/>
        <a:buAutoNum type="arabicPeriod"/>
        <a:tabLst>
          <a:tab pos="4659313" algn="l"/>
        </a:tabLst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663575" indent="-319088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&gt;"/>
        <a:tabLst>
          <a:tab pos="4659313" algn="l"/>
        </a:tabLst>
        <a:defRPr sz="1600">
          <a:solidFill>
            <a:schemeClr val="bg1"/>
          </a:solidFill>
          <a:latin typeface="+mn-lt"/>
        </a:defRPr>
      </a:lvl2pPr>
      <a:lvl3pPr marL="665163" indent="249238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Clr>
          <a:schemeClr val="tx1"/>
        </a:buClr>
        <a:buFont typeface="Arial" charset="0"/>
        <a:tabLst>
          <a:tab pos="4659313" algn="l"/>
        </a:tabLst>
        <a:defRPr sz="1600">
          <a:solidFill>
            <a:schemeClr val="bg1"/>
          </a:solidFill>
          <a:latin typeface="+mn-lt"/>
        </a:defRPr>
      </a:lvl3pPr>
      <a:lvl4pPr marL="989013" indent="-322263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tabLst>
          <a:tab pos="4659313" algn="l"/>
        </a:tabLst>
        <a:defRPr sz="1600">
          <a:solidFill>
            <a:schemeClr val="bg1"/>
          </a:solidFill>
          <a:latin typeface="+mn-lt"/>
        </a:defRPr>
      </a:lvl4pPr>
      <a:lvl5pPr marL="1314450" indent="-323850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tabLst>
          <a:tab pos="4659313" algn="l"/>
        </a:tabLst>
        <a:defRPr sz="1600">
          <a:solidFill>
            <a:schemeClr val="bg1"/>
          </a:solidFill>
          <a:latin typeface="+mn-lt"/>
        </a:defRPr>
      </a:lvl5pPr>
      <a:lvl6pPr marL="1771650" indent="-323850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tabLst>
          <a:tab pos="4659313" algn="l"/>
        </a:tabLst>
        <a:defRPr sz="1600">
          <a:solidFill>
            <a:schemeClr val="bg1"/>
          </a:solidFill>
          <a:latin typeface="+mn-lt"/>
        </a:defRPr>
      </a:lvl6pPr>
      <a:lvl7pPr marL="2228850" indent="-323850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tabLst>
          <a:tab pos="4659313" algn="l"/>
        </a:tabLst>
        <a:defRPr sz="1600">
          <a:solidFill>
            <a:schemeClr val="bg1"/>
          </a:solidFill>
          <a:latin typeface="+mn-lt"/>
        </a:defRPr>
      </a:lvl7pPr>
      <a:lvl8pPr marL="2686050" indent="-323850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tabLst>
          <a:tab pos="4659313" algn="l"/>
        </a:tabLst>
        <a:defRPr sz="1600">
          <a:solidFill>
            <a:schemeClr val="bg1"/>
          </a:solidFill>
          <a:latin typeface="+mn-lt"/>
        </a:defRPr>
      </a:lvl8pPr>
      <a:lvl9pPr marL="3143250" indent="-323850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tabLst>
          <a:tab pos="4659313" algn="l"/>
        </a:tabLst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Divider-Red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717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24" name="Rectangle 20"/>
          <p:cNvSpPr>
            <a:spLocks noGrp="1" noChangeArrowheads="1"/>
          </p:cNvSpPr>
          <p:nvPr>
            <p:ph type="title"/>
          </p:nvPr>
        </p:nvSpPr>
        <p:spPr bwMode="white">
          <a:xfrm>
            <a:off x="719138" y="611188"/>
            <a:ext cx="770096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Arial" charset="0"/>
        <a:defRPr sz="3500">
          <a:solidFill>
            <a:srgbClr val="FFFFFF"/>
          </a:solidFill>
          <a:latin typeface="+mn-lt"/>
          <a:ea typeface="+mn-ea"/>
          <a:cs typeface="+mn-cs"/>
        </a:defRPr>
      </a:lvl1pPr>
      <a:lvl2pPr marL="180975" indent="-179388" algn="l" rtl="0" eaLnBrk="0" fontAlgn="base" hangingPunct="0">
        <a:lnSpc>
          <a:spcPts val="2100"/>
        </a:lnSpc>
        <a:spcBef>
          <a:spcPts val="1100"/>
        </a:spcBef>
        <a:spcAft>
          <a:spcPct val="0"/>
        </a:spcAft>
        <a:buFont typeface="Arial" charset="0"/>
        <a:buChar char="-"/>
        <a:defRPr>
          <a:solidFill>
            <a:schemeClr val="accent1"/>
          </a:solidFill>
          <a:latin typeface="+mn-lt"/>
        </a:defRPr>
      </a:lvl2pPr>
      <a:lvl3pPr marL="360363" indent="-177800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-"/>
        <a:defRPr>
          <a:solidFill>
            <a:schemeClr val="accent1"/>
          </a:solidFill>
          <a:latin typeface="+mn-lt"/>
        </a:defRPr>
      </a:lvl3pPr>
      <a:lvl4pPr marL="361950" indent="177800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-"/>
        <a:defRPr>
          <a:solidFill>
            <a:schemeClr val="accent1"/>
          </a:solidFill>
          <a:latin typeface="+mn-lt"/>
        </a:defRPr>
      </a:lvl4pPr>
      <a:lvl5pPr marL="719138" indent="-177800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charset="0"/>
        <a:defRPr>
          <a:solidFill>
            <a:schemeClr val="accent1"/>
          </a:solidFill>
          <a:latin typeface="+mn-lt"/>
        </a:defRPr>
      </a:lvl5pPr>
      <a:lvl6pPr marL="1176338" indent="-177800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defRPr>
          <a:solidFill>
            <a:schemeClr val="accent1"/>
          </a:solidFill>
          <a:latin typeface="+mn-lt"/>
        </a:defRPr>
      </a:lvl6pPr>
      <a:lvl7pPr marL="1633538" indent="-177800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defRPr>
          <a:solidFill>
            <a:schemeClr val="accent1"/>
          </a:solidFill>
          <a:latin typeface="+mn-lt"/>
        </a:defRPr>
      </a:lvl7pPr>
      <a:lvl8pPr marL="2090738" indent="-177800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defRPr>
          <a:solidFill>
            <a:schemeClr val="accent1"/>
          </a:solidFill>
          <a:latin typeface="+mn-lt"/>
        </a:defRPr>
      </a:lvl8pPr>
      <a:lvl9pPr marL="2547938" indent="-177800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defRPr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Divider-White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717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1587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19138" y="611188"/>
            <a:ext cx="770096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buFont typeface="Arial" charset="0"/>
        <a:defRPr sz="3500">
          <a:solidFill>
            <a:srgbClr val="FFFFFF"/>
          </a:solidFill>
          <a:latin typeface="+mn-lt"/>
          <a:ea typeface="+mn-ea"/>
          <a:cs typeface="+mn-cs"/>
        </a:defRPr>
      </a:lvl1pPr>
      <a:lvl2pPr marL="180975" indent="-179388" algn="l" rtl="0" eaLnBrk="0" fontAlgn="base" hangingPunct="0">
        <a:lnSpc>
          <a:spcPts val="2100"/>
        </a:lnSpc>
        <a:spcBef>
          <a:spcPts val="1100"/>
        </a:spcBef>
        <a:spcAft>
          <a:spcPct val="0"/>
        </a:spcAft>
        <a:buFont typeface="Arial" charset="0"/>
        <a:buChar char="-"/>
        <a:defRPr>
          <a:solidFill>
            <a:schemeClr val="accent1"/>
          </a:solidFill>
          <a:latin typeface="+mn-lt"/>
        </a:defRPr>
      </a:lvl2pPr>
      <a:lvl3pPr marL="360363" indent="-177800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-"/>
        <a:defRPr>
          <a:solidFill>
            <a:schemeClr val="accent1"/>
          </a:solidFill>
          <a:latin typeface="+mn-lt"/>
        </a:defRPr>
      </a:lvl3pPr>
      <a:lvl4pPr marL="361950" indent="177800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-"/>
        <a:defRPr>
          <a:solidFill>
            <a:schemeClr val="accent1"/>
          </a:solidFill>
          <a:latin typeface="+mn-lt"/>
        </a:defRPr>
      </a:lvl4pPr>
      <a:lvl5pPr marL="719138" indent="-177800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rial" charset="0"/>
        <a:defRPr>
          <a:solidFill>
            <a:schemeClr val="accent1"/>
          </a:solidFill>
          <a:latin typeface="+mn-lt"/>
        </a:defRPr>
      </a:lvl5pPr>
      <a:lvl6pPr marL="1176338" indent="-177800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defRPr>
          <a:solidFill>
            <a:schemeClr val="accent1"/>
          </a:solidFill>
          <a:latin typeface="+mn-lt"/>
        </a:defRPr>
      </a:lvl6pPr>
      <a:lvl7pPr marL="1633538" indent="-177800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defRPr>
          <a:solidFill>
            <a:schemeClr val="accent1"/>
          </a:solidFill>
          <a:latin typeface="+mn-lt"/>
        </a:defRPr>
      </a:lvl7pPr>
      <a:lvl8pPr marL="2090738" indent="-177800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defRPr>
          <a:solidFill>
            <a:schemeClr val="accent1"/>
          </a:solidFill>
          <a:latin typeface="+mn-lt"/>
        </a:defRPr>
      </a:lvl8pPr>
      <a:lvl9pPr marL="2547938" indent="-177800" algn="l" rtl="0" fontAlgn="base">
        <a:lnSpc>
          <a:spcPts val="2100"/>
        </a:lnSpc>
        <a:spcBef>
          <a:spcPct val="0"/>
        </a:spcBef>
        <a:spcAft>
          <a:spcPct val="0"/>
        </a:spcAft>
        <a:buFont typeface="Arial" charset="0"/>
        <a:defRPr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Footer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1675"/>
            <a:ext cx="9147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0" descr="AEMO-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9125" y="500063"/>
            <a:ext cx="14636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3876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719138" y="1438275"/>
            <a:ext cx="7700962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463877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719138" y="142875"/>
            <a:ext cx="5938837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</a:p>
        </p:txBody>
      </p:sp>
      <p:sp>
        <p:nvSpPr>
          <p:cNvPr id="46387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186738" y="6405563"/>
            <a:ext cx="5095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AU" dirty="0"/>
              <a:t>PG</a:t>
            </a:r>
            <a:fld id="{04F27845-968B-4FCC-9261-7B1BEADDAA6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4638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15075" y="6405563"/>
            <a:ext cx="1619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638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8" y="6405563"/>
            <a:ext cx="4318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63881" name="Line 9"/>
          <p:cNvSpPr>
            <a:spLocks noChangeShapeType="1"/>
          </p:cNvSpPr>
          <p:nvPr/>
        </p:nvSpPr>
        <p:spPr bwMode="auto">
          <a:xfrm>
            <a:off x="8067675" y="6357938"/>
            <a:ext cx="0" cy="2524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04800" indent="-304800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06388" indent="150813" algn="l" rtl="0" eaLnBrk="0" fontAlgn="base" hangingPunct="0">
        <a:lnSpc>
          <a:spcPts val="2200"/>
        </a:lnSpc>
        <a:spcBef>
          <a:spcPct val="0"/>
        </a:spcBef>
        <a:spcAft>
          <a:spcPts val="1200"/>
        </a:spcAft>
        <a:buFont typeface="Arial" charset="0"/>
        <a:defRPr sz="2000" cap="all">
          <a:solidFill>
            <a:schemeClr val="tx1"/>
          </a:solidFill>
          <a:latin typeface="+mn-lt"/>
        </a:defRPr>
      </a:lvl2pPr>
      <a:lvl3pPr marL="307975" indent="606425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Clr>
          <a:schemeClr val="tx1"/>
        </a:buClr>
        <a:buFont typeface="Arial" charset="0"/>
        <a:defRPr sz="1600">
          <a:solidFill>
            <a:schemeClr val="tx1"/>
          </a:solidFill>
          <a:latin typeface="+mn-lt"/>
        </a:defRPr>
      </a:lvl3pPr>
      <a:lvl4pPr marL="588963" indent="-279400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866775" indent="-276225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&gt;"/>
        <a:defRPr sz="1600">
          <a:solidFill>
            <a:schemeClr val="tx1"/>
          </a:solidFill>
          <a:latin typeface="+mn-lt"/>
        </a:defRPr>
      </a:lvl5pPr>
      <a:lvl6pPr marL="1323975" indent="-276225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781175" indent="-276225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238375" indent="-276225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95575" indent="-276225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EMO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125" y="500063"/>
            <a:ext cx="14636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9956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719138" y="1438275"/>
            <a:ext cx="7700962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509957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719138" y="142875"/>
            <a:ext cx="5938837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04800" indent="-304800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06388" indent="150813" algn="l" rtl="0" eaLnBrk="0" fontAlgn="base" hangingPunct="0">
        <a:lnSpc>
          <a:spcPts val="2200"/>
        </a:lnSpc>
        <a:spcBef>
          <a:spcPct val="0"/>
        </a:spcBef>
        <a:spcAft>
          <a:spcPts val="1200"/>
        </a:spcAft>
        <a:buFont typeface="Arial" charset="0"/>
        <a:defRPr sz="2000" cap="all">
          <a:solidFill>
            <a:schemeClr val="tx1"/>
          </a:solidFill>
          <a:latin typeface="+mn-lt"/>
        </a:defRPr>
      </a:lvl2pPr>
      <a:lvl3pPr marL="307975" indent="606425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Clr>
          <a:schemeClr val="tx1"/>
        </a:buClr>
        <a:buFont typeface="Arial" charset="0"/>
        <a:defRPr sz="1600">
          <a:solidFill>
            <a:schemeClr val="tx1"/>
          </a:solidFill>
          <a:latin typeface="+mn-lt"/>
        </a:defRPr>
      </a:lvl3pPr>
      <a:lvl4pPr marL="588963" indent="-279400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866775" indent="-276225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&gt;"/>
        <a:defRPr sz="1600">
          <a:solidFill>
            <a:schemeClr val="tx1"/>
          </a:solidFill>
          <a:latin typeface="+mn-lt"/>
        </a:defRPr>
      </a:lvl5pPr>
      <a:lvl6pPr marL="1323975" indent="-276225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781175" indent="-276225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238375" indent="-276225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95575" indent="-276225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Footer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81675"/>
            <a:ext cx="9147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AEMO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9125" y="500063"/>
            <a:ext cx="14636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28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719138" y="1438275"/>
            <a:ext cx="7700962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513029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719138" y="142875"/>
            <a:ext cx="5938837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</a:p>
        </p:txBody>
      </p:sp>
      <p:sp>
        <p:nvSpPr>
          <p:cNvPr id="513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186738" y="6405563"/>
            <a:ext cx="5095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AU" dirty="0"/>
              <a:t>PG</a:t>
            </a:r>
            <a:fld id="{E3FBADEF-F6CA-4B03-A9D3-AF0C9F7BDC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13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15075" y="6405563"/>
            <a:ext cx="1619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13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8" y="6405563"/>
            <a:ext cx="4318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13033" name="Line 9"/>
          <p:cNvSpPr>
            <a:spLocks noChangeShapeType="1"/>
          </p:cNvSpPr>
          <p:nvPr/>
        </p:nvSpPr>
        <p:spPr bwMode="auto">
          <a:xfrm>
            <a:off x="8067675" y="6357938"/>
            <a:ext cx="0" cy="2524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04800" indent="-304800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06388" indent="150813" algn="l" rtl="0" eaLnBrk="0" fontAlgn="base" hangingPunct="0">
        <a:lnSpc>
          <a:spcPts val="2200"/>
        </a:lnSpc>
        <a:spcBef>
          <a:spcPct val="0"/>
        </a:spcBef>
        <a:spcAft>
          <a:spcPts val="1200"/>
        </a:spcAft>
        <a:buFont typeface="Arial" charset="0"/>
        <a:defRPr sz="2000" cap="all">
          <a:solidFill>
            <a:schemeClr val="tx1"/>
          </a:solidFill>
          <a:latin typeface="+mn-lt"/>
        </a:defRPr>
      </a:lvl2pPr>
      <a:lvl3pPr marL="307975" indent="606425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Clr>
          <a:schemeClr val="tx1"/>
        </a:buClr>
        <a:buFont typeface="Arial" charset="0"/>
        <a:defRPr sz="1600">
          <a:solidFill>
            <a:schemeClr val="tx1"/>
          </a:solidFill>
          <a:latin typeface="+mn-lt"/>
        </a:defRPr>
      </a:lvl3pPr>
      <a:lvl4pPr marL="588963" indent="-279400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866775" indent="-276225" algn="l" rtl="0" eaLnBrk="0" fontAlgn="base" hangingPunct="0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&gt;"/>
        <a:defRPr sz="1600">
          <a:solidFill>
            <a:schemeClr val="tx1"/>
          </a:solidFill>
          <a:latin typeface="+mn-lt"/>
        </a:defRPr>
      </a:lvl5pPr>
      <a:lvl6pPr marL="1323975" indent="-276225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781175" indent="-276225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238375" indent="-276225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95575" indent="-276225" algn="l" rtl="0" fontAlgn="base">
        <a:lnSpc>
          <a:spcPts val="2200"/>
        </a:lnSpc>
        <a:spcBef>
          <a:spcPct val="0"/>
        </a:spcBef>
        <a:spcAft>
          <a:spcPts val="900"/>
        </a:spcAft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500041"/>
            <a:ext cx="7772400" cy="1875605"/>
          </a:xfrm>
        </p:spPr>
        <p:txBody>
          <a:bodyPr>
            <a:normAutofit/>
          </a:bodyPr>
          <a:lstStyle/>
          <a:p>
            <a:r>
              <a:rPr lang="en-AU" dirty="0" smtClean="0"/>
              <a:t>Victorian transmission Connection </a:t>
            </a:r>
            <a:r>
              <a:rPr lang="en-AU" smtClean="0"/>
              <a:t>point FORECASTs</a:t>
            </a:r>
            <a:r>
              <a:rPr lang="en-AU" b="1" u="sng" dirty="0" smtClean="0"/>
              <a:t/>
            </a:r>
            <a:br>
              <a:rPr lang="en-AU" b="1" u="sng" dirty="0" smtClean="0"/>
            </a:br>
            <a:endParaRPr lang="en-AU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7" y="2214554"/>
            <a:ext cx="6400800" cy="947746"/>
          </a:xfrm>
        </p:spPr>
        <p:txBody>
          <a:bodyPr>
            <a:normAutofit/>
          </a:bodyPr>
          <a:lstStyle/>
          <a:p>
            <a:r>
              <a:rPr lang="en-AU" dirty="0" smtClean="0"/>
              <a:t>15 July 2015</a:t>
            </a:r>
            <a:endParaRPr lang="en-AU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14347" y="6190139"/>
            <a:ext cx="5593687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AU" sz="1400" cap="all" dirty="0" smtClean="0">
                <a:solidFill>
                  <a:srgbClr val="1E4164"/>
                </a:solidFill>
                <a:latin typeface="Arial"/>
              </a:rPr>
              <a:t>Louis Tirpcou, LINTON CORBET, Peter Young</a:t>
            </a:r>
            <a:endParaRPr lang="en-AU" sz="1400" cap="all" dirty="0">
              <a:solidFill>
                <a:srgbClr val="1E416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95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Methodology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dirty="0" smtClean="0"/>
              <a:t>Historical trend of weather-corrected demand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Post-model adjustments made for EE and PV.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Reconciliation to 2015 NEFR.</a:t>
            </a:r>
          </a:p>
          <a:p>
            <a:endParaRPr lang="en-AU" dirty="0" smtClean="0"/>
          </a:p>
          <a:p>
            <a:pPr marL="0" indent="0">
              <a:buNone/>
            </a:pPr>
            <a:endParaRPr lang="en-AU" sz="1100" dirty="0" smtClean="0"/>
          </a:p>
          <a:p>
            <a:pPr marL="363538" lvl="1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marL="363538" lvl="1" indent="0">
              <a:buNone/>
            </a:pPr>
            <a:r>
              <a:rPr lang="en-GB" dirty="0" smtClean="0"/>
              <a:t>Methodology paper available on AEMO website</a:t>
            </a:r>
            <a:endParaRPr lang="en-AU" dirty="0"/>
          </a:p>
        </p:txBody>
      </p:sp>
      <p:grpSp>
        <p:nvGrpSpPr>
          <p:cNvPr id="28" name="Group 27"/>
          <p:cNvGrpSpPr/>
          <p:nvPr/>
        </p:nvGrpSpPr>
        <p:grpSpPr>
          <a:xfrm>
            <a:off x="843038" y="3469379"/>
            <a:ext cx="7457923" cy="544701"/>
            <a:chOff x="603524" y="3532281"/>
            <a:chExt cx="7457923" cy="54470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Rounded Rectangle 16"/>
            <p:cNvSpPr/>
            <p:nvPr/>
          </p:nvSpPr>
          <p:spPr>
            <a:xfrm>
              <a:off x="603524" y="3532281"/>
              <a:ext cx="945000" cy="540000"/>
            </a:xfrm>
            <a:prstGeom prst="roundRect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sz="900" dirty="0"/>
                <a:t>Prepare data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902166" y="3532281"/>
              <a:ext cx="945000" cy="540000"/>
            </a:xfrm>
            <a:prstGeom prst="roundRect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sz="900" dirty="0"/>
                <a:t>Weather-normalise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220520" y="3536982"/>
              <a:ext cx="945000" cy="540000"/>
            </a:xfrm>
            <a:prstGeom prst="roundRect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sz="900" dirty="0"/>
                <a:t>Time trend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519163" y="3532281"/>
              <a:ext cx="945000" cy="540000"/>
            </a:xfrm>
            <a:prstGeom prst="roundRect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sz="900" dirty="0"/>
                <a:t>Baseline forecast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817805" y="3532281"/>
              <a:ext cx="945000" cy="540000"/>
            </a:xfrm>
            <a:prstGeom prst="roundRect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sz="900" dirty="0"/>
                <a:t>Post model adjustments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116447" y="3532281"/>
              <a:ext cx="945000" cy="540000"/>
            </a:xfrm>
            <a:prstGeom prst="roundRect">
              <a:avLst/>
            </a:prstGeom>
            <a:grp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sz="900" dirty="0"/>
                <a:t>Reconcile to system forecast</a:t>
              </a:r>
            </a:p>
          </p:txBody>
        </p:sp>
        <p:cxnSp>
          <p:nvCxnSpPr>
            <p:cNvPr id="23" name="Straight Arrow Connector 22"/>
            <p:cNvCxnSpPr>
              <a:stCxn id="17" idx="3"/>
              <a:endCxn id="18" idx="1"/>
            </p:cNvCxnSpPr>
            <p:nvPr/>
          </p:nvCxnSpPr>
          <p:spPr>
            <a:xfrm>
              <a:off x="1548524" y="3802281"/>
              <a:ext cx="353642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165521" y="3802281"/>
              <a:ext cx="353642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464163" y="3802281"/>
              <a:ext cx="353642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762805" y="3802281"/>
              <a:ext cx="353642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866879" y="3802281"/>
              <a:ext cx="353642" cy="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79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New since VIC 2014:</a:t>
            </a:r>
          </a:p>
          <a:p>
            <a:r>
              <a:rPr lang="en-AU" dirty="0"/>
              <a:t>Pooling data, increases consistency in weather-normalisation.</a:t>
            </a:r>
          </a:p>
          <a:p>
            <a:r>
              <a:rPr lang="en-AU" dirty="0"/>
              <a:t>Improved PV generation estimates using a model built by University of Melbourne and AEMO, and method to incorporate time of day.</a:t>
            </a:r>
          </a:p>
          <a:p>
            <a:r>
              <a:rPr lang="en-AU" dirty="0"/>
              <a:t>Non-linear historical trends accommodated</a:t>
            </a:r>
            <a:r>
              <a:rPr lang="en-AU" dirty="0" smtClean="0"/>
              <a:t>.</a:t>
            </a:r>
          </a:p>
          <a:p>
            <a:r>
              <a:rPr lang="en-GB" dirty="0" smtClean="0"/>
              <a:t>Forecasting based on physical network configuration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743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Related NEFR 2015 methodology updates</a:t>
            </a:r>
            <a:endParaRPr lang="en-AU" dirty="0"/>
          </a:p>
          <a:p>
            <a:r>
              <a:rPr lang="en-GB" dirty="0"/>
              <a:t>Separate uptake rates for commercial and residential solar PV</a:t>
            </a:r>
            <a:endParaRPr lang="en-AU" dirty="0"/>
          </a:p>
          <a:p>
            <a:r>
              <a:rPr lang="en-GB" dirty="0"/>
              <a:t>Sensitivity analysis for energy </a:t>
            </a:r>
            <a:r>
              <a:rPr lang="en-GB" dirty="0" smtClean="0"/>
              <a:t>storage (not incorporated into main connection point forecast)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80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Methodology in detail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dirty="0" smtClean="0"/>
              <a:t>Non-linear time trends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Rooftop PV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08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Non linear time trends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6578" y="1337501"/>
            <a:ext cx="2170584" cy="4768865"/>
          </a:xfrm>
        </p:spPr>
        <p:txBody>
          <a:bodyPr>
            <a:normAutofit/>
          </a:bodyPr>
          <a:lstStyle/>
          <a:p>
            <a:endParaRPr lang="en-AU" sz="2000" dirty="0" smtClean="0"/>
          </a:p>
          <a:p>
            <a:r>
              <a:rPr lang="en-AU" sz="1600" dirty="0" smtClean="0"/>
              <a:t>AEMO considers cubic trends for forecasts, </a:t>
            </a:r>
            <a:br>
              <a:rPr lang="en-AU" sz="1600" dirty="0" smtClean="0"/>
            </a:br>
            <a:r>
              <a:rPr lang="en-AU" sz="1600" dirty="0" smtClean="0"/>
              <a:t>where statistical tests suggest the trend is non-linear.</a:t>
            </a:r>
            <a:endParaRPr lang="en-AU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716428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 of rooftop PV Model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814" y="1357298"/>
            <a:ext cx="4273826" cy="4768865"/>
          </a:xfrm>
        </p:spPr>
        <p:txBody>
          <a:bodyPr>
            <a:normAutofit/>
          </a:bodyPr>
          <a:lstStyle/>
          <a:p>
            <a:r>
              <a:rPr lang="en-AU" dirty="0" smtClean="0"/>
              <a:t>Developed in conjunction with University of Melbourne</a:t>
            </a:r>
          </a:p>
          <a:p>
            <a:r>
              <a:rPr lang="en-AU" dirty="0"/>
              <a:t>Better accounts for:</a:t>
            </a:r>
          </a:p>
          <a:p>
            <a:pPr lvl="1"/>
            <a:r>
              <a:rPr lang="en-AU" dirty="0"/>
              <a:t>Location differences between </a:t>
            </a:r>
            <a:r>
              <a:rPr lang="en-AU" dirty="0" smtClean="0"/>
              <a:t>CPs </a:t>
            </a:r>
            <a:br>
              <a:rPr lang="en-AU" dirty="0" smtClean="0"/>
            </a:br>
            <a:r>
              <a:rPr lang="en-AU" dirty="0" smtClean="0"/>
              <a:t>(i.e. cloudiness, geographical position)</a:t>
            </a:r>
            <a:endParaRPr lang="en-AU" dirty="0"/>
          </a:p>
          <a:p>
            <a:pPr lvl="1"/>
            <a:r>
              <a:rPr lang="en-AU" dirty="0"/>
              <a:t>Shading </a:t>
            </a:r>
            <a:r>
              <a:rPr lang="en-AU" dirty="0" smtClean="0"/>
              <a:t>of panels</a:t>
            </a:r>
            <a:endParaRPr lang="en-AU" dirty="0"/>
          </a:p>
          <a:p>
            <a:pPr lvl="1"/>
            <a:endParaRPr lang="en-AU" dirty="0" smtClean="0"/>
          </a:p>
          <a:p>
            <a:endParaRPr lang="en-AU" dirty="0" smtClean="0"/>
          </a:p>
        </p:txBody>
      </p:sp>
      <p:pic>
        <p:nvPicPr>
          <p:cNvPr id="5" name="Picture 4" descr="C:\Users\pyoung\Desktop\Sample R Code - NSW CP\NCMA_trac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40" y="2106385"/>
            <a:ext cx="4531360" cy="2880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ular Callout 3"/>
          <p:cNvSpPr/>
          <p:nvPr/>
        </p:nvSpPr>
        <p:spPr>
          <a:xfrm>
            <a:off x="7261412" y="2805953"/>
            <a:ext cx="1066800" cy="663388"/>
          </a:xfrm>
          <a:prstGeom prst="wedgeRoundRectCallout">
            <a:avLst>
              <a:gd name="adj1" fmla="val -34278"/>
              <a:gd name="adj2" fmla="val 94932"/>
              <a:gd name="adj3" fmla="val 16667"/>
            </a:avLst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chemeClr val="accent4"/>
                </a:solidFill>
              </a:rPr>
              <a:t>Broken Hill</a:t>
            </a:r>
            <a:endParaRPr lang="en-AU" sz="1200" dirty="0">
              <a:solidFill>
                <a:schemeClr val="accent4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056094" y="2474259"/>
            <a:ext cx="1066800" cy="663388"/>
          </a:xfrm>
          <a:prstGeom prst="wedgeRoundRectCallout">
            <a:avLst>
              <a:gd name="adj1" fmla="val 69083"/>
              <a:gd name="adj2" fmla="val 94932"/>
              <a:gd name="adj3" fmla="val 16667"/>
            </a:avLst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chemeClr val="accent4"/>
                </a:solidFill>
              </a:rPr>
              <a:t>Cooma</a:t>
            </a:r>
            <a:endParaRPr lang="en-AU" sz="1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Next Steps</a:t>
            </a:r>
            <a:endParaRPr lang="en-AU" dirty="0">
              <a:solidFill>
                <a:schemeClr val="accent3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350" indent="0">
              <a:buNone/>
            </a:pPr>
            <a:r>
              <a:rPr lang="en-AU" b="1" dirty="0" smtClean="0"/>
              <a:t>Upcoming publications</a:t>
            </a:r>
          </a:p>
          <a:p>
            <a:pPr marL="357250" indent="-342900"/>
            <a:r>
              <a:rPr lang="en-AU" dirty="0" smtClean="0"/>
              <a:t>September 2015 - VIC.</a:t>
            </a:r>
          </a:p>
          <a:p>
            <a:pPr marL="357250" indent="-342900"/>
            <a:r>
              <a:rPr lang="en-AU" dirty="0" smtClean="0"/>
              <a:t>October 2015 - SA.</a:t>
            </a:r>
          </a:p>
          <a:p>
            <a:pPr marL="357250" indent="-342900"/>
            <a:endParaRPr lang="en-AU" dirty="0" smtClean="0"/>
          </a:p>
          <a:p>
            <a:pPr marL="14350" indent="0">
              <a:buNone/>
            </a:pPr>
            <a:r>
              <a:rPr lang="en-AU" b="1" dirty="0" smtClean="0"/>
              <a:t>Forecasting efforts</a:t>
            </a:r>
          </a:p>
          <a:p>
            <a:pPr marL="471550" indent="-457200"/>
            <a:r>
              <a:rPr lang="en-AU" dirty="0" smtClean="0"/>
              <a:t>Improvements to streamline data and modelling steps.</a:t>
            </a:r>
          </a:p>
          <a:p>
            <a:pPr marL="471550" indent="-457200"/>
            <a:r>
              <a:rPr lang="en-AU" dirty="0" smtClean="0"/>
              <a:t>Sensitivities to new technology (storage)</a:t>
            </a:r>
          </a:p>
          <a:p>
            <a:pPr marL="471550" indent="-457200"/>
            <a:r>
              <a:rPr lang="en-GB" dirty="0"/>
              <a:t>Separate uptake rates for commercial and residential solar PV</a:t>
            </a:r>
            <a:endParaRPr lang="en-AU" dirty="0"/>
          </a:p>
          <a:p>
            <a:pPr marL="471550" indent="-457200"/>
            <a:endParaRPr lang="en-AU" dirty="0" smtClean="0"/>
          </a:p>
          <a:p>
            <a:pPr marL="471550" indent="-457200"/>
            <a:endParaRPr lang="en-AU" dirty="0" smtClean="0"/>
          </a:p>
          <a:p>
            <a:pPr marL="471550" indent="-457200"/>
            <a:endParaRPr lang="en-AU" dirty="0" smtClean="0"/>
          </a:p>
          <a:p>
            <a:pPr marL="471550" indent="-457200"/>
            <a:endParaRPr lang="en-AU" dirty="0" smtClean="0">
              <a:solidFill>
                <a:srgbClr val="FF0000"/>
              </a:solidFill>
            </a:endParaRPr>
          </a:p>
          <a:p>
            <a:pPr marL="471550" indent="-457200"/>
            <a:endParaRPr lang="en-AU" dirty="0" smtClean="0"/>
          </a:p>
          <a:p>
            <a:pPr marL="471550" indent="-457200"/>
            <a:endParaRPr lang="en-AU" dirty="0" smtClean="0"/>
          </a:p>
          <a:p>
            <a:pPr marL="712800" lvl="2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8949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MO_Powerpoint_Red-P07">
  <a:themeElements>
    <a:clrScheme name="Title-Red 1">
      <a:dk1>
        <a:srgbClr val="233C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C3254"/>
      </a:accent4>
      <a:accent5>
        <a:srgbClr val="FFDDAB"/>
      </a:accent5>
      <a:accent6>
        <a:srgbClr val="867966"/>
      </a:accent6>
      <a:hlink>
        <a:srgbClr val="CB7E80"/>
      </a:hlink>
      <a:folHlink>
        <a:srgbClr val="A9C399"/>
      </a:folHlink>
    </a:clrScheme>
    <a:fontScheme name="Title-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-Red 1">
        <a:dk1>
          <a:srgbClr val="233C64"/>
        </a:dk1>
        <a:lt1>
          <a:srgbClr val="FFFFFF"/>
        </a:lt1>
        <a:dk2>
          <a:srgbClr val="F37421"/>
        </a:dk2>
        <a:lt2>
          <a:srgbClr val="C41230"/>
        </a:lt2>
        <a:accent1>
          <a:srgbClr val="FFC222"/>
        </a:accent1>
        <a:accent2>
          <a:srgbClr val="948671"/>
        </a:accent2>
        <a:accent3>
          <a:srgbClr val="FFFFFF"/>
        </a:accent3>
        <a:accent4>
          <a:srgbClr val="1C3254"/>
        </a:accent4>
        <a:accent5>
          <a:srgbClr val="FFDDAB"/>
        </a:accent5>
        <a:accent6>
          <a:srgbClr val="867966"/>
        </a:accent6>
        <a:hlink>
          <a:srgbClr val="CB7E80"/>
        </a:hlink>
        <a:folHlink>
          <a:srgbClr val="A9C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-Red 2">
        <a:dk1>
          <a:srgbClr val="233C64"/>
        </a:dk1>
        <a:lt1>
          <a:srgbClr val="FFFFFF"/>
        </a:lt1>
        <a:dk2>
          <a:srgbClr val="CCE0ED"/>
        </a:dk2>
        <a:lt2>
          <a:srgbClr val="C41230"/>
        </a:lt2>
        <a:accent1>
          <a:srgbClr val="E0F0F6"/>
        </a:accent1>
        <a:accent2>
          <a:srgbClr val="948671"/>
        </a:accent2>
        <a:accent3>
          <a:srgbClr val="FFFFFF"/>
        </a:accent3>
        <a:accent4>
          <a:srgbClr val="1C3254"/>
        </a:accent4>
        <a:accent5>
          <a:srgbClr val="EDF6FA"/>
        </a:accent5>
        <a:accent6>
          <a:srgbClr val="867966"/>
        </a:accent6>
        <a:hlink>
          <a:srgbClr val="D1C7C2"/>
        </a:hlink>
        <a:folHlink>
          <a:srgbClr val="E1DA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harts">
  <a:themeElements>
    <a:clrScheme name="Charts 1">
      <a:dk1>
        <a:srgbClr val="233C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C3254"/>
      </a:accent4>
      <a:accent5>
        <a:srgbClr val="FFDDAB"/>
      </a:accent5>
      <a:accent6>
        <a:srgbClr val="867966"/>
      </a:accent6>
      <a:hlink>
        <a:srgbClr val="CB7E80"/>
      </a:hlink>
      <a:folHlink>
        <a:srgbClr val="A9C399"/>
      </a:folHlink>
    </a:clrScheme>
    <a:fontScheme name="Char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rts 1">
        <a:dk1>
          <a:srgbClr val="233C64"/>
        </a:dk1>
        <a:lt1>
          <a:srgbClr val="FFFFFF"/>
        </a:lt1>
        <a:dk2>
          <a:srgbClr val="F37421"/>
        </a:dk2>
        <a:lt2>
          <a:srgbClr val="C41230"/>
        </a:lt2>
        <a:accent1>
          <a:srgbClr val="FFC222"/>
        </a:accent1>
        <a:accent2>
          <a:srgbClr val="948671"/>
        </a:accent2>
        <a:accent3>
          <a:srgbClr val="FFFFFF"/>
        </a:accent3>
        <a:accent4>
          <a:srgbClr val="1C3254"/>
        </a:accent4>
        <a:accent5>
          <a:srgbClr val="FFDDAB"/>
        </a:accent5>
        <a:accent6>
          <a:srgbClr val="867966"/>
        </a:accent6>
        <a:hlink>
          <a:srgbClr val="CB7E80"/>
        </a:hlink>
        <a:folHlink>
          <a:srgbClr val="A9C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s 2">
        <a:dk1>
          <a:srgbClr val="233C64"/>
        </a:dk1>
        <a:lt1>
          <a:srgbClr val="FFFFFF"/>
        </a:lt1>
        <a:dk2>
          <a:srgbClr val="CCE0ED"/>
        </a:dk2>
        <a:lt2>
          <a:srgbClr val="C41230"/>
        </a:lt2>
        <a:accent1>
          <a:srgbClr val="E0F0F6"/>
        </a:accent1>
        <a:accent2>
          <a:srgbClr val="948671"/>
        </a:accent2>
        <a:accent3>
          <a:srgbClr val="FFFFFF"/>
        </a:accent3>
        <a:accent4>
          <a:srgbClr val="1C3254"/>
        </a:accent4>
        <a:accent5>
          <a:srgbClr val="EDF6FA"/>
        </a:accent5>
        <a:accent6>
          <a:srgbClr val="867966"/>
        </a:accent6>
        <a:hlink>
          <a:srgbClr val="D1C7C2"/>
        </a:hlink>
        <a:folHlink>
          <a:srgbClr val="E1DA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Standard">
  <a:themeElements>
    <a:clrScheme name="Standard 1">
      <a:dk1>
        <a:srgbClr val="233C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C3254"/>
      </a:accent4>
      <a:accent5>
        <a:srgbClr val="FFDDAB"/>
      </a:accent5>
      <a:accent6>
        <a:srgbClr val="867966"/>
      </a:accent6>
      <a:hlink>
        <a:srgbClr val="CB7E80"/>
      </a:hlink>
      <a:folHlink>
        <a:srgbClr val="A9C399"/>
      </a:folHlink>
    </a:clrScheme>
    <a:fontScheme name="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1">
        <a:dk1>
          <a:srgbClr val="233C64"/>
        </a:dk1>
        <a:lt1>
          <a:srgbClr val="FFFFFF"/>
        </a:lt1>
        <a:dk2>
          <a:srgbClr val="F37421"/>
        </a:dk2>
        <a:lt2>
          <a:srgbClr val="C41230"/>
        </a:lt2>
        <a:accent1>
          <a:srgbClr val="FFC222"/>
        </a:accent1>
        <a:accent2>
          <a:srgbClr val="948671"/>
        </a:accent2>
        <a:accent3>
          <a:srgbClr val="FFFFFF"/>
        </a:accent3>
        <a:accent4>
          <a:srgbClr val="1C3254"/>
        </a:accent4>
        <a:accent5>
          <a:srgbClr val="FFDDAB"/>
        </a:accent5>
        <a:accent6>
          <a:srgbClr val="867966"/>
        </a:accent6>
        <a:hlink>
          <a:srgbClr val="CB7E80"/>
        </a:hlink>
        <a:folHlink>
          <a:srgbClr val="A9C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2">
        <a:dk1>
          <a:srgbClr val="233C64"/>
        </a:dk1>
        <a:lt1>
          <a:srgbClr val="FFFFFF"/>
        </a:lt1>
        <a:dk2>
          <a:srgbClr val="CCE0ED"/>
        </a:dk2>
        <a:lt2>
          <a:srgbClr val="C41230"/>
        </a:lt2>
        <a:accent1>
          <a:srgbClr val="E0F0F6"/>
        </a:accent1>
        <a:accent2>
          <a:srgbClr val="948671"/>
        </a:accent2>
        <a:accent3>
          <a:srgbClr val="FFFFFF"/>
        </a:accent3>
        <a:accent4>
          <a:srgbClr val="1C3254"/>
        </a:accent4>
        <a:accent5>
          <a:srgbClr val="EDF6FA"/>
        </a:accent5>
        <a:accent6>
          <a:srgbClr val="867966"/>
        </a:accent6>
        <a:hlink>
          <a:srgbClr val="D1C7C2"/>
        </a:hlink>
        <a:folHlink>
          <a:srgbClr val="E1DA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5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6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7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">
  <a:themeElements>
    <a:clrScheme name="Standard 1">
      <a:dk1>
        <a:srgbClr val="233C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C3254"/>
      </a:accent4>
      <a:accent5>
        <a:srgbClr val="FFDDAB"/>
      </a:accent5>
      <a:accent6>
        <a:srgbClr val="867966"/>
      </a:accent6>
      <a:hlink>
        <a:srgbClr val="CB7E80"/>
      </a:hlink>
      <a:folHlink>
        <a:srgbClr val="A9C399"/>
      </a:folHlink>
    </a:clrScheme>
    <a:fontScheme name="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1">
        <a:dk1>
          <a:srgbClr val="233C64"/>
        </a:dk1>
        <a:lt1>
          <a:srgbClr val="FFFFFF"/>
        </a:lt1>
        <a:dk2>
          <a:srgbClr val="F37421"/>
        </a:dk2>
        <a:lt2>
          <a:srgbClr val="C41230"/>
        </a:lt2>
        <a:accent1>
          <a:srgbClr val="FFC222"/>
        </a:accent1>
        <a:accent2>
          <a:srgbClr val="948671"/>
        </a:accent2>
        <a:accent3>
          <a:srgbClr val="FFFFFF"/>
        </a:accent3>
        <a:accent4>
          <a:srgbClr val="1C3254"/>
        </a:accent4>
        <a:accent5>
          <a:srgbClr val="FFDDAB"/>
        </a:accent5>
        <a:accent6>
          <a:srgbClr val="867966"/>
        </a:accent6>
        <a:hlink>
          <a:srgbClr val="CB7E80"/>
        </a:hlink>
        <a:folHlink>
          <a:srgbClr val="A9C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2">
        <a:dk1>
          <a:srgbClr val="233C64"/>
        </a:dk1>
        <a:lt1>
          <a:srgbClr val="FFFFFF"/>
        </a:lt1>
        <a:dk2>
          <a:srgbClr val="CCE0ED"/>
        </a:dk2>
        <a:lt2>
          <a:srgbClr val="C41230"/>
        </a:lt2>
        <a:accent1>
          <a:srgbClr val="E0F0F6"/>
        </a:accent1>
        <a:accent2>
          <a:srgbClr val="948671"/>
        </a:accent2>
        <a:accent3>
          <a:srgbClr val="FFFFFF"/>
        </a:accent3>
        <a:accent4>
          <a:srgbClr val="1C3254"/>
        </a:accent4>
        <a:accent5>
          <a:srgbClr val="EDF6FA"/>
        </a:accent5>
        <a:accent6>
          <a:srgbClr val="867966"/>
        </a:accent6>
        <a:hlink>
          <a:srgbClr val="D1C7C2"/>
        </a:hlink>
        <a:folHlink>
          <a:srgbClr val="E1DA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AEMO External - Red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-Footer">
  <a:themeElements>
    <a:clrScheme name="No-Footer 1">
      <a:dk1>
        <a:srgbClr val="233C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C3254"/>
      </a:accent4>
      <a:accent5>
        <a:srgbClr val="FFDDAB"/>
      </a:accent5>
      <a:accent6>
        <a:srgbClr val="867966"/>
      </a:accent6>
      <a:hlink>
        <a:srgbClr val="CB7E80"/>
      </a:hlink>
      <a:folHlink>
        <a:srgbClr val="A9C399"/>
      </a:folHlink>
    </a:clrScheme>
    <a:fontScheme name="No-Foo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-Footer 1">
        <a:dk1>
          <a:srgbClr val="233C64"/>
        </a:dk1>
        <a:lt1>
          <a:srgbClr val="FFFFFF"/>
        </a:lt1>
        <a:dk2>
          <a:srgbClr val="F37421"/>
        </a:dk2>
        <a:lt2>
          <a:srgbClr val="C41230"/>
        </a:lt2>
        <a:accent1>
          <a:srgbClr val="FFC222"/>
        </a:accent1>
        <a:accent2>
          <a:srgbClr val="948671"/>
        </a:accent2>
        <a:accent3>
          <a:srgbClr val="FFFFFF"/>
        </a:accent3>
        <a:accent4>
          <a:srgbClr val="1C3254"/>
        </a:accent4>
        <a:accent5>
          <a:srgbClr val="FFDDAB"/>
        </a:accent5>
        <a:accent6>
          <a:srgbClr val="867966"/>
        </a:accent6>
        <a:hlink>
          <a:srgbClr val="CB7E80"/>
        </a:hlink>
        <a:folHlink>
          <a:srgbClr val="A9C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-Footer 2">
        <a:dk1>
          <a:srgbClr val="233C64"/>
        </a:dk1>
        <a:lt1>
          <a:srgbClr val="FFFFFF"/>
        </a:lt1>
        <a:dk2>
          <a:srgbClr val="CCE0ED"/>
        </a:dk2>
        <a:lt2>
          <a:srgbClr val="C41230"/>
        </a:lt2>
        <a:accent1>
          <a:srgbClr val="E0F0F6"/>
        </a:accent1>
        <a:accent2>
          <a:srgbClr val="948671"/>
        </a:accent2>
        <a:accent3>
          <a:srgbClr val="FFFFFF"/>
        </a:accent3>
        <a:accent4>
          <a:srgbClr val="1C3254"/>
        </a:accent4>
        <a:accent5>
          <a:srgbClr val="EDF6FA"/>
        </a:accent5>
        <a:accent6>
          <a:srgbClr val="867966"/>
        </a:accent6>
        <a:hlink>
          <a:srgbClr val="D1C7C2"/>
        </a:hlink>
        <a:folHlink>
          <a:srgbClr val="E1DA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genda">
  <a:themeElements>
    <a:clrScheme name="Agenda 1">
      <a:dk1>
        <a:srgbClr val="233C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C3254"/>
      </a:accent4>
      <a:accent5>
        <a:srgbClr val="FFDDAB"/>
      </a:accent5>
      <a:accent6>
        <a:srgbClr val="867966"/>
      </a:accent6>
      <a:hlink>
        <a:srgbClr val="CB7E80"/>
      </a:hlink>
      <a:folHlink>
        <a:srgbClr val="A9C399"/>
      </a:folHlink>
    </a:clrScheme>
    <a:fontScheme name="Agen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genda 1">
        <a:dk1>
          <a:srgbClr val="233C64"/>
        </a:dk1>
        <a:lt1>
          <a:srgbClr val="FFFFFF"/>
        </a:lt1>
        <a:dk2>
          <a:srgbClr val="F37421"/>
        </a:dk2>
        <a:lt2>
          <a:srgbClr val="C41230"/>
        </a:lt2>
        <a:accent1>
          <a:srgbClr val="FFC222"/>
        </a:accent1>
        <a:accent2>
          <a:srgbClr val="948671"/>
        </a:accent2>
        <a:accent3>
          <a:srgbClr val="FFFFFF"/>
        </a:accent3>
        <a:accent4>
          <a:srgbClr val="1C3254"/>
        </a:accent4>
        <a:accent5>
          <a:srgbClr val="FFDDAB"/>
        </a:accent5>
        <a:accent6>
          <a:srgbClr val="867966"/>
        </a:accent6>
        <a:hlink>
          <a:srgbClr val="CB7E80"/>
        </a:hlink>
        <a:folHlink>
          <a:srgbClr val="A9C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enda 2">
        <a:dk1>
          <a:srgbClr val="233C64"/>
        </a:dk1>
        <a:lt1>
          <a:srgbClr val="FFFFFF"/>
        </a:lt1>
        <a:dk2>
          <a:srgbClr val="CCE0ED"/>
        </a:dk2>
        <a:lt2>
          <a:srgbClr val="C41230"/>
        </a:lt2>
        <a:accent1>
          <a:srgbClr val="E0F0F6"/>
        </a:accent1>
        <a:accent2>
          <a:srgbClr val="948671"/>
        </a:accent2>
        <a:accent3>
          <a:srgbClr val="FFFFFF"/>
        </a:accent3>
        <a:accent4>
          <a:srgbClr val="1C3254"/>
        </a:accent4>
        <a:accent5>
          <a:srgbClr val="EDF6FA"/>
        </a:accent5>
        <a:accent6>
          <a:srgbClr val="867966"/>
        </a:accent6>
        <a:hlink>
          <a:srgbClr val="D1C7C2"/>
        </a:hlink>
        <a:folHlink>
          <a:srgbClr val="E1DA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ivider-Red">
  <a:themeElements>
    <a:clrScheme name="Divider-Red 1">
      <a:dk1>
        <a:srgbClr val="233C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C3254"/>
      </a:accent4>
      <a:accent5>
        <a:srgbClr val="FFDDAB"/>
      </a:accent5>
      <a:accent6>
        <a:srgbClr val="867966"/>
      </a:accent6>
      <a:hlink>
        <a:srgbClr val="CB7E80"/>
      </a:hlink>
      <a:folHlink>
        <a:srgbClr val="A9C399"/>
      </a:folHlink>
    </a:clrScheme>
    <a:fontScheme name="Divider-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vider-Red 1">
        <a:dk1>
          <a:srgbClr val="233C64"/>
        </a:dk1>
        <a:lt1>
          <a:srgbClr val="FFFFFF"/>
        </a:lt1>
        <a:dk2>
          <a:srgbClr val="F37421"/>
        </a:dk2>
        <a:lt2>
          <a:srgbClr val="C41230"/>
        </a:lt2>
        <a:accent1>
          <a:srgbClr val="FFC222"/>
        </a:accent1>
        <a:accent2>
          <a:srgbClr val="948671"/>
        </a:accent2>
        <a:accent3>
          <a:srgbClr val="FFFFFF"/>
        </a:accent3>
        <a:accent4>
          <a:srgbClr val="1C3254"/>
        </a:accent4>
        <a:accent5>
          <a:srgbClr val="FFDDAB"/>
        </a:accent5>
        <a:accent6>
          <a:srgbClr val="867966"/>
        </a:accent6>
        <a:hlink>
          <a:srgbClr val="CB7E80"/>
        </a:hlink>
        <a:folHlink>
          <a:srgbClr val="A9C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-Red 2">
        <a:dk1>
          <a:srgbClr val="233C64"/>
        </a:dk1>
        <a:lt1>
          <a:srgbClr val="FFFFFF"/>
        </a:lt1>
        <a:dk2>
          <a:srgbClr val="CCE0ED"/>
        </a:dk2>
        <a:lt2>
          <a:srgbClr val="C41230"/>
        </a:lt2>
        <a:accent1>
          <a:srgbClr val="E0F0F6"/>
        </a:accent1>
        <a:accent2>
          <a:srgbClr val="948671"/>
        </a:accent2>
        <a:accent3>
          <a:srgbClr val="FFFFFF"/>
        </a:accent3>
        <a:accent4>
          <a:srgbClr val="1C3254"/>
        </a:accent4>
        <a:accent5>
          <a:srgbClr val="EDF6FA"/>
        </a:accent5>
        <a:accent6>
          <a:srgbClr val="867966"/>
        </a:accent6>
        <a:hlink>
          <a:srgbClr val="D1C7C2"/>
        </a:hlink>
        <a:folHlink>
          <a:srgbClr val="E1DA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ivider-White">
  <a:themeElements>
    <a:clrScheme name="Divider-White 1">
      <a:dk1>
        <a:srgbClr val="233C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C3254"/>
      </a:accent4>
      <a:accent5>
        <a:srgbClr val="FFDDAB"/>
      </a:accent5>
      <a:accent6>
        <a:srgbClr val="867966"/>
      </a:accent6>
      <a:hlink>
        <a:srgbClr val="CB7E80"/>
      </a:hlink>
      <a:folHlink>
        <a:srgbClr val="A9C399"/>
      </a:folHlink>
    </a:clrScheme>
    <a:fontScheme name="Divider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vider-White 1">
        <a:dk1>
          <a:srgbClr val="233C64"/>
        </a:dk1>
        <a:lt1>
          <a:srgbClr val="FFFFFF"/>
        </a:lt1>
        <a:dk2>
          <a:srgbClr val="F37421"/>
        </a:dk2>
        <a:lt2>
          <a:srgbClr val="C41230"/>
        </a:lt2>
        <a:accent1>
          <a:srgbClr val="FFC222"/>
        </a:accent1>
        <a:accent2>
          <a:srgbClr val="948671"/>
        </a:accent2>
        <a:accent3>
          <a:srgbClr val="FFFFFF"/>
        </a:accent3>
        <a:accent4>
          <a:srgbClr val="1C3254"/>
        </a:accent4>
        <a:accent5>
          <a:srgbClr val="FFDDAB"/>
        </a:accent5>
        <a:accent6>
          <a:srgbClr val="867966"/>
        </a:accent6>
        <a:hlink>
          <a:srgbClr val="CB7E80"/>
        </a:hlink>
        <a:folHlink>
          <a:srgbClr val="A9C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-White 2">
        <a:dk1>
          <a:srgbClr val="233C64"/>
        </a:dk1>
        <a:lt1>
          <a:srgbClr val="FFFFFF"/>
        </a:lt1>
        <a:dk2>
          <a:srgbClr val="CCE0ED"/>
        </a:dk2>
        <a:lt2>
          <a:srgbClr val="C41230"/>
        </a:lt2>
        <a:accent1>
          <a:srgbClr val="E0F0F6"/>
        </a:accent1>
        <a:accent2>
          <a:srgbClr val="948671"/>
        </a:accent2>
        <a:accent3>
          <a:srgbClr val="FFFFFF"/>
        </a:accent3>
        <a:accent4>
          <a:srgbClr val="1C3254"/>
        </a:accent4>
        <a:accent5>
          <a:srgbClr val="EDF6FA"/>
        </a:accent5>
        <a:accent6>
          <a:srgbClr val="867966"/>
        </a:accent6>
        <a:hlink>
          <a:srgbClr val="D1C7C2"/>
        </a:hlink>
        <a:folHlink>
          <a:srgbClr val="E1DA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Image">
  <a:themeElements>
    <a:clrScheme name="Image 1">
      <a:dk1>
        <a:srgbClr val="233C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C3254"/>
      </a:accent4>
      <a:accent5>
        <a:srgbClr val="FFDDAB"/>
      </a:accent5>
      <a:accent6>
        <a:srgbClr val="867966"/>
      </a:accent6>
      <a:hlink>
        <a:srgbClr val="CB7E80"/>
      </a:hlink>
      <a:folHlink>
        <a:srgbClr val="A9C399"/>
      </a:folHlink>
    </a:clrScheme>
    <a:fontScheme name="Im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ge 1">
        <a:dk1>
          <a:srgbClr val="233C64"/>
        </a:dk1>
        <a:lt1>
          <a:srgbClr val="FFFFFF"/>
        </a:lt1>
        <a:dk2>
          <a:srgbClr val="F37421"/>
        </a:dk2>
        <a:lt2>
          <a:srgbClr val="C41230"/>
        </a:lt2>
        <a:accent1>
          <a:srgbClr val="FFC222"/>
        </a:accent1>
        <a:accent2>
          <a:srgbClr val="948671"/>
        </a:accent2>
        <a:accent3>
          <a:srgbClr val="FFFFFF"/>
        </a:accent3>
        <a:accent4>
          <a:srgbClr val="1C3254"/>
        </a:accent4>
        <a:accent5>
          <a:srgbClr val="FFDDAB"/>
        </a:accent5>
        <a:accent6>
          <a:srgbClr val="867966"/>
        </a:accent6>
        <a:hlink>
          <a:srgbClr val="CB7E80"/>
        </a:hlink>
        <a:folHlink>
          <a:srgbClr val="A9C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2">
        <a:dk1>
          <a:srgbClr val="233C64"/>
        </a:dk1>
        <a:lt1>
          <a:srgbClr val="FFFFFF"/>
        </a:lt1>
        <a:dk2>
          <a:srgbClr val="CCE0ED"/>
        </a:dk2>
        <a:lt2>
          <a:srgbClr val="C41230"/>
        </a:lt2>
        <a:accent1>
          <a:srgbClr val="E0F0F6"/>
        </a:accent1>
        <a:accent2>
          <a:srgbClr val="948671"/>
        </a:accent2>
        <a:accent3>
          <a:srgbClr val="FFFFFF"/>
        </a:accent3>
        <a:accent4>
          <a:srgbClr val="1C3254"/>
        </a:accent4>
        <a:accent5>
          <a:srgbClr val="EDF6FA"/>
        </a:accent5>
        <a:accent6>
          <a:srgbClr val="867966"/>
        </a:accent6>
        <a:hlink>
          <a:srgbClr val="D1C7C2"/>
        </a:hlink>
        <a:folHlink>
          <a:srgbClr val="E1DA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Image-NoFooter">
  <a:themeElements>
    <a:clrScheme name="Image-NoFooter 1">
      <a:dk1>
        <a:srgbClr val="233C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C3254"/>
      </a:accent4>
      <a:accent5>
        <a:srgbClr val="FFDDAB"/>
      </a:accent5>
      <a:accent6>
        <a:srgbClr val="867966"/>
      </a:accent6>
      <a:hlink>
        <a:srgbClr val="CB7E80"/>
      </a:hlink>
      <a:folHlink>
        <a:srgbClr val="A9C399"/>
      </a:folHlink>
    </a:clrScheme>
    <a:fontScheme name="Image-NoFoo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ge-NoFooter 1">
        <a:dk1>
          <a:srgbClr val="233C64"/>
        </a:dk1>
        <a:lt1>
          <a:srgbClr val="FFFFFF"/>
        </a:lt1>
        <a:dk2>
          <a:srgbClr val="F37421"/>
        </a:dk2>
        <a:lt2>
          <a:srgbClr val="C41230"/>
        </a:lt2>
        <a:accent1>
          <a:srgbClr val="FFC222"/>
        </a:accent1>
        <a:accent2>
          <a:srgbClr val="948671"/>
        </a:accent2>
        <a:accent3>
          <a:srgbClr val="FFFFFF"/>
        </a:accent3>
        <a:accent4>
          <a:srgbClr val="1C3254"/>
        </a:accent4>
        <a:accent5>
          <a:srgbClr val="FFDDAB"/>
        </a:accent5>
        <a:accent6>
          <a:srgbClr val="867966"/>
        </a:accent6>
        <a:hlink>
          <a:srgbClr val="CB7E80"/>
        </a:hlink>
        <a:folHlink>
          <a:srgbClr val="A9C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-NoFooter 2">
        <a:dk1>
          <a:srgbClr val="233C64"/>
        </a:dk1>
        <a:lt1>
          <a:srgbClr val="FFFFFF"/>
        </a:lt1>
        <a:dk2>
          <a:srgbClr val="CCE0ED"/>
        </a:dk2>
        <a:lt2>
          <a:srgbClr val="C41230"/>
        </a:lt2>
        <a:accent1>
          <a:srgbClr val="E0F0F6"/>
        </a:accent1>
        <a:accent2>
          <a:srgbClr val="948671"/>
        </a:accent2>
        <a:accent3>
          <a:srgbClr val="FFFFFF"/>
        </a:accent3>
        <a:accent4>
          <a:srgbClr val="1C3254"/>
        </a:accent4>
        <a:accent5>
          <a:srgbClr val="EDF6FA"/>
        </a:accent5>
        <a:accent6>
          <a:srgbClr val="867966"/>
        </a:accent6>
        <a:hlink>
          <a:srgbClr val="D1C7C2"/>
        </a:hlink>
        <a:folHlink>
          <a:srgbClr val="E1DA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olourway-2">
  <a:themeElements>
    <a:clrScheme name="Colourway-2 1">
      <a:dk1>
        <a:srgbClr val="233C64"/>
      </a:dk1>
      <a:lt1>
        <a:srgbClr val="FFFFFF"/>
      </a:lt1>
      <a:dk2>
        <a:srgbClr val="CCE0ED"/>
      </a:dk2>
      <a:lt2>
        <a:srgbClr val="C41230"/>
      </a:lt2>
      <a:accent1>
        <a:srgbClr val="E0F0F6"/>
      </a:accent1>
      <a:accent2>
        <a:srgbClr val="948671"/>
      </a:accent2>
      <a:accent3>
        <a:srgbClr val="FFFFFF"/>
      </a:accent3>
      <a:accent4>
        <a:srgbClr val="1C3254"/>
      </a:accent4>
      <a:accent5>
        <a:srgbClr val="EDF6FA"/>
      </a:accent5>
      <a:accent6>
        <a:srgbClr val="867966"/>
      </a:accent6>
      <a:hlink>
        <a:srgbClr val="D1C7C2"/>
      </a:hlink>
      <a:folHlink>
        <a:srgbClr val="E1DAD7"/>
      </a:folHlink>
    </a:clrScheme>
    <a:fontScheme name="Colourway-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lourway-2 1">
        <a:dk1>
          <a:srgbClr val="233C64"/>
        </a:dk1>
        <a:lt1>
          <a:srgbClr val="FFFFFF"/>
        </a:lt1>
        <a:dk2>
          <a:srgbClr val="CCE0ED"/>
        </a:dk2>
        <a:lt2>
          <a:srgbClr val="C41230"/>
        </a:lt2>
        <a:accent1>
          <a:srgbClr val="E0F0F6"/>
        </a:accent1>
        <a:accent2>
          <a:srgbClr val="948671"/>
        </a:accent2>
        <a:accent3>
          <a:srgbClr val="FFFFFF"/>
        </a:accent3>
        <a:accent4>
          <a:srgbClr val="1C3254"/>
        </a:accent4>
        <a:accent5>
          <a:srgbClr val="EDF6FA"/>
        </a:accent5>
        <a:accent6>
          <a:srgbClr val="867966"/>
        </a:accent6>
        <a:hlink>
          <a:srgbClr val="D1C7C2"/>
        </a:hlink>
        <a:folHlink>
          <a:srgbClr val="E1DA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urway-2 2">
        <a:dk1>
          <a:srgbClr val="233C64"/>
        </a:dk1>
        <a:lt1>
          <a:srgbClr val="FFFFFF"/>
        </a:lt1>
        <a:dk2>
          <a:srgbClr val="F37421"/>
        </a:dk2>
        <a:lt2>
          <a:srgbClr val="C41230"/>
        </a:lt2>
        <a:accent1>
          <a:srgbClr val="FFC222"/>
        </a:accent1>
        <a:accent2>
          <a:srgbClr val="948671"/>
        </a:accent2>
        <a:accent3>
          <a:srgbClr val="FFFFFF"/>
        </a:accent3>
        <a:accent4>
          <a:srgbClr val="1C3254"/>
        </a:accent4>
        <a:accent5>
          <a:srgbClr val="FFDDAB"/>
        </a:accent5>
        <a:accent6>
          <a:srgbClr val="867966"/>
        </a:accent6>
        <a:hlink>
          <a:srgbClr val="CB7E80"/>
        </a:hlink>
        <a:folHlink>
          <a:srgbClr val="A9C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EMOCustodian xmlns="a14523ce-dede-483e-883a-2d83261080bd">
      <UserInfo>
        <DisplayName>Melissa Baldwin</DisplayName>
        <AccountId>28</AccountId>
        <AccountType/>
      </UserInfo>
    </AEMOCustodian>
    <ArchiveDocument xmlns="a14523ce-dede-483e-883a-2d83261080bd">false</ArchiveDocument>
    <AEMODocumentTypeTaxHTField0 xmlns="a14523ce-dede-483e-883a-2d83261080b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Publication</TermName>
          <TermId xmlns="http://schemas.microsoft.com/office/infopath/2007/PartnerControls">8ae4cf81-fd7c-4b5d-880f-3ad9d29fca1a</TermId>
        </TermInfo>
      </Terms>
    </AEMODocumentTypeTaxHTField0>
    <AEMOKeywordsTaxHTField0 xmlns="a14523ce-dede-483e-883a-2d83261080bd">
      <Terms xmlns="http://schemas.microsoft.com/office/infopath/2007/PartnerControls"/>
    </AEMOKeywordsTaxHTField0>
    <TaxCatchAll xmlns="a14523ce-dede-483e-883a-2d83261080bd">
      <Value>19</Value>
    </TaxCatchAll>
    <AEMODescription xmlns="a14523ce-dede-483e-883a-2d83261080bd" xsi:nil="true"/>
    <_dlc_DocId xmlns="a14523ce-dede-483e-883a-2d83261080bd">TRANSSERV-126-2196</_dlc_DocId>
    <_dlc_DocIdUrl xmlns="a14523ce-dede-483e-883a-2d83261080bd">
      <Url>http://sharedocs/sites/ts/ef/_layouts/15/DocIdRedir.aspx?ID=TRANSSERV-126-2196</Url>
      <Description>TRANSSERV-126-2196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EMODocument" ma:contentTypeID="0x0101009BE89D58CAF0934CA32A20BCFFD353DC00CDEA63BA84691E479D8BAE85CEA458CD" ma:contentTypeVersion="46" ma:contentTypeDescription="" ma:contentTypeScope="" ma:versionID="349e8fe7969ad551648ab2c8fca0e532">
  <xsd:schema xmlns:xsd="http://www.w3.org/2001/XMLSchema" xmlns:xs="http://www.w3.org/2001/XMLSchema" xmlns:p="http://schemas.microsoft.com/office/2006/metadata/properties" xmlns:ns2="a14523ce-dede-483e-883a-2d83261080bd" targetNamespace="http://schemas.microsoft.com/office/2006/metadata/properties" ma:root="true" ma:fieldsID="25f7851520c845a479f918c1070861b4" ns2:_="">
    <xsd:import namespace="a14523ce-dede-483e-883a-2d83261080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AEMOCustodian" minOccurs="0"/>
                <xsd:element ref="ns2:AEMODescription" minOccurs="0"/>
                <xsd:element ref="ns2:AEMODocumentTypeTaxHTField0" minOccurs="0"/>
                <xsd:element ref="ns2:AEMOKeywordsTaxHTField0" minOccurs="0"/>
                <xsd:element ref="ns2:Archive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523ce-dede-483e-883a-2d83261080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description="" ma:hidden="true" ma:list="{f2baf17d-91b1-421c-aaef-0c2c810bb868}" ma:internalName="TaxCatchAll" ma:showField="CatchAllData" ma:web="ec581fb2-efcd-419f-afca-68928b725d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f2baf17d-91b1-421c-aaef-0c2c810bb868}" ma:internalName="TaxCatchAllLabel" ma:readOnly="true" ma:showField="CatchAllDataLabel" ma:web="ec581fb2-efcd-419f-afca-68928b725d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MOCustodian" ma:index="13" nillable="true" ma:displayName="AEMOCustodian" ma:list="UserInfo" ma:SharePointGroup="0" ma:internalName="AEMOCustodian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EMODescription" ma:index="14" nillable="true" ma:displayName="AEMODescription" ma:internalName="AEMODescription" ma:readOnly="false">
      <xsd:simpleType>
        <xsd:restriction base="dms:Note"/>
      </xsd:simpleType>
    </xsd:element>
    <xsd:element name="AEMODocumentTypeTaxHTField0" ma:index="15" nillable="true" ma:taxonomy="true" ma:internalName="AEMODocumentTypeTaxHTField0" ma:taxonomyFieldName="AEMODocumentType" ma:displayName="AEMODocumentType" ma:readOnly="false" ma:default="5;#Operational Record|859762f2-4462-42eb-9744-c955c7e2c540" ma:fieldId="{da861434-c661-4929-8c0f-a462c80621ee}" ma:sspId="409ac0fb-07cb-4169-8a26-def2760b5502" ma:termSetId="7d85e329-3a18-4351-8865-4c9585fd1c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EMOKeywordsTaxHTField0" ma:index="17" nillable="true" ma:taxonomy="true" ma:internalName="AEMOKeywordsTaxHTField0" ma:taxonomyFieldName="AEMOKeywords" ma:displayName="AEMOKeywords" ma:readOnly="false" ma:default="" ma:fieldId="{443585ba-fce9-427e-bd78-308c17c973aa}" ma:taxonomyMulti="true" ma:sspId="409ac0fb-07cb-4169-8a26-def2760b5502" ma:termSetId="70885f33-8be5-4917-bc67-8833a068ef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rchiveDocument" ma:index="19" nillable="true" ma:displayName="ArchiveDocument" ma:default="0" ma:description="Checking this box will send the document to the AEMO Archive and leave a link in its place." ma:internalName="ArchiveDocumen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409ac0fb-07cb-4169-8a26-def2760b5502" ContentTypeId="0x0101009BE89D58CAF0934CA32A20BCFFD353DC" PreviousValue="false"/>
</file>

<file path=customXml/item6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683A2C9B-494A-4C70-B881-44F03C3CD1AC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14523ce-dede-483e-883a-2d83261080bd"/>
  </ds:schemaRefs>
</ds:datastoreItem>
</file>

<file path=customXml/itemProps2.xml><?xml version="1.0" encoding="utf-8"?>
<ds:datastoreItem xmlns:ds="http://schemas.openxmlformats.org/officeDocument/2006/customXml" ds:itemID="{A1BEB4F6-38FD-4A5E-B01D-F712D6DC6D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40C107-4ADD-4DF2-8023-CE176D5B5D4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5079F8F-48A4-4392-A8FC-014337500C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523ce-dede-483e-883a-2d83261080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F26CF71E-8EF3-4114-A2A1-0116D11A36CE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428CFC64-EA2D-47A1-AD1F-BF13C86D206A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AEMO_Powerpoint_Red-P07</Template>
  <TotalTime>14176</TotalTime>
  <Words>244</Words>
  <Application>Microsoft Office PowerPoint</Application>
  <PresentationFormat>On-screen Show (4:3)</PresentationFormat>
  <Paragraphs>65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8</vt:i4>
      </vt:variant>
    </vt:vector>
  </HeadingPairs>
  <TitlesOfParts>
    <vt:vector size="31" baseType="lpstr">
      <vt:lpstr>Arial</vt:lpstr>
      <vt:lpstr>Wingdings</vt:lpstr>
      <vt:lpstr>Courier New</vt:lpstr>
      <vt:lpstr>AEMO_Powerpoint_Red-P07</vt:lpstr>
      <vt:lpstr>Standard</vt:lpstr>
      <vt:lpstr>No-Footer</vt:lpstr>
      <vt:lpstr>Agenda</vt:lpstr>
      <vt:lpstr>Divider-Red</vt:lpstr>
      <vt:lpstr>Divider-White</vt:lpstr>
      <vt:lpstr>Image</vt:lpstr>
      <vt:lpstr>Image-NoFooter</vt:lpstr>
      <vt:lpstr>Colourway-2</vt:lpstr>
      <vt:lpstr>Charts</vt:lpstr>
      <vt:lpstr>1_Standard</vt:lpstr>
      <vt:lpstr>AEMO Internal - White</vt:lpstr>
      <vt:lpstr>1_AEMO Internal - White</vt:lpstr>
      <vt:lpstr>2_AEMO Internal - White</vt:lpstr>
      <vt:lpstr>3_AEMO Internal - White</vt:lpstr>
      <vt:lpstr>4_AEMO Internal - White</vt:lpstr>
      <vt:lpstr>5_AEMO Internal - White</vt:lpstr>
      <vt:lpstr>6_AEMO Internal - White</vt:lpstr>
      <vt:lpstr>7_AEMO Internal - White</vt:lpstr>
      <vt:lpstr>AEMO External - Red</vt:lpstr>
      <vt:lpstr>Victorian transmission Connection point FORECASTs </vt:lpstr>
      <vt:lpstr>Methodology</vt:lpstr>
      <vt:lpstr>Methodology</vt:lpstr>
      <vt:lpstr>Methodology</vt:lpstr>
      <vt:lpstr>Methodology in detail</vt:lpstr>
      <vt:lpstr>Non linear time trends</vt:lpstr>
      <vt:lpstr>Overview of rooftop PV Model</vt:lpstr>
      <vt:lpstr>Next Steps</vt:lpstr>
    </vt:vector>
  </TitlesOfParts>
  <Company>NEMMCO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DEMAND AND FORECASTING: ANNUAL EUAA CONFERENCE 2013</dc:title>
  <dc:subject>Overview</dc:subject>
  <dc:creator>David</dc:creator>
  <cp:lastModifiedBy>Ogilvie, Sarah</cp:lastModifiedBy>
  <cp:revision>686</cp:revision>
  <cp:lastPrinted>2015-06-11T03:06:08Z</cp:lastPrinted>
  <dcterms:created xsi:type="dcterms:W3CDTF">2009-06-02T05:34:55Z</dcterms:created>
  <dcterms:modified xsi:type="dcterms:W3CDTF">2015-08-03T07:17:53Z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0x0101009BE89D58CAF0934CA32A20BCFFD353DC00CDEA63BA84691E479D8BAE85CEA458CD</vt:lpwstr>
  </property>
  <property fmtid="{D5CDD505-2E9C-101B-9397-08002B2CF9AE}" pid="3" name="_dlc_DocIdItemGuid">
    <vt:lpwstr>e098c1fc-2ecc-41fb-a863-a0184c277c7a</vt:lpwstr>
  </property>
  <property fmtid="{D5CDD505-2E9C-101B-9397-08002B2CF9AE}" pid="4" name="AEMODocumentType">
    <vt:lpwstr>19;#Publication|8ae4cf81-fd7c-4b5d-880f-3ad9d29fca1a</vt:lpwstr>
  </property>
  <property fmtid="{D5CDD505-2E9C-101B-9397-08002B2CF9AE}" pid="5" name="AEMOKeywords">
    <vt:lpwstr/>
  </property>
</Properties>
</file>