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9" r:id="rId3"/>
    <p:sldId id="271" r:id="rId4"/>
    <p:sldId id="274" r:id="rId5"/>
    <p:sldId id="275" r:id="rId6"/>
    <p:sldId id="277" r:id="rId7"/>
    <p:sldId id="269" r:id="rId8"/>
    <p:sldId id="268" r:id="rId9"/>
    <p:sldId id="276" r:id="rId10"/>
    <p:sldId id="27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A7B7569-66A8-4ACA-AB44-0B61D0AB89A4}">
          <p14:sldIdLst>
            <p14:sldId id="259"/>
            <p14:sldId id="271"/>
            <p14:sldId id="274"/>
            <p14:sldId id="275"/>
            <p14:sldId id="277"/>
            <p14:sldId id="269"/>
            <p14:sldId id="268"/>
            <p14:sldId id="276"/>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asowski, Shari" initials="KS" lastIdx="1" clrIdx="0"/>
  <p:cmAuthor id="1" name="Baker, Jemma" initials="BJ" lastIdx="28" clrIdx="1">
    <p:extLst>
      <p:ext uri="{19B8F6BF-5375-455C-9EA6-DF929625EA0E}">
        <p15:presenceInfo xmlns:p15="http://schemas.microsoft.com/office/powerpoint/2012/main" userId="Baker, Jemma" providerId="None"/>
      </p:ext>
    </p:extLst>
  </p:cmAuthor>
  <p:cmAuthor id="2" name="Gulbenkoglu, Arek" initials="GA" lastIdx="26" clrIdx="2">
    <p:extLst>
      <p:ext uri="{19B8F6BF-5375-455C-9EA6-DF929625EA0E}">
        <p15:presenceInfo xmlns:p15="http://schemas.microsoft.com/office/powerpoint/2012/main" userId="S-1-5-21-1785188331-3983123255-3070022074-9663" providerId="AD"/>
      </p:ext>
    </p:extLst>
  </p:cmAuthor>
  <p:cmAuthor id="3" name="Auret, Kyle" initials="AK" lastIdx="2" clrIdx="3">
    <p:extLst>
      <p:ext uri="{19B8F6BF-5375-455C-9EA6-DF929625EA0E}">
        <p15:presenceInfo xmlns:p15="http://schemas.microsoft.com/office/powerpoint/2012/main" userId="Auret, Ky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631"/>
    <a:srgbClr val="EFEEED"/>
    <a:srgbClr val="F4F3F2"/>
    <a:srgbClr val="2F002F"/>
    <a:srgbClr val="000000"/>
    <a:srgbClr val="4F2D7F"/>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9287" autoAdjust="0"/>
  </p:normalViewPr>
  <p:slideViewPr>
    <p:cSldViewPr>
      <p:cViewPr varScale="1">
        <p:scale>
          <a:sx n="47" d="100"/>
          <a:sy n="47" d="100"/>
        </p:scale>
        <p:origin x="1824" y="52"/>
      </p:cViewPr>
      <p:guideLst>
        <p:guide orient="horz" pos="2160"/>
        <p:guide pos="2880"/>
      </p:guideLst>
    </p:cSldViewPr>
  </p:slideViewPr>
  <p:notesTextViewPr>
    <p:cViewPr>
      <p:scale>
        <a:sx n="100" d="100"/>
        <a:sy n="100" d="100"/>
      </p:scale>
      <p:origin x="0" y="0"/>
    </p:cViewPr>
  </p:notesTextViewPr>
  <p:notesViewPr>
    <p:cSldViewPr>
      <p:cViewPr varScale="1">
        <p:scale>
          <a:sx n="89" d="100"/>
          <a:sy n="89" d="100"/>
        </p:scale>
        <p:origin x="3788" y="4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C5E6B9-61F7-4351-A5EF-80B0F0C033C9}" type="doc">
      <dgm:prSet loTypeId="urn:microsoft.com/office/officeart/2005/8/layout/hProcess11" loCatId="process" qsTypeId="urn:microsoft.com/office/officeart/2005/8/quickstyle/simple1" qsCatId="simple" csTypeId="urn:microsoft.com/office/officeart/2005/8/colors/accent2_2" csCatId="accent2" phldr="1"/>
      <dgm:spPr/>
      <dgm:t>
        <a:bodyPr/>
        <a:lstStyle/>
        <a:p>
          <a:endParaRPr lang="en-US"/>
        </a:p>
      </dgm:t>
    </dgm:pt>
    <dgm:pt modelId="{13581164-4D44-4D3C-B32B-504383BA6931}">
      <dgm:prSet phldrT="[Text]"/>
      <dgm:spPr/>
      <dgm:t>
        <a:bodyPr/>
        <a:lstStyle/>
        <a:p>
          <a:endParaRPr lang="en-US" dirty="0" smtClean="0"/>
        </a:p>
      </dgm:t>
    </dgm:pt>
    <dgm:pt modelId="{56CC6FCF-19E3-473F-B9F2-81DE38B63656}" type="parTrans" cxnId="{273BF88D-226B-4F3F-8973-D6BE00EBA65F}">
      <dgm:prSet/>
      <dgm:spPr/>
      <dgm:t>
        <a:bodyPr/>
        <a:lstStyle/>
        <a:p>
          <a:endParaRPr lang="en-US"/>
        </a:p>
      </dgm:t>
    </dgm:pt>
    <dgm:pt modelId="{B02D1958-2EC2-4169-8E9D-150C9F834AB4}" type="sibTrans" cxnId="{273BF88D-226B-4F3F-8973-D6BE00EBA65F}">
      <dgm:prSet/>
      <dgm:spPr/>
      <dgm:t>
        <a:bodyPr/>
        <a:lstStyle/>
        <a:p>
          <a:endParaRPr lang="en-US"/>
        </a:p>
      </dgm:t>
    </dgm:pt>
    <dgm:pt modelId="{DF95AD69-0E56-454D-AAF5-92B6E2633AFA}">
      <dgm:prSet phldrT="[Text]"/>
      <dgm:spPr/>
      <dgm:t>
        <a:bodyPr/>
        <a:lstStyle/>
        <a:p>
          <a:endParaRPr lang="en-US" dirty="0"/>
        </a:p>
      </dgm:t>
    </dgm:pt>
    <dgm:pt modelId="{D8CC8B6C-4560-432A-AA3A-20291D5E4085}" type="parTrans" cxnId="{E8FE8528-6628-4DF1-8AA3-5A5F875F913C}">
      <dgm:prSet/>
      <dgm:spPr/>
      <dgm:t>
        <a:bodyPr/>
        <a:lstStyle/>
        <a:p>
          <a:endParaRPr lang="en-US"/>
        </a:p>
      </dgm:t>
    </dgm:pt>
    <dgm:pt modelId="{661B60B9-215F-4163-9738-F03133A59C98}" type="sibTrans" cxnId="{E8FE8528-6628-4DF1-8AA3-5A5F875F913C}">
      <dgm:prSet/>
      <dgm:spPr/>
      <dgm:t>
        <a:bodyPr/>
        <a:lstStyle/>
        <a:p>
          <a:endParaRPr lang="en-US"/>
        </a:p>
      </dgm:t>
    </dgm:pt>
    <dgm:pt modelId="{0DC06FBC-5066-40E0-9C13-517E24B48D24}">
      <dgm:prSet phldrT="[Text]"/>
      <dgm:spPr/>
      <dgm:t>
        <a:bodyPr/>
        <a:lstStyle/>
        <a:p>
          <a:endParaRPr lang="en-US" dirty="0" smtClean="0"/>
        </a:p>
      </dgm:t>
    </dgm:pt>
    <dgm:pt modelId="{A9CABF4E-B048-4F25-9A8E-C862CBD08E08}" type="parTrans" cxnId="{69AE0A98-D12C-45AA-A7B6-BF3AA062FC38}">
      <dgm:prSet/>
      <dgm:spPr/>
      <dgm:t>
        <a:bodyPr/>
        <a:lstStyle/>
        <a:p>
          <a:endParaRPr lang="en-US"/>
        </a:p>
      </dgm:t>
    </dgm:pt>
    <dgm:pt modelId="{C4E021E1-744D-44AB-9F9C-BB5FD5AB7FA8}" type="sibTrans" cxnId="{69AE0A98-D12C-45AA-A7B6-BF3AA062FC38}">
      <dgm:prSet/>
      <dgm:spPr/>
      <dgm:t>
        <a:bodyPr/>
        <a:lstStyle/>
        <a:p>
          <a:endParaRPr lang="en-US"/>
        </a:p>
      </dgm:t>
    </dgm:pt>
    <dgm:pt modelId="{D11B850B-1B3E-4FC5-BCCC-5B713FC5A249}">
      <dgm:prSet/>
      <dgm:spPr/>
      <dgm:t>
        <a:bodyPr/>
        <a:lstStyle/>
        <a:p>
          <a:endParaRPr lang="en-US" dirty="0"/>
        </a:p>
      </dgm:t>
    </dgm:pt>
    <dgm:pt modelId="{236C97C7-C60C-4309-AC87-E2F620E0B000}" type="parTrans" cxnId="{0F32659A-0707-487E-B0E1-A1DF6E7E89A4}">
      <dgm:prSet/>
      <dgm:spPr/>
      <dgm:t>
        <a:bodyPr/>
        <a:lstStyle/>
        <a:p>
          <a:endParaRPr lang="en-US"/>
        </a:p>
      </dgm:t>
    </dgm:pt>
    <dgm:pt modelId="{F4724064-B1C9-4EB4-AD6B-88680EDF1DC9}" type="sibTrans" cxnId="{0F32659A-0707-487E-B0E1-A1DF6E7E89A4}">
      <dgm:prSet/>
      <dgm:spPr/>
      <dgm:t>
        <a:bodyPr/>
        <a:lstStyle/>
        <a:p>
          <a:endParaRPr lang="en-US"/>
        </a:p>
      </dgm:t>
    </dgm:pt>
    <dgm:pt modelId="{E03C8067-2E7E-4C05-8800-262E83ABBCC7}">
      <dgm:prSet/>
      <dgm:spPr/>
      <dgm:t>
        <a:bodyPr/>
        <a:lstStyle/>
        <a:p>
          <a:endParaRPr lang="en-US" dirty="0"/>
        </a:p>
      </dgm:t>
    </dgm:pt>
    <dgm:pt modelId="{4BA385AE-25DD-4148-A002-5C76B2FCC235}" type="parTrans" cxnId="{BC9DBF68-A84D-48CF-B152-56B3342FE579}">
      <dgm:prSet/>
      <dgm:spPr/>
      <dgm:t>
        <a:bodyPr/>
        <a:lstStyle/>
        <a:p>
          <a:endParaRPr lang="en-US"/>
        </a:p>
      </dgm:t>
    </dgm:pt>
    <dgm:pt modelId="{3064EE19-9C00-488A-8FBE-C7DDC0A365AC}" type="sibTrans" cxnId="{BC9DBF68-A84D-48CF-B152-56B3342FE579}">
      <dgm:prSet/>
      <dgm:spPr/>
      <dgm:t>
        <a:bodyPr/>
        <a:lstStyle/>
        <a:p>
          <a:endParaRPr lang="en-US"/>
        </a:p>
      </dgm:t>
    </dgm:pt>
    <dgm:pt modelId="{0B234FFE-4F42-45D7-BB8B-8F177F1FBFEA}">
      <dgm:prSet/>
      <dgm:spPr/>
      <dgm:t>
        <a:bodyPr/>
        <a:lstStyle/>
        <a:p>
          <a:endParaRPr lang="en-US" dirty="0"/>
        </a:p>
      </dgm:t>
    </dgm:pt>
    <dgm:pt modelId="{962BA2A4-3CB1-44DF-B90D-0893D98AF0FD}" type="parTrans" cxnId="{1649D7A6-A779-42CA-97EE-E16EB0F5DB0E}">
      <dgm:prSet/>
      <dgm:spPr/>
      <dgm:t>
        <a:bodyPr/>
        <a:lstStyle/>
        <a:p>
          <a:endParaRPr lang="en-US"/>
        </a:p>
      </dgm:t>
    </dgm:pt>
    <dgm:pt modelId="{A1492B0A-21FE-40E6-89A6-A3FAAF199A2F}" type="sibTrans" cxnId="{1649D7A6-A779-42CA-97EE-E16EB0F5DB0E}">
      <dgm:prSet/>
      <dgm:spPr/>
      <dgm:t>
        <a:bodyPr/>
        <a:lstStyle/>
        <a:p>
          <a:endParaRPr lang="en-US"/>
        </a:p>
      </dgm:t>
    </dgm:pt>
    <dgm:pt modelId="{EF8E0571-7FD9-4032-B4E4-AA7F50707CD2}">
      <dgm:prSet/>
      <dgm:spPr/>
      <dgm:t>
        <a:bodyPr/>
        <a:lstStyle/>
        <a:p>
          <a:endParaRPr lang="en-US" dirty="0"/>
        </a:p>
      </dgm:t>
    </dgm:pt>
    <dgm:pt modelId="{62EB6322-2B0E-4E08-A4AD-C91AA75CEF83}" type="parTrans" cxnId="{144B5F85-E1C5-45EB-99E0-D0C221171122}">
      <dgm:prSet/>
      <dgm:spPr/>
      <dgm:t>
        <a:bodyPr/>
        <a:lstStyle/>
        <a:p>
          <a:endParaRPr lang="en-US"/>
        </a:p>
      </dgm:t>
    </dgm:pt>
    <dgm:pt modelId="{AED43BA5-4040-4E6E-BD7C-BC45EA7A24E0}" type="sibTrans" cxnId="{144B5F85-E1C5-45EB-99E0-D0C221171122}">
      <dgm:prSet/>
      <dgm:spPr/>
      <dgm:t>
        <a:bodyPr/>
        <a:lstStyle/>
        <a:p>
          <a:endParaRPr lang="en-US"/>
        </a:p>
      </dgm:t>
    </dgm:pt>
    <dgm:pt modelId="{873EC965-F8CF-4078-966F-6E9D0B1E6532}">
      <dgm:prSet/>
      <dgm:spPr/>
      <dgm:t>
        <a:bodyPr/>
        <a:lstStyle/>
        <a:p>
          <a:endParaRPr lang="en-US" dirty="0"/>
        </a:p>
      </dgm:t>
    </dgm:pt>
    <dgm:pt modelId="{C4EC9B6F-DFB2-4727-BB69-CC19FB5AFFD0}" type="parTrans" cxnId="{EAC08F29-6BBB-4120-AEFB-BEFBC6A6B90D}">
      <dgm:prSet/>
      <dgm:spPr/>
      <dgm:t>
        <a:bodyPr/>
        <a:lstStyle/>
        <a:p>
          <a:endParaRPr lang="en-US"/>
        </a:p>
      </dgm:t>
    </dgm:pt>
    <dgm:pt modelId="{9D35FEF9-4925-45E2-B535-F0F025341428}" type="sibTrans" cxnId="{EAC08F29-6BBB-4120-AEFB-BEFBC6A6B90D}">
      <dgm:prSet/>
      <dgm:spPr/>
      <dgm:t>
        <a:bodyPr/>
        <a:lstStyle/>
        <a:p>
          <a:endParaRPr lang="en-US"/>
        </a:p>
      </dgm:t>
    </dgm:pt>
    <dgm:pt modelId="{7A34CA1A-2336-465E-89C1-26B2428F3DC9}" type="pres">
      <dgm:prSet presAssocID="{E8C5E6B9-61F7-4351-A5EF-80B0F0C033C9}" presName="Name0" presStyleCnt="0">
        <dgm:presLayoutVars>
          <dgm:dir/>
          <dgm:resizeHandles val="exact"/>
        </dgm:presLayoutVars>
      </dgm:prSet>
      <dgm:spPr/>
      <dgm:t>
        <a:bodyPr/>
        <a:lstStyle/>
        <a:p>
          <a:endParaRPr lang="en-US"/>
        </a:p>
      </dgm:t>
    </dgm:pt>
    <dgm:pt modelId="{85F6EEA5-5AA6-48AA-AF29-DDEE26E387E0}" type="pres">
      <dgm:prSet presAssocID="{E8C5E6B9-61F7-4351-A5EF-80B0F0C033C9}" presName="arrow" presStyleLbl="bgShp" presStyleIdx="0" presStyleCnt="1"/>
      <dgm:spPr/>
      <dgm:t>
        <a:bodyPr/>
        <a:lstStyle/>
        <a:p>
          <a:endParaRPr lang="en-US"/>
        </a:p>
      </dgm:t>
    </dgm:pt>
    <dgm:pt modelId="{A1EE2BD4-9DDD-47D1-9A06-8B1D4702D5F8}" type="pres">
      <dgm:prSet presAssocID="{E8C5E6B9-61F7-4351-A5EF-80B0F0C033C9}" presName="points" presStyleCnt="0"/>
      <dgm:spPr/>
      <dgm:t>
        <a:bodyPr/>
        <a:lstStyle/>
        <a:p>
          <a:endParaRPr lang="en-US"/>
        </a:p>
      </dgm:t>
    </dgm:pt>
    <dgm:pt modelId="{75D1D22E-74D6-4B38-B8B4-B0EE61751128}" type="pres">
      <dgm:prSet presAssocID="{13581164-4D44-4D3C-B32B-504383BA6931}" presName="compositeA" presStyleCnt="0"/>
      <dgm:spPr/>
      <dgm:t>
        <a:bodyPr/>
        <a:lstStyle/>
        <a:p>
          <a:endParaRPr lang="en-US"/>
        </a:p>
      </dgm:t>
    </dgm:pt>
    <dgm:pt modelId="{1388E73D-8174-4C70-8D57-EE7E02228E2C}" type="pres">
      <dgm:prSet presAssocID="{13581164-4D44-4D3C-B32B-504383BA6931}" presName="textA" presStyleLbl="revTx" presStyleIdx="0" presStyleCnt="8">
        <dgm:presLayoutVars>
          <dgm:bulletEnabled val="1"/>
        </dgm:presLayoutVars>
      </dgm:prSet>
      <dgm:spPr/>
      <dgm:t>
        <a:bodyPr/>
        <a:lstStyle/>
        <a:p>
          <a:endParaRPr lang="en-US"/>
        </a:p>
      </dgm:t>
    </dgm:pt>
    <dgm:pt modelId="{9F7F6A6A-9A93-4669-9F78-01B61EF7A011}" type="pres">
      <dgm:prSet presAssocID="{13581164-4D44-4D3C-B32B-504383BA6931}" presName="circleA" presStyleLbl="node1" presStyleIdx="0" presStyleCnt="8"/>
      <dgm:spPr/>
      <dgm:t>
        <a:bodyPr/>
        <a:lstStyle/>
        <a:p>
          <a:endParaRPr lang="en-US"/>
        </a:p>
      </dgm:t>
    </dgm:pt>
    <dgm:pt modelId="{8F836EF1-5AF7-4916-8D3D-CCF1CE6839BD}" type="pres">
      <dgm:prSet presAssocID="{13581164-4D44-4D3C-B32B-504383BA6931}" presName="spaceA" presStyleCnt="0"/>
      <dgm:spPr/>
      <dgm:t>
        <a:bodyPr/>
        <a:lstStyle/>
        <a:p>
          <a:endParaRPr lang="en-US"/>
        </a:p>
      </dgm:t>
    </dgm:pt>
    <dgm:pt modelId="{88051256-B0D7-4401-9FCB-F42C425BFB71}" type="pres">
      <dgm:prSet presAssocID="{B02D1958-2EC2-4169-8E9D-150C9F834AB4}" presName="space" presStyleCnt="0"/>
      <dgm:spPr/>
      <dgm:t>
        <a:bodyPr/>
        <a:lstStyle/>
        <a:p>
          <a:endParaRPr lang="en-US"/>
        </a:p>
      </dgm:t>
    </dgm:pt>
    <dgm:pt modelId="{441713CA-5D91-49BE-BF5F-A2F3C5A4759C}" type="pres">
      <dgm:prSet presAssocID="{DF95AD69-0E56-454D-AAF5-92B6E2633AFA}" presName="compositeB" presStyleCnt="0"/>
      <dgm:spPr/>
      <dgm:t>
        <a:bodyPr/>
        <a:lstStyle/>
        <a:p>
          <a:endParaRPr lang="en-US"/>
        </a:p>
      </dgm:t>
    </dgm:pt>
    <dgm:pt modelId="{BC3E9E96-D085-42E2-AC61-3889FD037643}" type="pres">
      <dgm:prSet presAssocID="{DF95AD69-0E56-454D-AAF5-92B6E2633AFA}" presName="textB" presStyleLbl="revTx" presStyleIdx="1" presStyleCnt="8">
        <dgm:presLayoutVars>
          <dgm:bulletEnabled val="1"/>
        </dgm:presLayoutVars>
      </dgm:prSet>
      <dgm:spPr/>
      <dgm:t>
        <a:bodyPr/>
        <a:lstStyle/>
        <a:p>
          <a:endParaRPr lang="en-US"/>
        </a:p>
      </dgm:t>
    </dgm:pt>
    <dgm:pt modelId="{4713D5A3-75F3-49FE-85CF-9D1D5D59C500}" type="pres">
      <dgm:prSet presAssocID="{DF95AD69-0E56-454D-AAF5-92B6E2633AFA}" presName="circleB" presStyleLbl="node1" presStyleIdx="1" presStyleCnt="8"/>
      <dgm:spPr/>
      <dgm:t>
        <a:bodyPr/>
        <a:lstStyle/>
        <a:p>
          <a:endParaRPr lang="en-US"/>
        </a:p>
      </dgm:t>
    </dgm:pt>
    <dgm:pt modelId="{81692AD8-B473-4272-949E-5343324ED81F}" type="pres">
      <dgm:prSet presAssocID="{DF95AD69-0E56-454D-AAF5-92B6E2633AFA}" presName="spaceB" presStyleCnt="0"/>
      <dgm:spPr/>
      <dgm:t>
        <a:bodyPr/>
        <a:lstStyle/>
        <a:p>
          <a:endParaRPr lang="en-US"/>
        </a:p>
      </dgm:t>
    </dgm:pt>
    <dgm:pt modelId="{86A22B45-121B-459C-B096-C754FD14F3F5}" type="pres">
      <dgm:prSet presAssocID="{661B60B9-215F-4163-9738-F03133A59C98}" presName="space" presStyleCnt="0"/>
      <dgm:spPr/>
      <dgm:t>
        <a:bodyPr/>
        <a:lstStyle/>
        <a:p>
          <a:endParaRPr lang="en-US"/>
        </a:p>
      </dgm:t>
    </dgm:pt>
    <dgm:pt modelId="{F3802F21-3B59-4C6A-A522-68A3A49E34F3}" type="pres">
      <dgm:prSet presAssocID="{0DC06FBC-5066-40E0-9C13-517E24B48D24}" presName="compositeA" presStyleCnt="0"/>
      <dgm:spPr/>
      <dgm:t>
        <a:bodyPr/>
        <a:lstStyle/>
        <a:p>
          <a:endParaRPr lang="en-US"/>
        </a:p>
      </dgm:t>
    </dgm:pt>
    <dgm:pt modelId="{591E29BA-0548-47EB-9414-DC11D4B3D3A1}" type="pres">
      <dgm:prSet presAssocID="{0DC06FBC-5066-40E0-9C13-517E24B48D24}" presName="textA" presStyleLbl="revTx" presStyleIdx="2" presStyleCnt="8">
        <dgm:presLayoutVars>
          <dgm:bulletEnabled val="1"/>
        </dgm:presLayoutVars>
      </dgm:prSet>
      <dgm:spPr/>
      <dgm:t>
        <a:bodyPr/>
        <a:lstStyle/>
        <a:p>
          <a:endParaRPr lang="en-US"/>
        </a:p>
      </dgm:t>
    </dgm:pt>
    <dgm:pt modelId="{DB88B32A-1297-4FF1-8D8A-287F1FF5284C}" type="pres">
      <dgm:prSet presAssocID="{0DC06FBC-5066-40E0-9C13-517E24B48D24}" presName="circleA" presStyleLbl="node1" presStyleIdx="2" presStyleCnt="8"/>
      <dgm:spPr/>
      <dgm:t>
        <a:bodyPr/>
        <a:lstStyle/>
        <a:p>
          <a:endParaRPr lang="en-US"/>
        </a:p>
      </dgm:t>
    </dgm:pt>
    <dgm:pt modelId="{9B39091A-57B0-4F5E-BE33-330991EE7042}" type="pres">
      <dgm:prSet presAssocID="{0DC06FBC-5066-40E0-9C13-517E24B48D24}" presName="spaceA" presStyleCnt="0"/>
      <dgm:spPr/>
      <dgm:t>
        <a:bodyPr/>
        <a:lstStyle/>
        <a:p>
          <a:endParaRPr lang="en-US"/>
        </a:p>
      </dgm:t>
    </dgm:pt>
    <dgm:pt modelId="{D5B6A4EE-74CF-422D-916D-D91C9560D85A}" type="pres">
      <dgm:prSet presAssocID="{C4E021E1-744D-44AB-9F9C-BB5FD5AB7FA8}" presName="space" presStyleCnt="0"/>
      <dgm:spPr/>
      <dgm:t>
        <a:bodyPr/>
        <a:lstStyle/>
        <a:p>
          <a:endParaRPr lang="en-US"/>
        </a:p>
      </dgm:t>
    </dgm:pt>
    <dgm:pt modelId="{198F1730-A6F7-4AD8-858B-5D32167AFBB3}" type="pres">
      <dgm:prSet presAssocID="{EF8E0571-7FD9-4032-B4E4-AA7F50707CD2}" presName="compositeB" presStyleCnt="0"/>
      <dgm:spPr/>
      <dgm:t>
        <a:bodyPr/>
        <a:lstStyle/>
        <a:p>
          <a:endParaRPr lang="en-US"/>
        </a:p>
      </dgm:t>
    </dgm:pt>
    <dgm:pt modelId="{F23F863E-3B9E-4C94-9EE5-6A2C12D48DCB}" type="pres">
      <dgm:prSet presAssocID="{EF8E0571-7FD9-4032-B4E4-AA7F50707CD2}" presName="textB" presStyleLbl="revTx" presStyleIdx="3" presStyleCnt="8">
        <dgm:presLayoutVars>
          <dgm:bulletEnabled val="1"/>
        </dgm:presLayoutVars>
      </dgm:prSet>
      <dgm:spPr/>
      <dgm:t>
        <a:bodyPr/>
        <a:lstStyle/>
        <a:p>
          <a:endParaRPr lang="en-US"/>
        </a:p>
      </dgm:t>
    </dgm:pt>
    <dgm:pt modelId="{BDB4A1FB-B82B-4384-95AE-0B0D9D0EAE61}" type="pres">
      <dgm:prSet presAssocID="{EF8E0571-7FD9-4032-B4E4-AA7F50707CD2}" presName="circleB" presStyleLbl="node1" presStyleIdx="3" presStyleCnt="8"/>
      <dgm:spPr/>
      <dgm:t>
        <a:bodyPr/>
        <a:lstStyle/>
        <a:p>
          <a:endParaRPr lang="en-US"/>
        </a:p>
      </dgm:t>
    </dgm:pt>
    <dgm:pt modelId="{2CCC5549-FD40-414D-81D5-F7D64335F341}" type="pres">
      <dgm:prSet presAssocID="{EF8E0571-7FD9-4032-B4E4-AA7F50707CD2}" presName="spaceB" presStyleCnt="0"/>
      <dgm:spPr/>
      <dgm:t>
        <a:bodyPr/>
        <a:lstStyle/>
        <a:p>
          <a:endParaRPr lang="en-US"/>
        </a:p>
      </dgm:t>
    </dgm:pt>
    <dgm:pt modelId="{1D830A1E-ED72-4C7E-A3A5-777CCC2EAEBB}" type="pres">
      <dgm:prSet presAssocID="{AED43BA5-4040-4E6E-BD7C-BC45EA7A24E0}" presName="space" presStyleCnt="0"/>
      <dgm:spPr/>
      <dgm:t>
        <a:bodyPr/>
        <a:lstStyle/>
        <a:p>
          <a:endParaRPr lang="en-US"/>
        </a:p>
      </dgm:t>
    </dgm:pt>
    <dgm:pt modelId="{32C2360E-6857-4106-8836-BACAA062636D}" type="pres">
      <dgm:prSet presAssocID="{873EC965-F8CF-4078-966F-6E9D0B1E6532}" presName="compositeA" presStyleCnt="0"/>
      <dgm:spPr/>
      <dgm:t>
        <a:bodyPr/>
        <a:lstStyle/>
        <a:p>
          <a:endParaRPr lang="en-US"/>
        </a:p>
      </dgm:t>
    </dgm:pt>
    <dgm:pt modelId="{34ECED9C-C2C0-4936-8513-CAB072BB56E2}" type="pres">
      <dgm:prSet presAssocID="{873EC965-F8CF-4078-966F-6E9D0B1E6532}" presName="textA" presStyleLbl="revTx" presStyleIdx="4" presStyleCnt="8">
        <dgm:presLayoutVars>
          <dgm:bulletEnabled val="1"/>
        </dgm:presLayoutVars>
      </dgm:prSet>
      <dgm:spPr/>
      <dgm:t>
        <a:bodyPr/>
        <a:lstStyle/>
        <a:p>
          <a:endParaRPr lang="en-US"/>
        </a:p>
      </dgm:t>
    </dgm:pt>
    <dgm:pt modelId="{7AADFF2B-AAE7-4E2A-8EC2-2A719DAD4583}" type="pres">
      <dgm:prSet presAssocID="{873EC965-F8CF-4078-966F-6E9D0B1E6532}" presName="circleA" presStyleLbl="node1" presStyleIdx="4" presStyleCnt="8"/>
      <dgm:spPr/>
      <dgm:t>
        <a:bodyPr/>
        <a:lstStyle/>
        <a:p>
          <a:endParaRPr lang="en-US"/>
        </a:p>
      </dgm:t>
    </dgm:pt>
    <dgm:pt modelId="{68462606-B85A-4DC9-9249-2931CBCFB765}" type="pres">
      <dgm:prSet presAssocID="{873EC965-F8CF-4078-966F-6E9D0B1E6532}" presName="spaceA" presStyleCnt="0"/>
      <dgm:spPr/>
      <dgm:t>
        <a:bodyPr/>
        <a:lstStyle/>
        <a:p>
          <a:endParaRPr lang="en-US"/>
        </a:p>
      </dgm:t>
    </dgm:pt>
    <dgm:pt modelId="{3A70032C-302B-467E-9FDC-5E94431F65CA}" type="pres">
      <dgm:prSet presAssocID="{9D35FEF9-4925-45E2-B535-F0F025341428}" presName="space" presStyleCnt="0"/>
      <dgm:spPr/>
      <dgm:t>
        <a:bodyPr/>
        <a:lstStyle/>
        <a:p>
          <a:endParaRPr lang="en-US"/>
        </a:p>
      </dgm:t>
    </dgm:pt>
    <dgm:pt modelId="{C7B6A927-DDF4-4363-A8F9-2F1CF40BBDCD}" type="pres">
      <dgm:prSet presAssocID="{D11B850B-1B3E-4FC5-BCCC-5B713FC5A249}" presName="compositeB" presStyleCnt="0"/>
      <dgm:spPr/>
      <dgm:t>
        <a:bodyPr/>
        <a:lstStyle/>
        <a:p>
          <a:endParaRPr lang="en-US"/>
        </a:p>
      </dgm:t>
    </dgm:pt>
    <dgm:pt modelId="{7A73234D-2EC6-4A9C-AE76-EC32ED304ED7}" type="pres">
      <dgm:prSet presAssocID="{D11B850B-1B3E-4FC5-BCCC-5B713FC5A249}" presName="textB" presStyleLbl="revTx" presStyleIdx="5" presStyleCnt="8">
        <dgm:presLayoutVars>
          <dgm:bulletEnabled val="1"/>
        </dgm:presLayoutVars>
      </dgm:prSet>
      <dgm:spPr/>
      <dgm:t>
        <a:bodyPr/>
        <a:lstStyle/>
        <a:p>
          <a:endParaRPr lang="en-US"/>
        </a:p>
      </dgm:t>
    </dgm:pt>
    <dgm:pt modelId="{2B199F71-57FC-453A-9816-6425BFA20FF6}" type="pres">
      <dgm:prSet presAssocID="{D11B850B-1B3E-4FC5-BCCC-5B713FC5A249}" presName="circleB" presStyleLbl="node1" presStyleIdx="5" presStyleCnt="8"/>
      <dgm:spPr/>
      <dgm:t>
        <a:bodyPr/>
        <a:lstStyle/>
        <a:p>
          <a:endParaRPr lang="en-US"/>
        </a:p>
      </dgm:t>
    </dgm:pt>
    <dgm:pt modelId="{A69326EE-7057-4483-87D4-B1E4147C532B}" type="pres">
      <dgm:prSet presAssocID="{D11B850B-1B3E-4FC5-BCCC-5B713FC5A249}" presName="spaceB" presStyleCnt="0"/>
      <dgm:spPr/>
      <dgm:t>
        <a:bodyPr/>
        <a:lstStyle/>
        <a:p>
          <a:endParaRPr lang="en-US"/>
        </a:p>
      </dgm:t>
    </dgm:pt>
    <dgm:pt modelId="{EA304CFF-E09E-41F1-B35B-5380EAE4F116}" type="pres">
      <dgm:prSet presAssocID="{F4724064-B1C9-4EB4-AD6B-88680EDF1DC9}" presName="space" presStyleCnt="0"/>
      <dgm:spPr/>
      <dgm:t>
        <a:bodyPr/>
        <a:lstStyle/>
        <a:p>
          <a:endParaRPr lang="en-US"/>
        </a:p>
      </dgm:t>
    </dgm:pt>
    <dgm:pt modelId="{C14EE6F6-4EAF-4CF7-8565-AB9BC2BEBF9D}" type="pres">
      <dgm:prSet presAssocID="{E03C8067-2E7E-4C05-8800-262E83ABBCC7}" presName="compositeA" presStyleCnt="0"/>
      <dgm:spPr/>
      <dgm:t>
        <a:bodyPr/>
        <a:lstStyle/>
        <a:p>
          <a:endParaRPr lang="en-US"/>
        </a:p>
      </dgm:t>
    </dgm:pt>
    <dgm:pt modelId="{9F160BFD-98AF-41B7-80FE-D1C6EAE9C1A2}" type="pres">
      <dgm:prSet presAssocID="{E03C8067-2E7E-4C05-8800-262E83ABBCC7}" presName="textA" presStyleLbl="revTx" presStyleIdx="6" presStyleCnt="8">
        <dgm:presLayoutVars>
          <dgm:bulletEnabled val="1"/>
        </dgm:presLayoutVars>
      </dgm:prSet>
      <dgm:spPr/>
      <dgm:t>
        <a:bodyPr/>
        <a:lstStyle/>
        <a:p>
          <a:endParaRPr lang="en-US"/>
        </a:p>
      </dgm:t>
    </dgm:pt>
    <dgm:pt modelId="{F7651475-3740-48AF-8C3F-C45FC7913329}" type="pres">
      <dgm:prSet presAssocID="{E03C8067-2E7E-4C05-8800-262E83ABBCC7}" presName="circleA" presStyleLbl="node1" presStyleIdx="6" presStyleCnt="8"/>
      <dgm:spPr/>
      <dgm:t>
        <a:bodyPr/>
        <a:lstStyle/>
        <a:p>
          <a:endParaRPr lang="en-US"/>
        </a:p>
      </dgm:t>
    </dgm:pt>
    <dgm:pt modelId="{A13DA58C-0818-46FF-B987-65E8DB9630E6}" type="pres">
      <dgm:prSet presAssocID="{E03C8067-2E7E-4C05-8800-262E83ABBCC7}" presName="spaceA" presStyleCnt="0"/>
      <dgm:spPr/>
      <dgm:t>
        <a:bodyPr/>
        <a:lstStyle/>
        <a:p>
          <a:endParaRPr lang="en-US"/>
        </a:p>
      </dgm:t>
    </dgm:pt>
    <dgm:pt modelId="{014D0C4A-2391-4B72-866C-FC814944FDE1}" type="pres">
      <dgm:prSet presAssocID="{3064EE19-9C00-488A-8FBE-C7DDC0A365AC}" presName="space" presStyleCnt="0"/>
      <dgm:spPr/>
      <dgm:t>
        <a:bodyPr/>
        <a:lstStyle/>
        <a:p>
          <a:endParaRPr lang="en-US"/>
        </a:p>
      </dgm:t>
    </dgm:pt>
    <dgm:pt modelId="{DAF7390F-3E8F-429C-96A9-3EA21DC37ADE}" type="pres">
      <dgm:prSet presAssocID="{0B234FFE-4F42-45D7-BB8B-8F177F1FBFEA}" presName="compositeB" presStyleCnt="0"/>
      <dgm:spPr/>
      <dgm:t>
        <a:bodyPr/>
        <a:lstStyle/>
        <a:p>
          <a:endParaRPr lang="en-US"/>
        </a:p>
      </dgm:t>
    </dgm:pt>
    <dgm:pt modelId="{D61A0F07-5084-4EFF-B227-F442E3DCD9B7}" type="pres">
      <dgm:prSet presAssocID="{0B234FFE-4F42-45D7-BB8B-8F177F1FBFEA}" presName="textB" presStyleLbl="revTx" presStyleIdx="7" presStyleCnt="8">
        <dgm:presLayoutVars>
          <dgm:bulletEnabled val="1"/>
        </dgm:presLayoutVars>
      </dgm:prSet>
      <dgm:spPr/>
      <dgm:t>
        <a:bodyPr/>
        <a:lstStyle/>
        <a:p>
          <a:endParaRPr lang="en-US"/>
        </a:p>
      </dgm:t>
    </dgm:pt>
    <dgm:pt modelId="{328DB1C9-5E16-4212-92DD-28AAEA4256B8}" type="pres">
      <dgm:prSet presAssocID="{0B234FFE-4F42-45D7-BB8B-8F177F1FBFEA}" presName="circleB" presStyleLbl="node1" presStyleIdx="7" presStyleCnt="8"/>
      <dgm:spPr/>
      <dgm:t>
        <a:bodyPr/>
        <a:lstStyle/>
        <a:p>
          <a:endParaRPr lang="en-US"/>
        </a:p>
      </dgm:t>
    </dgm:pt>
    <dgm:pt modelId="{E980A7C3-9548-465F-9FC4-2B7F89DCADAB}" type="pres">
      <dgm:prSet presAssocID="{0B234FFE-4F42-45D7-BB8B-8F177F1FBFEA}" presName="spaceB" presStyleCnt="0"/>
      <dgm:spPr/>
      <dgm:t>
        <a:bodyPr/>
        <a:lstStyle/>
        <a:p>
          <a:endParaRPr lang="en-US"/>
        </a:p>
      </dgm:t>
    </dgm:pt>
  </dgm:ptLst>
  <dgm:cxnLst>
    <dgm:cxn modelId="{BCDA6F07-D88F-4454-8F0D-2AF31421F4AB}" type="presOf" srcId="{0B234FFE-4F42-45D7-BB8B-8F177F1FBFEA}" destId="{D61A0F07-5084-4EFF-B227-F442E3DCD9B7}" srcOrd="0" destOrd="0" presId="urn:microsoft.com/office/officeart/2005/8/layout/hProcess11"/>
    <dgm:cxn modelId="{BF8178E0-B90E-4DD7-821D-CE0E5071BC40}" type="presOf" srcId="{E03C8067-2E7E-4C05-8800-262E83ABBCC7}" destId="{9F160BFD-98AF-41B7-80FE-D1C6EAE9C1A2}" srcOrd="0" destOrd="0" presId="urn:microsoft.com/office/officeart/2005/8/layout/hProcess11"/>
    <dgm:cxn modelId="{FB5B2091-C593-4D31-BB63-B7B97475B09D}" type="presOf" srcId="{0DC06FBC-5066-40E0-9C13-517E24B48D24}" destId="{591E29BA-0548-47EB-9414-DC11D4B3D3A1}" srcOrd="0" destOrd="0" presId="urn:microsoft.com/office/officeart/2005/8/layout/hProcess11"/>
    <dgm:cxn modelId="{69AE0A98-D12C-45AA-A7B6-BF3AA062FC38}" srcId="{E8C5E6B9-61F7-4351-A5EF-80B0F0C033C9}" destId="{0DC06FBC-5066-40E0-9C13-517E24B48D24}" srcOrd="2" destOrd="0" parTransId="{A9CABF4E-B048-4F25-9A8E-C862CBD08E08}" sibTransId="{C4E021E1-744D-44AB-9F9C-BB5FD5AB7FA8}"/>
    <dgm:cxn modelId="{BC9DBF68-A84D-48CF-B152-56B3342FE579}" srcId="{E8C5E6B9-61F7-4351-A5EF-80B0F0C033C9}" destId="{E03C8067-2E7E-4C05-8800-262E83ABBCC7}" srcOrd="6" destOrd="0" parTransId="{4BA385AE-25DD-4148-A002-5C76B2FCC235}" sibTransId="{3064EE19-9C00-488A-8FBE-C7DDC0A365AC}"/>
    <dgm:cxn modelId="{E8FE8528-6628-4DF1-8AA3-5A5F875F913C}" srcId="{E8C5E6B9-61F7-4351-A5EF-80B0F0C033C9}" destId="{DF95AD69-0E56-454D-AAF5-92B6E2633AFA}" srcOrd="1" destOrd="0" parTransId="{D8CC8B6C-4560-432A-AA3A-20291D5E4085}" sibTransId="{661B60B9-215F-4163-9738-F03133A59C98}"/>
    <dgm:cxn modelId="{EAC08F29-6BBB-4120-AEFB-BEFBC6A6B90D}" srcId="{E8C5E6B9-61F7-4351-A5EF-80B0F0C033C9}" destId="{873EC965-F8CF-4078-966F-6E9D0B1E6532}" srcOrd="4" destOrd="0" parTransId="{C4EC9B6F-DFB2-4727-BB69-CC19FB5AFFD0}" sibTransId="{9D35FEF9-4925-45E2-B535-F0F025341428}"/>
    <dgm:cxn modelId="{273BF88D-226B-4F3F-8973-D6BE00EBA65F}" srcId="{E8C5E6B9-61F7-4351-A5EF-80B0F0C033C9}" destId="{13581164-4D44-4D3C-B32B-504383BA6931}" srcOrd="0" destOrd="0" parTransId="{56CC6FCF-19E3-473F-B9F2-81DE38B63656}" sibTransId="{B02D1958-2EC2-4169-8E9D-150C9F834AB4}"/>
    <dgm:cxn modelId="{59072ADD-E621-4478-9B3C-ED5EA62C8989}" type="presOf" srcId="{E8C5E6B9-61F7-4351-A5EF-80B0F0C033C9}" destId="{7A34CA1A-2336-465E-89C1-26B2428F3DC9}" srcOrd="0" destOrd="0" presId="urn:microsoft.com/office/officeart/2005/8/layout/hProcess11"/>
    <dgm:cxn modelId="{38E54DB1-5977-4CB9-80A9-2605EE97713D}" type="presOf" srcId="{D11B850B-1B3E-4FC5-BCCC-5B713FC5A249}" destId="{7A73234D-2EC6-4A9C-AE76-EC32ED304ED7}" srcOrd="0" destOrd="0" presId="urn:microsoft.com/office/officeart/2005/8/layout/hProcess11"/>
    <dgm:cxn modelId="{1649D7A6-A779-42CA-97EE-E16EB0F5DB0E}" srcId="{E8C5E6B9-61F7-4351-A5EF-80B0F0C033C9}" destId="{0B234FFE-4F42-45D7-BB8B-8F177F1FBFEA}" srcOrd="7" destOrd="0" parTransId="{962BA2A4-3CB1-44DF-B90D-0893D98AF0FD}" sibTransId="{A1492B0A-21FE-40E6-89A6-A3FAAF199A2F}"/>
    <dgm:cxn modelId="{CA3B6971-E737-4EE5-8C97-FF94A1724CC8}" type="presOf" srcId="{DF95AD69-0E56-454D-AAF5-92B6E2633AFA}" destId="{BC3E9E96-D085-42E2-AC61-3889FD037643}" srcOrd="0" destOrd="0" presId="urn:microsoft.com/office/officeart/2005/8/layout/hProcess11"/>
    <dgm:cxn modelId="{0F32659A-0707-487E-B0E1-A1DF6E7E89A4}" srcId="{E8C5E6B9-61F7-4351-A5EF-80B0F0C033C9}" destId="{D11B850B-1B3E-4FC5-BCCC-5B713FC5A249}" srcOrd="5" destOrd="0" parTransId="{236C97C7-C60C-4309-AC87-E2F620E0B000}" sibTransId="{F4724064-B1C9-4EB4-AD6B-88680EDF1DC9}"/>
    <dgm:cxn modelId="{597378B2-2D0C-4983-8DEE-CE1E75E5D506}" type="presOf" srcId="{13581164-4D44-4D3C-B32B-504383BA6931}" destId="{1388E73D-8174-4C70-8D57-EE7E02228E2C}" srcOrd="0" destOrd="0" presId="urn:microsoft.com/office/officeart/2005/8/layout/hProcess11"/>
    <dgm:cxn modelId="{7A04953A-44CE-4FA8-8003-6E7C36822C44}" type="presOf" srcId="{873EC965-F8CF-4078-966F-6E9D0B1E6532}" destId="{34ECED9C-C2C0-4936-8513-CAB072BB56E2}" srcOrd="0" destOrd="0" presId="urn:microsoft.com/office/officeart/2005/8/layout/hProcess11"/>
    <dgm:cxn modelId="{78405224-B5AB-43A9-A161-F1D5A286946C}" type="presOf" srcId="{EF8E0571-7FD9-4032-B4E4-AA7F50707CD2}" destId="{F23F863E-3B9E-4C94-9EE5-6A2C12D48DCB}" srcOrd="0" destOrd="0" presId="urn:microsoft.com/office/officeart/2005/8/layout/hProcess11"/>
    <dgm:cxn modelId="{144B5F85-E1C5-45EB-99E0-D0C221171122}" srcId="{E8C5E6B9-61F7-4351-A5EF-80B0F0C033C9}" destId="{EF8E0571-7FD9-4032-B4E4-AA7F50707CD2}" srcOrd="3" destOrd="0" parTransId="{62EB6322-2B0E-4E08-A4AD-C91AA75CEF83}" sibTransId="{AED43BA5-4040-4E6E-BD7C-BC45EA7A24E0}"/>
    <dgm:cxn modelId="{63C1BA8D-DA1C-4CDE-8CE1-886CC7957C11}" type="presParOf" srcId="{7A34CA1A-2336-465E-89C1-26B2428F3DC9}" destId="{85F6EEA5-5AA6-48AA-AF29-DDEE26E387E0}" srcOrd="0" destOrd="0" presId="urn:microsoft.com/office/officeart/2005/8/layout/hProcess11"/>
    <dgm:cxn modelId="{F3647D4D-6CE1-4610-ADF1-E9813F485217}" type="presParOf" srcId="{7A34CA1A-2336-465E-89C1-26B2428F3DC9}" destId="{A1EE2BD4-9DDD-47D1-9A06-8B1D4702D5F8}" srcOrd="1" destOrd="0" presId="urn:microsoft.com/office/officeart/2005/8/layout/hProcess11"/>
    <dgm:cxn modelId="{96CBF9D2-7019-4338-ADAA-2405EA4C7873}" type="presParOf" srcId="{A1EE2BD4-9DDD-47D1-9A06-8B1D4702D5F8}" destId="{75D1D22E-74D6-4B38-B8B4-B0EE61751128}" srcOrd="0" destOrd="0" presId="urn:microsoft.com/office/officeart/2005/8/layout/hProcess11"/>
    <dgm:cxn modelId="{FEFDC6A9-0C79-4E5A-B170-7DEDF219EA88}" type="presParOf" srcId="{75D1D22E-74D6-4B38-B8B4-B0EE61751128}" destId="{1388E73D-8174-4C70-8D57-EE7E02228E2C}" srcOrd="0" destOrd="0" presId="urn:microsoft.com/office/officeart/2005/8/layout/hProcess11"/>
    <dgm:cxn modelId="{E8F6D2FA-50D8-4F52-85D1-7828FCBE51DC}" type="presParOf" srcId="{75D1D22E-74D6-4B38-B8B4-B0EE61751128}" destId="{9F7F6A6A-9A93-4669-9F78-01B61EF7A011}" srcOrd="1" destOrd="0" presId="urn:microsoft.com/office/officeart/2005/8/layout/hProcess11"/>
    <dgm:cxn modelId="{68EC2160-2748-4B5A-9596-D8DAFCBD0CFF}" type="presParOf" srcId="{75D1D22E-74D6-4B38-B8B4-B0EE61751128}" destId="{8F836EF1-5AF7-4916-8D3D-CCF1CE6839BD}" srcOrd="2" destOrd="0" presId="urn:microsoft.com/office/officeart/2005/8/layout/hProcess11"/>
    <dgm:cxn modelId="{B0DE271B-96C0-480A-8B79-EA8BC72511DD}" type="presParOf" srcId="{A1EE2BD4-9DDD-47D1-9A06-8B1D4702D5F8}" destId="{88051256-B0D7-4401-9FCB-F42C425BFB71}" srcOrd="1" destOrd="0" presId="urn:microsoft.com/office/officeart/2005/8/layout/hProcess11"/>
    <dgm:cxn modelId="{0C8B97DA-04AF-4F62-A3A1-98454469C731}" type="presParOf" srcId="{A1EE2BD4-9DDD-47D1-9A06-8B1D4702D5F8}" destId="{441713CA-5D91-49BE-BF5F-A2F3C5A4759C}" srcOrd="2" destOrd="0" presId="urn:microsoft.com/office/officeart/2005/8/layout/hProcess11"/>
    <dgm:cxn modelId="{B7A86D89-50EE-4149-9DE3-F044C66CB914}" type="presParOf" srcId="{441713CA-5D91-49BE-BF5F-A2F3C5A4759C}" destId="{BC3E9E96-D085-42E2-AC61-3889FD037643}" srcOrd="0" destOrd="0" presId="urn:microsoft.com/office/officeart/2005/8/layout/hProcess11"/>
    <dgm:cxn modelId="{D49904AF-837A-431E-AA7C-CA74912BCE9D}" type="presParOf" srcId="{441713CA-5D91-49BE-BF5F-A2F3C5A4759C}" destId="{4713D5A3-75F3-49FE-85CF-9D1D5D59C500}" srcOrd="1" destOrd="0" presId="urn:microsoft.com/office/officeart/2005/8/layout/hProcess11"/>
    <dgm:cxn modelId="{E1DDEF9D-C735-4A2E-A4A6-2E7A1C77FF78}" type="presParOf" srcId="{441713CA-5D91-49BE-BF5F-A2F3C5A4759C}" destId="{81692AD8-B473-4272-949E-5343324ED81F}" srcOrd="2" destOrd="0" presId="urn:microsoft.com/office/officeart/2005/8/layout/hProcess11"/>
    <dgm:cxn modelId="{7FF9D692-1AA2-4278-A9E2-0373EEA15F95}" type="presParOf" srcId="{A1EE2BD4-9DDD-47D1-9A06-8B1D4702D5F8}" destId="{86A22B45-121B-459C-B096-C754FD14F3F5}" srcOrd="3" destOrd="0" presId="urn:microsoft.com/office/officeart/2005/8/layout/hProcess11"/>
    <dgm:cxn modelId="{1F6B7A47-D501-4F8B-B317-A01F30A28856}" type="presParOf" srcId="{A1EE2BD4-9DDD-47D1-9A06-8B1D4702D5F8}" destId="{F3802F21-3B59-4C6A-A522-68A3A49E34F3}" srcOrd="4" destOrd="0" presId="urn:microsoft.com/office/officeart/2005/8/layout/hProcess11"/>
    <dgm:cxn modelId="{10E829A0-4ECA-4D2C-9F37-5AB10A38E3B3}" type="presParOf" srcId="{F3802F21-3B59-4C6A-A522-68A3A49E34F3}" destId="{591E29BA-0548-47EB-9414-DC11D4B3D3A1}" srcOrd="0" destOrd="0" presId="urn:microsoft.com/office/officeart/2005/8/layout/hProcess11"/>
    <dgm:cxn modelId="{004876B2-1696-4113-B91A-FC5E57E44C96}" type="presParOf" srcId="{F3802F21-3B59-4C6A-A522-68A3A49E34F3}" destId="{DB88B32A-1297-4FF1-8D8A-287F1FF5284C}" srcOrd="1" destOrd="0" presId="urn:microsoft.com/office/officeart/2005/8/layout/hProcess11"/>
    <dgm:cxn modelId="{5F2B0ED5-23DF-4190-83CA-B090D9B67781}" type="presParOf" srcId="{F3802F21-3B59-4C6A-A522-68A3A49E34F3}" destId="{9B39091A-57B0-4F5E-BE33-330991EE7042}" srcOrd="2" destOrd="0" presId="urn:microsoft.com/office/officeart/2005/8/layout/hProcess11"/>
    <dgm:cxn modelId="{17D10560-B6DF-481F-A7F9-E16E03C241EB}" type="presParOf" srcId="{A1EE2BD4-9DDD-47D1-9A06-8B1D4702D5F8}" destId="{D5B6A4EE-74CF-422D-916D-D91C9560D85A}" srcOrd="5" destOrd="0" presId="urn:microsoft.com/office/officeart/2005/8/layout/hProcess11"/>
    <dgm:cxn modelId="{138B1867-0B43-4D2F-8E27-B0C2191F98AF}" type="presParOf" srcId="{A1EE2BD4-9DDD-47D1-9A06-8B1D4702D5F8}" destId="{198F1730-A6F7-4AD8-858B-5D32167AFBB3}" srcOrd="6" destOrd="0" presId="urn:microsoft.com/office/officeart/2005/8/layout/hProcess11"/>
    <dgm:cxn modelId="{508B5900-7EF3-48F0-82D8-4749CECDB801}" type="presParOf" srcId="{198F1730-A6F7-4AD8-858B-5D32167AFBB3}" destId="{F23F863E-3B9E-4C94-9EE5-6A2C12D48DCB}" srcOrd="0" destOrd="0" presId="urn:microsoft.com/office/officeart/2005/8/layout/hProcess11"/>
    <dgm:cxn modelId="{F38CEF06-308D-45E5-BFCE-AFC110597A33}" type="presParOf" srcId="{198F1730-A6F7-4AD8-858B-5D32167AFBB3}" destId="{BDB4A1FB-B82B-4384-95AE-0B0D9D0EAE61}" srcOrd="1" destOrd="0" presId="urn:microsoft.com/office/officeart/2005/8/layout/hProcess11"/>
    <dgm:cxn modelId="{4265B98E-EAE4-4919-AF64-D60A5647A8E5}" type="presParOf" srcId="{198F1730-A6F7-4AD8-858B-5D32167AFBB3}" destId="{2CCC5549-FD40-414D-81D5-F7D64335F341}" srcOrd="2" destOrd="0" presId="urn:microsoft.com/office/officeart/2005/8/layout/hProcess11"/>
    <dgm:cxn modelId="{E0C8BA9D-833A-4401-9243-3979C031B9CC}" type="presParOf" srcId="{A1EE2BD4-9DDD-47D1-9A06-8B1D4702D5F8}" destId="{1D830A1E-ED72-4C7E-A3A5-777CCC2EAEBB}" srcOrd="7" destOrd="0" presId="urn:microsoft.com/office/officeart/2005/8/layout/hProcess11"/>
    <dgm:cxn modelId="{B38830B2-8A76-459A-9ED4-7F74D783D900}" type="presParOf" srcId="{A1EE2BD4-9DDD-47D1-9A06-8B1D4702D5F8}" destId="{32C2360E-6857-4106-8836-BACAA062636D}" srcOrd="8" destOrd="0" presId="urn:microsoft.com/office/officeart/2005/8/layout/hProcess11"/>
    <dgm:cxn modelId="{715097DD-071D-4AF7-A024-0C3CBFAF5392}" type="presParOf" srcId="{32C2360E-6857-4106-8836-BACAA062636D}" destId="{34ECED9C-C2C0-4936-8513-CAB072BB56E2}" srcOrd="0" destOrd="0" presId="urn:microsoft.com/office/officeart/2005/8/layout/hProcess11"/>
    <dgm:cxn modelId="{44091A6F-B9EE-41DD-A3F7-EB04F58CAD68}" type="presParOf" srcId="{32C2360E-6857-4106-8836-BACAA062636D}" destId="{7AADFF2B-AAE7-4E2A-8EC2-2A719DAD4583}" srcOrd="1" destOrd="0" presId="urn:microsoft.com/office/officeart/2005/8/layout/hProcess11"/>
    <dgm:cxn modelId="{74251C80-6025-43CF-9EE4-7962A363551A}" type="presParOf" srcId="{32C2360E-6857-4106-8836-BACAA062636D}" destId="{68462606-B85A-4DC9-9249-2931CBCFB765}" srcOrd="2" destOrd="0" presId="urn:microsoft.com/office/officeart/2005/8/layout/hProcess11"/>
    <dgm:cxn modelId="{ACF9498C-45E5-4A55-9DDC-FA41C207C8AE}" type="presParOf" srcId="{A1EE2BD4-9DDD-47D1-9A06-8B1D4702D5F8}" destId="{3A70032C-302B-467E-9FDC-5E94431F65CA}" srcOrd="9" destOrd="0" presId="urn:microsoft.com/office/officeart/2005/8/layout/hProcess11"/>
    <dgm:cxn modelId="{D6E1F1CA-AA42-4B71-BE30-74F5D27CB397}" type="presParOf" srcId="{A1EE2BD4-9DDD-47D1-9A06-8B1D4702D5F8}" destId="{C7B6A927-DDF4-4363-A8F9-2F1CF40BBDCD}" srcOrd="10" destOrd="0" presId="urn:microsoft.com/office/officeart/2005/8/layout/hProcess11"/>
    <dgm:cxn modelId="{558F9150-B9A1-484C-925B-41E941EAE84B}" type="presParOf" srcId="{C7B6A927-DDF4-4363-A8F9-2F1CF40BBDCD}" destId="{7A73234D-2EC6-4A9C-AE76-EC32ED304ED7}" srcOrd="0" destOrd="0" presId="urn:microsoft.com/office/officeart/2005/8/layout/hProcess11"/>
    <dgm:cxn modelId="{A6CAF007-E2C4-401F-A3EE-89C3B337821A}" type="presParOf" srcId="{C7B6A927-DDF4-4363-A8F9-2F1CF40BBDCD}" destId="{2B199F71-57FC-453A-9816-6425BFA20FF6}" srcOrd="1" destOrd="0" presId="urn:microsoft.com/office/officeart/2005/8/layout/hProcess11"/>
    <dgm:cxn modelId="{22884B66-E667-424E-878C-4C1A298D3772}" type="presParOf" srcId="{C7B6A927-DDF4-4363-A8F9-2F1CF40BBDCD}" destId="{A69326EE-7057-4483-87D4-B1E4147C532B}" srcOrd="2" destOrd="0" presId="urn:microsoft.com/office/officeart/2005/8/layout/hProcess11"/>
    <dgm:cxn modelId="{25EE8CD6-0E89-4B1E-B125-0B3AE2F3B378}" type="presParOf" srcId="{A1EE2BD4-9DDD-47D1-9A06-8B1D4702D5F8}" destId="{EA304CFF-E09E-41F1-B35B-5380EAE4F116}" srcOrd="11" destOrd="0" presId="urn:microsoft.com/office/officeart/2005/8/layout/hProcess11"/>
    <dgm:cxn modelId="{7A2F85D8-89F6-4709-B91C-0521C930811C}" type="presParOf" srcId="{A1EE2BD4-9DDD-47D1-9A06-8B1D4702D5F8}" destId="{C14EE6F6-4EAF-4CF7-8565-AB9BC2BEBF9D}" srcOrd="12" destOrd="0" presId="urn:microsoft.com/office/officeart/2005/8/layout/hProcess11"/>
    <dgm:cxn modelId="{48B29E3B-EC6A-4484-9CFE-7B68E6C19750}" type="presParOf" srcId="{C14EE6F6-4EAF-4CF7-8565-AB9BC2BEBF9D}" destId="{9F160BFD-98AF-41B7-80FE-D1C6EAE9C1A2}" srcOrd="0" destOrd="0" presId="urn:microsoft.com/office/officeart/2005/8/layout/hProcess11"/>
    <dgm:cxn modelId="{20B83631-6352-4E75-AB58-304FEE1F570B}" type="presParOf" srcId="{C14EE6F6-4EAF-4CF7-8565-AB9BC2BEBF9D}" destId="{F7651475-3740-48AF-8C3F-C45FC7913329}" srcOrd="1" destOrd="0" presId="urn:microsoft.com/office/officeart/2005/8/layout/hProcess11"/>
    <dgm:cxn modelId="{25BDE39F-8FF8-4E06-9775-326728296DA5}" type="presParOf" srcId="{C14EE6F6-4EAF-4CF7-8565-AB9BC2BEBF9D}" destId="{A13DA58C-0818-46FF-B987-65E8DB9630E6}" srcOrd="2" destOrd="0" presId="urn:microsoft.com/office/officeart/2005/8/layout/hProcess11"/>
    <dgm:cxn modelId="{08B824FF-C643-4F08-B4E8-F0FB56E2E3EE}" type="presParOf" srcId="{A1EE2BD4-9DDD-47D1-9A06-8B1D4702D5F8}" destId="{014D0C4A-2391-4B72-866C-FC814944FDE1}" srcOrd="13" destOrd="0" presId="urn:microsoft.com/office/officeart/2005/8/layout/hProcess11"/>
    <dgm:cxn modelId="{AF7FD13F-0C71-45C0-8703-69230404ABF4}" type="presParOf" srcId="{A1EE2BD4-9DDD-47D1-9A06-8B1D4702D5F8}" destId="{DAF7390F-3E8F-429C-96A9-3EA21DC37ADE}" srcOrd="14" destOrd="0" presId="urn:microsoft.com/office/officeart/2005/8/layout/hProcess11"/>
    <dgm:cxn modelId="{90F03374-3EB1-4B5D-B182-93EDCA301AD7}" type="presParOf" srcId="{DAF7390F-3E8F-429C-96A9-3EA21DC37ADE}" destId="{D61A0F07-5084-4EFF-B227-F442E3DCD9B7}" srcOrd="0" destOrd="0" presId="urn:microsoft.com/office/officeart/2005/8/layout/hProcess11"/>
    <dgm:cxn modelId="{E23789EB-1F84-479E-9E30-1EC42C018458}" type="presParOf" srcId="{DAF7390F-3E8F-429C-96A9-3EA21DC37ADE}" destId="{328DB1C9-5E16-4212-92DD-28AAEA4256B8}" srcOrd="1" destOrd="0" presId="urn:microsoft.com/office/officeart/2005/8/layout/hProcess11"/>
    <dgm:cxn modelId="{D2E5547F-8B02-460C-B00E-58D36C03D029}" type="presParOf" srcId="{DAF7390F-3E8F-429C-96A9-3EA21DC37ADE}" destId="{E980A7C3-9548-465F-9FC4-2B7F89DCADAB}"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6EEA5-5AA6-48AA-AF29-DDEE26E387E0}">
      <dsp:nvSpPr>
        <dsp:cNvPr id="0" name=""/>
        <dsp:cNvSpPr/>
      </dsp:nvSpPr>
      <dsp:spPr>
        <a:xfrm>
          <a:off x="0" y="1360646"/>
          <a:ext cx="8424167" cy="1814194"/>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88E73D-8174-4C70-8D57-EE7E02228E2C}">
      <dsp:nvSpPr>
        <dsp:cNvPr id="0" name=""/>
        <dsp:cNvSpPr/>
      </dsp:nvSpPr>
      <dsp:spPr>
        <a:xfrm>
          <a:off x="300" y="0"/>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en-US" sz="6500" kern="1200" dirty="0" smtClean="0"/>
        </a:p>
      </dsp:txBody>
      <dsp:txXfrm>
        <a:off x="300" y="0"/>
        <a:ext cx="907922" cy="1814194"/>
      </dsp:txXfrm>
    </dsp:sp>
    <dsp:sp modelId="{9F7F6A6A-9A93-4669-9F78-01B61EF7A011}">
      <dsp:nvSpPr>
        <dsp:cNvPr id="0" name=""/>
        <dsp:cNvSpPr/>
      </dsp:nvSpPr>
      <dsp:spPr>
        <a:xfrm>
          <a:off x="227487"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E9E96-D085-42E2-AC61-3889FD037643}">
      <dsp:nvSpPr>
        <dsp:cNvPr id="0" name=""/>
        <dsp:cNvSpPr/>
      </dsp:nvSpPr>
      <dsp:spPr>
        <a:xfrm>
          <a:off x="953618" y="2721292"/>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en-US" sz="6500" kern="1200" dirty="0"/>
        </a:p>
      </dsp:txBody>
      <dsp:txXfrm>
        <a:off x="953618" y="2721292"/>
        <a:ext cx="907922" cy="1814194"/>
      </dsp:txXfrm>
    </dsp:sp>
    <dsp:sp modelId="{4713D5A3-75F3-49FE-85CF-9D1D5D59C500}">
      <dsp:nvSpPr>
        <dsp:cNvPr id="0" name=""/>
        <dsp:cNvSpPr/>
      </dsp:nvSpPr>
      <dsp:spPr>
        <a:xfrm>
          <a:off x="1180805"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E29BA-0548-47EB-9414-DC11D4B3D3A1}">
      <dsp:nvSpPr>
        <dsp:cNvPr id="0" name=""/>
        <dsp:cNvSpPr/>
      </dsp:nvSpPr>
      <dsp:spPr>
        <a:xfrm>
          <a:off x="1906936" y="0"/>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en-US" sz="6500" kern="1200" dirty="0" smtClean="0"/>
        </a:p>
      </dsp:txBody>
      <dsp:txXfrm>
        <a:off x="1906936" y="0"/>
        <a:ext cx="907922" cy="1814194"/>
      </dsp:txXfrm>
    </dsp:sp>
    <dsp:sp modelId="{DB88B32A-1297-4FF1-8D8A-287F1FF5284C}">
      <dsp:nvSpPr>
        <dsp:cNvPr id="0" name=""/>
        <dsp:cNvSpPr/>
      </dsp:nvSpPr>
      <dsp:spPr>
        <a:xfrm>
          <a:off x="2134123"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3F863E-3B9E-4C94-9EE5-6A2C12D48DCB}">
      <dsp:nvSpPr>
        <dsp:cNvPr id="0" name=""/>
        <dsp:cNvSpPr/>
      </dsp:nvSpPr>
      <dsp:spPr>
        <a:xfrm>
          <a:off x="2860255" y="2721292"/>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en-US" sz="6500" kern="1200" dirty="0"/>
        </a:p>
      </dsp:txBody>
      <dsp:txXfrm>
        <a:off x="2860255" y="2721292"/>
        <a:ext cx="907922" cy="1814194"/>
      </dsp:txXfrm>
    </dsp:sp>
    <dsp:sp modelId="{BDB4A1FB-B82B-4384-95AE-0B0D9D0EAE61}">
      <dsp:nvSpPr>
        <dsp:cNvPr id="0" name=""/>
        <dsp:cNvSpPr/>
      </dsp:nvSpPr>
      <dsp:spPr>
        <a:xfrm>
          <a:off x="3087441"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ECED9C-C2C0-4936-8513-CAB072BB56E2}">
      <dsp:nvSpPr>
        <dsp:cNvPr id="0" name=""/>
        <dsp:cNvSpPr/>
      </dsp:nvSpPr>
      <dsp:spPr>
        <a:xfrm>
          <a:off x="3813573" y="0"/>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en-US" sz="6500" kern="1200" dirty="0"/>
        </a:p>
      </dsp:txBody>
      <dsp:txXfrm>
        <a:off x="3813573" y="0"/>
        <a:ext cx="907922" cy="1814194"/>
      </dsp:txXfrm>
    </dsp:sp>
    <dsp:sp modelId="{7AADFF2B-AAE7-4E2A-8EC2-2A719DAD4583}">
      <dsp:nvSpPr>
        <dsp:cNvPr id="0" name=""/>
        <dsp:cNvSpPr/>
      </dsp:nvSpPr>
      <dsp:spPr>
        <a:xfrm>
          <a:off x="4040759"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73234D-2EC6-4A9C-AE76-EC32ED304ED7}">
      <dsp:nvSpPr>
        <dsp:cNvPr id="0" name=""/>
        <dsp:cNvSpPr/>
      </dsp:nvSpPr>
      <dsp:spPr>
        <a:xfrm>
          <a:off x="4766891" y="2721292"/>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en-US" sz="6500" kern="1200" dirty="0"/>
        </a:p>
      </dsp:txBody>
      <dsp:txXfrm>
        <a:off x="4766891" y="2721292"/>
        <a:ext cx="907922" cy="1814194"/>
      </dsp:txXfrm>
    </dsp:sp>
    <dsp:sp modelId="{2B199F71-57FC-453A-9816-6425BFA20FF6}">
      <dsp:nvSpPr>
        <dsp:cNvPr id="0" name=""/>
        <dsp:cNvSpPr/>
      </dsp:nvSpPr>
      <dsp:spPr>
        <a:xfrm>
          <a:off x="4994077"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160BFD-98AF-41B7-80FE-D1C6EAE9C1A2}">
      <dsp:nvSpPr>
        <dsp:cNvPr id="0" name=""/>
        <dsp:cNvSpPr/>
      </dsp:nvSpPr>
      <dsp:spPr>
        <a:xfrm>
          <a:off x="5720209" y="0"/>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en-US" sz="6500" kern="1200" dirty="0"/>
        </a:p>
      </dsp:txBody>
      <dsp:txXfrm>
        <a:off x="5720209" y="0"/>
        <a:ext cx="907922" cy="1814194"/>
      </dsp:txXfrm>
    </dsp:sp>
    <dsp:sp modelId="{F7651475-3740-48AF-8C3F-C45FC7913329}">
      <dsp:nvSpPr>
        <dsp:cNvPr id="0" name=""/>
        <dsp:cNvSpPr/>
      </dsp:nvSpPr>
      <dsp:spPr>
        <a:xfrm>
          <a:off x="5947396"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1A0F07-5084-4EFF-B227-F442E3DCD9B7}">
      <dsp:nvSpPr>
        <dsp:cNvPr id="0" name=""/>
        <dsp:cNvSpPr/>
      </dsp:nvSpPr>
      <dsp:spPr>
        <a:xfrm>
          <a:off x="6673527" y="2721292"/>
          <a:ext cx="907922" cy="1814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en-US" sz="6500" kern="1200" dirty="0"/>
        </a:p>
      </dsp:txBody>
      <dsp:txXfrm>
        <a:off x="6673527" y="2721292"/>
        <a:ext cx="907922" cy="1814194"/>
      </dsp:txXfrm>
    </dsp:sp>
    <dsp:sp modelId="{328DB1C9-5E16-4212-92DD-28AAEA4256B8}">
      <dsp:nvSpPr>
        <dsp:cNvPr id="0" name=""/>
        <dsp:cNvSpPr/>
      </dsp:nvSpPr>
      <dsp:spPr>
        <a:xfrm>
          <a:off x="6900714" y="2040969"/>
          <a:ext cx="453548" cy="4535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8923E1-EC3A-4716-AD5E-1819149564C8}" type="datetimeFigureOut">
              <a:rPr lang="en-AU" smtClean="0"/>
              <a:t>10/12/2019</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A76DED9-0B76-4814-8107-559A135C20C6}" type="slidenum">
              <a:rPr lang="en-AU" smtClean="0"/>
              <a:t>‹#›</a:t>
            </a:fld>
            <a:endParaRPr lang="en-AU"/>
          </a:p>
        </p:txBody>
      </p:sp>
    </p:spTree>
    <p:extLst>
      <p:ext uri="{BB962C8B-B14F-4D97-AF65-F5344CB8AC3E}">
        <p14:creationId xmlns:p14="http://schemas.microsoft.com/office/powerpoint/2010/main" val="367167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1</a:t>
            </a:fld>
            <a:endParaRPr lang="en-AU"/>
          </a:p>
        </p:txBody>
      </p:sp>
    </p:spTree>
    <p:extLst>
      <p:ext uri="{BB962C8B-B14F-4D97-AF65-F5344CB8AC3E}">
        <p14:creationId xmlns:p14="http://schemas.microsoft.com/office/powerpoint/2010/main" val="292959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2</a:t>
            </a:fld>
            <a:endParaRPr lang="en-AU"/>
          </a:p>
        </p:txBody>
      </p:sp>
    </p:spTree>
    <p:extLst>
      <p:ext uri="{BB962C8B-B14F-4D97-AF65-F5344CB8AC3E}">
        <p14:creationId xmlns:p14="http://schemas.microsoft.com/office/powerpoint/2010/main" val="427031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3</a:t>
            </a:fld>
            <a:endParaRPr lang="en-AU"/>
          </a:p>
        </p:txBody>
      </p:sp>
    </p:spTree>
    <p:extLst>
      <p:ext uri="{BB962C8B-B14F-4D97-AF65-F5344CB8AC3E}">
        <p14:creationId xmlns:p14="http://schemas.microsoft.com/office/powerpoint/2010/main" val="160664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4</a:t>
            </a:fld>
            <a:endParaRPr lang="en-AU"/>
          </a:p>
        </p:txBody>
      </p:sp>
    </p:spTree>
    <p:extLst>
      <p:ext uri="{BB962C8B-B14F-4D97-AF65-F5344CB8AC3E}">
        <p14:creationId xmlns:p14="http://schemas.microsoft.com/office/powerpoint/2010/main" val="2438454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5</a:t>
            </a:fld>
            <a:endParaRPr lang="en-AU"/>
          </a:p>
        </p:txBody>
      </p:sp>
    </p:spTree>
    <p:extLst>
      <p:ext uri="{BB962C8B-B14F-4D97-AF65-F5344CB8AC3E}">
        <p14:creationId xmlns:p14="http://schemas.microsoft.com/office/powerpoint/2010/main" val="360637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fld id="{3A76DED9-0B76-4814-8107-559A135C20C6}" type="slidenum">
              <a:rPr lang="en-AU" smtClean="0"/>
              <a:t>6</a:t>
            </a:fld>
            <a:endParaRPr lang="en-AU"/>
          </a:p>
        </p:txBody>
      </p:sp>
    </p:spTree>
    <p:extLst>
      <p:ext uri="{BB962C8B-B14F-4D97-AF65-F5344CB8AC3E}">
        <p14:creationId xmlns:p14="http://schemas.microsoft.com/office/powerpoint/2010/main" val="853728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3A76DED9-0B76-4814-8107-559A135C20C6}" type="slidenum">
              <a:rPr lang="en-AU" smtClean="0"/>
              <a:t>7</a:t>
            </a:fld>
            <a:endParaRPr lang="en-AU"/>
          </a:p>
        </p:txBody>
      </p:sp>
    </p:spTree>
    <p:extLst>
      <p:ext uri="{BB962C8B-B14F-4D97-AF65-F5344CB8AC3E}">
        <p14:creationId xmlns:p14="http://schemas.microsoft.com/office/powerpoint/2010/main" val="2302286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AU" baseline="0" dirty="0" smtClean="0"/>
          </a:p>
        </p:txBody>
      </p:sp>
      <p:sp>
        <p:nvSpPr>
          <p:cNvPr id="4" name="Slide Number Placeholder 3"/>
          <p:cNvSpPr>
            <a:spLocks noGrp="1"/>
          </p:cNvSpPr>
          <p:nvPr>
            <p:ph type="sldNum" sz="quarter" idx="10"/>
          </p:nvPr>
        </p:nvSpPr>
        <p:spPr/>
        <p:txBody>
          <a:bodyPr/>
          <a:lstStyle/>
          <a:p>
            <a:fld id="{3A76DED9-0B76-4814-8107-559A135C20C6}" type="slidenum">
              <a:rPr lang="en-AU" smtClean="0"/>
              <a:t>8</a:t>
            </a:fld>
            <a:endParaRPr lang="en-AU"/>
          </a:p>
        </p:txBody>
      </p:sp>
    </p:spTree>
    <p:extLst>
      <p:ext uri="{BB962C8B-B14F-4D97-AF65-F5344CB8AC3E}">
        <p14:creationId xmlns:p14="http://schemas.microsoft.com/office/powerpoint/2010/main" val="1105603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6DED9-0B76-4814-8107-559A135C20C6}"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17616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636912"/>
            <a:ext cx="6480720" cy="1368152"/>
          </a:xfrm>
        </p:spPr>
        <p:txBody>
          <a:bodyPr anchor="ctr" anchorCtr="0"/>
          <a:lstStyle>
            <a:lvl1pPr>
              <a:defRPr sz="4000" baseline="0">
                <a:solidFill>
                  <a:schemeClr val="accent2"/>
                </a:solidFill>
                <a:latin typeface="+mj-lt"/>
              </a:defRPr>
            </a:lvl1pPr>
          </a:lstStyle>
          <a:p>
            <a:r>
              <a:rPr lang="en-US" smtClean="0"/>
              <a:t>Click to edit Master title style</a:t>
            </a:r>
            <a:endParaRPr lang="en-AU" dirty="0"/>
          </a:p>
        </p:txBody>
      </p:sp>
      <p:sp>
        <p:nvSpPr>
          <p:cNvPr id="3" name="Subtitle 2"/>
          <p:cNvSpPr>
            <a:spLocks noGrp="1"/>
          </p:cNvSpPr>
          <p:nvPr>
            <p:ph type="subTitle" idx="1" hasCustomPrompt="1"/>
          </p:nvPr>
        </p:nvSpPr>
        <p:spPr>
          <a:xfrm>
            <a:off x="1691680" y="4149080"/>
            <a:ext cx="5464696" cy="648072"/>
          </a:xfrm>
        </p:spPr>
        <p:txBody>
          <a:bodyPr anchor="ctr" anchorCtr="0">
            <a:normAutofit/>
          </a:bodyPr>
          <a:lstStyle>
            <a:lvl1pPr marL="0" indent="0" algn="l">
              <a:buNone/>
              <a:defRPr sz="2000" baseline="0">
                <a:solidFill>
                  <a:srgbClr val="000000"/>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speaker name</a:t>
            </a:r>
            <a:endParaRPr lang="en-AU" dirty="0"/>
          </a:p>
        </p:txBody>
      </p:sp>
      <p:sp>
        <p:nvSpPr>
          <p:cNvPr id="5" name="TextBox 4"/>
          <p:cNvSpPr txBox="1"/>
          <p:nvPr userDrawn="1"/>
        </p:nvSpPr>
        <p:spPr>
          <a:xfrm>
            <a:off x="2483768" y="1556792"/>
            <a:ext cx="184731" cy="369332"/>
          </a:xfrm>
          <a:prstGeom prst="rect">
            <a:avLst/>
          </a:prstGeom>
          <a:noFill/>
        </p:spPr>
        <p:txBody>
          <a:bodyPr wrap="none" rtlCol="0">
            <a:spAutoFit/>
          </a:bodyPr>
          <a:lstStyle/>
          <a:p>
            <a:endParaRPr lang="en-AU" dirty="0"/>
          </a:p>
        </p:txBody>
      </p:sp>
      <p:cxnSp>
        <p:nvCxnSpPr>
          <p:cNvPr id="9" name="Straight Connector 8"/>
          <p:cNvCxnSpPr/>
          <p:nvPr userDrawn="1"/>
        </p:nvCxnSpPr>
        <p:spPr>
          <a:xfrm>
            <a:off x="6732240" y="5733256"/>
            <a:ext cx="0" cy="720000"/>
          </a:xfrm>
          <a:prstGeom prst="line">
            <a:avLst/>
          </a:prstGeom>
        </p:spPr>
        <p:style>
          <a:lnRef idx="1">
            <a:schemeClr val="accent2"/>
          </a:lnRef>
          <a:fillRef idx="0">
            <a:schemeClr val="accent2"/>
          </a:fillRef>
          <a:effectRef idx="0">
            <a:schemeClr val="accent2"/>
          </a:effectRef>
          <a:fontRef idx="minor">
            <a:schemeClr val="tx1"/>
          </a:fontRef>
        </p:style>
      </p:cxnSp>
      <p:sp>
        <p:nvSpPr>
          <p:cNvPr id="14" name="TextBox 13"/>
          <p:cNvSpPr txBox="1"/>
          <p:nvPr userDrawn="1"/>
        </p:nvSpPr>
        <p:spPr>
          <a:xfrm>
            <a:off x="6804248" y="5939908"/>
            <a:ext cx="1944216"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
        <p:nvSpPr>
          <p:cNvPr id="7" name="Text Placeholder 6"/>
          <p:cNvSpPr>
            <a:spLocks noGrp="1"/>
          </p:cNvSpPr>
          <p:nvPr>
            <p:ph type="body" sz="quarter" idx="10" hasCustomPrompt="1"/>
          </p:nvPr>
        </p:nvSpPr>
        <p:spPr>
          <a:xfrm>
            <a:off x="1692275" y="4941888"/>
            <a:ext cx="3671888" cy="647700"/>
          </a:xfrm>
        </p:spPr>
        <p:txBody>
          <a:bodyPr>
            <a:normAutofit/>
          </a:bodyPr>
          <a:lstStyle>
            <a:lvl1pPr marL="0" indent="0">
              <a:buFontTx/>
              <a:buNone/>
              <a:defRPr sz="1600" b="1" baseline="0">
                <a:solidFill>
                  <a:srgbClr val="000000"/>
                </a:solidFill>
              </a:defRPr>
            </a:lvl1pPr>
            <a:lvl5pPr marL="1828800" indent="0">
              <a:buNone/>
              <a:defRPr/>
            </a:lvl5pPr>
          </a:lstStyle>
          <a:p>
            <a:pPr lvl="0"/>
            <a:r>
              <a:rPr lang="en-AU" dirty="0" smtClean="0"/>
              <a:t>Click to add Date</a:t>
            </a:r>
            <a:endParaRPr lang="en-AU"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7704" y="1172457"/>
            <a:ext cx="2304256" cy="547846"/>
          </a:xfrm>
          <a:prstGeom prst="rect">
            <a:avLst/>
          </a:prstGeom>
        </p:spPr>
      </p:pic>
      <p:pic>
        <p:nvPicPr>
          <p:cNvPr id="10" name="Picture 9"/>
          <p:cNvPicPr/>
          <p:nvPr userDrawn="1"/>
        </p:nvPicPr>
        <p:blipFill rotWithShape="1">
          <a:blip r:embed="rId3">
            <a:duotone>
              <a:prstClr val="black"/>
              <a:srgbClr val="000000">
                <a:tint val="45000"/>
                <a:satMod val="400000"/>
              </a:srgbClr>
            </a:duotone>
            <a:extLst>
              <a:ext uri="{28A0092B-C50C-407E-A947-70E740481C1C}">
                <a14:useLocalDpi xmlns:a14="http://schemas.microsoft.com/office/drawing/2010/main" val="0"/>
              </a:ext>
            </a:extLst>
          </a:blip>
          <a:srcRect r="64469" b="41813"/>
          <a:stretch/>
        </p:blipFill>
        <p:spPr>
          <a:xfrm>
            <a:off x="683568" y="1052736"/>
            <a:ext cx="1137140" cy="68872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636912"/>
            <a:ext cx="6480720" cy="1368152"/>
          </a:xfrm>
        </p:spPr>
        <p:txBody>
          <a:bodyPr anchor="ctr" anchorCtr="0"/>
          <a:lstStyle>
            <a:lvl1pPr>
              <a:defRPr sz="4000" baseline="0">
                <a:solidFill>
                  <a:schemeClr val="accent2"/>
                </a:solidFill>
                <a:latin typeface="+mj-lt"/>
              </a:defRPr>
            </a:lvl1pPr>
          </a:lstStyle>
          <a:p>
            <a:r>
              <a:rPr lang="en-US" smtClean="0"/>
              <a:t>Click to edit Master title style</a:t>
            </a:r>
            <a:endParaRPr lang="en-AU" dirty="0"/>
          </a:p>
        </p:txBody>
      </p:sp>
      <p:sp>
        <p:nvSpPr>
          <p:cNvPr id="3" name="Subtitle 2"/>
          <p:cNvSpPr>
            <a:spLocks noGrp="1"/>
          </p:cNvSpPr>
          <p:nvPr>
            <p:ph type="subTitle" idx="1" hasCustomPrompt="1"/>
          </p:nvPr>
        </p:nvSpPr>
        <p:spPr>
          <a:xfrm>
            <a:off x="1691680" y="4149080"/>
            <a:ext cx="5464696" cy="648072"/>
          </a:xfrm>
        </p:spPr>
        <p:txBody>
          <a:bodyPr anchor="ctr" anchorCtr="0">
            <a:normAutofit/>
          </a:bodyPr>
          <a:lstStyle>
            <a:lvl1pPr marL="0" indent="0" algn="l">
              <a:buNone/>
              <a:defRPr sz="2000" baseline="0">
                <a:solidFill>
                  <a:srgbClr val="000000"/>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speaker name</a:t>
            </a:r>
            <a:endParaRPr lang="en-AU" dirty="0"/>
          </a:p>
        </p:txBody>
      </p:sp>
      <p:sp>
        <p:nvSpPr>
          <p:cNvPr id="5" name="TextBox 4"/>
          <p:cNvSpPr txBox="1"/>
          <p:nvPr userDrawn="1"/>
        </p:nvSpPr>
        <p:spPr>
          <a:xfrm>
            <a:off x="2483768" y="1556792"/>
            <a:ext cx="184731" cy="369332"/>
          </a:xfrm>
          <a:prstGeom prst="rect">
            <a:avLst/>
          </a:prstGeom>
          <a:noFill/>
        </p:spPr>
        <p:txBody>
          <a:bodyPr wrap="none" rtlCol="0">
            <a:spAutoFit/>
          </a:bodyPr>
          <a:lstStyle/>
          <a:p>
            <a:endParaRPr lang="en-AU" dirty="0"/>
          </a:p>
        </p:txBody>
      </p:sp>
      <p:cxnSp>
        <p:nvCxnSpPr>
          <p:cNvPr id="9" name="Straight Connector 8"/>
          <p:cNvCxnSpPr/>
          <p:nvPr userDrawn="1"/>
        </p:nvCxnSpPr>
        <p:spPr>
          <a:xfrm>
            <a:off x="6732240" y="5733256"/>
            <a:ext cx="0" cy="720000"/>
          </a:xfrm>
          <a:prstGeom prst="line">
            <a:avLst/>
          </a:prstGeom>
        </p:spPr>
        <p:style>
          <a:lnRef idx="1">
            <a:schemeClr val="accent2"/>
          </a:lnRef>
          <a:fillRef idx="0">
            <a:schemeClr val="accent2"/>
          </a:fillRef>
          <a:effectRef idx="0">
            <a:schemeClr val="accent2"/>
          </a:effectRef>
          <a:fontRef idx="minor">
            <a:schemeClr val="tx1"/>
          </a:fontRef>
        </p:style>
      </p:cxnSp>
      <p:sp>
        <p:nvSpPr>
          <p:cNvPr id="14" name="TextBox 13"/>
          <p:cNvSpPr txBox="1"/>
          <p:nvPr userDrawn="1"/>
        </p:nvSpPr>
        <p:spPr>
          <a:xfrm>
            <a:off x="6804248" y="5939908"/>
            <a:ext cx="1944216"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
        <p:nvSpPr>
          <p:cNvPr id="7" name="Text Placeholder 6"/>
          <p:cNvSpPr>
            <a:spLocks noGrp="1"/>
          </p:cNvSpPr>
          <p:nvPr>
            <p:ph type="body" sz="quarter" idx="10" hasCustomPrompt="1"/>
          </p:nvPr>
        </p:nvSpPr>
        <p:spPr>
          <a:xfrm>
            <a:off x="1692275" y="4941888"/>
            <a:ext cx="3671888" cy="647700"/>
          </a:xfrm>
        </p:spPr>
        <p:txBody>
          <a:bodyPr>
            <a:normAutofit/>
          </a:bodyPr>
          <a:lstStyle>
            <a:lvl1pPr marL="0" indent="0">
              <a:buFontTx/>
              <a:buNone/>
              <a:defRPr sz="1600" b="1" baseline="0">
                <a:solidFill>
                  <a:srgbClr val="000000"/>
                </a:solidFill>
              </a:defRPr>
            </a:lvl1pPr>
            <a:lvl5pPr marL="1828800" indent="0">
              <a:buNone/>
              <a:defRPr/>
            </a:lvl5pPr>
          </a:lstStyle>
          <a:p>
            <a:pPr lvl="0"/>
            <a:r>
              <a:rPr lang="en-AU" dirty="0" smtClean="0"/>
              <a:t>Click to add Date</a:t>
            </a:r>
            <a:endParaRPr lang="en-AU"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7704" y="1172457"/>
            <a:ext cx="2304256" cy="547846"/>
          </a:xfrm>
          <a:prstGeom prst="rect">
            <a:avLst/>
          </a:prstGeom>
        </p:spPr>
      </p:pic>
      <p:pic>
        <p:nvPicPr>
          <p:cNvPr id="10" name="Picture 9"/>
          <p:cNvPicPr/>
          <p:nvPr userDrawn="1"/>
        </p:nvPicPr>
        <p:blipFill rotWithShape="1">
          <a:blip r:embed="rId3">
            <a:duotone>
              <a:prstClr val="black"/>
              <a:srgbClr val="000000">
                <a:tint val="45000"/>
                <a:satMod val="400000"/>
              </a:srgbClr>
            </a:duotone>
            <a:extLst>
              <a:ext uri="{28A0092B-C50C-407E-A947-70E740481C1C}">
                <a14:useLocalDpi xmlns:a14="http://schemas.microsoft.com/office/drawing/2010/main" val="0"/>
              </a:ext>
            </a:extLst>
          </a:blip>
          <a:srcRect r="64469" b="41813"/>
          <a:stretch/>
        </p:blipFill>
        <p:spPr>
          <a:xfrm>
            <a:off x="683568" y="1052736"/>
            <a:ext cx="1137140" cy="688722"/>
          </a:xfrm>
          <a:prstGeom prst="rect">
            <a:avLst/>
          </a:prstGeom>
        </p:spPr>
      </p:pic>
    </p:spTree>
    <p:extLst>
      <p:ext uri="{BB962C8B-B14F-4D97-AF65-F5344CB8AC3E}">
        <p14:creationId xmlns:p14="http://schemas.microsoft.com/office/powerpoint/2010/main" val="26462409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dirty="0"/>
          </a:p>
        </p:txBody>
      </p:sp>
      <p:sp>
        <p:nvSpPr>
          <p:cNvPr id="6" name="Content Placeholder 5"/>
          <p:cNvSpPr>
            <a:spLocks noGrp="1"/>
          </p:cNvSpPr>
          <p:nvPr>
            <p:ph sz="quarter" idx="10"/>
          </p:nvPr>
        </p:nvSpPr>
        <p:spPr>
          <a:xfrm>
            <a:off x="468312" y="1557338"/>
            <a:ext cx="8208143" cy="4535958"/>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164663598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cap="none" baseline="0"/>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0000"/>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6608011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sz="half" idx="1"/>
          </p:nvPr>
        </p:nvSpPr>
        <p:spPr>
          <a:xfrm>
            <a:off x="468000" y="1558800"/>
            <a:ext cx="4038600" cy="4536000"/>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558800"/>
            <a:ext cx="4038600" cy="4536503"/>
          </a:xfrm>
        </p:spPr>
        <p:txBody>
          <a:bodyPr>
            <a:normAutofit/>
          </a:bodyPr>
          <a:lstStyle>
            <a:lvl1pPr>
              <a:defRPr sz="280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6673933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58800"/>
            <a:ext cx="4040188" cy="639762"/>
          </a:xfrm>
        </p:spPr>
        <p:txBody>
          <a:bodyPr anchor="b">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276872"/>
            <a:ext cx="4040188"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58800"/>
            <a:ext cx="4041775" cy="639762"/>
          </a:xfrm>
        </p:spPr>
        <p:txBody>
          <a:bodyPr anchor="b"/>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276872"/>
            <a:ext cx="4041775"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231361710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Tree>
    <p:extLst>
      <p:ext uri="{BB962C8B-B14F-4D97-AF65-F5344CB8AC3E}">
        <p14:creationId xmlns:p14="http://schemas.microsoft.com/office/powerpoint/2010/main" val="274561798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9791597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8000" y="547200"/>
            <a:ext cx="8208000" cy="867600"/>
          </a:xfrm>
        </p:spPr>
        <p:txBody>
          <a:bodyPr anchor="ctr" anchorCtr="0"/>
          <a:lstStyle>
            <a:lvl1pPr algn="l">
              <a:defRPr sz="2800" b="0"/>
            </a:lvl1pPr>
          </a:lstStyle>
          <a:p>
            <a:r>
              <a:rPr lang="en-US" smtClean="0"/>
              <a:t>Click to edit Master title style</a:t>
            </a:r>
            <a:endParaRPr lang="en-AU" dirty="0"/>
          </a:p>
        </p:txBody>
      </p:sp>
      <p:sp>
        <p:nvSpPr>
          <p:cNvPr id="3" name="Content Placeholder 2"/>
          <p:cNvSpPr>
            <a:spLocks noGrp="1"/>
          </p:cNvSpPr>
          <p:nvPr>
            <p:ph idx="1"/>
          </p:nvPr>
        </p:nvSpPr>
        <p:spPr>
          <a:xfrm>
            <a:off x="3563888" y="1556792"/>
            <a:ext cx="5111750" cy="4536504"/>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68000" y="1558799"/>
            <a:ext cx="3008313" cy="4536000"/>
          </a:xfrm>
        </p:spPr>
        <p:txBody>
          <a:bodyPr>
            <a:normAutofit/>
          </a:bodyPr>
          <a:lstStyle>
            <a:lvl1pPr marL="0" indent="0">
              <a:buNone/>
              <a:defRPr sz="2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34581763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smtClean="0"/>
              <a:t>Click to edit Master title style</a:t>
            </a:r>
            <a:endParaRPr lang="en-AU" dirty="0"/>
          </a:p>
        </p:txBody>
      </p:sp>
      <p:sp>
        <p:nvSpPr>
          <p:cNvPr id="6" name="Content Placeholder 5"/>
          <p:cNvSpPr>
            <a:spLocks noGrp="1"/>
          </p:cNvSpPr>
          <p:nvPr>
            <p:ph sz="quarter" idx="10"/>
          </p:nvPr>
        </p:nvSpPr>
        <p:spPr>
          <a:xfrm>
            <a:off x="468312" y="1557338"/>
            <a:ext cx="8208143" cy="4535958"/>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smtClean="0"/>
              <a:t>Click to edit Master title style</a:t>
            </a:r>
            <a:endParaRPr lang="en-AU"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82453278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411278241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272888070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2C96654-D5A0-468B-969B-53089438CF78}" type="datetimeFigureOut">
              <a:rPr lang="en-AU" smtClean="0"/>
              <a:t>10/12/2019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1D3361C-750C-4C26-9A1F-C24D3FA5D0D9}" type="slidenum">
              <a:rPr lang="en-AU" smtClean="0"/>
              <a:t>‹#›</a:t>
            </a:fld>
            <a:endParaRPr lang="en-AU"/>
          </a:p>
        </p:txBody>
      </p:sp>
    </p:spTree>
    <p:extLst>
      <p:ext uri="{BB962C8B-B14F-4D97-AF65-F5344CB8AC3E}">
        <p14:creationId xmlns:p14="http://schemas.microsoft.com/office/powerpoint/2010/main" val="379841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cap="none" baseline="0"/>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0000"/>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sz="half" idx="1"/>
          </p:nvPr>
        </p:nvSpPr>
        <p:spPr>
          <a:xfrm>
            <a:off x="468000" y="1558800"/>
            <a:ext cx="4038600" cy="4536000"/>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558800"/>
            <a:ext cx="4038600" cy="4536503"/>
          </a:xfrm>
        </p:spPr>
        <p:txBody>
          <a:bodyPr>
            <a:normAutofit/>
          </a:bodyPr>
          <a:lstStyle>
            <a:lvl1pPr>
              <a:defRPr sz="280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58800"/>
            <a:ext cx="4040188" cy="639762"/>
          </a:xfrm>
        </p:spPr>
        <p:txBody>
          <a:bodyPr anchor="b">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276872"/>
            <a:ext cx="4040188"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58800"/>
            <a:ext cx="4041775" cy="639762"/>
          </a:xfrm>
        </p:spPr>
        <p:txBody>
          <a:bodyPr anchor="b"/>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276872"/>
            <a:ext cx="4041775"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8000" y="547200"/>
            <a:ext cx="8208000" cy="867600"/>
          </a:xfrm>
        </p:spPr>
        <p:txBody>
          <a:bodyPr anchor="ctr" anchorCtr="0"/>
          <a:lstStyle>
            <a:lvl1pPr algn="l">
              <a:defRPr sz="2800" b="0"/>
            </a:lvl1pPr>
          </a:lstStyle>
          <a:p>
            <a:r>
              <a:rPr lang="en-US" smtClean="0"/>
              <a:t>Click to edit Master title style</a:t>
            </a:r>
            <a:endParaRPr lang="en-AU" dirty="0"/>
          </a:p>
        </p:txBody>
      </p:sp>
      <p:sp>
        <p:nvSpPr>
          <p:cNvPr id="3" name="Content Placeholder 2"/>
          <p:cNvSpPr>
            <a:spLocks noGrp="1"/>
          </p:cNvSpPr>
          <p:nvPr>
            <p:ph idx="1"/>
          </p:nvPr>
        </p:nvSpPr>
        <p:spPr>
          <a:xfrm>
            <a:off x="3563888" y="1556792"/>
            <a:ext cx="5111750" cy="4536504"/>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68000" y="1558799"/>
            <a:ext cx="3008313" cy="4536000"/>
          </a:xfrm>
        </p:spPr>
        <p:txBody>
          <a:bodyPr>
            <a:normAutofit/>
          </a:bodyPr>
          <a:lstStyle>
            <a:lvl1pPr marL="0" indent="0">
              <a:buNone/>
              <a:defRPr sz="2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smtClean="0"/>
              <a:t>Click to edit Master title style</a:t>
            </a:r>
            <a:endParaRPr lang="en-AU"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548680"/>
            <a:ext cx="8208912" cy="868958"/>
          </a:xfrm>
          <a:prstGeom prst="rect">
            <a:avLst/>
          </a:prstGeom>
        </p:spPr>
        <p:txBody>
          <a:bodyPr vert="horz" lIns="91440" tIns="45720" rIns="91440" bIns="45720" rtlCol="0" anchor="ctr">
            <a:no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smtClean="0">
                <a:ln>
                  <a:noFill/>
                </a:ln>
                <a:solidFill>
                  <a:srgbClr val="410099"/>
                </a:solidFill>
                <a:effectLst/>
                <a:uLnTx/>
                <a:uFillTx/>
                <a:latin typeface="Arial"/>
                <a:ea typeface="+mn-ea"/>
                <a:cs typeface="+mn-cs"/>
              </a:rPr>
              <a:t>	Click to edit Master subtitle style</a:t>
            </a:r>
            <a:endParaRPr kumimoji="0" lang="en-US" sz="3200" b="0" i="0" u="none" strike="noStrike" kern="1200" cap="none" spc="0" normalizeH="0" baseline="0" noProof="0" dirty="0" smtClean="0">
              <a:ln>
                <a:noFill/>
              </a:ln>
              <a:solidFill>
                <a:srgbClr val="410099"/>
              </a:solidFill>
              <a:effectLst/>
              <a:uLnTx/>
              <a:uFillTx/>
              <a:latin typeface="Arial"/>
              <a:ea typeface="+mn-ea"/>
              <a:cs typeface="+mn-cs"/>
            </a:endParaRP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cxnSp>
        <p:nvCxnSpPr>
          <p:cNvPr id="8" name="Straight Connector 7"/>
          <p:cNvCxnSpPr/>
          <p:nvPr/>
        </p:nvCxnSpPr>
        <p:spPr>
          <a:xfrm>
            <a:off x="7380312" y="6318652"/>
            <a:ext cx="0" cy="360000"/>
          </a:xfrm>
          <a:prstGeom prst="line">
            <a:avLst/>
          </a:prstGeom>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7452320" y="6309320"/>
            <a:ext cx="1440160"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accent2"/>
          </a:solidFill>
          <a:latin typeface="+mj-lt"/>
          <a:ea typeface="+mj-ea"/>
          <a:cs typeface="+mj-cs"/>
        </a:defRPr>
      </a:lvl1pPr>
    </p:titleStyle>
    <p:body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800" kern="1200" baseline="0">
          <a:solidFill>
            <a:srgbClr val="000000"/>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2pPr>
      <a:lvl3pPr marL="11430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3pPr>
      <a:lvl4pPr marL="16002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4pPr>
      <a:lvl5pPr marL="20574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548680"/>
            <a:ext cx="8208912" cy="868958"/>
          </a:xfrm>
          <a:prstGeom prst="rect">
            <a:avLst/>
          </a:prstGeom>
        </p:spPr>
        <p:txBody>
          <a:bodyPr vert="horz" lIns="91440" tIns="45720" rIns="91440" bIns="45720" rtlCol="0" anchor="ctr">
            <a:no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smtClean="0">
                <a:ln>
                  <a:noFill/>
                </a:ln>
                <a:solidFill>
                  <a:srgbClr val="410099"/>
                </a:solidFill>
                <a:effectLst/>
                <a:uLnTx/>
                <a:uFillTx/>
                <a:latin typeface="Arial"/>
                <a:ea typeface="+mn-ea"/>
                <a:cs typeface="+mn-cs"/>
              </a:rPr>
              <a:t>	Click to edit Master subtitle style</a:t>
            </a:r>
            <a:endParaRPr kumimoji="0" lang="en-US" sz="3200" b="0" i="0" u="none" strike="noStrike" kern="1200" cap="none" spc="0" normalizeH="0" baseline="0" noProof="0" dirty="0" smtClean="0">
              <a:ln>
                <a:noFill/>
              </a:ln>
              <a:solidFill>
                <a:srgbClr val="410099"/>
              </a:solidFill>
              <a:effectLst/>
              <a:uLnTx/>
              <a:uFillTx/>
              <a:latin typeface="Arial"/>
              <a:ea typeface="+mn-ea"/>
              <a:cs typeface="+mn-cs"/>
            </a:endParaRP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cxnSp>
        <p:nvCxnSpPr>
          <p:cNvPr id="8" name="Straight Connector 7"/>
          <p:cNvCxnSpPr/>
          <p:nvPr/>
        </p:nvCxnSpPr>
        <p:spPr>
          <a:xfrm>
            <a:off x="7380312" y="6318652"/>
            <a:ext cx="0" cy="360000"/>
          </a:xfrm>
          <a:prstGeom prst="line">
            <a:avLst/>
          </a:prstGeom>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7452320" y="6309320"/>
            <a:ext cx="1440160"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Tree>
    <p:extLst>
      <p:ext uri="{BB962C8B-B14F-4D97-AF65-F5344CB8AC3E}">
        <p14:creationId xmlns:p14="http://schemas.microsoft.com/office/powerpoint/2010/main" val="1662739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2"/>
          </a:solidFill>
          <a:latin typeface="+mj-lt"/>
          <a:ea typeface="+mj-ea"/>
          <a:cs typeface="+mj-cs"/>
        </a:defRPr>
      </a:lvl1pPr>
    </p:titleStyle>
    <p:body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800" kern="1200" baseline="0">
          <a:solidFill>
            <a:srgbClr val="000000"/>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2pPr>
      <a:lvl3pPr marL="11430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3pPr>
      <a:lvl4pPr marL="16002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4pPr>
      <a:lvl5pPr marL="20574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348880"/>
            <a:ext cx="6480720" cy="1656184"/>
          </a:xfrm>
        </p:spPr>
        <p:txBody>
          <a:bodyPr/>
          <a:lstStyle/>
          <a:p>
            <a:pPr algn="ctr"/>
            <a:r>
              <a:rPr lang="en-AU" dirty="0" smtClean="0"/>
              <a:t>The Default Market Offer 2020/21 –  Position Paper </a:t>
            </a:r>
            <a:endParaRPr lang="en-AU" dirty="0"/>
          </a:p>
        </p:txBody>
      </p:sp>
      <p:sp>
        <p:nvSpPr>
          <p:cNvPr id="3" name="Subtitle 2"/>
          <p:cNvSpPr>
            <a:spLocks noGrp="1"/>
          </p:cNvSpPr>
          <p:nvPr>
            <p:ph type="subTitle" idx="1"/>
          </p:nvPr>
        </p:nvSpPr>
        <p:spPr>
          <a:xfrm>
            <a:off x="1691680" y="4149080"/>
            <a:ext cx="6480720" cy="648072"/>
          </a:xfrm>
        </p:spPr>
        <p:txBody>
          <a:bodyPr>
            <a:normAutofit/>
          </a:bodyPr>
          <a:lstStyle/>
          <a:p>
            <a:pPr algn="ctr"/>
            <a:r>
              <a:rPr lang="en-AU" dirty="0" smtClean="0"/>
              <a:t>Mark Feather, 26 November 2019</a:t>
            </a:r>
          </a:p>
        </p:txBody>
      </p:sp>
      <p:sp>
        <p:nvSpPr>
          <p:cNvPr id="5" name="TextBox 4"/>
          <p:cNvSpPr txBox="1"/>
          <p:nvPr/>
        </p:nvSpPr>
        <p:spPr>
          <a:xfrm>
            <a:off x="1691680" y="6093296"/>
            <a:ext cx="2376264" cy="288032"/>
          </a:xfrm>
          <a:prstGeom prst="rect">
            <a:avLst/>
          </a:prstGeom>
        </p:spPr>
        <p:txBody>
          <a:bodyPr vert="horz" wrap="square" lIns="91440" tIns="45720" rIns="91440" bIns="45720" rtlCol="0">
            <a:normAutofit fontScale="85000" lnSpcReduction="20000"/>
          </a:bodyPr>
          <a:lstStyle/>
          <a:p>
            <a:endParaRPr lang="en-AU" dirty="0" smtClean="0"/>
          </a:p>
        </p:txBody>
      </p:sp>
    </p:spTree>
    <p:extLst>
      <p:ext uri="{BB962C8B-B14F-4D97-AF65-F5344CB8AC3E}">
        <p14:creationId xmlns:p14="http://schemas.microsoft.com/office/powerpoint/2010/main" val="2459673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was the policy rationale for the DMO?</a:t>
            </a:r>
            <a:endParaRPr lang="en-AU" dirty="0"/>
          </a:p>
        </p:txBody>
      </p:sp>
      <p:sp>
        <p:nvSpPr>
          <p:cNvPr id="3" name="Content Placeholder 2"/>
          <p:cNvSpPr>
            <a:spLocks noGrp="1"/>
          </p:cNvSpPr>
          <p:nvPr>
            <p:ph sz="quarter" idx="10"/>
          </p:nvPr>
        </p:nvSpPr>
        <p:spPr/>
        <p:txBody>
          <a:bodyPr>
            <a:normAutofit/>
          </a:bodyPr>
          <a:lstStyle/>
          <a:p>
            <a:r>
              <a:rPr lang="en-AU" sz="2000" dirty="0"/>
              <a:t>In the final report of its Retail Electricity Pricing Inquiry (REPI), </a:t>
            </a:r>
            <a:r>
              <a:rPr lang="en-AU" sz="2000" dirty="0" smtClean="0"/>
              <a:t>the ACCC found that: </a:t>
            </a:r>
          </a:p>
          <a:p>
            <a:pPr lvl="1">
              <a:buFont typeface="Wingdings" panose="05000000000000000000" pitchFamily="2" charset="2"/>
              <a:buChar char="Ø"/>
            </a:pPr>
            <a:r>
              <a:rPr lang="en-AU" sz="2000" dirty="0" smtClean="0"/>
              <a:t>standing offer prices were </a:t>
            </a:r>
            <a:r>
              <a:rPr lang="en-AU" sz="2000" dirty="0"/>
              <a:t>unjustifiably high and have been used by retailers as a high priced benchmark </a:t>
            </a:r>
            <a:r>
              <a:rPr lang="en-AU" sz="2000" dirty="0" smtClean="0"/>
              <a:t>for advertising </a:t>
            </a:r>
            <a:r>
              <a:rPr lang="en-AU" sz="2000" dirty="0"/>
              <a:t>market </a:t>
            </a:r>
            <a:r>
              <a:rPr lang="en-AU" sz="2000" dirty="0" smtClean="0"/>
              <a:t>offers </a:t>
            </a:r>
          </a:p>
          <a:p>
            <a:pPr lvl="1">
              <a:buFont typeface="Wingdings" panose="05000000000000000000" pitchFamily="2" charset="2"/>
              <a:buChar char="Ø"/>
            </a:pPr>
            <a:r>
              <a:rPr lang="en-AU" sz="2000" dirty="0"/>
              <a:t>t</a:t>
            </a:r>
            <a:r>
              <a:rPr lang="en-AU" sz="2000" dirty="0" smtClean="0"/>
              <a:t>he </a:t>
            </a:r>
            <a:r>
              <a:rPr lang="en-AU" sz="2000" dirty="0"/>
              <a:t>standing offer is no longer working as it was intended and is causing financial harm to </a:t>
            </a:r>
            <a:r>
              <a:rPr lang="en-AU" sz="2000" dirty="0" smtClean="0"/>
              <a:t>consumers.</a:t>
            </a:r>
          </a:p>
          <a:p>
            <a:r>
              <a:rPr lang="en-US" sz="2000" dirty="0" smtClean="0"/>
              <a:t>Introduction of a default </a:t>
            </a:r>
            <a:r>
              <a:rPr lang="en-US" sz="2000" dirty="0"/>
              <a:t>offer price </a:t>
            </a:r>
            <a:r>
              <a:rPr lang="en-US" sz="2000" dirty="0" smtClean="0"/>
              <a:t>would </a:t>
            </a:r>
            <a:r>
              <a:rPr lang="en-US" sz="2000" dirty="0"/>
              <a:t>have two benefits: </a:t>
            </a:r>
            <a:endParaRPr lang="en-US" sz="2000" dirty="0" smtClean="0"/>
          </a:p>
          <a:p>
            <a:pPr lvl="1">
              <a:buFont typeface="Wingdings" panose="05000000000000000000" pitchFamily="2" charset="2"/>
              <a:buChar char="Ø"/>
            </a:pPr>
            <a:r>
              <a:rPr lang="en-US" sz="2000" dirty="0" smtClean="0"/>
              <a:t>act </a:t>
            </a:r>
            <a:r>
              <a:rPr lang="en-US" sz="2000" dirty="0"/>
              <a:t>as a cap on the price of </a:t>
            </a:r>
            <a:r>
              <a:rPr lang="en-US" sz="2000" dirty="0" smtClean="0"/>
              <a:t>standing offers levied </a:t>
            </a:r>
            <a:r>
              <a:rPr lang="en-US" sz="2000" dirty="0"/>
              <a:t>on disengaged consumers </a:t>
            </a:r>
            <a:endParaRPr lang="en-US" sz="2000" dirty="0" smtClean="0"/>
          </a:p>
          <a:p>
            <a:pPr lvl="1">
              <a:buFont typeface="Wingdings" panose="05000000000000000000" pitchFamily="2" charset="2"/>
              <a:buChar char="Ø"/>
            </a:pPr>
            <a:r>
              <a:rPr lang="en-US" sz="2000" dirty="0" smtClean="0"/>
              <a:t>be </a:t>
            </a:r>
            <a:r>
              <a:rPr lang="en-US" sz="2000" dirty="0"/>
              <a:t>used to set a reference bill amount which all discounts must be calculated </a:t>
            </a:r>
            <a:r>
              <a:rPr lang="en-US" sz="2000" dirty="0" smtClean="0"/>
              <a:t>from</a:t>
            </a:r>
            <a:endParaRPr lang="en-US" sz="2000" dirty="0"/>
          </a:p>
          <a:p>
            <a:endParaRPr lang="en-AU" dirty="0"/>
          </a:p>
        </p:txBody>
      </p:sp>
    </p:spTree>
    <p:extLst>
      <p:ext uri="{BB962C8B-B14F-4D97-AF65-F5344CB8AC3E}">
        <p14:creationId xmlns:p14="http://schemas.microsoft.com/office/powerpoint/2010/main" val="2981728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Our approach to setting DMO prices</a:t>
            </a:r>
            <a:endParaRPr lang="en-AU" dirty="0"/>
          </a:p>
        </p:txBody>
      </p:sp>
      <p:sp>
        <p:nvSpPr>
          <p:cNvPr id="3" name="Content Placeholder 2"/>
          <p:cNvSpPr>
            <a:spLocks noGrp="1"/>
          </p:cNvSpPr>
          <p:nvPr>
            <p:ph sz="quarter" idx="10"/>
          </p:nvPr>
        </p:nvSpPr>
        <p:spPr>
          <a:xfrm>
            <a:off x="467544" y="1268760"/>
            <a:ext cx="8208143" cy="4608512"/>
          </a:xfrm>
        </p:spPr>
        <p:txBody>
          <a:bodyPr>
            <a:normAutofit fontScale="70000" lnSpcReduction="20000"/>
          </a:bodyPr>
          <a:lstStyle/>
          <a:p>
            <a:endParaRPr lang="en-US" sz="2000" dirty="0" smtClean="0"/>
          </a:p>
          <a:p>
            <a:r>
              <a:rPr lang="en-US" sz="2600" dirty="0" smtClean="0"/>
              <a:t>ACCC’s intent was </a:t>
            </a:r>
            <a:r>
              <a:rPr lang="en-US" sz="2600" dirty="0"/>
              <a:t>that </a:t>
            </a:r>
            <a:r>
              <a:rPr lang="en-US" sz="2600" dirty="0" smtClean="0"/>
              <a:t>DMO is only a </a:t>
            </a:r>
            <a:r>
              <a:rPr lang="en-US" sz="2600" dirty="0" err="1"/>
              <a:t>fall-back</a:t>
            </a:r>
            <a:r>
              <a:rPr lang="en-US" sz="2600" dirty="0"/>
              <a:t> for those who are not engaged in the market, and should not be a low-priced alternative to a market </a:t>
            </a:r>
            <a:r>
              <a:rPr lang="en-US" sz="2600" dirty="0" smtClean="0"/>
              <a:t>offer. </a:t>
            </a:r>
            <a:endParaRPr lang="en-US" sz="2600" dirty="0"/>
          </a:p>
          <a:p>
            <a:pPr marL="0" indent="0">
              <a:buNone/>
            </a:pPr>
            <a:endParaRPr lang="en-US" sz="2600" dirty="0" smtClean="0"/>
          </a:p>
          <a:p>
            <a:r>
              <a:rPr lang="en-US" sz="2600" dirty="0" smtClean="0"/>
              <a:t>DMO is different from traditional price regulation and other forms of current retail price regulation e.g. VDO </a:t>
            </a:r>
          </a:p>
          <a:p>
            <a:endParaRPr lang="en-US" sz="2600" dirty="0"/>
          </a:p>
          <a:p>
            <a:r>
              <a:rPr lang="en-US" sz="2600" dirty="0" smtClean="0"/>
              <a:t>The 3 key </a:t>
            </a:r>
            <a:r>
              <a:rPr lang="en-US" sz="2600" dirty="0"/>
              <a:t>policy objectives in setting DMO prices are</a:t>
            </a:r>
            <a:r>
              <a:rPr lang="en-US" sz="2600" dirty="0" smtClean="0"/>
              <a:t>:</a:t>
            </a:r>
          </a:p>
          <a:p>
            <a:endParaRPr lang="en-US" sz="2600" dirty="0"/>
          </a:p>
          <a:p>
            <a:pPr lvl="1">
              <a:buFont typeface="Wingdings" panose="05000000000000000000" pitchFamily="2" charset="2"/>
              <a:buChar char="Ø"/>
            </a:pPr>
            <a:r>
              <a:rPr lang="en-US" sz="2600" dirty="0"/>
              <a:t>Prevent retailers charging unjustifiably high standing offer </a:t>
            </a:r>
            <a:r>
              <a:rPr lang="en-US" sz="2600" dirty="0" smtClean="0"/>
              <a:t>prices for </a:t>
            </a:r>
            <a:r>
              <a:rPr lang="en-US" sz="2600" dirty="0"/>
              <a:t>customers that do not engage or are unable to engage in the </a:t>
            </a:r>
            <a:r>
              <a:rPr lang="en-US" sz="2600" dirty="0" smtClean="0"/>
              <a:t>market.</a:t>
            </a:r>
          </a:p>
          <a:p>
            <a:pPr lvl="1">
              <a:buFont typeface="Wingdings" panose="05000000000000000000" pitchFamily="2" charset="2"/>
              <a:buChar char="Ø"/>
            </a:pPr>
            <a:r>
              <a:rPr lang="en-US" sz="2600" dirty="0" smtClean="0"/>
              <a:t>Allow </a:t>
            </a:r>
            <a:r>
              <a:rPr lang="en-US" sz="2600" dirty="0"/>
              <a:t>retailers to recover the efficient costs of providing </a:t>
            </a:r>
            <a:r>
              <a:rPr lang="en-US" sz="2600" dirty="0" smtClean="0"/>
              <a:t>services.</a:t>
            </a:r>
          </a:p>
          <a:p>
            <a:pPr lvl="1">
              <a:buFont typeface="Wingdings" panose="05000000000000000000" pitchFamily="2" charset="2"/>
              <a:buChar char="Ø"/>
            </a:pPr>
            <a:r>
              <a:rPr lang="en-US" sz="2600" dirty="0"/>
              <a:t>Not reduce incentives for innovation, investment, competition and market participation by customers and retailers.</a:t>
            </a:r>
          </a:p>
          <a:p>
            <a:pPr lvl="1"/>
            <a:endParaRPr lang="en-US" sz="2600" dirty="0"/>
          </a:p>
          <a:p>
            <a:r>
              <a:rPr lang="en-US" sz="2600" dirty="0"/>
              <a:t>Recognizes primacy of market to drive efficiency, innovation and customer choice </a:t>
            </a:r>
          </a:p>
          <a:p>
            <a:endParaRPr lang="en-AU" dirty="0"/>
          </a:p>
        </p:txBody>
      </p:sp>
    </p:spTree>
    <p:extLst>
      <p:ext uri="{BB962C8B-B14F-4D97-AF65-F5344CB8AC3E}">
        <p14:creationId xmlns:p14="http://schemas.microsoft.com/office/powerpoint/2010/main" val="369526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DMO 1 prices</a:t>
            </a:r>
            <a:endParaRPr lang="en-AU" dirty="0"/>
          </a:p>
        </p:txBody>
      </p:sp>
      <p:sp>
        <p:nvSpPr>
          <p:cNvPr id="3" name="Content Placeholder 2"/>
          <p:cNvSpPr>
            <a:spLocks noGrp="1"/>
          </p:cNvSpPr>
          <p:nvPr>
            <p:ph sz="quarter" idx="10"/>
          </p:nvPr>
        </p:nvSpPr>
        <p:spPr>
          <a:xfrm>
            <a:off x="446073" y="1268760"/>
            <a:ext cx="8208143" cy="5040560"/>
          </a:xfrm>
        </p:spPr>
        <p:txBody>
          <a:bodyPr>
            <a:normAutofit fontScale="62500" lnSpcReduction="20000"/>
          </a:bodyPr>
          <a:lstStyle/>
          <a:p>
            <a:endParaRPr lang="en-US" sz="2000" dirty="0" smtClean="0"/>
          </a:p>
          <a:p>
            <a:r>
              <a:rPr lang="en-US" sz="2600" dirty="0"/>
              <a:t>The first DMO price took effect on 1 July 2019 and runs through to 30 June 2020 (DMO 1). </a:t>
            </a:r>
          </a:p>
          <a:p>
            <a:endParaRPr lang="en-US" sz="2600" dirty="0" smtClean="0"/>
          </a:p>
          <a:p>
            <a:r>
              <a:rPr lang="en-US" sz="2600" dirty="0" smtClean="0"/>
              <a:t>DMO 1 prices were </a:t>
            </a:r>
            <a:r>
              <a:rPr lang="en-US" sz="2600" dirty="0"/>
              <a:t>set at the midpoint between the median standing offer and median market offer. </a:t>
            </a:r>
            <a:r>
              <a:rPr lang="en-US" sz="2600" dirty="0" smtClean="0"/>
              <a:t>We considered that this </a:t>
            </a:r>
            <a:r>
              <a:rPr lang="en-US" sz="2600" dirty="0"/>
              <a:t>struck an appropriate balance between the 3 key policy objectives for the </a:t>
            </a:r>
            <a:r>
              <a:rPr lang="en-US" sz="2600" dirty="0" smtClean="0"/>
              <a:t>DMO</a:t>
            </a:r>
            <a:r>
              <a:rPr lang="en-US" sz="2600" dirty="0"/>
              <a:t>:</a:t>
            </a:r>
            <a:endParaRPr lang="en-US" sz="2600" dirty="0" smtClean="0"/>
          </a:p>
          <a:p>
            <a:endParaRPr lang="en-US" sz="2600" dirty="0"/>
          </a:p>
          <a:p>
            <a:pPr marL="514350" indent="-514350">
              <a:buFont typeface="+mj-lt"/>
              <a:buAutoNum type="arabicPeriod"/>
            </a:pPr>
            <a:r>
              <a:rPr lang="en-US" sz="2600" dirty="0" smtClean="0"/>
              <a:t>Prevent </a:t>
            </a:r>
            <a:r>
              <a:rPr lang="en-US" sz="2600" dirty="0"/>
              <a:t>retailers charging unjustifiably high standing offer prices.</a:t>
            </a:r>
          </a:p>
          <a:p>
            <a:pPr lvl="2">
              <a:buFont typeface="Wingdings" panose="05000000000000000000" pitchFamily="2" charset="2"/>
              <a:buChar char="Ø"/>
            </a:pPr>
            <a:r>
              <a:rPr lang="en-US" sz="2300" dirty="0"/>
              <a:t>T</a:t>
            </a:r>
            <a:r>
              <a:rPr lang="en-US" sz="2400" dirty="0"/>
              <a:t>he DMO price was lower than nearly all retailers’ standing offers, including the relevant local area retailer in each distribution zone i.e. the retailer with the vast majority of standing offer customers</a:t>
            </a:r>
            <a:r>
              <a:rPr lang="en-US" sz="2400" dirty="0" smtClean="0"/>
              <a:t>.</a:t>
            </a:r>
          </a:p>
          <a:p>
            <a:pPr marL="914400" lvl="2" indent="0">
              <a:buNone/>
            </a:pPr>
            <a:endParaRPr lang="en-US" sz="2400" dirty="0"/>
          </a:p>
          <a:p>
            <a:pPr marL="514350" indent="-514350">
              <a:buFont typeface="+mj-lt"/>
              <a:buAutoNum type="arabicPeriod"/>
            </a:pPr>
            <a:r>
              <a:rPr lang="en-US" sz="2600" dirty="0" smtClean="0"/>
              <a:t>Allow </a:t>
            </a:r>
            <a:r>
              <a:rPr lang="en-US" sz="2600" dirty="0"/>
              <a:t>retailers to recover their efficient costs of providing services, including a reasonable retail margin.</a:t>
            </a:r>
          </a:p>
          <a:p>
            <a:pPr lvl="2">
              <a:buFont typeface="Wingdings" panose="05000000000000000000" pitchFamily="2" charset="2"/>
              <a:buChar char="Ø"/>
            </a:pPr>
            <a:r>
              <a:rPr lang="en-US" sz="2400" dirty="0"/>
              <a:t>The DMO price was well above the median market offer in each distribution zone, which we considered was a reasonable indication of retailer’s efficient costs</a:t>
            </a:r>
            <a:r>
              <a:rPr lang="en-US" sz="2400" dirty="0" smtClean="0"/>
              <a:t>.</a:t>
            </a:r>
          </a:p>
          <a:p>
            <a:pPr marL="914400" lvl="2" indent="0">
              <a:buNone/>
            </a:pPr>
            <a:endParaRPr lang="en-US" sz="2400" dirty="0"/>
          </a:p>
          <a:p>
            <a:pPr marL="514350" indent="-514350">
              <a:buFont typeface="+mj-lt"/>
              <a:buAutoNum type="arabicPeriod"/>
            </a:pPr>
            <a:r>
              <a:rPr lang="en-US" sz="2600" dirty="0" smtClean="0"/>
              <a:t>Not </a:t>
            </a:r>
            <a:r>
              <a:rPr lang="en-US" sz="2600" dirty="0"/>
              <a:t>reduce incentives for innovation, investment, competition and market participation by customers and retailers.</a:t>
            </a:r>
          </a:p>
          <a:p>
            <a:pPr lvl="2">
              <a:buFont typeface="Wingdings" panose="05000000000000000000" pitchFamily="2" charset="2"/>
              <a:buChar char="Ø"/>
            </a:pPr>
            <a:r>
              <a:rPr lang="en-US" sz="2400" dirty="0"/>
              <a:t>The DMO price was significantly higher than most market offers in each distribution zone, meaning customers on a DMO would have a strong incentive to shop around and switch.</a:t>
            </a:r>
          </a:p>
          <a:p>
            <a:endParaRPr lang="en-AU" dirty="0"/>
          </a:p>
        </p:txBody>
      </p:sp>
    </p:spTree>
    <p:extLst>
      <p:ext uri="{BB962C8B-B14F-4D97-AF65-F5344CB8AC3E}">
        <p14:creationId xmlns:p14="http://schemas.microsoft.com/office/powerpoint/2010/main" val="400845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Pricing approach for DMO 2 - rationale</a:t>
            </a:r>
            <a:endParaRPr lang="en-AU" dirty="0"/>
          </a:p>
        </p:txBody>
      </p:sp>
      <p:sp>
        <p:nvSpPr>
          <p:cNvPr id="3" name="Content Placeholder 2"/>
          <p:cNvSpPr>
            <a:spLocks noGrp="1"/>
          </p:cNvSpPr>
          <p:nvPr>
            <p:ph sz="quarter" idx="10"/>
          </p:nvPr>
        </p:nvSpPr>
        <p:spPr/>
        <p:txBody>
          <a:bodyPr>
            <a:normAutofit fontScale="77500" lnSpcReduction="20000"/>
          </a:bodyPr>
          <a:lstStyle/>
          <a:p>
            <a:r>
              <a:rPr lang="en-AU" dirty="0" smtClean="0"/>
              <a:t>Replicating DMO 1 approach is unlikely to balance the policy objectives</a:t>
            </a:r>
          </a:p>
          <a:p>
            <a:pPr lvl="1"/>
            <a:r>
              <a:rPr lang="en-AU" dirty="0" smtClean="0"/>
              <a:t>With the median standing offer now around the DMO level, it would automatically result in a lower DMO price – a ‘ratchet down’ effect</a:t>
            </a:r>
          </a:p>
          <a:p>
            <a:r>
              <a:rPr lang="en-AU" dirty="0" smtClean="0"/>
              <a:t>We considered different approaches:</a:t>
            </a:r>
          </a:p>
          <a:p>
            <a:pPr lvl="1"/>
            <a:r>
              <a:rPr lang="en-AU" dirty="0" smtClean="0"/>
              <a:t>Index the DMO based on forecast input costs changes</a:t>
            </a:r>
          </a:p>
          <a:p>
            <a:pPr lvl="1"/>
            <a:r>
              <a:rPr lang="en-AU" dirty="0" smtClean="0"/>
              <a:t>Determine new DMO using a ‘bottom up’ cost stack approach</a:t>
            </a:r>
          </a:p>
          <a:p>
            <a:pPr lvl="1"/>
            <a:r>
              <a:rPr lang="en-AU" dirty="0" smtClean="0"/>
              <a:t>Set the DMO in relation to observed market offer prices</a:t>
            </a:r>
          </a:p>
          <a:p>
            <a:r>
              <a:rPr lang="en-AU" dirty="0" smtClean="0"/>
              <a:t>Preliminary </a:t>
            </a:r>
            <a:r>
              <a:rPr lang="en-AU" smtClean="0"/>
              <a:t>view – an </a:t>
            </a:r>
            <a:r>
              <a:rPr lang="en-AU" dirty="0" smtClean="0"/>
              <a:t>index most likely to balance the policy objectives</a:t>
            </a:r>
          </a:p>
          <a:p>
            <a:endParaRPr lang="en-AU" dirty="0" smtClean="0"/>
          </a:p>
          <a:p>
            <a:endParaRPr lang="en-AU" dirty="0" smtClean="0"/>
          </a:p>
        </p:txBody>
      </p:sp>
    </p:spTree>
    <p:extLst>
      <p:ext uri="{BB962C8B-B14F-4D97-AF65-F5344CB8AC3E}">
        <p14:creationId xmlns:p14="http://schemas.microsoft.com/office/powerpoint/2010/main" val="355783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16" y="293514"/>
            <a:ext cx="8676456" cy="868958"/>
          </a:xfrm>
        </p:spPr>
        <p:txBody>
          <a:bodyPr/>
          <a:lstStyle/>
          <a:p>
            <a:pPr algn="ctr"/>
            <a:r>
              <a:rPr lang="en-AU" dirty="0" smtClean="0">
                <a:solidFill>
                  <a:srgbClr val="C14E00"/>
                </a:solidFill>
              </a:rPr>
              <a:t>Pricing approach for DMO 2</a:t>
            </a:r>
            <a:endParaRPr lang="en-AU" sz="4000" dirty="0">
              <a:solidFill>
                <a:srgbClr val="ED7D31"/>
              </a:solidFill>
              <a:latin typeface="Calibri Light" panose="020F0302020204030204" pitchFamily="34" charset="0"/>
              <a:cs typeface="Calibri Light" panose="020F0302020204030204" pitchFamily="34" charset="0"/>
            </a:endParaRPr>
          </a:p>
        </p:txBody>
      </p:sp>
      <p:pic>
        <p:nvPicPr>
          <p:cNvPr id="205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5770" y="1988649"/>
            <a:ext cx="7634589" cy="348839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115616" y="14335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076A92"/>
              </a:solidFill>
              <a:effectLst/>
              <a:uLnTx/>
              <a:uFillTx/>
              <a:latin typeface="Arial"/>
              <a:ea typeface="+mn-ea"/>
              <a:cs typeface="+mn-cs"/>
            </a:endParaRPr>
          </a:p>
        </p:txBody>
      </p:sp>
      <p:sp>
        <p:nvSpPr>
          <p:cNvPr id="6" name="Rectangle 4"/>
          <p:cNvSpPr>
            <a:spLocks noChangeArrowheads="1"/>
          </p:cNvSpPr>
          <p:nvPr/>
        </p:nvSpPr>
        <p:spPr bwMode="auto">
          <a:xfrm>
            <a:off x="1115616" y="2043182"/>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076A92"/>
              </a:solidFill>
              <a:effectLst/>
              <a:uLnTx/>
              <a:uFillTx/>
              <a:latin typeface="Arial"/>
              <a:ea typeface="+mn-ea"/>
              <a:cs typeface="+mn-cs"/>
            </a:endParaRPr>
          </a:p>
        </p:txBody>
      </p:sp>
      <p:sp>
        <p:nvSpPr>
          <p:cNvPr id="8" name="TextBox 7"/>
          <p:cNvSpPr txBox="1"/>
          <p:nvPr/>
        </p:nvSpPr>
        <p:spPr>
          <a:xfrm>
            <a:off x="515136" y="1138760"/>
            <a:ext cx="8424936" cy="741244"/>
          </a:xfrm>
          <a:prstGeom prst="rect">
            <a:avLst/>
          </a:prstGeom>
        </p:spPr>
        <p:txBody>
          <a:bodyPr vert="horz" wrap="square"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000000"/>
                </a:solidFill>
                <a:effectLst/>
                <a:uLnTx/>
                <a:uFillTx/>
                <a:latin typeface="Arial"/>
                <a:ea typeface="+mn-ea"/>
                <a:cs typeface="Arial" pitchFamily="34" charset="0"/>
              </a:rPr>
              <a:t>Our </a:t>
            </a:r>
            <a:r>
              <a:rPr kumimoji="0" lang="en-AU" sz="2000" b="0" i="0" u="none" strike="noStrike" kern="1200" cap="none" spc="0" normalizeH="0" baseline="0" noProof="0" dirty="0" smtClean="0">
                <a:ln>
                  <a:noFill/>
                </a:ln>
                <a:solidFill>
                  <a:srgbClr val="000000"/>
                </a:solidFill>
                <a:effectLst/>
                <a:uLnTx/>
                <a:uFillTx/>
                <a:latin typeface="Arial"/>
                <a:ea typeface="+mn-ea"/>
                <a:cs typeface="Arial" pitchFamily="34" charset="0"/>
              </a:rPr>
              <a:t>proposed </a:t>
            </a:r>
            <a:r>
              <a:rPr kumimoji="0" lang="en-AU" sz="2000" b="0" i="0" u="none" strike="noStrike" kern="1200" cap="none" spc="0" normalizeH="0" baseline="0" noProof="0" dirty="0">
                <a:ln>
                  <a:noFill/>
                </a:ln>
                <a:solidFill>
                  <a:srgbClr val="000000"/>
                </a:solidFill>
                <a:effectLst/>
                <a:uLnTx/>
                <a:uFillTx/>
                <a:latin typeface="Arial"/>
                <a:ea typeface="+mn-ea"/>
                <a:cs typeface="Arial" pitchFamily="34" charset="0"/>
              </a:rPr>
              <a:t>approach to determining the price for DMO 2 is to adjust the DMO 1 price based on forecast changes in input costs.</a:t>
            </a:r>
          </a:p>
        </p:txBody>
      </p:sp>
    </p:spTree>
    <p:extLst>
      <p:ext uri="{BB962C8B-B14F-4D97-AF65-F5344CB8AC3E}">
        <p14:creationId xmlns:p14="http://schemas.microsoft.com/office/powerpoint/2010/main" val="3383922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Position Paper submissions</a:t>
            </a:r>
            <a:endParaRPr lang="en-AU" dirty="0">
              <a:solidFill>
                <a:schemeClr val="accent2">
                  <a:lumMod val="60000"/>
                  <a:lumOff val="40000"/>
                </a:schemeClr>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sz="quarter" idx="10"/>
          </p:nvPr>
        </p:nvSpPr>
        <p:spPr>
          <a:xfrm>
            <a:off x="323528" y="1268760"/>
            <a:ext cx="8208143" cy="4963690"/>
          </a:xfrm>
        </p:spPr>
        <p:txBody>
          <a:bodyPr>
            <a:normAutofit fontScale="85000" lnSpcReduction="10000"/>
          </a:bodyPr>
          <a:lstStyle/>
          <a:p>
            <a:pPr marL="0" indent="0">
              <a:buNone/>
            </a:pPr>
            <a:r>
              <a:rPr lang="en-AU" sz="1900" dirty="0" smtClean="0"/>
              <a:t>We received 13 submissions</a:t>
            </a:r>
          </a:p>
          <a:p>
            <a:pPr marL="457200" lvl="1" indent="0">
              <a:buNone/>
            </a:pPr>
            <a:r>
              <a:rPr lang="en-AU" sz="1900" dirty="0" smtClean="0"/>
              <a:t> </a:t>
            </a:r>
          </a:p>
          <a:p>
            <a:pPr lvl="1">
              <a:buFont typeface="Arial" panose="020B0604020202020204" pitchFamily="34" charset="0"/>
              <a:buChar char="•"/>
            </a:pPr>
            <a:r>
              <a:rPr lang="en-AU" sz="1900" dirty="0" smtClean="0"/>
              <a:t>The </a:t>
            </a:r>
            <a:r>
              <a:rPr lang="en-US" sz="1900" dirty="0" smtClean="0"/>
              <a:t>majority </a:t>
            </a:r>
            <a:r>
              <a:rPr lang="en-US" sz="1900" dirty="0"/>
              <a:t>of stakeholders supported our proposed pricing </a:t>
            </a:r>
            <a:r>
              <a:rPr lang="en-US" sz="1900" dirty="0" smtClean="0"/>
              <a:t>methodology</a:t>
            </a:r>
          </a:p>
          <a:p>
            <a:pPr lvl="1"/>
            <a:endParaRPr lang="en-US" sz="1900" dirty="0" smtClean="0"/>
          </a:p>
          <a:p>
            <a:pPr lvl="1">
              <a:buFont typeface="Arial" panose="020B0604020202020204" pitchFamily="34" charset="0"/>
              <a:buChar char="•"/>
            </a:pPr>
            <a:r>
              <a:rPr lang="en-US" sz="1900" dirty="0" smtClean="0"/>
              <a:t>There </a:t>
            </a:r>
            <a:r>
              <a:rPr lang="en-US" sz="1900" dirty="0"/>
              <a:t>was general support for </a:t>
            </a:r>
            <a:r>
              <a:rPr lang="en-US" sz="1900" dirty="0" smtClean="0"/>
              <a:t>a market-based </a:t>
            </a:r>
            <a:r>
              <a:rPr lang="en-US" sz="1900" dirty="0"/>
              <a:t>approach to forecasting </a:t>
            </a:r>
            <a:r>
              <a:rPr lang="en-US" sz="1900" b="1" dirty="0"/>
              <a:t>wholesale energy costs</a:t>
            </a:r>
            <a:r>
              <a:rPr lang="en-US" sz="1900" dirty="0"/>
              <a:t>. </a:t>
            </a:r>
            <a:r>
              <a:rPr lang="en-US" sz="1900" dirty="0" smtClean="0"/>
              <a:t>However some </a:t>
            </a:r>
            <a:r>
              <a:rPr lang="en-US" sz="1900" dirty="0"/>
              <a:t>submissions considered </a:t>
            </a:r>
            <a:r>
              <a:rPr lang="en-US" sz="1900" dirty="0" smtClean="0"/>
              <a:t>that:</a:t>
            </a:r>
          </a:p>
          <a:p>
            <a:pPr lvl="1">
              <a:buFont typeface="Arial" panose="020B0604020202020204" pitchFamily="34" charset="0"/>
              <a:buChar char="•"/>
            </a:pPr>
            <a:endParaRPr lang="en-US" sz="1900" dirty="0" smtClean="0"/>
          </a:p>
          <a:p>
            <a:pPr lvl="2">
              <a:buFont typeface="Wingdings" panose="05000000000000000000" pitchFamily="2" charset="2"/>
              <a:buChar char="Ø"/>
            </a:pPr>
            <a:r>
              <a:rPr lang="en-US" sz="1900" dirty="0" smtClean="0"/>
              <a:t>it </a:t>
            </a:r>
            <a:r>
              <a:rPr lang="en-US" sz="1900" dirty="0"/>
              <a:t>is important to use separate load profiles for residential and SME </a:t>
            </a:r>
            <a:r>
              <a:rPr lang="en-US" sz="1900" dirty="0" smtClean="0"/>
              <a:t>customers</a:t>
            </a:r>
          </a:p>
          <a:p>
            <a:pPr lvl="2">
              <a:buFont typeface="Wingdings" panose="05000000000000000000" pitchFamily="2" charset="2"/>
              <a:buChar char="Ø"/>
            </a:pPr>
            <a:endParaRPr lang="en-US" sz="1900" dirty="0" smtClean="0"/>
          </a:p>
          <a:p>
            <a:pPr lvl="2">
              <a:buFont typeface="Wingdings" panose="05000000000000000000" pitchFamily="2" charset="2"/>
              <a:buChar char="Ø"/>
            </a:pPr>
            <a:r>
              <a:rPr lang="en-US" sz="1900" dirty="0" smtClean="0"/>
              <a:t>an </a:t>
            </a:r>
            <a:r>
              <a:rPr lang="en-US" sz="1900" dirty="0"/>
              <a:t>allowance should be made for customer load volatility. </a:t>
            </a:r>
          </a:p>
          <a:p>
            <a:pPr lvl="1"/>
            <a:endParaRPr lang="en-US" sz="1900" dirty="0" smtClean="0"/>
          </a:p>
          <a:p>
            <a:pPr lvl="1">
              <a:buFont typeface="Arial" panose="020B0604020202020204" pitchFamily="34" charset="0"/>
              <a:buChar char="•"/>
            </a:pPr>
            <a:r>
              <a:rPr lang="en-US" sz="1900" dirty="0" smtClean="0"/>
              <a:t>For forecasting </a:t>
            </a:r>
            <a:r>
              <a:rPr lang="en-US" sz="1900" b="1" dirty="0" smtClean="0"/>
              <a:t>environmental costs</a:t>
            </a:r>
            <a:r>
              <a:rPr lang="en-US" sz="1900" dirty="0" smtClean="0"/>
              <a:t>:</a:t>
            </a:r>
          </a:p>
          <a:p>
            <a:pPr lvl="1">
              <a:buFont typeface="Arial" panose="020B0604020202020204" pitchFamily="34" charset="0"/>
              <a:buChar char="•"/>
            </a:pPr>
            <a:endParaRPr lang="en-US" sz="1900" dirty="0"/>
          </a:p>
          <a:p>
            <a:pPr lvl="2">
              <a:buFont typeface="Wingdings" panose="05000000000000000000" pitchFamily="2" charset="2"/>
              <a:buChar char="Ø"/>
            </a:pPr>
            <a:r>
              <a:rPr lang="en-US" sz="1900" dirty="0" smtClean="0"/>
              <a:t>A </a:t>
            </a:r>
            <a:r>
              <a:rPr lang="en-US" sz="1900" dirty="0"/>
              <a:t>number of submissions raised concerns with using the LGC market prices to forecast LRET costs. </a:t>
            </a:r>
            <a:endParaRPr lang="en-US" sz="1900" dirty="0" smtClean="0"/>
          </a:p>
          <a:p>
            <a:pPr lvl="2">
              <a:buFont typeface="Wingdings" panose="05000000000000000000" pitchFamily="2" charset="2"/>
              <a:buChar char="Ø"/>
            </a:pPr>
            <a:endParaRPr lang="en-US" sz="1900" dirty="0"/>
          </a:p>
          <a:p>
            <a:pPr lvl="2">
              <a:buFont typeface="Wingdings" panose="05000000000000000000" pitchFamily="2" charset="2"/>
              <a:buChar char="Ø"/>
            </a:pPr>
            <a:r>
              <a:rPr lang="en-US" sz="1900" dirty="0" smtClean="0"/>
              <a:t>A </a:t>
            </a:r>
            <a:r>
              <a:rPr lang="en-US" sz="1900" dirty="0"/>
              <a:t>number of submissions raised concerns with using the non-binding STPs to forecast SRES costs.  </a:t>
            </a:r>
            <a:endParaRPr lang="en-US" sz="1900" dirty="0" smtClean="0"/>
          </a:p>
          <a:p>
            <a:pPr lvl="1"/>
            <a:endParaRPr lang="en-AU" dirty="0"/>
          </a:p>
        </p:txBody>
      </p:sp>
    </p:spTree>
    <p:extLst>
      <p:ext uri="{BB962C8B-B14F-4D97-AF65-F5344CB8AC3E}">
        <p14:creationId xmlns:p14="http://schemas.microsoft.com/office/powerpoint/2010/main" val="422796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Position Paper submissions (cont.)</a:t>
            </a:r>
            <a:endParaRPr lang="en-AU" dirty="0">
              <a:solidFill>
                <a:schemeClr val="accent2">
                  <a:lumMod val="60000"/>
                  <a:lumOff val="40000"/>
                </a:schemeClr>
              </a:solidFill>
              <a:latin typeface="Calibri Light" panose="020F0302020204030204" pitchFamily="34" charset="0"/>
              <a:cs typeface="Calibri Light" panose="020F0302020204030204" pitchFamily="34" charset="0"/>
            </a:endParaRPr>
          </a:p>
        </p:txBody>
      </p:sp>
      <p:sp>
        <p:nvSpPr>
          <p:cNvPr id="3" name="Content Placeholder 2"/>
          <p:cNvSpPr>
            <a:spLocks noGrp="1"/>
          </p:cNvSpPr>
          <p:nvPr>
            <p:ph sz="quarter" idx="10"/>
          </p:nvPr>
        </p:nvSpPr>
        <p:spPr>
          <a:xfrm>
            <a:off x="251520" y="1412876"/>
            <a:ext cx="8208143" cy="4675658"/>
          </a:xfrm>
        </p:spPr>
        <p:txBody>
          <a:bodyPr>
            <a:normAutofit fontScale="55000" lnSpcReduction="20000"/>
          </a:bodyPr>
          <a:lstStyle/>
          <a:p>
            <a:pPr lvl="1">
              <a:buFont typeface="Arial" panose="020B0604020202020204" pitchFamily="34" charset="0"/>
              <a:buChar char="•"/>
            </a:pPr>
            <a:r>
              <a:rPr lang="en-US" dirty="0" smtClean="0"/>
              <a:t>A number of submissions supported using network annual pricing proposals rather than using price paths in regulated revenue determinations in</a:t>
            </a:r>
            <a:r>
              <a:rPr lang="en-US" b="1" dirty="0" smtClean="0"/>
              <a:t> </a:t>
            </a:r>
            <a:r>
              <a:rPr lang="en-US" dirty="0" smtClean="0"/>
              <a:t>estimating</a:t>
            </a:r>
            <a:r>
              <a:rPr lang="en-US" b="1" dirty="0" smtClean="0"/>
              <a:t> network costs</a:t>
            </a:r>
            <a:r>
              <a:rPr lang="en-US" dirty="0" smtClean="0"/>
              <a:t>.</a:t>
            </a:r>
          </a:p>
          <a:p>
            <a:pPr marL="457200" lvl="1" indent="0">
              <a:buNone/>
            </a:pPr>
            <a:r>
              <a:rPr lang="en-US" dirty="0" smtClean="0"/>
              <a:t> </a:t>
            </a:r>
          </a:p>
          <a:p>
            <a:pPr lvl="2">
              <a:buFont typeface="Wingdings" panose="05000000000000000000" pitchFamily="2" charset="2"/>
              <a:buChar char="Ø"/>
            </a:pPr>
            <a:r>
              <a:rPr lang="en-US" dirty="0" smtClean="0"/>
              <a:t>where annual pricing proposals are not available due to a regulatory reset being made, the AER should consult with network businesses to provide forecast network charges.</a:t>
            </a:r>
          </a:p>
          <a:p>
            <a:pPr lvl="1"/>
            <a:endParaRPr lang="en-US" dirty="0"/>
          </a:p>
          <a:p>
            <a:pPr lvl="1">
              <a:buFont typeface="Arial" panose="020B0604020202020204" pitchFamily="34" charset="0"/>
              <a:buChar char="•"/>
            </a:pPr>
            <a:r>
              <a:rPr lang="en-US" dirty="0"/>
              <a:t>The majority of stakeholders supported our approach to escalating </a:t>
            </a:r>
            <a:r>
              <a:rPr lang="en-US" b="1" dirty="0"/>
              <a:t>retail costs </a:t>
            </a:r>
            <a:r>
              <a:rPr lang="en-US" dirty="0"/>
              <a:t>by CPI and the proposed framework for retail costs step changes. However some submissions</a:t>
            </a:r>
            <a:r>
              <a:rPr lang="en-US" dirty="0" smtClean="0"/>
              <a:t>:</a:t>
            </a:r>
          </a:p>
          <a:p>
            <a:pPr lvl="1">
              <a:buFont typeface="Arial" panose="020B0604020202020204" pitchFamily="34" charset="0"/>
              <a:buChar char="•"/>
            </a:pPr>
            <a:endParaRPr lang="en-US" dirty="0"/>
          </a:p>
          <a:p>
            <a:pPr lvl="2">
              <a:buFont typeface="Wingdings" panose="05000000000000000000" pitchFamily="2" charset="2"/>
              <a:buChar char="Ø"/>
            </a:pPr>
            <a:r>
              <a:rPr lang="en-US" dirty="0" smtClean="0"/>
              <a:t>wanted </a:t>
            </a:r>
            <a:r>
              <a:rPr lang="en-US" dirty="0"/>
              <a:t>more clarification on how the step changes framework would function in terms of how we define materiality and how we would deal with multiple smaller regulatory </a:t>
            </a:r>
            <a:r>
              <a:rPr lang="en-US" dirty="0" smtClean="0"/>
              <a:t>changes.</a:t>
            </a:r>
          </a:p>
          <a:p>
            <a:pPr lvl="2">
              <a:buFont typeface="Wingdings" panose="05000000000000000000" pitchFamily="2" charset="2"/>
              <a:buChar char="Ø"/>
            </a:pPr>
            <a:endParaRPr lang="en-US" dirty="0"/>
          </a:p>
          <a:p>
            <a:pPr lvl="2">
              <a:buFont typeface="Wingdings" panose="05000000000000000000" pitchFamily="2" charset="2"/>
              <a:buChar char="Ø"/>
            </a:pPr>
            <a:r>
              <a:rPr lang="en-US" dirty="0"/>
              <a:t>a</a:t>
            </a:r>
            <a:r>
              <a:rPr lang="en-US" dirty="0" smtClean="0"/>
              <a:t> </a:t>
            </a:r>
            <a:r>
              <a:rPr lang="en-US" dirty="0"/>
              <a:t>few submissions stated that we should consider the costs related to 5 minute settlements as step change in retail costs for 2020-21. </a:t>
            </a:r>
          </a:p>
          <a:p>
            <a:pPr lvl="1"/>
            <a:endParaRPr lang="en-US" dirty="0"/>
          </a:p>
          <a:p>
            <a:pPr lvl="1">
              <a:buFont typeface="Arial" panose="020B0604020202020204" pitchFamily="34" charset="0"/>
              <a:buChar char="•"/>
            </a:pPr>
            <a:r>
              <a:rPr lang="en-US" dirty="0"/>
              <a:t>A number of stakeholders raised concerns with applying the flat rate tariff DMO price to </a:t>
            </a:r>
            <a:r>
              <a:rPr lang="en-US" dirty="0" err="1"/>
              <a:t>ToU</a:t>
            </a:r>
            <a:r>
              <a:rPr lang="en-US" dirty="0"/>
              <a:t> tariff standing offer prices. </a:t>
            </a:r>
            <a:endParaRPr lang="en-US" dirty="0" smtClean="0"/>
          </a:p>
          <a:p>
            <a:pPr lvl="1"/>
            <a:endParaRPr lang="en-US" dirty="0"/>
          </a:p>
          <a:p>
            <a:pPr lvl="1"/>
            <a:endParaRPr lang="en-AU" dirty="0"/>
          </a:p>
        </p:txBody>
      </p:sp>
    </p:spTree>
    <p:extLst>
      <p:ext uri="{BB962C8B-B14F-4D97-AF65-F5344CB8AC3E}">
        <p14:creationId xmlns:p14="http://schemas.microsoft.com/office/powerpoint/2010/main" val="171226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27731"/>
            <a:ext cx="8208912" cy="868958"/>
          </a:xfrm>
        </p:spPr>
        <p:txBody>
          <a:bodyPr/>
          <a:lstStyle/>
          <a:p>
            <a:pPr algn="ctr"/>
            <a:r>
              <a:rPr lang="en-AU" dirty="0" smtClean="0">
                <a:solidFill>
                  <a:srgbClr val="C14E00"/>
                </a:solidFill>
              </a:rPr>
              <a:t>DMO 2 project timeline</a:t>
            </a:r>
            <a:endParaRPr lang="en-AU" dirty="0">
              <a:solidFill>
                <a:srgbClr val="ED7D31"/>
              </a:solidFill>
              <a:latin typeface="Palatino Linotype" panose="02040502050505030304" pitchFamily="18" charset="0"/>
              <a:cs typeface="Calibri Light" panose="020F0302020204030204" pitchFamily="34" charset="0"/>
            </a:endParaRPr>
          </a:p>
        </p:txBody>
      </p:sp>
      <p:graphicFrame>
        <p:nvGraphicFramePr>
          <p:cNvPr id="6" name="Content Placeholder 5"/>
          <p:cNvGraphicFramePr>
            <a:graphicFrameLocks noGrp="1"/>
          </p:cNvGraphicFramePr>
          <p:nvPr>
            <p:ph sz="quarter" idx="10"/>
            <p:extLst/>
          </p:nvPr>
        </p:nvGraphicFramePr>
        <p:xfrm>
          <a:off x="468313" y="1484784"/>
          <a:ext cx="8424167" cy="45354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995936" y="6216580"/>
            <a:ext cx="914400" cy="914400"/>
          </a:xfrm>
          <a:prstGeom prst="rect">
            <a:avLst/>
          </a:prstGeom>
        </p:spPr>
        <p:txBody>
          <a:bodyPr vert="horz" wrap="none" lIns="91440" tIns="45720" rIns="91440" bIns="4572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5" name="TextBox 4"/>
          <p:cNvSpPr txBox="1"/>
          <p:nvPr/>
        </p:nvSpPr>
        <p:spPr>
          <a:xfrm>
            <a:off x="5940152" y="764704"/>
            <a:ext cx="1080120" cy="1008112"/>
          </a:xfrm>
          <a:prstGeom prst="rect">
            <a:avLst/>
          </a:prstGeom>
        </p:spPr>
        <p:txBody>
          <a:bodyPr vert="horz" wrap="square"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15" name="TextBox 14"/>
          <p:cNvSpPr txBox="1"/>
          <p:nvPr/>
        </p:nvSpPr>
        <p:spPr>
          <a:xfrm>
            <a:off x="5074844" y="1451210"/>
            <a:ext cx="1589025" cy="1747907"/>
          </a:xfrm>
          <a:prstGeom prst="rect">
            <a:avLst/>
          </a:prstGeom>
        </p:spPr>
        <p:txBody>
          <a:bodyPr vert="horz" wrap="square"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16" name="TextBox 15"/>
          <p:cNvSpPr txBox="1"/>
          <p:nvPr/>
        </p:nvSpPr>
        <p:spPr>
          <a:xfrm>
            <a:off x="2056014" y="1752235"/>
            <a:ext cx="1479021" cy="1692536"/>
          </a:xfrm>
          <a:prstGeom prst="rect">
            <a:avLst/>
          </a:prstGeom>
        </p:spPr>
        <p:txBody>
          <a:bodyPr vert="horz" wrap="square"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17" name="TextBox 16"/>
          <p:cNvSpPr txBox="1"/>
          <p:nvPr/>
        </p:nvSpPr>
        <p:spPr>
          <a:xfrm>
            <a:off x="1048647" y="4305938"/>
            <a:ext cx="1526565" cy="1596583"/>
          </a:xfrm>
          <a:prstGeom prst="rect">
            <a:avLst/>
          </a:prstGeom>
        </p:spPr>
        <p:txBody>
          <a:bodyPr vert="horz" wrap="square" lIns="91440" tIns="45720" rIns="91440" bIns="4572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Submissions to Position Paper closed 18 October 2019</a:t>
            </a:r>
            <a:endParaRPr kumimoji="0" lang="en-US" sz="1800" b="0" i="0" u="none" strike="noStrike" kern="1200" cap="none" spc="0" normalizeH="0" baseline="0" noProof="0" dirty="0">
              <a:ln>
                <a:noFill/>
              </a:ln>
              <a:solidFill>
                <a:srgbClr val="076A9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18" name="TextBox 17"/>
          <p:cNvSpPr txBox="1"/>
          <p:nvPr/>
        </p:nvSpPr>
        <p:spPr>
          <a:xfrm>
            <a:off x="169051" y="1752235"/>
            <a:ext cx="1512168" cy="1501341"/>
          </a:xfrm>
          <a:prstGeom prst="rect">
            <a:avLst/>
          </a:prstGeom>
        </p:spPr>
        <p:txBody>
          <a:bodyPr vert="horz" wrap="square" lIns="91440" tIns="45720" rIns="91440" bIns="45720" rtlCol="0" anchor="b">
            <a:normAutofit lnSpcReduction="10000"/>
          </a:bodyPr>
          <a:lstStyle/>
          <a:p>
            <a:pPr marL="0" marR="0" lvl="0" indent="0" algn="ctr" defTabSz="914400" rtl="0" eaLnBrk="1" fontAlgn="auto" latinLnBrk="0" hangingPunct="1">
              <a:lnSpc>
                <a:spcPct val="115000"/>
              </a:lnSpc>
              <a:spcBef>
                <a:spcPts val="1000"/>
              </a:spcBef>
              <a:spcAft>
                <a:spcPts val="0"/>
              </a:spcAft>
              <a:buClrTx/>
              <a:buSzTx/>
              <a:buFontTx/>
              <a:buNone/>
              <a:tabLst/>
              <a:defRPr/>
            </a:pPr>
            <a:r>
              <a:rPr kumimoji="0" lang="en-AU" sz="1800" b="0" i="0" u="none" strike="noStrike" kern="1200" cap="none" spc="0" normalizeH="0" baseline="0" noProof="0" dirty="0">
                <a:ln>
                  <a:noFill/>
                </a:ln>
                <a:solidFill>
                  <a:srgbClr val="076A92"/>
                </a:solidFill>
                <a:effectLst/>
                <a:uLnTx/>
                <a:uFillTx/>
                <a:latin typeface="Arial"/>
                <a:ea typeface="+mn-ea"/>
                <a:cs typeface="+mn-cs"/>
              </a:rPr>
              <a:t>Publish Position Paper</a:t>
            </a:r>
            <a:endParaRPr kumimoji="0" lang="en-AU" sz="1800" b="0" i="0" u="none" strike="noStrike" kern="1200" cap="none" spc="0" normalizeH="0" baseline="0" noProof="0" dirty="0">
              <a:ln>
                <a:noFill/>
              </a:ln>
              <a:solidFill>
                <a:srgbClr val="076A92"/>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76A92"/>
                </a:solidFill>
                <a:effectLst/>
                <a:uLnTx/>
                <a:uFillTx/>
                <a:latin typeface="Arial"/>
                <a:ea typeface="+mn-ea"/>
                <a:cs typeface="+mn-cs"/>
              </a:rPr>
              <a:t>September 2019</a:t>
            </a:r>
          </a:p>
        </p:txBody>
      </p:sp>
      <p:sp>
        <p:nvSpPr>
          <p:cNvPr id="19" name="TextBox 18"/>
          <p:cNvSpPr txBox="1"/>
          <p:nvPr/>
        </p:nvSpPr>
        <p:spPr>
          <a:xfrm>
            <a:off x="4860528" y="4285190"/>
            <a:ext cx="1649306" cy="2039505"/>
          </a:xfrm>
          <a:prstGeom prst="rect">
            <a:avLst/>
          </a:prstGeom>
        </p:spPr>
        <p:txBody>
          <a:bodyPr vert="horz" wrap="square" lIns="91440" tIns="45720" rIns="91440" bIns="4572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Submissions to Draft Determination close February 2020</a:t>
            </a:r>
            <a:endParaRPr kumimoji="0" lang="en-US" sz="1800" b="0" i="0" u="none" strike="noStrike" kern="1200" cap="none" spc="0" normalizeH="0" baseline="0" noProof="0" dirty="0">
              <a:ln>
                <a:noFill/>
              </a:ln>
              <a:solidFill>
                <a:srgbClr val="076A9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20" name="TextBox 19"/>
          <p:cNvSpPr txBox="1"/>
          <p:nvPr/>
        </p:nvSpPr>
        <p:spPr>
          <a:xfrm>
            <a:off x="3935778" y="1667646"/>
            <a:ext cx="1686272" cy="1383005"/>
          </a:xfrm>
          <a:prstGeom prst="rect">
            <a:avLst/>
          </a:prstGeom>
        </p:spPr>
        <p:txBody>
          <a:bodyPr vert="horz" wrap="square" lIns="91440" tIns="45720" rIns="91440" bIns="45720" rtlCol="0" anchor="b">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Publish Draft Determination January 2020</a:t>
            </a:r>
            <a:endParaRPr kumimoji="0" lang="en-US" sz="1800" b="0" i="0" u="none" strike="noStrike" kern="1200" cap="none" spc="0" normalizeH="0" baseline="0" noProof="0" dirty="0">
              <a:ln>
                <a:noFill/>
              </a:ln>
              <a:solidFill>
                <a:srgbClr val="076A9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21" name="TextBox 20"/>
          <p:cNvSpPr txBox="1"/>
          <p:nvPr/>
        </p:nvSpPr>
        <p:spPr>
          <a:xfrm>
            <a:off x="2976079" y="4303627"/>
            <a:ext cx="1477057" cy="1716644"/>
          </a:xfrm>
          <a:prstGeom prst="rect">
            <a:avLst/>
          </a:prstGeom>
        </p:spPr>
        <p:txBody>
          <a:bodyPr vert="horz" wrap="square" lIns="91440" tIns="45720" rIns="91440" bIns="4572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Public Forum November 2019</a:t>
            </a: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22" name="TextBox 21"/>
          <p:cNvSpPr txBox="1"/>
          <p:nvPr/>
        </p:nvSpPr>
        <p:spPr>
          <a:xfrm>
            <a:off x="6738452" y="4303627"/>
            <a:ext cx="1569641" cy="1283302"/>
          </a:xfrm>
          <a:prstGeom prst="rect">
            <a:avLst/>
          </a:prstGeom>
        </p:spPr>
        <p:txBody>
          <a:bodyPr vert="horz" wrap="square" lIns="91440" tIns="45720" rIns="91440" bIns="45720" rtlCol="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DMO price for 2020 – 2021  in force July 2020</a:t>
            </a:r>
            <a:endParaRPr kumimoji="0" lang="en-US" sz="1800" b="0" i="0" u="none" strike="noStrike" kern="1200" cap="none" spc="0" normalizeH="0" baseline="0" noProof="0" dirty="0">
              <a:ln>
                <a:noFill/>
              </a:ln>
              <a:solidFill>
                <a:srgbClr val="076A9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
        <p:nvSpPr>
          <p:cNvPr id="23" name="TextBox 22"/>
          <p:cNvSpPr txBox="1"/>
          <p:nvPr/>
        </p:nvSpPr>
        <p:spPr>
          <a:xfrm>
            <a:off x="5771681" y="2350227"/>
            <a:ext cx="1639693" cy="1165552"/>
          </a:xfrm>
          <a:prstGeom prst="rect">
            <a:avLst/>
          </a:prstGeom>
        </p:spPr>
        <p:txBody>
          <a:bodyPr vert="horz" wrap="square" lIns="91440" tIns="45720" rIns="91440" bIns="45720" rtlCol="0" anchor="b">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076A92"/>
                </a:solidFill>
                <a:effectLst/>
                <a:uLnTx/>
                <a:uFillTx/>
                <a:latin typeface="Arial"/>
                <a:ea typeface="+mn-ea"/>
                <a:cs typeface="+mn-cs"/>
              </a:rPr>
              <a:t>Issue Final Determination April 2020</a:t>
            </a:r>
            <a:endParaRPr kumimoji="0" lang="en-US" sz="1800" b="0" i="0" u="none" strike="noStrike" kern="1200" cap="none" spc="0" normalizeH="0" baseline="0" noProof="0" dirty="0">
              <a:ln>
                <a:noFill/>
              </a:ln>
              <a:solidFill>
                <a:srgbClr val="076A92"/>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srgbClr val="076A92"/>
              </a:solidFill>
              <a:effectLst/>
              <a:uLnTx/>
              <a:uFillTx/>
              <a:latin typeface="Arial"/>
              <a:ea typeface="+mn-ea"/>
              <a:cs typeface="+mn-cs"/>
            </a:endParaRPr>
          </a:p>
        </p:txBody>
      </p:sp>
    </p:spTree>
    <p:extLst>
      <p:ext uri="{BB962C8B-B14F-4D97-AF65-F5344CB8AC3E}">
        <p14:creationId xmlns:p14="http://schemas.microsoft.com/office/powerpoint/2010/main" val="3023556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AER Colour theme">
      <a:dk1>
        <a:srgbClr val="076A92"/>
      </a:dk1>
      <a:lt1>
        <a:sysClr val="window" lastClr="FFFFFF"/>
      </a:lt1>
      <a:dk2>
        <a:srgbClr val="70635A"/>
      </a:dk2>
      <a:lt2>
        <a:srgbClr val="FFFFFF"/>
      </a:lt2>
      <a:accent1>
        <a:srgbClr val="2F002F"/>
      </a:accent1>
      <a:accent2>
        <a:srgbClr val="C14E00"/>
      </a:accent2>
      <a:accent3>
        <a:srgbClr val="002060"/>
      </a:accent3>
      <a:accent4>
        <a:srgbClr val="C00000"/>
      </a:accent4>
      <a:accent5>
        <a:srgbClr val="000000"/>
      </a:accent5>
      <a:accent6>
        <a:srgbClr val="70303C"/>
      </a:accent6>
      <a:hlink>
        <a:srgbClr val="0000FF"/>
      </a:hlink>
      <a:folHlink>
        <a:srgbClr val="800080"/>
      </a:folHlink>
    </a:clrScheme>
    <a:fontScheme name="ACCC">
      <a:majorFont>
        <a:latin typeface="Palatino Linotyp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dirty="0" smtClean="0"/>
        </a:defPPr>
      </a:lstStyle>
    </a:txDef>
  </a:objectDefaults>
  <a:extraClrSchemeLst/>
</a:theme>
</file>

<file path=ppt/theme/theme2.xml><?xml version="1.0" encoding="utf-8"?>
<a:theme xmlns:a="http://schemas.openxmlformats.org/drawingml/2006/main" name="1_blank">
  <a:themeElements>
    <a:clrScheme name="AER Colour theme">
      <a:dk1>
        <a:srgbClr val="076A92"/>
      </a:dk1>
      <a:lt1>
        <a:sysClr val="window" lastClr="FFFFFF"/>
      </a:lt1>
      <a:dk2>
        <a:srgbClr val="70635A"/>
      </a:dk2>
      <a:lt2>
        <a:srgbClr val="FFFFFF"/>
      </a:lt2>
      <a:accent1>
        <a:srgbClr val="2F002F"/>
      </a:accent1>
      <a:accent2>
        <a:srgbClr val="C14E00"/>
      </a:accent2>
      <a:accent3>
        <a:srgbClr val="002060"/>
      </a:accent3>
      <a:accent4>
        <a:srgbClr val="C00000"/>
      </a:accent4>
      <a:accent5>
        <a:srgbClr val="000000"/>
      </a:accent5>
      <a:accent6>
        <a:srgbClr val="70303C"/>
      </a:accent6>
      <a:hlink>
        <a:srgbClr val="0000FF"/>
      </a:hlink>
      <a:folHlink>
        <a:srgbClr val="800080"/>
      </a:folHlink>
    </a:clrScheme>
    <a:fontScheme name="ACCC">
      <a:majorFont>
        <a:latin typeface="Palatino Linotyp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AER Presentation</Template>
  <TotalTime>3730</TotalTime>
  <Words>885</Words>
  <Application>Microsoft Office PowerPoint</Application>
  <PresentationFormat>On-screen Show (4:3)</PresentationFormat>
  <Paragraphs>92</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Palatino Linotype</vt:lpstr>
      <vt:lpstr>Times New Roman</vt:lpstr>
      <vt:lpstr>Wingdings</vt:lpstr>
      <vt:lpstr>blank</vt:lpstr>
      <vt:lpstr>1_blank</vt:lpstr>
      <vt:lpstr>The Default Market Offer 2020/21 –  Position Paper </vt:lpstr>
      <vt:lpstr>What was the policy rationale for the DMO?</vt:lpstr>
      <vt:lpstr>Our approach to setting DMO prices</vt:lpstr>
      <vt:lpstr>DMO 1 prices</vt:lpstr>
      <vt:lpstr>Pricing approach for DMO 2 - rationale</vt:lpstr>
      <vt:lpstr>Pricing approach for DMO 2</vt:lpstr>
      <vt:lpstr>Position Paper submissions</vt:lpstr>
      <vt:lpstr>Position Paper submissions (cont.)</vt:lpstr>
      <vt:lpstr>DMO 2 project timeline</vt:lpstr>
    </vt:vector>
  </TitlesOfParts>
  <Company>ACCC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Jemma</dc:creator>
  <cp:lastModifiedBy>Falconer, Kristi</cp:lastModifiedBy>
  <cp:revision>240</cp:revision>
  <cp:lastPrinted>2019-06-06T06:11:29Z</cp:lastPrinted>
  <dcterms:created xsi:type="dcterms:W3CDTF">2019-05-01T00:11:34Z</dcterms:created>
  <dcterms:modified xsi:type="dcterms:W3CDTF">2019-12-10T00:32:17Z</dcterms:modified>
</cp:coreProperties>
</file>