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22" r:id="rId3"/>
    <p:sldId id="324" r:id="rId4"/>
    <p:sldId id="336" r:id="rId5"/>
    <p:sldId id="259" r:id="rId6"/>
    <p:sldId id="326" r:id="rId7"/>
    <p:sldId id="325" r:id="rId8"/>
    <p:sldId id="320" r:id="rId9"/>
    <p:sldId id="327" r:id="rId10"/>
    <p:sldId id="337" r:id="rId11"/>
    <p:sldId id="331" r:id="rId12"/>
    <p:sldId id="328" r:id="rId13"/>
    <p:sldId id="338" r:id="rId14"/>
    <p:sldId id="332" r:id="rId15"/>
    <p:sldId id="329" r:id="rId16"/>
    <p:sldId id="339" r:id="rId17"/>
    <p:sldId id="333" r:id="rId18"/>
    <p:sldId id="330" r:id="rId19"/>
    <p:sldId id="340" r:id="rId20"/>
    <p:sldId id="334" r:id="rId21"/>
    <p:sldId id="335" r:id="rId22"/>
    <p:sldId id="323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owski, Shari" initials="KS" lastIdx="1" clrIdx="0"/>
  <p:cmAuthor id="1" name="Boyd, Olivia" initials="BO" lastIdx="5" clrIdx="1">
    <p:extLst>
      <p:ext uri="{19B8F6BF-5375-455C-9EA6-DF929625EA0E}">
        <p15:presenceInfo xmlns:p15="http://schemas.microsoft.com/office/powerpoint/2012/main" userId="S-1-5-21-1785188331-3983123255-3070022074-25459" providerId="AD"/>
      </p:ext>
    </p:extLst>
  </p:cmAuthor>
  <p:cmAuthor id="2" name="Karunaratne, Mineka" initials="KM" lastIdx="3" clrIdx="2">
    <p:extLst>
      <p:ext uri="{19B8F6BF-5375-455C-9EA6-DF929625EA0E}">
        <p15:presenceInfo xmlns:p15="http://schemas.microsoft.com/office/powerpoint/2012/main" userId="Karunaratne, Mineka" providerId="None"/>
      </p:ext>
    </p:extLst>
  </p:cmAuthor>
  <p:cmAuthor id="3" name="O'Byrne-Inglis, Seamus" initials="OS" lastIdx="9" clrIdx="3">
    <p:extLst>
      <p:ext uri="{19B8F6BF-5375-455C-9EA6-DF929625EA0E}">
        <p15:presenceInfo xmlns:p15="http://schemas.microsoft.com/office/powerpoint/2012/main" userId="O'Byrne-Inglis, Seamus" providerId="None"/>
      </p:ext>
    </p:extLst>
  </p:cmAuthor>
  <p:cmAuthor id="4" name="Boyd, Olivia" initials="BO [2]" lastIdx="12" clrIdx="4">
    <p:extLst>
      <p:ext uri="{19B8F6BF-5375-455C-9EA6-DF929625EA0E}">
        <p15:presenceInfo xmlns:p15="http://schemas.microsoft.com/office/powerpoint/2012/main" userId="Boyd, Olivia" providerId="None"/>
      </p:ext>
    </p:extLst>
  </p:cmAuthor>
  <p:cmAuthor id="5" name="Neck, Moston" initials="NM" lastIdx="3" clrIdx="5">
    <p:extLst>
      <p:ext uri="{19B8F6BF-5375-455C-9EA6-DF929625EA0E}">
        <p15:presenceInfo xmlns:p15="http://schemas.microsoft.com/office/powerpoint/2012/main" userId="Neck, Moston" providerId="None"/>
      </p:ext>
    </p:extLst>
  </p:cmAuthor>
  <p:cmAuthor id="6" name="McLeish, Mark" initials="MM" lastIdx="16" clrIdx="6">
    <p:extLst>
      <p:ext uri="{19B8F6BF-5375-455C-9EA6-DF929625EA0E}">
        <p15:presenceInfo xmlns:p15="http://schemas.microsoft.com/office/powerpoint/2012/main" userId="McLeish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2D631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3800" autoAdjust="0"/>
  </p:normalViewPr>
  <p:slideViewPr>
    <p:cSldViewPr>
      <p:cViewPr varScale="1">
        <p:scale>
          <a:sx n="115" d="100"/>
          <a:sy n="115" d="100"/>
        </p:scale>
        <p:origin x="136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36656-C189-4B39-82E4-9DC487AF323E}" type="doc">
      <dgm:prSet loTypeId="urn:microsoft.com/office/officeart/2005/8/layout/h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8B6766F-0B96-490F-ADFB-13CF01CFC805}">
      <dgm:prSet phldrT="[Text]"/>
      <dgm:spPr/>
      <dgm:t>
        <a:bodyPr/>
        <a:lstStyle/>
        <a:p>
          <a:r>
            <a:rPr lang="en-US"/>
            <a:t>Distributor</a:t>
          </a:r>
        </a:p>
        <a:p>
          <a:r>
            <a:rPr lang="en-US"/>
            <a:t>consultation</a:t>
          </a:r>
        </a:p>
      </dgm:t>
    </dgm:pt>
    <dgm:pt modelId="{20A41E21-FEC2-49DA-8F77-DBC0CEEEC55B}" type="parTrans" cxnId="{6F4CA748-53F1-436B-9518-0415608F28C3}">
      <dgm:prSet/>
      <dgm:spPr/>
      <dgm:t>
        <a:bodyPr/>
        <a:lstStyle/>
        <a:p>
          <a:endParaRPr lang="en-US"/>
        </a:p>
      </dgm:t>
    </dgm:pt>
    <dgm:pt modelId="{08DE161D-E07D-4505-A9CF-8AF6B21FC022}" type="sibTrans" cxnId="{6F4CA748-53F1-436B-9518-0415608F28C3}">
      <dgm:prSet/>
      <dgm:spPr/>
      <dgm:t>
        <a:bodyPr/>
        <a:lstStyle/>
        <a:p>
          <a:endParaRPr lang="en-US"/>
        </a:p>
      </dgm:t>
    </dgm:pt>
    <dgm:pt modelId="{7FFEF864-6658-4AFE-9190-8DE72C0BEB5A}">
      <dgm:prSet phldrT="[Text]"/>
      <dgm:spPr/>
      <dgm:t>
        <a:bodyPr/>
        <a:lstStyle/>
        <a:p>
          <a:r>
            <a:rPr lang="en-US"/>
            <a:t>identify customer priorities and preferences</a:t>
          </a:r>
        </a:p>
      </dgm:t>
    </dgm:pt>
    <dgm:pt modelId="{D3258049-17D2-4C70-831E-F11E248EC3B0}" type="parTrans" cxnId="{23B1184E-39B4-45D2-AE71-10B31B628BEE}">
      <dgm:prSet/>
      <dgm:spPr/>
      <dgm:t>
        <a:bodyPr/>
        <a:lstStyle/>
        <a:p>
          <a:endParaRPr lang="en-US"/>
        </a:p>
      </dgm:t>
    </dgm:pt>
    <dgm:pt modelId="{AC972038-5877-4F31-B622-3D4E1DD9717E}" type="sibTrans" cxnId="{23B1184E-39B4-45D2-AE71-10B31B628BEE}">
      <dgm:prSet/>
      <dgm:spPr/>
      <dgm:t>
        <a:bodyPr/>
        <a:lstStyle/>
        <a:p>
          <a:endParaRPr lang="en-US"/>
        </a:p>
      </dgm:t>
    </dgm:pt>
    <dgm:pt modelId="{5A1955EC-1DFA-49B3-B21B-25A7B02D41A8}">
      <dgm:prSet phldrT="[Text]"/>
      <dgm:spPr/>
      <dgm:t>
        <a:bodyPr/>
        <a:lstStyle/>
        <a:p>
          <a:r>
            <a:rPr lang="en-US"/>
            <a:t>Distributor proposal</a:t>
          </a:r>
        </a:p>
      </dgm:t>
    </dgm:pt>
    <dgm:pt modelId="{ED0DC158-4A2E-4C34-AD3F-CB2F68FA7BC8}" type="parTrans" cxnId="{B9FF2757-9BAC-4BE5-B94A-BD6E607E3C16}">
      <dgm:prSet/>
      <dgm:spPr/>
      <dgm:t>
        <a:bodyPr/>
        <a:lstStyle/>
        <a:p>
          <a:endParaRPr lang="en-US"/>
        </a:p>
      </dgm:t>
    </dgm:pt>
    <dgm:pt modelId="{E5F919F6-BC50-497C-AA01-EE078D0FD073}" type="sibTrans" cxnId="{B9FF2757-9BAC-4BE5-B94A-BD6E607E3C16}">
      <dgm:prSet/>
      <dgm:spPr/>
      <dgm:t>
        <a:bodyPr/>
        <a:lstStyle/>
        <a:p>
          <a:endParaRPr lang="en-US"/>
        </a:p>
      </dgm:t>
    </dgm:pt>
    <dgm:pt modelId="{942F11EE-E953-4E5E-8FA5-4EE51FFCF250}">
      <dgm:prSet phldrT="[Text]"/>
      <dgm:spPr/>
      <dgm:t>
        <a:bodyPr/>
        <a:lstStyle/>
        <a:p>
          <a:r>
            <a:rPr lang="en-US"/>
            <a:t>distributor develops incentive for customers</a:t>
          </a:r>
        </a:p>
      </dgm:t>
    </dgm:pt>
    <dgm:pt modelId="{02CFAB12-E787-4F38-B421-7F9C571FD9E0}" type="parTrans" cxnId="{B52291E0-6BA7-4A8D-A05F-719513793A14}">
      <dgm:prSet/>
      <dgm:spPr/>
      <dgm:t>
        <a:bodyPr/>
        <a:lstStyle/>
        <a:p>
          <a:endParaRPr lang="en-US"/>
        </a:p>
      </dgm:t>
    </dgm:pt>
    <dgm:pt modelId="{AB05D86C-8F1F-44A0-A931-477E59948AC2}" type="sibTrans" cxnId="{B52291E0-6BA7-4A8D-A05F-719513793A14}">
      <dgm:prSet/>
      <dgm:spPr/>
      <dgm:t>
        <a:bodyPr/>
        <a:lstStyle/>
        <a:p>
          <a:endParaRPr lang="en-US"/>
        </a:p>
      </dgm:t>
    </dgm:pt>
    <dgm:pt modelId="{1E6C98F1-70B6-4016-9C10-C5120D4E4CEF}">
      <dgm:prSet phldrT="[Text]"/>
      <dgm:spPr/>
      <dgm:t>
        <a:bodyPr/>
        <a:lstStyle/>
        <a:p>
          <a:pPr algn="ctr"/>
          <a:r>
            <a:rPr lang="en-US"/>
            <a:t>AER assessment</a:t>
          </a:r>
        </a:p>
      </dgm:t>
    </dgm:pt>
    <dgm:pt modelId="{174E03CA-5BC8-4731-A2B5-CAB5EA9725C6}" type="parTrans" cxnId="{5AABA464-E973-4E1E-801E-7845545F11FA}">
      <dgm:prSet/>
      <dgm:spPr/>
      <dgm:t>
        <a:bodyPr/>
        <a:lstStyle/>
        <a:p>
          <a:endParaRPr lang="en-US"/>
        </a:p>
      </dgm:t>
    </dgm:pt>
    <dgm:pt modelId="{96FD4859-C2C8-4F55-B577-9917E91FBCCD}" type="sibTrans" cxnId="{5AABA464-E973-4E1E-801E-7845545F11FA}">
      <dgm:prSet/>
      <dgm:spPr/>
      <dgm:t>
        <a:bodyPr/>
        <a:lstStyle/>
        <a:p>
          <a:endParaRPr lang="en-US"/>
        </a:p>
      </dgm:t>
    </dgm:pt>
    <dgm:pt modelId="{395151AF-A0C1-43DD-828A-85492196E40E}">
      <dgm:prSet phldrT="[Text]"/>
      <dgm:spPr/>
      <dgm:t>
        <a:bodyPr/>
        <a:lstStyle/>
        <a:p>
          <a:r>
            <a:rPr lang="en-US"/>
            <a:t>public review against principles</a:t>
          </a:r>
        </a:p>
      </dgm:t>
    </dgm:pt>
    <dgm:pt modelId="{2BB7028A-09F0-4669-AB9A-6046D72E152E}" type="parTrans" cxnId="{22CB5400-EB85-4BA7-8FAC-4C76D4020989}">
      <dgm:prSet/>
      <dgm:spPr/>
      <dgm:t>
        <a:bodyPr/>
        <a:lstStyle/>
        <a:p>
          <a:endParaRPr lang="en-US"/>
        </a:p>
      </dgm:t>
    </dgm:pt>
    <dgm:pt modelId="{826C8ECD-2F18-4C52-81C8-D4E86476CF46}" type="sibTrans" cxnId="{22CB5400-EB85-4BA7-8FAC-4C76D4020989}">
      <dgm:prSet/>
      <dgm:spPr/>
      <dgm:t>
        <a:bodyPr/>
        <a:lstStyle/>
        <a:p>
          <a:endParaRPr lang="en-US"/>
        </a:p>
      </dgm:t>
    </dgm:pt>
    <dgm:pt modelId="{EA0CA2AC-09C1-4AB9-9FE1-0374CF4CCA86}">
      <dgm:prSet/>
      <dgm:spPr/>
      <dgm:t>
        <a:bodyPr/>
        <a:lstStyle/>
        <a:p>
          <a:r>
            <a:rPr lang="en-US"/>
            <a:t>Application</a:t>
          </a:r>
        </a:p>
      </dgm:t>
    </dgm:pt>
    <dgm:pt modelId="{5A666431-6F1F-4601-8890-ADEDFA667B0E}" type="parTrans" cxnId="{FB8AFE8A-06BE-4702-AC04-D1AD248E106E}">
      <dgm:prSet/>
      <dgm:spPr/>
      <dgm:t>
        <a:bodyPr/>
        <a:lstStyle/>
        <a:p>
          <a:endParaRPr lang="en-US"/>
        </a:p>
      </dgm:t>
    </dgm:pt>
    <dgm:pt modelId="{D9EFEB43-75DF-4A12-8DF1-0482E75B1E2F}" type="sibTrans" cxnId="{FB8AFE8A-06BE-4702-AC04-D1AD248E106E}">
      <dgm:prSet/>
      <dgm:spPr/>
      <dgm:t>
        <a:bodyPr/>
        <a:lstStyle/>
        <a:p>
          <a:endParaRPr lang="en-US"/>
        </a:p>
      </dgm:t>
    </dgm:pt>
    <dgm:pt modelId="{0F770921-F5AC-4291-95FF-B237EB3F39FE}">
      <dgm:prSet/>
      <dgm:spPr/>
      <dgm:t>
        <a:bodyPr/>
        <a:lstStyle/>
        <a:p>
          <a:r>
            <a:rPr lang="en-US"/>
            <a:t>public reporting</a:t>
          </a:r>
        </a:p>
      </dgm:t>
    </dgm:pt>
    <dgm:pt modelId="{D9A2FEA2-714D-4267-B91D-3080DA5674F4}" type="parTrans" cxnId="{4E80276E-B671-44A9-9124-E5D745628220}">
      <dgm:prSet/>
      <dgm:spPr/>
      <dgm:t>
        <a:bodyPr/>
        <a:lstStyle/>
        <a:p>
          <a:endParaRPr lang="en-US"/>
        </a:p>
      </dgm:t>
    </dgm:pt>
    <dgm:pt modelId="{50474C08-36E7-4F9A-B536-8FB494C14432}" type="sibTrans" cxnId="{4E80276E-B671-44A9-9124-E5D745628220}">
      <dgm:prSet/>
      <dgm:spPr/>
      <dgm:t>
        <a:bodyPr/>
        <a:lstStyle/>
        <a:p>
          <a:endParaRPr lang="en-US"/>
        </a:p>
      </dgm:t>
    </dgm:pt>
    <dgm:pt modelId="{6C13908C-5DC2-4470-8104-6973A0F686DB}">
      <dgm:prSet/>
      <dgm:spPr/>
      <dgm:t>
        <a:bodyPr/>
        <a:lstStyle/>
        <a:p>
          <a:endParaRPr lang="en-US"/>
        </a:p>
      </dgm:t>
    </dgm:pt>
    <dgm:pt modelId="{50996D1E-576F-436C-9992-4FFDC93352DE}" type="parTrans" cxnId="{589CBA45-B6E3-40D0-B946-8CA0DB128240}">
      <dgm:prSet/>
      <dgm:spPr/>
      <dgm:t>
        <a:bodyPr/>
        <a:lstStyle/>
        <a:p>
          <a:endParaRPr lang="en-US"/>
        </a:p>
      </dgm:t>
    </dgm:pt>
    <dgm:pt modelId="{ABE0BA9B-6418-49A6-A62F-23A0D09B2DA6}" type="sibTrans" cxnId="{589CBA45-B6E3-40D0-B946-8CA0DB128240}">
      <dgm:prSet/>
      <dgm:spPr/>
      <dgm:t>
        <a:bodyPr/>
        <a:lstStyle/>
        <a:p>
          <a:endParaRPr lang="en-US"/>
        </a:p>
      </dgm:t>
    </dgm:pt>
    <dgm:pt modelId="{08FB38F6-8407-41BA-90A4-DE8F615BE3F5}">
      <dgm:prSet/>
      <dgm:spPr/>
      <dgm:t>
        <a:bodyPr/>
        <a:lstStyle/>
        <a:p>
          <a:r>
            <a:rPr lang="en-US"/>
            <a:t>ex-post review</a:t>
          </a:r>
        </a:p>
      </dgm:t>
    </dgm:pt>
    <dgm:pt modelId="{0D360AA9-2291-4AC6-A64D-F528C2C713D8}" type="parTrans" cxnId="{3186843F-236B-4ED1-99F6-33D676B4216C}">
      <dgm:prSet/>
      <dgm:spPr/>
      <dgm:t>
        <a:bodyPr/>
        <a:lstStyle/>
        <a:p>
          <a:endParaRPr lang="en-US"/>
        </a:p>
      </dgm:t>
    </dgm:pt>
    <dgm:pt modelId="{108CB29A-F9F8-41D1-A990-1D977E3E59BA}" type="sibTrans" cxnId="{3186843F-236B-4ED1-99F6-33D676B4216C}">
      <dgm:prSet/>
      <dgm:spPr/>
      <dgm:t>
        <a:bodyPr/>
        <a:lstStyle/>
        <a:p>
          <a:endParaRPr lang="en-US"/>
        </a:p>
      </dgm:t>
    </dgm:pt>
    <dgm:pt modelId="{6BE11254-132E-4503-8E1F-E945BF00C47E}" type="pres">
      <dgm:prSet presAssocID="{B6D36656-C189-4B39-82E4-9DC487AF32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A8FEDD-75B5-4685-8A16-F1FB3E6814BF}" type="pres">
      <dgm:prSet presAssocID="{B6D36656-C189-4B39-82E4-9DC487AF323E}" presName="tSp" presStyleCnt="0"/>
      <dgm:spPr/>
    </dgm:pt>
    <dgm:pt modelId="{0DB06F17-3354-40BD-9C19-9B88C215DF1F}" type="pres">
      <dgm:prSet presAssocID="{B6D36656-C189-4B39-82E4-9DC487AF323E}" presName="bSp" presStyleCnt="0"/>
      <dgm:spPr/>
    </dgm:pt>
    <dgm:pt modelId="{BDDE41B6-95BB-44E0-96DC-A21A98D2F4AB}" type="pres">
      <dgm:prSet presAssocID="{B6D36656-C189-4B39-82E4-9DC487AF323E}" presName="process" presStyleCnt="0"/>
      <dgm:spPr/>
    </dgm:pt>
    <dgm:pt modelId="{4F4EB8C0-5FA0-4C38-9FF5-BF28D5954F24}" type="pres">
      <dgm:prSet presAssocID="{98B6766F-0B96-490F-ADFB-13CF01CFC805}" presName="composite1" presStyleCnt="0"/>
      <dgm:spPr/>
    </dgm:pt>
    <dgm:pt modelId="{25AB3284-9585-4B11-9216-18B9606E826D}" type="pres">
      <dgm:prSet presAssocID="{98B6766F-0B96-490F-ADFB-13CF01CFC805}" presName="dummyNode1" presStyleLbl="node1" presStyleIdx="0" presStyleCnt="4"/>
      <dgm:spPr/>
    </dgm:pt>
    <dgm:pt modelId="{932BDFE0-B205-401A-9FBA-7E4EB5CCB5E2}" type="pres">
      <dgm:prSet presAssocID="{98B6766F-0B96-490F-ADFB-13CF01CFC805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4782E-9406-470C-A479-E78D71A0150E}" type="pres">
      <dgm:prSet presAssocID="{98B6766F-0B96-490F-ADFB-13CF01CFC805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42918-8D19-48B3-B7D7-FEBECD41E85C}" type="pres">
      <dgm:prSet presAssocID="{98B6766F-0B96-490F-ADFB-13CF01CFC805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20C9A6-102F-4BC8-A96E-0AFAC0AAEC0F}" type="pres">
      <dgm:prSet presAssocID="{98B6766F-0B96-490F-ADFB-13CF01CFC805}" presName="connSite1" presStyleCnt="0"/>
      <dgm:spPr/>
    </dgm:pt>
    <dgm:pt modelId="{421E4800-90BB-4472-8572-DFBC3106A4DE}" type="pres">
      <dgm:prSet presAssocID="{08DE161D-E07D-4505-A9CF-8AF6B21FC022}" presName="Name9" presStyleLbl="sibTrans2D1" presStyleIdx="0" presStyleCnt="3"/>
      <dgm:spPr/>
      <dgm:t>
        <a:bodyPr/>
        <a:lstStyle/>
        <a:p>
          <a:endParaRPr lang="en-US"/>
        </a:p>
      </dgm:t>
    </dgm:pt>
    <dgm:pt modelId="{6DE30D4F-6F5D-45A1-83DD-54394C06F56E}" type="pres">
      <dgm:prSet presAssocID="{5A1955EC-1DFA-49B3-B21B-25A7B02D41A8}" presName="composite2" presStyleCnt="0"/>
      <dgm:spPr/>
    </dgm:pt>
    <dgm:pt modelId="{BFB01AC8-CE68-4640-BDF1-2AB339FDDA5D}" type="pres">
      <dgm:prSet presAssocID="{5A1955EC-1DFA-49B3-B21B-25A7B02D41A8}" presName="dummyNode2" presStyleLbl="node1" presStyleIdx="0" presStyleCnt="4"/>
      <dgm:spPr/>
    </dgm:pt>
    <dgm:pt modelId="{A6EDBC06-601F-4B11-BB6B-9C9BA54AFDFD}" type="pres">
      <dgm:prSet presAssocID="{5A1955EC-1DFA-49B3-B21B-25A7B02D41A8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A6D0C-6C64-4637-B681-28C694EA69F6}" type="pres">
      <dgm:prSet presAssocID="{5A1955EC-1DFA-49B3-B21B-25A7B02D41A8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DB9F2-1193-423A-BCB6-0BC8200F219C}" type="pres">
      <dgm:prSet presAssocID="{5A1955EC-1DFA-49B3-B21B-25A7B02D41A8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A565CF-80CB-4A4B-B021-A748BA7CC500}" type="pres">
      <dgm:prSet presAssocID="{5A1955EC-1DFA-49B3-B21B-25A7B02D41A8}" presName="connSite2" presStyleCnt="0"/>
      <dgm:spPr/>
    </dgm:pt>
    <dgm:pt modelId="{47CA23E5-2EEF-49A0-AE60-15D4557B62A5}" type="pres">
      <dgm:prSet presAssocID="{E5F919F6-BC50-497C-AA01-EE078D0FD073}" presName="Name18" presStyleLbl="sibTrans2D1" presStyleIdx="1" presStyleCnt="3"/>
      <dgm:spPr/>
      <dgm:t>
        <a:bodyPr/>
        <a:lstStyle/>
        <a:p>
          <a:endParaRPr lang="en-US"/>
        </a:p>
      </dgm:t>
    </dgm:pt>
    <dgm:pt modelId="{054C8192-026B-488A-8D40-1C5E59AB8986}" type="pres">
      <dgm:prSet presAssocID="{1E6C98F1-70B6-4016-9C10-C5120D4E4CEF}" presName="composite1" presStyleCnt="0"/>
      <dgm:spPr/>
    </dgm:pt>
    <dgm:pt modelId="{7CA00802-B5C1-48D2-8819-83623AEA4FB4}" type="pres">
      <dgm:prSet presAssocID="{1E6C98F1-70B6-4016-9C10-C5120D4E4CEF}" presName="dummyNode1" presStyleLbl="node1" presStyleIdx="1" presStyleCnt="4"/>
      <dgm:spPr/>
    </dgm:pt>
    <dgm:pt modelId="{9513FD1F-DBA0-4928-823A-204343A21C40}" type="pres">
      <dgm:prSet presAssocID="{1E6C98F1-70B6-4016-9C10-C5120D4E4CEF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284BCC-298E-47F6-91B8-AD97CE18C68D}" type="pres">
      <dgm:prSet presAssocID="{1E6C98F1-70B6-4016-9C10-C5120D4E4CEF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D1FA0-35F1-48E0-BD23-0A3240F17421}" type="pres">
      <dgm:prSet presAssocID="{1E6C98F1-70B6-4016-9C10-C5120D4E4CEF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B24BFB-248C-44EF-AB0E-AD58B8091CEE}" type="pres">
      <dgm:prSet presAssocID="{1E6C98F1-70B6-4016-9C10-C5120D4E4CEF}" presName="connSite1" presStyleCnt="0"/>
      <dgm:spPr/>
    </dgm:pt>
    <dgm:pt modelId="{D1DB3B7D-9367-4B6C-89A8-318A980DF07E}" type="pres">
      <dgm:prSet presAssocID="{96FD4859-C2C8-4F55-B577-9917E91FBCCD}" presName="Name9" presStyleLbl="sibTrans2D1" presStyleIdx="2" presStyleCnt="3"/>
      <dgm:spPr/>
      <dgm:t>
        <a:bodyPr/>
        <a:lstStyle/>
        <a:p>
          <a:endParaRPr lang="en-US"/>
        </a:p>
      </dgm:t>
    </dgm:pt>
    <dgm:pt modelId="{87331BEB-6597-4FB2-959B-62148219CBB3}" type="pres">
      <dgm:prSet presAssocID="{EA0CA2AC-09C1-4AB9-9FE1-0374CF4CCA86}" presName="composite2" presStyleCnt="0"/>
      <dgm:spPr/>
    </dgm:pt>
    <dgm:pt modelId="{BCA27AAA-A51B-46AC-91C3-B22AC0756B7D}" type="pres">
      <dgm:prSet presAssocID="{EA0CA2AC-09C1-4AB9-9FE1-0374CF4CCA86}" presName="dummyNode2" presStyleLbl="node1" presStyleIdx="2" presStyleCnt="4"/>
      <dgm:spPr/>
    </dgm:pt>
    <dgm:pt modelId="{C7B0DDA6-441D-44DB-9C96-9C2C9095148C}" type="pres">
      <dgm:prSet presAssocID="{EA0CA2AC-09C1-4AB9-9FE1-0374CF4CCA86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CED780-BE2A-4DE4-90E6-2D1A36462232}" type="pres">
      <dgm:prSet presAssocID="{EA0CA2AC-09C1-4AB9-9FE1-0374CF4CCA86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EC662-4125-42C3-A999-82C95E69AB4F}" type="pres">
      <dgm:prSet presAssocID="{EA0CA2AC-09C1-4AB9-9FE1-0374CF4CCA86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E64BE-9A0B-4DBB-9C86-00C0B76A78CA}" type="pres">
      <dgm:prSet presAssocID="{EA0CA2AC-09C1-4AB9-9FE1-0374CF4CCA86}" presName="connSite2" presStyleCnt="0"/>
      <dgm:spPr/>
    </dgm:pt>
  </dgm:ptLst>
  <dgm:cxnLst>
    <dgm:cxn modelId="{6F4CA748-53F1-436B-9518-0415608F28C3}" srcId="{B6D36656-C189-4B39-82E4-9DC487AF323E}" destId="{98B6766F-0B96-490F-ADFB-13CF01CFC805}" srcOrd="0" destOrd="0" parTransId="{20A41E21-FEC2-49DA-8F77-DBC0CEEEC55B}" sibTransId="{08DE161D-E07D-4505-A9CF-8AF6B21FC022}"/>
    <dgm:cxn modelId="{589CBA45-B6E3-40D0-B946-8CA0DB128240}" srcId="{EA0CA2AC-09C1-4AB9-9FE1-0374CF4CCA86}" destId="{6C13908C-5DC2-4470-8104-6973A0F686DB}" srcOrd="2" destOrd="0" parTransId="{50996D1E-576F-436C-9992-4FFDC93352DE}" sibTransId="{ABE0BA9B-6418-49A6-A62F-23A0D09B2DA6}"/>
    <dgm:cxn modelId="{F95129F5-E060-4C1A-BB7A-9DEC6E5CD1B6}" type="presOf" srcId="{08FB38F6-8407-41BA-90A4-DE8F615BE3F5}" destId="{2BCED780-BE2A-4DE4-90E6-2D1A36462232}" srcOrd="1" destOrd="1" presId="urn:microsoft.com/office/officeart/2005/8/layout/hProcess4"/>
    <dgm:cxn modelId="{11E03D40-F3BE-4215-B3C0-F5DE26174FBB}" type="presOf" srcId="{EA0CA2AC-09C1-4AB9-9FE1-0374CF4CCA86}" destId="{B56EC662-4125-42C3-A999-82C95E69AB4F}" srcOrd="0" destOrd="0" presId="urn:microsoft.com/office/officeart/2005/8/layout/hProcess4"/>
    <dgm:cxn modelId="{22CB5400-EB85-4BA7-8FAC-4C76D4020989}" srcId="{1E6C98F1-70B6-4016-9C10-C5120D4E4CEF}" destId="{395151AF-A0C1-43DD-828A-85492196E40E}" srcOrd="0" destOrd="0" parTransId="{2BB7028A-09F0-4669-AB9A-6046D72E152E}" sibTransId="{826C8ECD-2F18-4C52-81C8-D4E86476CF46}"/>
    <dgm:cxn modelId="{FA67A19B-A23C-487D-A944-604D5BE7E938}" type="presOf" srcId="{395151AF-A0C1-43DD-828A-85492196E40E}" destId="{B7284BCC-298E-47F6-91B8-AD97CE18C68D}" srcOrd="1" destOrd="0" presId="urn:microsoft.com/office/officeart/2005/8/layout/hProcess4"/>
    <dgm:cxn modelId="{B52291E0-6BA7-4A8D-A05F-719513793A14}" srcId="{5A1955EC-1DFA-49B3-B21B-25A7B02D41A8}" destId="{942F11EE-E953-4E5E-8FA5-4EE51FFCF250}" srcOrd="0" destOrd="0" parTransId="{02CFAB12-E787-4F38-B421-7F9C571FD9E0}" sibTransId="{AB05D86C-8F1F-44A0-A931-477E59948AC2}"/>
    <dgm:cxn modelId="{4E80276E-B671-44A9-9124-E5D745628220}" srcId="{EA0CA2AC-09C1-4AB9-9FE1-0374CF4CCA86}" destId="{0F770921-F5AC-4291-95FF-B237EB3F39FE}" srcOrd="0" destOrd="0" parTransId="{D9A2FEA2-714D-4267-B91D-3080DA5674F4}" sibTransId="{50474C08-36E7-4F9A-B536-8FB494C14432}"/>
    <dgm:cxn modelId="{7F0C6BA3-AAE0-4F41-87ED-D5BAB1A14495}" type="presOf" srcId="{98B6766F-0B96-490F-ADFB-13CF01CFC805}" destId="{F4D42918-8D19-48B3-B7D7-FEBECD41E85C}" srcOrd="0" destOrd="0" presId="urn:microsoft.com/office/officeart/2005/8/layout/hProcess4"/>
    <dgm:cxn modelId="{9E845D62-4792-4BE4-A6F1-D836AFFF692B}" type="presOf" srcId="{7FFEF864-6658-4AFE-9190-8DE72C0BEB5A}" destId="{51A4782E-9406-470C-A479-E78D71A0150E}" srcOrd="1" destOrd="0" presId="urn:microsoft.com/office/officeart/2005/8/layout/hProcess4"/>
    <dgm:cxn modelId="{0E614285-8D2E-43D1-B45B-8BEDDCF2D4B2}" type="presOf" srcId="{E5F919F6-BC50-497C-AA01-EE078D0FD073}" destId="{47CA23E5-2EEF-49A0-AE60-15D4557B62A5}" srcOrd="0" destOrd="0" presId="urn:microsoft.com/office/officeart/2005/8/layout/hProcess4"/>
    <dgm:cxn modelId="{5AABA464-E973-4E1E-801E-7845545F11FA}" srcId="{B6D36656-C189-4B39-82E4-9DC487AF323E}" destId="{1E6C98F1-70B6-4016-9C10-C5120D4E4CEF}" srcOrd="2" destOrd="0" parTransId="{174E03CA-5BC8-4731-A2B5-CAB5EA9725C6}" sibTransId="{96FD4859-C2C8-4F55-B577-9917E91FBCCD}"/>
    <dgm:cxn modelId="{3186843F-236B-4ED1-99F6-33D676B4216C}" srcId="{EA0CA2AC-09C1-4AB9-9FE1-0374CF4CCA86}" destId="{08FB38F6-8407-41BA-90A4-DE8F615BE3F5}" srcOrd="1" destOrd="0" parTransId="{0D360AA9-2291-4AC6-A64D-F528C2C713D8}" sibTransId="{108CB29A-F9F8-41D1-A990-1D977E3E59BA}"/>
    <dgm:cxn modelId="{115AA589-EC14-4508-86F0-F1CF8B6FAC90}" type="presOf" srcId="{395151AF-A0C1-43DD-828A-85492196E40E}" destId="{9513FD1F-DBA0-4928-823A-204343A21C40}" srcOrd="0" destOrd="0" presId="urn:microsoft.com/office/officeart/2005/8/layout/hProcess4"/>
    <dgm:cxn modelId="{B922F49E-F8CA-4B28-BB6E-1035943AF6D2}" type="presOf" srcId="{B6D36656-C189-4B39-82E4-9DC487AF323E}" destId="{6BE11254-132E-4503-8E1F-E945BF00C47E}" srcOrd="0" destOrd="0" presId="urn:microsoft.com/office/officeart/2005/8/layout/hProcess4"/>
    <dgm:cxn modelId="{711BF918-67AE-46BA-A1B3-C0ABAF9C4DAE}" type="presOf" srcId="{08FB38F6-8407-41BA-90A4-DE8F615BE3F5}" destId="{C7B0DDA6-441D-44DB-9C96-9C2C9095148C}" srcOrd="0" destOrd="1" presId="urn:microsoft.com/office/officeart/2005/8/layout/hProcess4"/>
    <dgm:cxn modelId="{DA98665E-AA9C-449A-8B39-6BDB0FAB971F}" type="presOf" srcId="{7FFEF864-6658-4AFE-9190-8DE72C0BEB5A}" destId="{932BDFE0-B205-401A-9FBA-7E4EB5CCB5E2}" srcOrd="0" destOrd="0" presId="urn:microsoft.com/office/officeart/2005/8/layout/hProcess4"/>
    <dgm:cxn modelId="{186AD0B6-DDA0-4B01-A5E3-9C5257DE0115}" type="presOf" srcId="{96FD4859-C2C8-4F55-B577-9917E91FBCCD}" destId="{D1DB3B7D-9367-4B6C-89A8-318A980DF07E}" srcOrd="0" destOrd="0" presId="urn:microsoft.com/office/officeart/2005/8/layout/hProcess4"/>
    <dgm:cxn modelId="{FB8AFE8A-06BE-4702-AC04-D1AD248E106E}" srcId="{B6D36656-C189-4B39-82E4-9DC487AF323E}" destId="{EA0CA2AC-09C1-4AB9-9FE1-0374CF4CCA86}" srcOrd="3" destOrd="0" parTransId="{5A666431-6F1F-4601-8890-ADEDFA667B0E}" sibTransId="{D9EFEB43-75DF-4A12-8DF1-0482E75B1E2F}"/>
    <dgm:cxn modelId="{23B1184E-39B4-45D2-AE71-10B31B628BEE}" srcId="{98B6766F-0B96-490F-ADFB-13CF01CFC805}" destId="{7FFEF864-6658-4AFE-9190-8DE72C0BEB5A}" srcOrd="0" destOrd="0" parTransId="{D3258049-17D2-4C70-831E-F11E248EC3B0}" sibTransId="{AC972038-5877-4F31-B622-3D4E1DD9717E}"/>
    <dgm:cxn modelId="{3B0EF909-26C2-4BC1-B485-C19D776ABA1C}" type="presOf" srcId="{0F770921-F5AC-4291-95FF-B237EB3F39FE}" destId="{C7B0DDA6-441D-44DB-9C96-9C2C9095148C}" srcOrd="0" destOrd="0" presId="urn:microsoft.com/office/officeart/2005/8/layout/hProcess4"/>
    <dgm:cxn modelId="{8829A9B5-F28B-4FD9-8398-A0D3DFAE0A4F}" type="presOf" srcId="{942F11EE-E953-4E5E-8FA5-4EE51FFCF250}" destId="{A6EDBC06-601F-4B11-BB6B-9C9BA54AFDFD}" srcOrd="0" destOrd="0" presId="urn:microsoft.com/office/officeart/2005/8/layout/hProcess4"/>
    <dgm:cxn modelId="{B9FF2757-9BAC-4BE5-B94A-BD6E607E3C16}" srcId="{B6D36656-C189-4B39-82E4-9DC487AF323E}" destId="{5A1955EC-1DFA-49B3-B21B-25A7B02D41A8}" srcOrd="1" destOrd="0" parTransId="{ED0DC158-4A2E-4C34-AD3F-CB2F68FA7BC8}" sibTransId="{E5F919F6-BC50-497C-AA01-EE078D0FD073}"/>
    <dgm:cxn modelId="{A3723C23-9800-46B2-B47B-DCC41B2A577A}" type="presOf" srcId="{942F11EE-E953-4E5E-8FA5-4EE51FFCF250}" destId="{58DA6D0C-6C64-4637-B681-28C694EA69F6}" srcOrd="1" destOrd="0" presId="urn:microsoft.com/office/officeart/2005/8/layout/hProcess4"/>
    <dgm:cxn modelId="{74687E18-55C4-4C45-85BC-E4776CABA22F}" type="presOf" srcId="{1E6C98F1-70B6-4016-9C10-C5120D4E4CEF}" destId="{4C5D1FA0-35F1-48E0-BD23-0A3240F17421}" srcOrd="0" destOrd="0" presId="urn:microsoft.com/office/officeart/2005/8/layout/hProcess4"/>
    <dgm:cxn modelId="{0A2C6078-7134-4029-B632-8DC85BFB6F6A}" type="presOf" srcId="{6C13908C-5DC2-4470-8104-6973A0F686DB}" destId="{2BCED780-BE2A-4DE4-90E6-2D1A36462232}" srcOrd="1" destOrd="2" presId="urn:microsoft.com/office/officeart/2005/8/layout/hProcess4"/>
    <dgm:cxn modelId="{0D754716-E758-41BB-86E9-4C0BC6FF22BF}" type="presOf" srcId="{5A1955EC-1DFA-49B3-B21B-25A7B02D41A8}" destId="{AE6DB9F2-1193-423A-BCB6-0BC8200F219C}" srcOrd="0" destOrd="0" presId="urn:microsoft.com/office/officeart/2005/8/layout/hProcess4"/>
    <dgm:cxn modelId="{50095BD9-E20C-48E2-ADB9-562AE325A948}" type="presOf" srcId="{08DE161D-E07D-4505-A9CF-8AF6B21FC022}" destId="{421E4800-90BB-4472-8572-DFBC3106A4DE}" srcOrd="0" destOrd="0" presId="urn:microsoft.com/office/officeart/2005/8/layout/hProcess4"/>
    <dgm:cxn modelId="{6E3F76D1-941B-4EBC-9356-FF3375631EE9}" type="presOf" srcId="{6C13908C-5DC2-4470-8104-6973A0F686DB}" destId="{C7B0DDA6-441D-44DB-9C96-9C2C9095148C}" srcOrd="0" destOrd="2" presId="urn:microsoft.com/office/officeart/2005/8/layout/hProcess4"/>
    <dgm:cxn modelId="{A8803F54-F521-4790-BC99-AFCF1C1C917A}" type="presOf" srcId="{0F770921-F5AC-4291-95FF-B237EB3F39FE}" destId="{2BCED780-BE2A-4DE4-90E6-2D1A36462232}" srcOrd="1" destOrd="0" presId="urn:microsoft.com/office/officeart/2005/8/layout/hProcess4"/>
    <dgm:cxn modelId="{56931EBB-03E7-4155-9123-4144DE869528}" type="presParOf" srcId="{6BE11254-132E-4503-8E1F-E945BF00C47E}" destId="{C1A8FEDD-75B5-4685-8A16-F1FB3E6814BF}" srcOrd="0" destOrd="0" presId="urn:microsoft.com/office/officeart/2005/8/layout/hProcess4"/>
    <dgm:cxn modelId="{DDC65F6D-68DA-4FAB-AFDA-535503D1F58E}" type="presParOf" srcId="{6BE11254-132E-4503-8E1F-E945BF00C47E}" destId="{0DB06F17-3354-40BD-9C19-9B88C215DF1F}" srcOrd="1" destOrd="0" presId="urn:microsoft.com/office/officeart/2005/8/layout/hProcess4"/>
    <dgm:cxn modelId="{7CD379B8-B8CF-486C-9CD3-6B7496D5D04C}" type="presParOf" srcId="{6BE11254-132E-4503-8E1F-E945BF00C47E}" destId="{BDDE41B6-95BB-44E0-96DC-A21A98D2F4AB}" srcOrd="2" destOrd="0" presId="urn:microsoft.com/office/officeart/2005/8/layout/hProcess4"/>
    <dgm:cxn modelId="{E97590CF-66ED-46E5-8112-871F42E38058}" type="presParOf" srcId="{BDDE41B6-95BB-44E0-96DC-A21A98D2F4AB}" destId="{4F4EB8C0-5FA0-4C38-9FF5-BF28D5954F24}" srcOrd="0" destOrd="0" presId="urn:microsoft.com/office/officeart/2005/8/layout/hProcess4"/>
    <dgm:cxn modelId="{6DF54CD7-9CB5-4889-AA98-BB807B909FF4}" type="presParOf" srcId="{4F4EB8C0-5FA0-4C38-9FF5-BF28D5954F24}" destId="{25AB3284-9585-4B11-9216-18B9606E826D}" srcOrd="0" destOrd="0" presId="urn:microsoft.com/office/officeart/2005/8/layout/hProcess4"/>
    <dgm:cxn modelId="{760BAABC-2675-4936-9E4D-201299511F4D}" type="presParOf" srcId="{4F4EB8C0-5FA0-4C38-9FF5-BF28D5954F24}" destId="{932BDFE0-B205-401A-9FBA-7E4EB5CCB5E2}" srcOrd="1" destOrd="0" presId="urn:microsoft.com/office/officeart/2005/8/layout/hProcess4"/>
    <dgm:cxn modelId="{C81A22DE-F762-42BD-8A80-9AB4F48A46CC}" type="presParOf" srcId="{4F4EB8C0-5FA0-4C38-9FF5-BF28D5954F24}" destId="{51A4782E-9406-470C-A479-E78D71A0150E}" srcOrd="2" destOrd="0" presId="urn:microsoft.com/office/officeart/2005/8/layout/hProcess4"/>
    <dgm:cxn modelId="{9739A118-3DA2-4653-B528-FBC2527F2151}" type="presParOf" srcId="{4F4EB8C0-5FA0-4C38-9FF5-BF28D5954F24}" destId="{F4D42918-8D19-48B3-B7D7-FEBECD41E85C}" srcOrd="3" destOrd="0" presId="urn:microsoft.com/office/officeart/2005/8/layout/hProcess4"/>
    <dgm:cxn modelId="{D85A3C59-2FA2-48CE-94C1-4935EE81889D}" type="presParOf" srcId="{4F4EB8C0-5FA0-4C38-9FF5-BF28D5954F24}" destId="{B720C9A6-102F-4BC8-A96E-0AFAC0AAEC0F}" srcOrd="4" destOrd="0" presId="urn:microsoft.com/office/officeart/2005/8/layout/hProcess4"/>
    <dgm:cxn modelId="{5E96C667-6593-4614-AE26-47EC92896AF3}" type="presParOf" srcId="{BDDE41B6-95BB-44E0-96DC-A21A98D2F4AB}" destId="{421E4800-90BB-4472-8572-DFBC3106A4DE}" srcOrd="1" destOrd="0" presId="urn:microsoft.com/office/officeart/2005/8/layout/hProcess4"/>
    <dgm:cxn modelId="{CAE126D7-15BA-4805-A242-D0267E6BADC1}" type="presParOf" srcId="{BDDE41B6-95BB-44E0-96DC-A21A98D2F4AB}" destId="{6DE30D4F-6F5D-45A1-83DD-54394C06F56E}" srcOrd="2" destOrd="0" presId="urn:microsoft.com/office/officeart/2005/8/layout/hProcess4"/>
    <dgm:cxn modelId="{F7D2E165-F379-4899-875F-7B41D22ACE18}" type="presParOf" srcId="{6DE30D4F-6F5D-45A1-83DD-54394C06F56E}" destId="{BFB01AC8-CE68-4640-BDF1-2AB339FDDA5D}" srcOrd="0" destOrd="0" presId="urn:microsoft.com/office/officeart/2005/8/layout/hProcess4"/>
    <dgm:cxn modelId="{D5C6D225-85FA-42DB-8557-98466FECC9F6}" type="presParOf" srcId="{6DE30D4F-6F5D-45A1-83DD-54394C06F56E}" destId="{A6EDBC06-601F-4B11-BB6B-9C9BA54AFDFD}" srcOrd="1" destOrd="0" presId="urn:microsoft.com/office/officeart/2005/8/layout/hProcess4"/>
    <dgm:cxn modelId="{FFAA9D81-B501-40A4-B144-44BB7237E7EA}" type="presParOf" srcId="{6DE30D4F-6F5D-45A1-83DD-54394C06F56E}" destId="{58DA6D0C-6C64-4637-B681-28C694EA69F6}" srcOrd="2" destOrd="0" presId="urn:microsoft.com/office/officeart/2005/8/layout/hProcess4"/>
    <dgm:cxn modelId="{3F42F352-A492-41B0-9B65-F659F2F4A4E7}" type="presParOf" srcId="{6DE30D4F-6F5D-45A1-83DD-54394C06F56E}" destId="{AE6DB9F2-1193-423A-BCB6-0BC8200F219C}" srcOrd="3" destOrd="0" presId="urn:microsoft.com/office/officeart/2005/8/layout/hProcess4"/>
    <dgm:cxn modelId="{58918784-2F55-4523-9EE8-81A3B3D756D0}" type="presParOf" srcId="{6DE30D4F-6F5D-45A1-83DD-54394C06F56E}" destId="{2AA565CF-80CB-4A4B-B021-A748BA7CC500}" srcOrd="4" destOrd="0" presId="urn:microsoft.com/office/officeart/2005/8/layout/hProcess4"/>
    <dgm:cxn modelId="{470712AD-6015-4DC1-96F2-B8125A307ECC}" type="presParOf" srcId="{BDDE41B6-95BB-44E0-96DC-A21A98D2F4AB}" destId="{47CA23E5-2EEF-49A0-AE60-15D4557B62A5}" srcOrd="3" destOrd="0" presId="urn:microsoft.com/office/officeart/2005/8/layout/hProcess4"/>
    <dgm:cxn modelId="{019ADD57-4052-49B8-A0DC-AA471A436DE4}" type="presParOf" srcId="{BDDE41B6-95BB-44E0-96DC-A21A98D2F4AB}" destId="{054C8192-026B-488A-8D40-1C5E59AB8986}" srcOrd="4" destOrd="0" presId="urn:microsoft.com/office/officeart/2005/8/layout/hProcess4"/>
    <dgm:cxn modelId="{51637726-966E-4268-A694-1BAC8E4BB902}" type="presParOf" srcId="{054C8192-026B-488A-8D40-1C5E59AB8986}" destId="{7CA00802-B5C1-48D2-8819-83623AEA4FB4}" srcOrd="0" destOrd="0" presId="urn:microsoft.com/office/officeart/2005/8/layout/hProcess4"/>
    <dgm:cxn modelId="{CDD1A4BB-3F79-475E-87B0-ED2AB9249C4D}" type="presParOf" srcId="{054C8192-026B-488A-8D40-1C5E59AB8986}" destId="{9513FD1F-DBA0-4928-823A-204343A21C40}" srcOrd="1" destOrd="0" presId="urn:microsoft.com/office/officeart/2005/8/layout/hProcess4"/>
    <dgm:cxn modelId="{49147BEA-FB88-4847-8713-A8A24E3C03D4}" type="presParOf" srcId="{054C8192-026B-488A-8D40-1C5E59AB8986}" destId="{B7284BCC-298E-47F6-91B8-AD97CE18C68D}" srcOrd="2" destOrd="0" presId="urn:microsoft.com/office/officeart/2005/8/layout/hProcess4"/>
    <dgm:cxn modelId="{C72A2580-E8A4-4DC6-A0A2-56348BAA5917}" type="presParOf" srcId="{054C8192-026B-488A-8D40-1C5E59AB8986}" destId="{4C5D1FA0-35F1-48E0-BD23-0A3240F17421}" srcOrd="3" destOrd="0" presId="urn:microsoft.com/office/officeart/2005/8/layout/hProcess4"/>
    <dgm:cxn modelId="{82E50ABC-AF6E-474E-BFFE-D9CA9830E9A2}" type="presParOf" srcId="{054C8192-026B-488A-8D40-1C5E59AB8986}" destId="{0CB24BFB-248C-44EF-AB0E-AD58B8091CEE}" srcOrd="4" destOrd="0" presId="urn:microsoft.com/office/officeart/2005/8/layout/hProcess4"/>
    <dgm:cxn modelId="{708C075D-961C-448B-8B40-296106658C69}" type="presParOf" srcId="{BDDE41B6-95BB-44E0-96DC-A21A98D2F4AB}" destId="{D1DB3B7D-9367-4B6C-89A8-318A980DF07E}" srcOrd="5" destOrd="0" presId="urn:microsoft.com/office/officeart/2005/8/layout/hProcess4"/>
    <dgm:cxn modelId="{FA2D62ED-5864-4969-931B-04B8B87BB3E6}" type="presParOf" srcId="{BDDE41B6-95BB-44E0-96DC-A21A98D2F4AB}" destId="{87331BEB-6597-4FB2-959B-62148219CBB3}" srcOrd="6" destOrd="0" presId="urn:microsoft.com/office/officeart/2005/8/layout/hProcess4"/>
    <dgm:cxn modelId="{489C8C49-4261-433F-BE4B-52FD8C8C8CC4}" type="presParOf" srcId="{87331BEB-6597-4FB2-959B-62148219CBB3}" destId="{BCA27AAA-A51B-46AC-91C3-B22AC0756B7D}" srcOrd="0" destOrd="0" presId="urn:microsoft.com/office/officeart/2005/8/layout/hProcess4"/>
    <dgm:cxn modelId="{1BC1F629-A861-404D-B488-D1084C773C09}" type="presParOf" srcId="{87331BEB-6597-4FB2-959B-62148219CBB3}" destId="{C7B0DDA6-441D-44DB-9C96-9C2C9095148C}" srcOrd="1" destOrd="0" presId="urn:microsoft.com/office/officeart/2005/8/layout/hProcess4"/>
    <dgm:cxn modelId="{A0122E7C-9513-4DB6-BE09-B0429110000B}" type="presParOf" srcId="{87331BEB-6597-4FB2-959B-62148219CBB3}" destId="{2BCED780-BE2A-4DE4-90E6-2D1A36462232}" srcOrd="2" destOrd="0" presId="urn:microsoft.com/office/officeart/2005/8/layout/hProcess4"/>
    <dgm:cxn modelId="{5C50C9A6-32CD-4C8C-845D-E2BC56D4B449}" type="presParOf" srcId="{87331BEB-6597-4FB2-959B-62148219CBB3}" destId="{B56EC662-4125-42C3-A999-82C95E69AB4F}" srcOrd="3" destOrd="0" presId="urn:microsoft.com/office/officeart/2005/8/layout/hProcess4"/>
    <dgm:cxn modelId="{CE3E738F-D72B-4F0C-97E1-BA3BF1E109D2}" type="presParOf" srcId="{87331BEB-6597-4FB2-959B-62148219CBB3}" destId="{AEFE64BE-9A0B-4DBB-9C86-00C0B76A78C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483C77-32FB-43BD-96C6-786AEEEE938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0B0D7B-355F-4F58-84D5-1209D163EDC8}">
      <dgm:prSet phldrT="[Text]"/>
      <dgm:spPr/>
      <dgm:t>
        <a:bodyPr/>
        <a:lstStyle/>
        <a:p>
          <a:r>
            <a:rPr lang="en-US" dirty="0" smtClean="0"/>
            <a:t>Performance Parameters</a:t>
          </a:r>
          <a:endParaRPr lang="en-US" dirty="0"/>
        </a:p>
      </dgm:t>
    </dgm:pt>
    <dgm:pt modelId="{861DF12B-008B-40FA-B91A-E4BAB6792353}" type="parTrans" cxnId="{5A05FE1D-2815-45CE-98E7-B2467B07DF30}">
      <dgm:prSet/>
      <dgm:spPr/>
      <dgm:t>
        <a:bodyPr/>
        <a:lstStyle/>
        <a:p>
          <a:endParaRPr lang="en-US"/>
        </a:p>
      </dgm:t>
    </dgm:pt>
    <dgm:pt modelId="{89B1A293-C138-4756-9297-11A798B71230}" type="sibTrans" cxnId="{5A05FE1D-2815-45CE-98E7-B2467B07DF30}">
      <dgm:prSet/>
      <dgm:spPr/>
      <dgm:t>
        <a:bodyPr/>
        <a:lstStyle/>
        <a:p>
          <a:endParaRPr lang="en-US"/>
        </a:p>
      </dgm:t>
    </dgm:pt>
    <dgm:pt modelId="{E9F3C889-623B-465D-A0DB-9FBB542DC8A4}">
      <dgm:prSet phldrT="[Text]"/>
      <dgm:spPr/>
      <dgm:t>
        <a:bodyPr/>
        <a:lstStyle/>
        <a:p>
          <a:r>
            <a:rPr lang="en-US" dirty="0" smtClean="0"/>
            <a:t>Genuine engagement and support</a:t>
          </a:r>
          <a:endParaRPr lang="en-US" dirty="0"/>
        </a:p>
      </dgm:t>
    </dgm:pt>
    <dgm:pt modelId="{49BF233E-7EC7-4244-A1FB-BF03142A539A}" type="parTrans" cxnId="{986BF43D-FC47-405B-8F3B-C3F94B7B5B21}">
      <dgm:prSet/>
      <dgm:spPr/>
      <dgm:t>
        <a:bodyPr/>
        <a:lstStyle/>
        <a:p>
          <a:endParaRPr lang="en-US"/>
        </a:p>
      </dgm:t>
    </dgm:pt>
    <dgm:pt modelId="{782685B2-4AAA-4509-B4A7-73A6B01725A3}" type="sibTrans" cxnId="{986BF43D-FC47-405B-8F3B-C3F94B7B5B21}">
      <dgm:prSet/>
      <dgm:spPr/>
      <dgm:t>
        <a:bodyPr/>
        <a:lstStyle/>
        <a:p>
          <a:endParaRPr lang="en-US"/>
        </a:p>
      </dgm:t>
    </dgm:pt>
    <dgm:pt modelId="{10DBC8AD-3EA7-4BB8-9942-AFE29BCF79C7}">
      <dgm:prSet phldrT="[Text]"/>
      <dgm:spPr/>
      <dgm:t>
        <a:bodyPr/>
        <a:lstStyle/>
        <a:p>
          <a:r>
            <a:rPr lang="en-US" dirty="0" smtClean="0"/>
            <a:t>Measurement</a:t>
          </a:r>
          <a:endParaRPr lang="en-US" dirty="0"/>
        </a:p>
      </dgm:t>
    </dgm:pt>
    <dgm:pt modelId="{25C889F7-2C70-4A4B-9958-1E483FA3164C}" type="parTrans" cxnId="{F4E9D988-F5DF-4D67-924B-C58360C0D3C0}">
      <dgm:prSet/>
      <dgm:spPr/>
      <dgm:t>
        <a:bodyPr/>
        <a:lstStyle/>
        <a:p>
          <a:endParaRPr lang="en-US"/>
        </a:p>
      </dgm:t>
    </dgm:pt>
    <dgm:pt modelId="{5343424E-AE81-46C9-82D3-91FDBD42E513}" type="sibTrans" cxnId="{F4E9D988-F5DF-4D67-924B-C58360C0D3C0}">
      <dgm:prSet/>
      <dgm:spPr/>
      <dgm:t>
        <a:bodyPr/>
        <a:lstStyle/>
        <a:p>
          <a:endParaRPr lang="en-US"/>
        </a:p>
      </dgm:t>
    </dgm:pt>
    <dgm:pt modelId="{0285E2D6-D722-4B73-94D3-C69CE2BBC19D}">
      <dgm:prSet phldrT="[Text]"/>
      <dgm:spPr/>
      <dgm:t>
        <a:bodyPr/>
        <a:lstStyle/>
        <a:p>
          <a:r>
            <a:rPr lang="en-US" dirty="0" smtClean="0"/>
            <a:t>Reliable</a:t>
          </a:r>
          <a:endParaRPr lang="en-US" dirty="0"/>
        </a:p>
      </dgm:t>
    </dgm:pt>
    <dgm:pt modelId="{B2E073E0-34DB-4A16-85EA-D20AEE82026C}" type="parTrans" cxnId="{B2AB776B-5311-43BC-A075-01CEB1FF91A5}">
      <dgm:prSet/>
      <dgm:spPr/>
      <dgm:t>
        <a:bodyPr/>
        <a:lstStyle/>
        <a:p>
          <a:endParaRPr lang="en-US"/>
        </a:p>
      </dgm:t>
    </dgm:pt>
    <dgm:pt modelId="{0BBEA406-205E-4477-B810-4599A3F71E35}" type="sibTrans" cxnId="{B2AB776B-5311-43BC-A075-01CEB1FF91A5}">
      <dgm:prSet/>
      <dgm:spPr/>
      <dgm:t>
        <a:bodyPr/>
        <a:lstStyle/>
        <a:p>
          <a:endParaRPr lang="en-US"/>
        </a:p>
      </dgm:t>
    </dgm:pt>
    <dgm:pt modelId="{00E6DD6B-8CB6-4591-B1E4-4934954B06A2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85A8DC86-44EC-4F66-A912-E166CE7FECFA}" type="parTrans" cxnId="{D5C2C8B7-8AC1-4C98-BD53-E2D549FD64C2}">
      <dgm:prSet/>
      <dgm:spPr/>
      <dgm:t>
        <a:bodyPr/>
        <a:lstStyle/>
        <a:p>
          <a:endParaRPr lang="en-US"/>
        </a:p>
      </dgm:t>
    </dgm:pt>
    <dgm:pt modelId="{C09CA8D7-CBA4-44F8-958F-961E040A0730}" type="sibTrans" cxnId="{D5C2C8B7-8AC1-4C98-BD53-E2D549FD64C2}">
      <dgm:prSet/>
      <dgm:spPr/>
      <dgm:t>
        <a:bodyPr/>
        <a:lstStyle/>
        <a:p>
          <a:endParaRPr lang="en-US"/>
        </a:p>
      </dgm:t>
    </dgm:pt>
    <dgm:pt modelId="{F6107D68-80C2-4DFA-BD4B-4FF941608451}">
      <dgm:prSet phldrT="[Text]"/>
      <dgm:spPr/>
      <dgm:t>
        <a:bodyPr/>
        <a:lstStyle/>
        <a:p>
          <a:r>
            <a:rPr lang="en-US" dirty="0" smtClean="0"/>
            <a:t>Baseline or neutral performance level</a:t>
          </a:r>
          <a:endParaRPr lang="en-US" dirty="0"/>
        </a:p>
      </dgm:t>
    </dgm:pt>
    <dgm:pt modelId="{19A28A9B-23B4-4C63-809A-A9B8262068B6}" type="parTrans" cxnId="{14D1649E-E8BC-4313-82D2-C56A5757DE36}">
      <dgm:prSet/>
      <dgm:spPr/>
      <dgm:t>
        <a:bodyPr/>
        <a:lstStyle/>
        <a:p>
          <a:endParaRPr lang="en-US"/>
        </a:p>
      </dgm:t>
    </dgm:pt>
    <dgm:pt modelId="{C8A846AA-1E76-4E1A-B8C1-1CB98291F9F5}" type="sibTrans" cxnId="{14D1649E-E8BC-4313-82D2-C56A5757DE36}">
      <dgm:prSet/>
      <dgm:spPr/>
      <dgm:t>
        <a:bodyPr/>
        <a:lstStyle/>
        <a:p>
          <a:endParaRPr lang="en-US"/>
        </a:p>
      </dgm:t>
    </dgm:pt>
    <dgm:pt modelId="{CF948995-9788-4658-8100-0C24031CCADD}">
      <dgm:prSet/>
      <dgm:spPr/>
      <dgm:t>
        <a:bodyPr/>
        <a:lstStyle/>
        <a:p>
          <a:endParaRPr lang="en-US" dirty="0"/>
        </a:p>
      </dgm:t>
    </dgm:pt>
    <dgm:pt modelId="{E2830DD3-C25C-4BCE-8432-0FC9135E4F5C}" type="parTrans" cxnId="{D866D017-BEEA-4B68-9BCE-DB9773FF4F8A}">
      <dgm:prSet/>
      <dgm:spPr/>
      <dgm:t>
        <a:bodyPr/>
        <a:lstStyle/>
        <a:p>
          <a:endParaRPr lang="en-US"/>
        </a:p>
      </dgm:t>
    </dgm:pt>
    <dgm:pt modelId="{362E075C-7AB8-4674-96E9-6286F30F7783}" type="sibTrans" cxnId="{D866D017-BEEA-4B68-9BCE-DB9773FF4F8A}">
      <dgm:prSet/>
      <dgm:spPr/>
      <dgm:t>
        <a:bodyPr/>
        <a:lstStyle/>
        <a:p>
          <a:endParaRPr lang="en-US"/>
        </a:p>
      </dgm:t>
    </dgm:pt>
    <dgm:pt modelId="{E0D72D08-EE7E-4911-A148-2A8C961975C3}">
      <dgm:prSet/>
      <dgm:spPr/>
      <dgm:t>
        <a:bodyPr/>
        <a:lstStyle/>
        <a:p>
          <a:r>
            <a:rPr lang="en-US" dirty="0" smtClean="0"/>
            <a:t>Financial</a:t>
          </a:r>
          <a:endParaRPr lang="en-US" dirty="0"/>
        </a:p>
      </dgm:t>
    </dgm:pt>
    <dgm:pt modelId="{33360B6C-5A1E-4544-8BCC-A5292A4457AE}" type="parTrans" cxnId="{9C09C2F4-905D-48F6-B84C-086D7D221919}">
      <dgm:prSet/>
      <dgm:spPr/>
      <dgm:t>
        <a:bodyPr/>
        <a:lstStyle/>
        <a:p>
          <a:endParaRPr lang="en-US"/>
        </a:p>
      </dgm:t>
    </dgm:pt>
    <dgm:pt modelId="{A11C5970-292D-42F1-AF24-E795EAC3AABD}" type="sibTrans" cxnId="{9C09C2F4-905D-48F6-B84C-086D7D221919}">
      <dgm:prSet/>
      <dgm:spPr/>
      <dgm:t>
        <a:bodyPr/>
        <a:lstStyle/>
        <a:p>
          <a:endParaRPr lang="en-US"/>
        </a:p>
      </dgm:t>
    </dgm:pt>
    <dgm:pt modelId="{B5174488-D7CC-45BA-BA63-22758FBF9E9B}">
      <dgm:prSet/>
      <dgm:spPr/>
      <dgm:t>
        <a:bodyPr/>
        <a:lstStyle/>
        <a:p>
          <a:r>
            <a:rPr lang="en-US" dirty="0" smtClean="0"/>
            <a:t>Independent</a:t>
          </a:r>
          <a:endParaRPr lang="en-US" dirty="0"/>
        </a:p>
      </dgm:t>
    </dgm:pt>
    <dgm:pt modelId="{2B9FC42A-62BB-4FA9-A714-4FB7B674700E}" type="parTrans" cxnId="{20723569-0474-46BD-B726-1E694ECFD42A}">
      <dgm:prSet/>
      <dgm:spPr/>
      <dgm:t>
        <a:bodyPr/>
        <a:lstStyle/>
        <a:p>
          <a:endParaRPr lang="en-US"/>
        </a:p>
      </dgm:t>
    </dgm:pt>
    <dgm:pt modelId="{2C830460-B726-42F8-AADB-391EA5AC5A09}" type="sibTrans" cxnId="{20723569-0474-46BD-B726-1E694ECFD42A}">
      <dgm:prSet/>
      <dgm:spPr/>
      <dgm:t>
        <a:bodyPr/>
        <a:lstStyle/>
        <a:p>
          <a:endParaRPr lang="en-US"/>
        </a:p>
      </dgm:t>
    </dgm:pt>
    <dgm:pt modelId="{5D2BC810-59CF-448B-B905-48219C37C60B}">
      <dgm:prSet/>
      <dgm:spPr/>
      <dgm:t>
        <a:bodyPr/>
        <a:lstStyle/>
        <a:p>
          <a:r>
            <a:rPr lang="en-US" dirty="0" smtClean="0"/>
            <a:t>Objective</a:t>
          </a:r>
          <a:endParaRPr lang="en-US" dirty="0"/>
        </a:p>
      </dgm:t>
    </dgm:pt>
    <dgm:pt modelId="{5C2AB560-496B-4B64-877A-793D1E4EC4E3}" type="parTrans" cxnId="{94CF80D9-31E7-4061-8BC7-49386186EE6A}">
      <dgm:prSet/>
      <dgm:spPr/>
      <dgm:t>
        <a:bodyPr/>
        <a:lstStyle/>
        <a:p>
          <a:endParaRPr lang="en-US"/>
        </a:p>
      </dgm:t>
    </dgm:pt>
    <dgm:pt modelId="{75F30D7B-C925-47A6-A2E1-E6121722EA5D}" type="sibTrans" cxnId="{94CF80D9-31E7-4061-8BC7-49386186EE6A}">
      <dgm:prSet/>
      <dgm:spPr/>
      <dgm:t>
        <a:bodyPr/>
        <a:lstStyle/>
        <a:p>
          <a:endParaRPr lang="en-US"/>
        </a:p>
      </dgm:t>
    </dgm:pt>
    <dgm:pt modelId="{4F5141BA-1417-428F-A6E9-3F0FF9562820}">
      <dgm:prSet/>
      <dgm:spPr/>
      <dgm:t>
        <a:bodyPr/>
        <a:lstStyle/>
        <a:p>
          <a:r>
            <a:rPr lang="en-US" dirty="0" smtClean="0"/>
            <a:t>Repeatable</a:t>
          </a:r>
          <a:endParaRPr lang="en-US" dirty="0"/>
        </a:p>
      </dgm:t>
    </dgm:pt>
    <dgm:pt modelId="{6D91F207-7E82-49F1-BA81-27301FAF9E77}" type="parTrans" cxnId="{CB2DFD6B-C4D0-4D1D-A9AC-E621F10DD209}">
      <dgm:prSet/>
      <dgm:spPr/>
      <dgm:t>
        <a:bodyPr/>
        <a:lstStyle/>
        <a:p>
          <a:endParaRPr lang="en-US"/>
        </a:p>
      </dgm:t>
    </dgm:pt>
    <dgm:pt modelId="{3C3BAA64-8C12-4FAC-B03C-1F340D3A1027}" type="sibTrans" cxnId="{CB2DFD6B-C4D0-4D1D-A9AC-E621F10DD209}">
      <dgm:prSet/>
      <dgm:spPr/>
      <dgm:t>
        <a:bodyPr/>
        <a:lstStyle/>
        <a:p>
          <a:endParaRPr lang="en-US"/>
        </a:p>
      </dgm:t>
    </dgm:pt>
    <dgm:pt modelId="{2CD1C806-13BF-4D93-8638-7A7CB653F717}">
      <dgm:prSet phldrT="[Text]"/>
      <dgm:spPr/>
      <dgm:t>
        <a:bodyPr/>
        <a:lstStyle/>
        <a:p>
          <a:r>
            <a:rPr lang="en-US" dirty="0"/>
            <a:t>Verifiable</a:t>
          </a:r>
        </a:p>
      </dgm:t>
    </dgm:pt>
    <dgm:pt modelId="{96F3CA01-A3A7-4E8A-894F-C8C463B58F44}" type="parTrans" cxnId="{2A639928-6799-4D90-A644-01C5CD44F8FA}">
      <dgm:prSet/>
      <dgm:spPr/>
      <dgm:t>
        <a:bodyPr/>
        <a:lstStyle/>
        <a:p>
          <a:endParaRPr lang="en-US"/>
        </a:p>
      </dgm:t>
    </dgm:pt>
    <dgm:pt modelId="{E6D4026B-1BCC-4DA7-BCD3-9E96258548ED}" type="sibTrans" cxnId="{2A639928-6799-4D90-A644-01C5CD44F8FA}">
      <dgm:prSet/>
      <dgm:spPr/>
      <dgm:t>
        <a:bodyPr/>
        <a:lstStyle/>
        <a:p>
          <a:endParaRPr lang="en-US"/>
        </a:p>
      </dgm:t>
    </dgm:pt>
    <dgm:pt modelId="{BF624F95-F3FB-4B56-828C-563DEB19F008}">
      <dgm:prSet/>
      <dgm:spPr/>
      <dgm:t>
        <a:bodyPr/>
        <a:lstStyle/>
        <a:p>
          <a:endParaRPr lang="en-US" dirty="0"/>
        </a:p>
      </dgm:t>
    </dgm:pt>
    <dgm:pt modelId="{A640277E-12C7-4BE8-9EC3-01C6804C76D5}" type="parTrans" cxnId="{C6F9DB0E-A13C-452D-8224-3CABFCD5E706}">
      <dgm:prSet/>
      <dgm:spPr/>
      <dgm:t>
        <a:bodyPr/>
        <a:lstStyle/>
        <a:p>
          <a:endParaRPr lang="en-US"/>
        </a:p>
      </dgm:t>
    </dgm:pt>
    <dgm:pt modelId="{F2AAA0DD-DD80-4101-9D20-9F00708E06AC}" type="sibTrans" cxnId="{C6F9DB0E-A13C-452D-8224-3CABFCD5E706}">
      <dgm:prSet/>
      <dgm:spPr/>
      <dgm:t>
        <a:bodyPr/>
        <a:lstStyle/>
        <a:p>
          <a:endParaRPr lang="en-US"/>
        </a:p>
      </dgm:t>
    </dgm:pt>
    <dgm:pt modelId="{179D11BD-4F57-4A92-858F-D1A02E12D9B1}">
      <dgm:prSet phldrT="[Text]"/>
      <dgm:spPr/>
      <dgm:t>
        <a:bodyPr/>
        <a:lstStyle/>
        <a:p>
          <a:r>
            <a:rPr lang="en-US" dirty="0" smtClean="0"/>
            <a:t>Measure the correct aspect</a:t>
          </a:r>
          <a:endParaRPr lang="en-US" dirty="0"/>
        </a:p>
      </dgm:t>
    </dgm:pt>
    <dgm:pt modelId="{7168B7A1-51CC-4F8E-9D85-71BF8206B092}" type="parTrans" cxnId="{DE5E62FD-97CD-4588-A780-1A0FCBD76E02}">
      <dgm:prSet/>
      <dgm:spPr/>
      <dgm:t>
        <a:bodyPr/>
        <a:lstStyle/>
        <a:p>
          <a:endParaRPr lang="en-US"/>
        </a:p>
      </dgm:t>
    </dgm:pt>
    <dgm:pt modelId="{EAD07C73-D238-4A35-B732-61D186EDDC79}" type="sibTrans" cxnId="{DE5E62FD-97CD-4588-A780-1A0FCBD76E02}">
      <dgm:prSet/>
      <dgm:spPr/>
      <dgm:t>
        <a:bodyPr/>
        <a:lstStyle/>
        <a:p>
          <a:endParaRPr lang="en-US"/>
        </a:p>
      </dgm:t>
    </dgm:pt>
    <dgm:pt modelId="{91A260EF-6AEF-4107-B141-885B2A8AA6F4}">
      <dgm:prSet phldrT="[Text]"/>
      <dgm:spPr/>
      <dgm:t>
        <a:bodyPr/>
        <a:lstStyle/>
        <a:p>
          <a:endParaRPr lang="en-US" dirty="0"/>
        </a:p>
      </dgm:t>
    </dgm:pt>
    <dgm:pt modelId="{F0654A6F-FCF6-4D94-A946-5D10F65FE455}" type="parTrans" cxnId="{FCBD8721-1BCA-4591-B598-F4D740D9A10F}">
      <dgm:prSet/>
      <dgm:spPr/>
      <dgm:t>
        <a:bodyPr/>
        <a:lstStyle/>
        <a:p>
          <a:endParaRPr lang="en-US"/>
        </a:p>
      </dgm:t>
    </dgm:pt>
    <dgm:pt modelId="{5F102ADF-A655-4632-A3C4-033FF0BE60F0}" type="sibTrans" cxnId="{FCBD8721-1BCA-4591-B598-F4D740D9A10F}">
      <dgm:prSet/>
      <dgm:spPr/>
      <dgm:t>
        <a:bodyPr/>
        <a:lstStyle/>
        <a:p>
          <a:endParaRPr lang="en-US"/>
        </a:p>
      </dgm:t>
    </dgm:pt>
    <dgm:pt modelId="{BFFAAA4F-957D-441B-B75E-20647E367ADD}">
      <dgm:prSet phldrT="[Text]"/>
      <dgm:spPr/>
      <dgm:t>
        <a:bodyPr/>
        <a:lstStyle/>
        <a:p>
          <a:endParaRPr lang="en-US" dirty="0"/>
        </a:p>
      </dgm:t>
    </dgm:pt>
    <dgm:pt modelId="{45D3510F-7A80-41B1-BBF7-0D28EA5BD90B}" type="parTrans" cxnId="{205832F1-E62E-4032-B4A9-ABC1CD5DB15F}">
      <dgm:prSet/>
      <dgm:spPr/>
      <dgm:t>
        <a:bodyPr/>
        <a:lstStyle/>
        <a:p>
          <a:endParaRPr lang="en-US"/>
        </a:p>
      </dgm:t>
    </dgm:pt>
    <dgm:pt modelId="{5EA15FD3-078E-4479-A4EF-F97B7715B93E}" type="sibTrans" cxnId="{205832F1-E62E-4032-B4A9-ABC1CD5DB15F}">
      <dgm:prSet/>
      <dgm:spPr/>
      <dgm:t>
        <a:bodyPr/>
        <a:lstStyle/>
        <a:p>
          <a:endParaRPr lang="en-US"/>
        </a:p>
      </dgm:t>
    </dgm:pt>
    <dgm:pt modelId="{2E273F65-D79B-49ED-9B04-408AC68E5776}">
      <dgm:prSet phldrT="[Text]"/>
      <dgm:spPr/>
      <dgm:t>
        <a:bodyPr/>
        <a:lstStyle/>
        <a:p>
          <a:r>
            <a:rPr lang="en-US" dirty="0" smtClean="0"/>
            <a:t>Not already be covered by another incentive</a:t>
          </a:r>
          <a:endParaRPr lang="en-US" dirty="0"/>
        </a:p>
      </dgm:t>
    </dgm:pt>
    <dgm:pt modelId="{C58B3634-3308-4408-8284-5739BDDFC043}" type="parTrans" cxnId="{4257ACEB-D041-4760-AB54-394F0E40EC3A}">
      <dgm:prSet/>
      <dgm:spPr/>
      <dgm:t>
        <a:bodyPr/>
        <a:lstStyle/>
        <a:p>
          <a:endParaRPr lang="en-US"/>
        </a:p>
      </dgm:t>
    </dgm:pt>
    <dgm:pt modelId="{40DCFD9E-535B-49A4-B4D6-2AEF757DA5E5}" type="sibTrans" cxnId="{4257ACEB-D041-4760-AB54-394F0E40EC3A}">
      <dgm:prSet/>
      <dgm:spPr/>
      <dgm:t>
        <a:bodyPr/>
        <a:lstStyle/>
        <a:p>
          <a:endParaRPr lang="en-US"/>
        </a:p>
      </dgm:t>
    </dgm:pt>
    <dgm:pt modelId="{2B25D946-6C4B-40BA-BB8E-32D076428E88}">
      <dgm:prSet phldrT="[Text]"/>
      <dgm:spPr/>
      <dgm:t>
        <a:bodyPr/>
        <a:lstStyle/>
        <a:p>
          <a:endParaRPr lang="en-US" dirty="0"/>
        </a:p>
      </dgm:t>
    </dgm:pt>
    <dgm:pt modelId="{93B6CC15-FB16-4FB6-8F4A-80066FC66CE1}" type="parTrans" cxnId="{CC58CF7E-DC2F-408A-8DB3-FADB3C76B303}">
      <dgm:prSet/>
      <dgm:spPr/>
      <dgm:t>
        <a:bodyPr/>
        <a:lstStyle/>
        <a:p>
          <a:endParaRPr lang="en-US"/>
        </a:p>
      </dgm:t>
    </dgm:pt>
    <dgm:pt modelId="{0C66ABD2-09D6-4DAA-930F-C8BB7BDB9798}" type="sibTrans" cxnId="{CC58CF7E-DC2F-408A-8DB3-FADB3C76B303}">
      <dgm:prSet/>
      <dgm:spPr/>
      <dgm:t>
        <a:bodyPr/>
        <a:lstStyle/>
        <a:p>
          <a:endParaRPr lang="en-US"/>
        </a:p>
      </dgm:t>
    </dgm:pt>
    <dgm:pt modelId="{9F2917AB-507F-43EA-98C9-BB6822377DE6}">
      <dgm:prSet phldrT="[Text]"/>
      <dgm:spPr/>
      <dgm:t>
        <a:bodyPr/>
        <a:lstStyle/>
        <a:p>
          <a:r>
            <a:rPr lang="en-US" dirty="0" smtClean="0"/>
            <a:t>Can estimate willingness to pay</a:t>
          </a:r>
          <a:endParaRPr lang="en-US" dirty="0"/>
        </a:p>
      </dgm:t>
    </dgm:pt>
    <dgm:pt modelId="{6B6CB323-574F-4111-88DF-73166D06319D}" type="parTrans" cxnId="{39D99405-EE3A-4C4C-9783-FE6A0E5C90B4}">
      <dgm:prSet/>
      <dgm:spPr/>
      <dgm:t>
        <a:bodyPr/>
        <a:lstStyle/>
        <a:p>
          <a:endParaRPr lang="en-US"/>
        </a:p>
      </dgm:t>
    </dgm:pt>
    <dgm:pt modelId="{5A9D2830-8735-4C49-9B2F-0D68E83BB373}" type="sibTrans" cxnId="{39D99405-EE3A-4C4C-9783-FE6A0E5C90B4}">
      <dgm:prSet/>
      <dgm:spPr/>
      <dgm:t>
        <a:bodyPr/>
        <a:lstStyle/>
        <a:p>
          <a:endParaRPr lang="en-US"/>
        </a:p>
      </dgm:t>
    </dgm:pt>
    <dgm:pt modelId="{DB72C90C-122E-4339-901A-B4FB20AB29FF}">
      <dgm:prSet phldrT="[Text]"/>
      <dgm:spPr/>
      <dgm:t>
        <a:bodyPr/>
        <a:lstStyle/>
        <a:p>
          <a:endParaRPr lang="en-US" dirty="0"/>
        </a:p>
      </dgm:t>
    </dgm:pt>
    <dgm:pt modelId="{78ECF676-E50B-404F-A77C-96EE8E0289F6}" type="parTrans" cxnId="{F5916AC6-AEDF-462B-AD89-2FA0490E07CB}">
      <dgm:prSet/>
      <dgm:spPr/>
      <dgm:t>
        <a:bodyPr/>
        <a:lstStyle/>
        <a:p>
          <a:endParaRPr lang="en-US"/>
        </a:p>
      </dgm:t>
    </dgm:pt>
    <dgm:pt modelId="{B5D3BCB4-C725-4421-A539-1F3A10273DED}" type="sibTrans" cxnId="{F5916AC6-AEDF-462B-AD89-2FA0490E07CB}">
      <dgm:prSet/>
      <dgm:spPr/>
      <dgm:t>
        <a:bodyPr/>
        <a:lstStyle/>
        <a:p>
          <a:endParaRPr lang="en-US"/>
        </a:p>
      </dgm:t>
    </dgm:pt>
    <dgm:pt modelId="{0B156A68-63E3-43B7-90D2-D85AA7772D4A}">
      <dgm:prSet phldrT="[Text]"/>
      <dgm:spPr/>
      <dgm:t>
        <a:bodyPr/>
        <a:lstStyle/>
        <a:p>
          <a:r>
            <a:rPr lang="en-US" dirty="0" smtClean="0"/>
            <a:t>Within control of NSP</a:t>
          </a:r>
          <a:endParaRPr lang="en-US" dirty="0"/>
        </a:p>
      </dgm:t>
    </dgm:pt>
    <dgm:pt modelId="{0D152663-CFD2-4911-AEEC-560421EF5AD5}" type="parTrans" cxnId="{BE25927B-8954-468D-B170-D4EFB5E84E90}">
      <dgm:prSet/>
      <dgm:spPr/>
      <dgm:t>
        <a:bodyPr/>
        <a:lstStyle/>
        <a:p>
          <a:endParaRPr lang="en-US"/>
        </a:p>
      </dgm:t>
    </dgm:pt>
    <dgm:pt modelId="{45D5E0E9-9A81-41E1-9278-1DEAF3701AD4}" type="sibTrans" cxnId="{BE25927B-8954-468D-B170-D4EFB5E84E90}">
      <dgm:prSet/>
      <dgm:spPr/>
      <dgm:t>
        <a:bodyPr/>
        <a:lstStyle/>
        <a:p>
          <a:endParaRPr lang="en-US"/>
        </a:p>
      </dgm:t>
    </dgm:pt>
    <dgm:pt modelId="{17CA7BFD-C80A-4AFC-BB79-E52DB87EDCB9}">
      <dgm:prSet phldrT="[Text]"/>
      <dgm:spPr/>
      <dgm:t>
        <a:bodyPr/>
        <a:lstStyle/>
        <a:p>
          <a:endParaRPr lang="en-US" dirty="0"/>
        </a:p>
      </dgm:t>
    </dgm:pt>
    <dgm:pt modelId="{01889E7A-F35F-46DD-8A2E-4A3CED2F66D7}" type="parTrans" cxnId="{B693738F-3B0A-4150-878A-9EA98D53FDFB}">
      <dgm:prSet/>
      <dgm:spPr/>
      <dgm:t>
        <a:bodyPr/>
        <a:lstStyle/>
        <a:p>
          <a:endParaRPr lang="en-US"/>
        </a:p>
      </dgm:t>
    </dgm:pt>
    <dgm:pt modelId="{7EDF7B5C-5131-465C-B0BC-B51172777DC4}" type="sibTrans" cxnId="{B693738F-3B0A-4150-878A-9EA98D53FDFB}">
      <dgm:prSet/>
      <dgm:spPr/>
      <dgm:t>
        <a:bodyPr/>
        <a:lstStyle/>
        <a:p>
          <a:endParaRPr lang="en-US"/>
        </a:p>
      </dgm:t>
    </dgm:pt>
    <dgm:pt modelId="{383DBCD4-AD75-4AEE-B037-11C44BDB025A}">
      <dgm:prSet phldrT="[Text]"/>
      <dgm:spPr/>
      <dgm:t>
        <a:bodyPr/>
        <a:lstStyle/>
        <a:p>
          <a:r>
            <a:rPr lang="en-US" dirty="0" smtClean="0"/>
            <a:t>Create a simple relationship between outperformance and receiving the reward</a:t>
          </a:r>
          <a:endParaRPr lang="en-US" dirty="0"/>
        </a:p>
      </dgm:t>
    </dgm:pt>
    <dgm:pt modelId="{EBAA62BF-8CDC-49B7-B78C-62477160FFCF}" type="parTrans" cxnId="{0D26C679-ADB6-409E-9DA4-66B6B2C395C5}">
      <dgm:prSet/>
      <dgm:spPr/>
      <dgm:t>
        <a:bodyPr/>
        <a:lstStyle/>
        <a:p>
          <a:endParaRPr lang="en-US"/>
        </a:p>
      </dgm:t>
    </dgm:pt>
    <dgm:pt modelId="{7F2D46D4-3F81-47A9-B900-C761AA9548CD}" type="sibTrans" cxnId="{0D26C679-ADB6-409E-9DA4-66B6B2C395C5}">
      <dgm:prSet/>
      <dgm:spPr/>
      <dgm:t>
        <a:bodyPr/>
        <a:lstStyle/>
        <a:p>
          <a:endParaRPr lang="en-US"/>
        </a:p>
      </dgm:t>
    </dgm:pt>
    <dgm:pt modelId="{7152B934-7B44-421D-9A05-DAFAF9FDF41F}">
      <dgm:prSet phldrT="[Text]"/>
      <dgm:spPr/>
      <dgm:t>
        <a:bodyPr/>
        <a:lstStyle/>
        <a:p>
          <a:endParaRPr lang="en-US" dirty="0"/>
        </a:p>
      </dgm:t>
    </dgm:pt>
    <dgm:pt modelId="{17EBE63B-0040-4B25-96E5-7F82A89F52A4}" type="parTrans" cxnId="{48201179-3CEE-4C40-BED1-531C8D3EC4DC}">
      <dgm:prSet/>
      <dgm:spPr/>
      <dgm:t>
        <a:bodyPr/>
        <a:lstStyle/>
        <a:p>
          <a:endParaRPr lang="en-US"/>
        </a:p>
      </dgm:t>
    </dgm:pt>
    <dgm:pt modelId="{AB297594-B12E-4454-89C7-7FEBE58236CC}" type="sibTrans" cxnId="{48201179-3CEE-4C40-BED1-531C8D3EC4DC}">
      <dgm:prSet/>
      <dgm:spPr/>
      <dgm:t>
        <a:bodyPr/>
        <a:lstStyle/>
        <a:p>
          <a:endParaRPr lang="en-US"/>
        </a:p>
      </dgm:t>
    </dgm:pt>
    <dgm:pt modelId="{A14526E9-E04B-448F-9CB5-B71EB41A2B8A}">
      <dgm:prSet phldrT="[Text]"/>
      <dgm:spPr/>
      <dgm:t>
        <a:bodyPr/>
        <a:lstStyle/>
        <a:p>
          <a:r>
            <a:rPr lang="en-US" dirty="0" smtClean="0"/>
            <a:t>Establishes single value</a:t>
          </a:r>
          <a:endParaRPr lang="en-US" dirty="0"/>
        </a:p>
      </dgm:t>
    </dgm:pt>
    <dgm:pt modelId="{016B5779-9F62-4661-B4B2-03DE141A2DA9}" type="parTrans" cxnId="{C39380E4-66D0-429C-853C-D94088639955}">
      <dgm:prSet/>
      <dgm:spPr/>
      <dgm:t>
        <a:bodyPr/>
        <a:lstStyle/>
        <a:p>
          <a:endParaRPr lang="en-US"/>
        </a:p>
      </dgm:t>
    </dgm:pt>
    <dgm:pt modelId="{10DDF1D8-3D96-4683-94E0-D0713841B035}" type="sibTrans" cxnId="{C39380E4-66D0-429C-853C-D94088639955}">
      <dgm:prSet/>
      <dgm:spPr/>
      <dgm:t>
        <a:bodyPr/>
        <a:lstStyle/>
        <a:p>
          <a:endParaRPr lang="en-US"/>
        </a:p>
      </dgm:t>
    </dgm:pt>
    <dgm:pt modelId="{C224CF55-97DA-43A3-9969-BCB11C6DB447}">
      <dgm:prSet phldrT="[Text]"/>
      <dgm:spPr/>
      <dgm:t>
        <a:bodyPr/>
        <a:lstStyle/>
        <a:p>
          <a:endParaRPr lang="en-US" dirty="0"/>
        </a:p>
      </dgm:t>
    </dgm:pt>
    <dgm:pt modelId="{F2008384-8A95-4871-BEDD-F3D634D23AF9}" type="parTrans" cxnId="{A6742311-4CF8-4FD3-B3B9-1E3B0CE2C735}">
      <dgm:prSet/>
      <dgm:spPr/>
      <dgm:t>
        <a:bodyPr/>
        <a:lstStyle/>
        <a:p>
          <a:endParaRPr lang="en-US"/>
        </a:p>
      </dgm:t>
    </dgm:pt>
    <dgm:pt modelId="{75B526BF-E17C-4BAC-8833-1E63B24346E0}" type="sibTrans" cxnId="{A6742311-4CF8-4FD3-B3B9-1E3B0CE2C735}">
      <dgm:prSet/>
      <dgm:spPr/>
      <dgm:t>
        <a:bodyPr/>
        <a:lstStyle/>
        <a:p>
          <a:endParaRPr lang="en-US"/>
        </a:p>
      </dgm:t>
    </dgm:pt>
    <dgm:pt modelId="{E418C309-1A6E-4554-A0EC-19D5E7E7796A}">
      <dgm:prSet/>
      <dgm:spPr/>
      <dgm:t>
        <a:bodyPr/>
        <a:lstStyle/>
        <a:p>
          <a:r>
            <a:rPr lang="en-US" dirty="0" smtClean="0"/>
            <a:t>Increase relative to the degree of performance</a:t>
          </a:r>
          <a:endParaRPr lang="en-US" dirty="0"/>
        </a:p>
      </dgm:t>
    </dgm:pt>
    <dgm:pt modelId="{BEFE7233-EF0F-4323-8D31-ACD29CC0CFE7}" type="parTrans" cxnId="{92FCE762-4CBD-4DBE-ABC5-92C3211700A9}">
      <dgm:prSet/>
      <dgm:spPr/>
      <dgm:t>
        <a:bodyPr/>
        <a:lstStyle/>
        <a:p>
          <a:endParaRPr lang="en-US"/>
        </a:p>
      </dgm:t>
    </dgm:pt>
    <dgm:pt modelId="{57E21A50-774C-486E-AFD9-2A3D6D11CBAA}" type="sibTrans" cxnId="{92FCE762-4CBD-4DBE-ABC5-92C3211700A9}">
      <dgm:prSet/>
      <dgm:spPr/>
      <dgm:t>
        <a:bodyPr/>
        <a:lstStyle/>
        <a:p>
          <a:endParaRPr lang="en-US"/>
        </a:p>
      </dgm:t>
    </dgm:pt>
    <dgm:pt modelId="{FE9A8386-4012-462E-A0F9-9D9F4D114FA4}">
      <dgm:prSet/>
      <dgm:spPr/>
      <dgm:t>
        <a:bodyPr/>
        <a:lstStyle/>
        <a:p>
          <a:r>
            <a:rPr lang="en-US" dirty="0" smtClean="0"/>
            <a:t>Not exceed customers’ willingness to pay</a:t>
          </a:r>
          <a:endParaRPr lang="en-US" dirty="0"/>
        </a:p>
      </dgm:t>
    </dgm:pt>
    <dgm:pt modelId="{C84354D6-F038-4546-AE25-A4F92FEFB2CF}" type="parTrans" cxnId="{50DFBD83-2F35-4210-ABBB-2792DF5C9ED5}">
      <dgm:prSet/>
      <dgm:spPr/>
      <dgm:t>
        <a:bodyPr/>
        <a:lstStyle/>
        <a:p>
          <a:endParaRPr lang="en-US"/>
        </a:p>
      </dgm:t>
    </dgm:pt>
    <dgm:pt modelId="{5949C756-D04B-4CBA-A0A8-9D4966DCDC5C}" type="sibTrans" cxnId="{50DFBD83-2F35-4210-ABBB-2792DF5C9ED5}">
      <dgm:prSet/>
      <dgm:spPr/>
      <dgm:t>
        <a:bodyPr/>
        <a:lstStyle/>
        <a:p>
          <a:endParaRPr lang="en-US"/>
        </a:p>
      </dgm:t>
    </dgm:pt>
    <dgm:pt modelId="{5DB19603-8BAC-40D7-BEC0-62E6298B860D}">
      <dgm:prSet/>
      <dgm:spPr/>
      <dgm:t>
        <a:bodyPr/>
        <a:lstStyle/>
        <a:p>
          <a:endParaRPr lang="en-US" dirty="0"/>
        </a:p>
      </dgm:t>
    </dgm:pt>
    <dgm:pt modelId="{0BE447BC-32D4-4863-AF96-7F8BA83E54C0}" type="parTrans" cxnId="{A7152830-5A10-4E6F-982B-19E6D25C3C63}">
      <dgm:prSet/>
      <dgm:spPr/>
      <dgm:t>
        <a:bodyPr/>
        <a:lstStyle/>
        <a:p>
          <a:endParaRPr lang="en-US"/>
        </a:p>
      </dgm:t>
    </dgm:pt>
    <dgm:pt modelId="{C514700A-31BF-466D-883D-D97ADDDAA0AB}" type="sibTrans" cxnId="{A7152830-5A10-4E6F-982B-19E6D25C3C63}">
      <dgm:prSet/>
      <dgm:spPr/>
      <dgm:t>
        <a:bodyPr/>
        <a:lstStyle/>
        <a:p>
          <a:endParaRPr lang="en-US"/>
        </a:p>
      </dgm:t>
    </dgm:pt>
    <dgm:pt modelId="{8D86E64A-3F9A-4C93-878E-AECCCF611EB3}">
      <dgm:prSet/>
      <dgm:spPr/>
      <dgm:t>
        <a:bodyPr/>
        <a:lstStyle/>
        <a:p>
          <a:endParaRPr lang="en-US" dirty="0"/>
        </a:p>
      </dgm:t>
    </dgm:pt>
    <dgm:pt modelId="{E0284A05-5F4D-4C6D-A762-36B20856FEB5}" type="parTrans" cxnId="{9123068E-9037-473F-9756-37C92AD275C1}">
      <dgm:prSet/>
      <dgm:spPr/>
      <dgm:t>
        <a:bodyPr/>
        <a:lstStyle/>
        <a:p>
          <a:endParaRPr lang="en-US"/>
        </a:p>
      </dgm:t>
    </dgm:pt>
    <dgm:pt modelId="{0166B247-DBBD-43B8-87EF-A0897A465372}" type="sibTrans" cxnId="{9123068E-9037-473F-9756-37C92AD275C1}">
      <dgm:prSet/>
      <dgm:spPr/>
      <dgm:t>
        <a:bodyPr/>
        <a:lstStyle/>
        <a:p>
          <a:endParaRPr lang="en-US"/>
        </a:p>
      </dgm:t>
    </dgm:pt>
    <dgm:pt modelId="{7B8FC8E7-395C-4E2B-8C65-D2687548C77B}">
      <dgm:prSet/>
      <dgm:spPr/>
      <dgm:t>
        <a:bodyPr/>
        <a:lstStyle/>
        <a:p>
          <a:r>
            <a:rPr lang="en-US" dirty="0" err="1" smtClean="0"/>
            <a:t>Utilise</a:t>
          </a:r>
          <a:r>
            <a:rPr lang="en-US" dirty="0" smtClean="0"/>
            <a:t> a proxy for willingness to pay that is reasonable </a:t>
          </a:r>
          <a:endParaRPr lang="en-US" dirty="0"/>
        </a:p>
      </dgm:t>
    </dgm:pt>
    <dgm:pt modelId="{9E90160E-3A20-45FE-9153-0BF4C3D6FCC9}" type="parTrans" cxnId="{5F5D8E71-4404-4C1A-BC24-863D72AD6A44}">
      <dgm:prSet/>
      <dgm:spPr/>
      <dgm:t>
        <a:bodyPr/>
        <a:lstStyle/>
        <a:p>
          <a:endParaRPr lang="en-US"/>
        </a:p>
      </dgm:t>
    </dgm:pt>
    <dgm:pt modelId="{82E70B84-2C4F-430C-B004-F640DD5AFEBD}" type="sibTrans" cxnId="{5F5D8E71-4404-4C1A-BC24-863D72AD6A44}">
      <dgm:prSet/>
      <dgm:spPr/>
      <dgm:t>
        <a:bodyPr/>
        <a:lstStyle/>
        <a:p>
          <a:endParaRPr lang="en-US"/>
        </a:p>
      </dgm:t>
    </dgm:pt>
    <dgm:pt modelId="{61F27210-7159-4109-ADE1-BC7A876F4A11}">
      <dgm:prSet/>
      <dgm:spPr/>
      <dgm:t>
        <a:bodyPr/>
        <a:lstStyle/>
        <a:p>
          <a:endParaRPr lang="en-US" dirty="0"/>
        </a:p>
      </dgm:t>
    </dgm:pt>
    <dgm:pt modelId="{44B58C7D-0BD3-4814-B8E1-729B56E4E7BF}" type="parTrans" cxnId="{99BCB9C8-E8B6-4BDE-8586-1C9418AEFDD1}">
      <dgm:prSet/>
      <dgm:spPr/>
      <dgm:t>
        <a:bodyPr/>
        <a:lstStyle/>
        <a:p>
          <a:endParaRPr lang="en-US"/>
        </a:p>
      </dgm:t>
    </dgm:pt>
    <dgm:pt modelId="{05B38FD5-D658-45A4-A601-A9B928DE7B37}" type="sibTrans" cxnId="{99BCB9C8-E8B6-4BDE-8586-1C9418AEFDD1}">
      <dgm:prSet/>
      <dgm:spPr/>
      <dgm:t>
        <a:bodyPr/>
        <a:lstStyle/>
        <a:p>
          <a:endParaRPr lang="en-US"/>
        </a:p>
      </dgm:t>
    </dgm:pt>
    <dgm:pt modelId="{36E59D20-92F2-4129-A936-CB8FCB7BB4D3}">
      <dgm:prSet phldrT="[Text]"/>
      <dgm:spPr/>
      <dgm:t>
        <a:bodyPr/>
        <a:lstStyle/>
        <a:p>
          <a:endParaRPr lang="en-US" dirty="0"/>
        </a:p>
      </dgm:t>
    </dgm:pt>
    <dgm:pt modelId="{B8C856E2-1626-41D3-86CF-457E032A05DE}" type="parTrans" cxnId="{4C6555FF-52F9-4181-B6C9-FB1723940493}">
      <dgm:prSet/>
      <dgm:spPr/>
      <dgm:t>
        <a:bodyPr/>
        <a:lstStyle/>
        <a:p>
          <a:endParaRPr lang="en-US"/>
        </a:p>
      </dgm:t>
    </dgm:pt>
    <dgm:pt modelId="{440EB526-638D-4DBE-BA9D-92714BA1F380}" type="sibTrans" cxnId="{4C6555FF-52F9-4181-B6C9-FB1723940493}">
      <dgm:prSet/>
      <dgm:spPr/>
      <dgm:t>
        <a:bodyPr/>
        <a:lstStyle/>
        <a:p>
          <a:endParaRPr lang="en-US"/>
        </a:p>
      </dgm:t>
    </dgm:pt>
    <dgm:pt modelId="{43EC42DA-3FB6-49F3-AC7F-2B2EA9B92E26}">
      <dgm:prSet/>
      <dgm:spPr/>
      <dgm:t>
        <a:bodyPr/>
        <a:lstStyle/>
        <a:p>
          <a:endParaRPr lang="en-US" dirty="0"/>
        </a:p>
      </dgm:t>
    </dgm:pt>
    <dgm:pt modelId="{C0698E14-FC14-4C13-AAA9-69B975CDDC21}" type="parTrans" cxnId="{49A7E1F2-938B-4F15-A931-BA7FF98F907B}">
      <dgm:prSet/>
      <dgm:spPr/>
      <dgm:t>
        <a:bodyPr/>
        <a:lstStyle/>
        <a:p>
          <a:endParaRPr lang="en-US"/>
        </a:p>
      </dgm:t>
    </dgm:pt>
    <dgm:pt modelId="{3CC95093-4451-4A30-929F-CA1A7217E2BB}" type="sibTrans" cxnId="{49A7E1F2-938B-4F15-A931-BA7FF98F907B}">
      <dgm:prSet/>
      <dgm:spPr/>
      <dgm:t>
        <a:bodyPr/>
        <a:lstStyle/>
        <a:p>
          <a:endParaRPr lang="en-US"/>
        </a:p>
      </dgm:t>
    </dgm:pt>
    <dgm:pt modelId="{0CB2BCCB-2D35-406F-ABD8-726012B88329}">
      <dgm:prSet/>
      <dgm:spPr/>
      <dgm:t>
        <a:bodyPr/>
        <a:lstStyle/>
        <a:p>
          <a:endParaRPr lang="en-US" dirty="0"/>
        </a:p>
      </dgm:t>
    </dgm:pt>
    <dgm:pt modelId="{77025FB7-D49A-4EEE-A43E-EEFB8DCD9D47}" type="parTrans" cxnId="{0D8D5264-E119-4883-B185-88BC83A565B2}">
      <dgm:prSet/>
      <dgm:spPr/>
      <dgm:t>
        <a:bodyPr/>
        <a:lstStyle/>
        <a:p>
          <a:endParaRPr lang="en-US"/>
        </a:p>
      </dgm:t>
    </dgm:pt>
    <dgm:pt modelId="{28927A3F-B02C-4F0A-ADB9-148EDD025F10}" type="sibTrans" cxnId="{0D8D5264-E119-4883-B185-88BC83A565B2}">
      <dgm:prSet/>
      <dgm:spPr/>
      <dgm:t>
        <a:bodyPr/>
        <a:lstStyle/>
        <a:p>
          <a:endParaRPr lang="en-US"/>
        </a:p>
      </dgm:t>
    </dgm:pt>
    <dgm:pt modelId="{5269C11A-167F-4D06-A4DF-0311459CD75A}">
      <dgm:prSet phldrT="[Text]"/>
      <dgm:spPr/>
      <dgm:t>
        <a:bodyPr/>
        <a:lstStyle/>
        <a:p>
          <a:endParaRPr lang="en-US" dirty="0"/>
        </a:p>
      </dgm:t>
    </dgm:pt>
    <dgm:pt modelId="{6740AD86-BAAE-41FC-9E77-789A7F00BF49}" type="parTrans" cxnId="{EDCDD141-FD2B-4047-8206-0A350C9C0BB5}">
      <dgm:prSet/>
      <dgm:spPr/>
      <dgm:t>
        <a:bodyPr/>
        <a:lstStyle/>
        <a:p>
          <a:endParaRPr lang="en-US"/>
        </a:p>
      </dgm:t>
    </dgm:pt>
    <dgm:pt modelId="{F2829D2C-B26B-4030-933F-5DF0D3B65F69}" type="sibTrans" cxnId="{EDCDD141-FD2B-4047-8206-0A350C9C0BB5}">
      <dgm:prSet/>
      <dgm:spPr/>
      <dgm:t>
        <a:bodyPr/>
        <a:lstStyle/>
        <a:p>
          <a:endParaRPr lang="en-US"/>
        </a:p>
      </dgm:t>
    </dgm:pt>
    <dgm:pt modelId="{28987508-E127-4EBB-A059-B7A729640DC1}">
      <dgm:prSet phldrT="[Text]"/>
      <dgm:spPr/>
      <dgm:t>
        <a:bodyPr/>
        <a:lstStyle/>
        <a:p>
          <a:r>
            <a:rPr lang="en-US" dirty="0"/>
            <a:t>Service customers value</a:t>
          </a:r>
        </a:p>
      </dgm:t>
    </dgm:pt>
    <dgm:pt modelId="{A94013F1-19C0-4466-8CE3-B98AA45563CB}" type="parTrans" cxnId="{1CDD9E93-D3C6-42E9-9D8D-2B6283FAA03C}">
      <dgm:prSet/>
      <dgm:spPr/>
      <dgm:t>
        <a:bodyPr/>
        <a:lstStyle/>
        <a:p>
          <a:endParaRPr lang="en-US"/>
        </a:p>
      </dgm:t>
    </dgm:pt>
    <dgm:pt modelId="{8754FEBB-BA60-48DF-A4AE-B3C37818C3C5}" type="sibTrans" cxnId="{1CDD9E93-D3C6-42E9-9D8D-2B6283FAA03C}">
      <dgm:prSet/>
      <dgm:spPr/>
      <dgm:t>
        <a:bodyPr/>
        <a:lstStyle/>
        <a:p>
          <a:endParaRPr lang="en-US"/>
        </a:p>
      </dgm:t>
    </dgm:pt>
    <dgm:pt modelId="{BBA7604B-A795-4661-BEED-09F775146A51}">
      <dgm:prSet phldrT="[Text]"/>
      <dgm:spPr/>
      <dgm:t>
        <a:bodyPr/>
        <a:lstStyle/>
        <a:p>
          <a:r>
            <a:rPr lang="en-US" dirty="0"/>
            <a:t>incentivise genuine improvement</a:t>
          </a:r>
        </a:p>
      </dgm:t>
    </dgm:pt>
    <dgm:pt modelId="{4458E0E6-2462-4673-ADD9-51B683A73780}" type="parTrans" cxnId="{41272F00-C07C-448C-B330-3161422CC1DF}">
      <dgm:prSet/>
      <dgm:spPr/>
      <dgm:t>
        <a:bodyPr/>
        <a:lstStyle/>
        <a:p>
          <a:endParaRPr lang="en-US"/>
        </a:p>
      </dgm:t>
    </dgm:pt>
    <dgm:pt modelId="{74BCF2BC-51A7-4140-9A3E-FEEF4B9086B0}" type="sibTrans" cxnId="{41272F00-C07C-448C-B330-3161422CC1DF}">
      <dgm:prSet/>
      <dgm:spPr/>
      <dgm:t>
        <a:bodyPr/>
        <a:lstStyle/>
        <a:p>
          <a:endParaRPr lang="en-US"/>
        </a:p>
      </dgm:t>
    </dgm:pt>
    <dgm:pt modelId="{8FEF85C8-F6BC-4408-B575-9D6675E50E3E}">
      <dgm:prSet phldrT="[Text]"/>
      <dgm:spPr/>
      <dgm:t>
        <a:bodyPr/>
        <a:lstStyle/>
        <a:p>
          <a:endParaRPr lang="en-US" dirty="0"/>
        </a:p>
      </dgm:t>
    </dgm:pt>
    <dgm:pt modelId="{C9EBAC3E-C969-4B19-BF23-B7749FE901A6}" type="parTrans" cxnId="{34497600-B2A5-417D-9DC4-6F79E03E279E}">
      <dgm:prSet/>
      <dgm:spPr/>
      <dgm:t>
        <a:bodyPr/>
        <a:lstStyle/>
        <a:p>
          <a:endParaRPr lang="en-US"/>
        </a:p>
      </dgm:t>
    </dgm:pt>
    <dgm:pt modelId="{E93A5AC6-F308-4E5D-A1CF-BF83F8713455}" type="sibTrans" cxnId="{34497600-B2A5-417D-9DC4-6F79E03E279E}">
      <dgm:prSet/>
      <dgm:spPr/>
      <dgm:t>
        <a:bodyPr/>
        <a:lstStyle/>
        <a:p>
          <a:endParaRPr lang="en-US"/>
        </a:p>
      </dgm:t>
    </dgm:pt>
    <dgm:pt modelId="{A2275A3F-856D-4EC9-9E86-1CE492208960}" type="pres">
      <dgm:prSet presAssocID="{32483C77-32FB-43BD-96C6-786AEEEE938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4FA7DF-6F63-408D-805B-A3261C32B548}" type="pres">
      <dgm:prSet presAssocID="{A60B0D7B-355F-4F58-84D5-1209D163EDC8}" presName="composite" presStyleCnt="0"/>
      <dgm:spPr/>
    </dgm:pt>
    <dgm:pt modelId="{71EF8B0B-E2BC-434F-8416-D7749350D11B}" type="pres">
      <dgm:prSet presAssocID="{A60B0D7B-355F-4F58-84D5-1209D163EDC8}" presName="parTx" presStyleLbl="alignNode1" presStyleIdx="0" presStyleCnt="4" custLinFactNeighborX="-166" custLinFactNeighborY="-162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7172EE-804A-4686-AFDF-EB20C7C02F97}" type="pres">
      <dgm:prSet presAssocID="{A60B0D7B-355F-4F58-84D5-1209D163EDC8}" presName="desTx" presStyleLbl="alignAccFollowNode1" presStyleIdx="0" presStyleCnt="4" custScaleY="100000" custLinFactNeighborX="-166" custLinFactNeighborY="1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EBFDDC-3BC8-4995-8048-A2C820B79FF1}" type="pres">
      <dgm:prSet presAssocID="{89B1A293-C138-4756-9297-11A798B71230}" presName="space" presStyleCnt="0"/>
      <dgm:spPr/>
    </dgm:pt>
    <dgm:pt modelId="{44266ED9-1D47-4E4D-AA80-4CE1706E969E}" type="pres">
      <dgm:prSet presAssocID="{10DBC8AD-3EA7-4BB8-9942-AFE29BCF79C7}" presName="composite" presStyleCnt="0"/>
      <dgm:spPr/>
    </dgm:pt>
    <dgm:pt modelId="{1DEE49B8-5D7C-4369-A50B-8D32F41EC296}" type="pres">
      <dgm:prSet presAssocID="{10DBC8AD-3EA7-4BB8-9942-AFE29BCF79C7}" presName="parTx" presStyleLbl="alignNode1" presStyleIdx="1" presStyleCnt="4" custLinFactNeighborX="2259" custLinFactNeighborY="-163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0970C-7BDB-4169-AF8E-902F3A4D2D1A}" type="pres">
      <dgm:prSet presAssocID="{10DBC8AD-3EA7-4BB8-9942-AFE29BCF79C7}" presName="desTx" presStyleLbl="alignAccFollowNode1" presStyleIdx="1" presStyleCnt="4" custScaleY="100000" custLinFactNeighborX="2259" custLinFactNeighborY="1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A81988-8B48-47AC-B7BD-A058CE83A641}" type="pres">
      <dgm:prSet presAssocID="{5343424E-AE81-46C9-82D3-91FDBD42E513}" presName="space" presStyleCnt="0"/>
      <dgm:spPr/>
    </dgm:pt>
    <dgm:pt modelId="{AFE89684-BAC7-4673-AB7D-7241451CB2D7}" type="pres">
      <dgm:prSet presAssocID="{00E6DD6B-8CB6-4591-B1E4-4934954B06A2}" presName="composite" presStyleCnt="0"/>
      <dgm:spPr/>
    </dgm:pt>
    <dgm:pt modelId="{FCCC8B48-2020-4022-BBFF-8A82F5BA8F10}" type="pres">
      <dgm:prSet presAssocID="{00E6DD6B-8CB6-4591-B1E4-4934954B06A2}" presName="parTx" presStyleLbl="alignNode1" presStyleIdx="2" presStyleCnt="4" custLinFactNeighborX="3908" custLinFactNeighborY="-145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6D8E7-BEAE-4C8A-A54B-06A1068EBE4D}" type="pres">
      <dgm:prSet presAssocID="{00E6DD6B-8CB6-4591-B1E4-4934954B06A2}" presName="desTx" presStyleLbl="alignAccFollowNode1" presStyleIdx="2" presStyleCnt="4" custLinFactNeighborX="4684" custLinFactNeighborY="1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6E483B-6141-4946-89F3-C3B4C04C5EC2}" type="pres">
      <dgm:prSet presAssocID="{C09CA8D7-CBA4-44F8-958F-961E040A0730}" presName="space" presStyleCnt="0"/>
      <dgm:spPr/>
    </dgm:pt>
    <dgm:pt modelId="{1AABDFF0-31AC-41C0-99D5-BE402CABB675}" type="pres">
      <dgm:prSet presAssocID="{E0D72D08-EE7E-4911-A148-2A8C961975C3}" presName="composite" presStyleCnt="0"/>
      <dgm:spPr/>
    </dgm:pt>
    <dgm:pt modelId="{22BFF353-25E6-42C9-830B-473F2CB4575A}" type="pres">
      <dgm:prSet presAssocID="{E0D72D08-EE7E-4911-A148-2A8C961975C3}" presName="parTx" presStyleLbl="alignNode1" presStyleIdx="3" presStyleCnt="4" custLinFactNeighborX="-653" custLinFactNeighborY="-163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831D21-F2A6-4BAC-8CC7-C2761406A37C}" type="pres">
      <dgm:prSet presAssocID="{E0D72D08-EE7E-4911-A148-2A8C961975C3}" presName="desTx" presStyleLbl="alignAccFollowNode1" presStyleIdx="3" presStyleCnt="4" custLinFactNeighborX="166" custLinFactNeighborY="1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CF80D9-31E7-4061-8BC7-49386186EE6A}" srcId="{10DBC8AD-3EA7-4BB8-9942-AFE29BCF79C7}" destId="{5D2BC810-59CF-448B-B905-48219C37C60B}" srcOrd="4" destOrd="0" parTransId="{5C2AB560-496B-4B64-877A-793D1E4EC4E3}" sibTransId="{75F30D7B-C925-47A6-A2E1-E6121722EA5D}"/>
    <dgm:cxn modelId="{946ACEE9-A047-4065-AE19-24B97D625F62}" type="presOf" srcId="{C224CF55-97DA-43A3-9969-BCB11C6DB447}" destId="{8C06D8E7-BEAE-4C8A-A54B-06A1068EBE4D}" srcOrd="0" destOrd="5" presId="urn:microsoft.com/office/officeart/2005/8/layout/hList1"/>
    <dgm:cxn modelId="{B2FE2376-92D6-4B89-A685-4ADFFCDEB568}" type="presOf" srcId="{0285E2D6-D722-4B73-94D3-C69CE2BBC19D}" destId="{6440970C-7BDB-4169-AF8E-902F3A4D2D1A}" srcOrd="0" destOrd="0" presId="urn:microsoft.com/office/officeart/2005/8/layout/hList1"/>
    <dgm:cxn modelId="{205832F1-E62E-4032-B4A9-ABC1CD5DB15F}" srcId="{10DBC8AD-3EA7-4BB8-9942-AFE29BCF79C7}" destId="{BFFAAA4F-957D-441B-B75E-20647E367ADD}" srcOrd="11" destOrd="0" parTransId="{45D3510F-7A80-41B1-BBF7-0D28EA5BD90B}" sibTransId="{5EA15FD3-078E-4479-A4EF-F97B7715B93E}"/>
    <dgm:cxn modelId="{C6F9DB0E-A13C-452D-8224-3CABFCD5E706}" srcId="{10DBC8AD-3EA7-4BB8-9942-AFE29BCF79C7}" destId="{BF624F95-F3FB-4B56-828C-563DEB19F008}" srcOrd="7" destOrd="0" parTransId="{A640277E-12C7-4BE8-9EC3-01C6804C76D5}" sibTransId="{F2AAA0DD-DD80-4101-9D20-9F00708E06AC}"/>
    <dgm:cxn modelId="{684C77F9-9CD4-4E97-9BCC-66DFBBFB859C}" type="presOf" srcId="{7B8FC8E7-395C-4E2B-8C65-D2687548C77B}" destId="{B4831D21-F2A6-4BAC-8CC7-C2761406A37C}" srcOrd="0" destOrd="2" presId="urn:microsoft.com/office/officeart/2005/8/layout/hList1"/>
    <dgm:cxn modelId="{5A05FE1D-2815-45CE-98E7-B2467B07DF30}" srcId="{32483C77-32FB-43BD-96C6-786AEEEE9380}" destId="{A60B0D7B-355F-4F58-84D5-1209D163EDC8}" srcOrd="0" destOrd="0" parTransId="{861DF12B-008B-40FA-B91A-E4BAB6792353}" sibTransId="{89B1A293-C138-4756-9297-11A798B71230}"/>
    <dgm:cxn modelId="{3880AB57-E34F-4F44-873D-CEA818FCC98E}" type="presOf" srcId="{BF624F95-F3FB-4B56-828C-563DEB19F008}" destId="{6440970C-7BDB-4169-AF8E-902F3A4D2D1A}" srcOrd="0" destOrd="7" presId="urn:microsoft.com/office/officeart/2005/8/layout/hList1"/>
    <dgm:cxn modelId="{FCBD8721-1BCA-4591-B598-F4D740D9A10F}" srcId="{10DBC8AD-3EA7-4BB8-9942-AFE29BCF79C7}" destId="{91A260EF-6AEF-4107-B141-885B2A8AA6F4}" srcOrd="9" destOrd="0" parTransId="{F0654A6F-FCF6-4D94-A946-5D10F65FE455}" sibTransId="{5F102ADF-A655-4632-A3C4-033FF0BE60F0}"/>
    <dgm:cxn modelId="{BE25927B-8954-468D-B170-D4EFB5E84E90}" srcId="{A60B0D7B-355F-4F58-84D5-1209D163EDC8}" destId="{0B156A68-63E3-43B7-90D2-D85AA7772D4A}" srcOrd="8" destOrd="0" parTransId="{0D152663-CFD2-4911-AEEC-560421EF5AD5}" sibTransId="{45D5E0E9-9A81-41E1-9278-1DEAF3701AD4}"/>
    <dgm:cxn modelId="{0D26C679-ADB6-409E-9DA4-66B6B2C395C5}" srcId="{00E6DD6B-8CB6-4591-B1E4-4934954B06A2}" destId="{383DBCD4-AD75-4AEE-B037-11C44BDB025A}" srcOrd="4" destOrd="0" parTransId="{EBAA62BF-8CDC-49B7-B78C-62477160FFCF}" sibTransId="{7F2D46D4-3F81-47A9-B900-C761AA9548CD}"/>
    <dgm:cxn modelId="{D5C2C8B7-8AC1-4C98-BD53-E2D549FD64C2}" srcId="{32483C77-32FB-43BD-96C6-786AEEEE9380}" destId="{00E6DD6B-8CB6-4591-B1E4-4934954B06A2}" srcOrd="2" destOrd="0" parTransId="{85A8DC86-44EC-4F66-A912-E166CE7FECFA}" sibTransId="{C09CA8D7-CBA4-44F8-958F-961E040A0730}"/>
    <dgm:cxn modelId="{EDCDD141-FD2B-4047-8206-0A350C9C0BB5}" srcId="{A60B0D7B-355F-4F58-84D5-1209D163EDC8}" destId="{5269C11A-167F-4D06-A4DF-0311459CD75A}" srcOrd="1" destOrd="0" parTransId="{6740AD86-BAAE-41FC-9E77-789A7F00BF49}" sibTransId="{F2829D2C-B26B-4030-933F-5DF0D3B65F69}"/>
    <dgm:cxn modelId="{D09D90F1-8A04-4618-867A-A07B8F7C87C6}" type="presOf" srcId="{BBA7604B-A795-4661-BEED-09F775146A51}" destId="{8C06D8E7-BEAE-4C8A-A54B-06A1068EBE4D}" srcOrd="0" destOrd="2" presId="urn:microsoft.com/office/officeart/2005/8/layout/hList1"/>
    <dgm:cxn modelId="{39D99405-EE3A-4C4C-9783-FE6A0E5C90B4}" srcId="{A60B0D7B-355F-4F58-84D5-1209D163EDC8}" destId="{9F2917AB-507F-43EA-98C9-BB6822377DE6}" srcOrd="6" destOrd="0" parTransId="{6B6CB323-574F-4111-88DF-73166D06319D}" sibTransId="{5A9D2830-8735-4C49-9B2F-0D68E83BB373}"/>
    <dgm:cxn modelId="{E2CBA9EF-8A02-4CFB-A074-D2655789165D}" type="presOf" srcId="{9F2917AB-507F-43EA-98C9-BB6822377DE6}" destId="{6E7172EE-804A-4686-AFDF-EB20C7C02F97}" srcOrd="0" destOrd="6" presId="urn:microsoft.com/office/officeart/2005/8/layout/hList1"/>
    <dgm:cxn modelId="{4257ACEB-D041-4760-AB54-394F0E40EC3A}" srcId="{A60B0D7B-355F-4F58-84D5-1209D163EDC8}" destId="{2E273F65-D79B-49ED-9B04-408AC68E5776}" srcOrd="4" destOrd="0" parTransId="{C58B3634-3308-4408-8284-5739BDDFC043}" sibTransId="{40DCFD9E-535B-49A4-B4D6-2AEF757DA5E5}"/>
    <dgm:cxn modelId="{3140C2BB-63AA-4774-9BA9-DA3355C6B7DB}" type="presOf" srcId="{E0D72D08-EE7E-4911-A148-2A8C961975C3}" destId="{22BFF353-25E6-42C9-830B-473F2CB4575A}" srcOrd="0" destOrd="0" presId="urn:microsoft.com/office/officeart/2005/8/layout/hList1"/>
    <dgm:cxn modelId="{1FB16415-0251-4612-8C14-B889EFBACDF0}" type="presOf" srcId="{2B25D946-6C4B-40BA-BB8E-32D076428E88}" destId="{6E7172EE-804A-4686-AFDF-EB20C7C02F97}" srcOrd="0" destOrd="3" presId="urn:microsoft.com/office/officeart/2005/8/layout/hList1"/>
    <dgm:cxn modelId="{1A8327AC-1E22-4875-8271-3E7094966233}" type="presOf" srcId="{4F5141BA-1417-428F-A6E9-3F0FF9562820}" destId="{6440970C-7BDB-4169-AF8E-902F3A4D2D1A}" srcOrd="0" destOrd="6" presId="urn:microsoft.com/office/officeart/2005/8/layout/hList1"/>
    <dgm:cxn modelId="{14D1649E-E8BC-4313-82D2-C56A5757DE36}" srcId="{00E6DD6B-8CB6-4591-B1E4-4934954B06A2}" destId="{F6107D68-80C2-4DFA-BD4B-4FF941608451}" srcOrd="0" destOrd="0" parTransId="{19A28A9B-23B4-4C63-809A-A9B8262068B6}" sibTransId="{C8A846AA-1E76-4E1A-B8C1-1CB98291F9F5}"/>
    <dgm:cxn modelId="{48201179-3CEE-4C40-BED1-531C8D3EC4DC}" srcId="{00E6DD6B-8CB6-4591-B1E4-4934954B06A2}" destId="{7152B934-7B44-421D-9A05-DAFAF9FDF41F}" srcOrd="3" destOrd="0" parTransId="{17EBE63B-0040-4B25-96E5-7F82A89F52A4}" sibTransId="{AB297594-B12E-4454-89C7-7FEBE58236CC}"/>
    <dgm:cxn modelId="{9A59849F-5BE6-42BE-8D1C-CE4AF32CE920}" type="presOf" srcId="{DB72C90C-122E-4339-901A-B4FB20AB29FF}" destId="{6E7172EE-804A-4686-AFDF-EB20C7C02F97}" srcOrd="0" destOrd="5" presId="urn:microsoft.com/office/officeart/2005/8/layout/hList1"/>
    <dgm:cxn modelId="{F6F64DC3-1FD1-4D37-97C4-BEED061BF992}" type="presOf" srcId="{2CD1C806-13BF-4D93-8638-7A7CB653F717}" destId="{6440970C-7BDB-4169-AF8E-902F3A4D2D1A}" srcOrd="0" destOrd="8" presId="urn:microsoft.com/office/officeart/2005/8/layout/hList1"/>
    <dgm:cxn modelId="{F4E9D988-F5DF-4D67-924B-C58360C0D3C0}" srcId="{32483C77-32FB-43BD-96C6-786AEEEE9380}" destId="{10DBC8AD-3EA7-4BB8-9942-AFE29BCF79C7}" srcOrd="1" destOrd="0" parTransId="{25C889F7-2C70-4A4B-9958-1E483FA3164C}" sibTransId="{5343424E-AE81-46C9-82D3-91FDBD42E513}"/>
    <dgm:cxn modelId="{9123068E-9037-473F-9756-37C92AD275C1}" srcId="{E0D72D08-EE7E-4911-A148-2A8C961975C3}" destId="{8D86E64A-3F9A-4C93-878E-AECCCF611EB3}" srcOrd="5" destOrd="0" parTransId="{E0284A05-5F4D-4C6D-A762-36B20856FEB5}" sibTransId="{0166B247-DBBD-43B8-87EF-A0897A465372}"/>
    <dgm:cxn modelId="{99BCB9C8-E8B6-4BDE-8586-1C9418AEFDD1}" srcId="{E0D72D08-EE7E-4911-A148-2A8C961975C3}" destId="{61F27210-7159-4109-ADE1-BC7A876F4A11}" srcOrd="3" destOrd="0" parTransId="{44B58C7D-0BD3-4814-B8E1-729B56E4E7BF}" sibTransId="{05B38FD5-D658-45A4-A601-A9B928DE7B37}"/>
    <dgm:cxn modelId="{B2AB776B-5311-43BC-A075-01CEB1FF91A5}" srcId="{10DBC8AD-3EA7-4BB8-9942-AFE29BCF79C7}" destId="{0285E2D6-D722-4B73-94D3-C69CE2BBC19D}" srcOrd="0" destOrd="0" parTransId="{B2E073E0-34DB-4A16-85EA-D20AEE82026C}" sibTransId="{0BBEA406-205E-4477-B810-4599A3F71E35}"/>
    <dgm:cxn modelId="{5AD917BE-44B3-44FF-9687-46CDC2EA7998}" type="presOf" srcId="{F6107D68-80C2-4DFA-BD4B-4FF941608451}" destId="{8C06D8E7-BEAE-4C8A-A54B-06A1068EBE4D}" srcOrd="0" destOrd="0" presId="urn:microsoft.com/office/officeart/2005/8/layout/hList1"/>
    <dgm:cxn modelId="{C424C19D-C439-41FC-A81A-49A5B54A2861}" type="presOf" srcId="{28987508-E127-4EBB-A059-B7A729640DC1}" destId="{6E7172EE-804A-4686-AFDF-EB20C7C02F97}" srcOrd="0" destOrd="0" presId="urn:microsoft.com/office/officeart/2005/8/layout/hList1"/>
    <dgm:cxn modelId="{37275487-4608-44A9-ADAA-F1A6872DF51B}" type="presOf" srcId="{8FEF85C8-F6BC-4408-B575-9D6675E50E3E}" destId="{8C06D8E7-BEAE-4C8A-A54B-06A1068EBE4D}" srcOrd="0" destOrd="1" presId="urn:microsoft.com/office/officeart/2005/8/layout/hList1"/>
    <dgm:cxn modelId="{4D9E8DA7-3BB2-4126-BA19-0FD28D1A5344}" type="presOf" srcId="{383DBCD4-AD75-4AEE-B037-11C44BDB025A}" destId="{8C06D8E7-BEAE-4C8A-A54B-06A1068EBE4D}" srcOrd="0" destOrd="4" presId="urn:microsoft.com/office/officeart/2005/8/layout/hList1"/>
    <dgm:cxn modelId="{34497600-B2A5-417D-9DC4-6F79E03E279E}" srcId="{00E6DD6B-8CB6-4591-B1E4-4934954B06A2}" destId="{8FEF85C8-F6BC-4408-B575-9D6675E50E3E}" srcOrd="1" destOrd="0" parTransId="{C9EBAC3E-C969-4B19-BF23-B7749FE901A6}" sibTransId="{E93A5AC6-F308-4E5D-A1CF-BF83F8713455}"/>
    <dgm:cxn modelId="{2A639928-6799-4D90-A644-01C5CD44F8FA}" srcId="{10DBC8AD-3EA7-4BB8-9942-AFE29BCF79C7}" destId="{2CD1C806-13BF-4D93-8638-7A7CB653F717}" srcOrd="8" destOrd="0" parTransId="{96F3CA01-A3A7-4E8A-894F-C8C463B58F44}" sibTransId="{E6D4026B-1BCC-4DA7-BCD3-9E96258548ED}"/>
    <dgm:cxn modelId="{E32D6DC7-3316-4652-80ED-1C35458035E0}" type="presOf" srcId="{0B156A68-63E3-43B7-90D2-D85AA7772D4A}" destId="{6E7172EE-804A-4686-AFDF-EB20C7C02F97}" srcOrd="0" destOrd="8" presId="urn:microsoft.com/office/officeart/2005/8/layout/hList1"/>
    <dgm:cxn modelId="{DEB6E2AC-D7F4-45E1-BB1E-731CAA975A76}" type="presOf" srcId="{10DBC8AD-3EA7-4BB8-9942-AFE29BCF79C7}" destId="{1DEE49B8-5D7C-4369-A50B-8D32F41EC296}" srcOrd="0" destOrd="0" presId="urn:microsoft.com/office/officeart/2005/8/layout/hList1"/>
    <dgm:cxn modelId="{50DFBD83-2F35-4210-ABBB-2792DF5C9ED5}" srcId="{E0D72D08-EE7E-4911-A148-2A8C961975C3}" destId="{FE9A8386-4012-462E-A0F9-9D9F4D114FA4}" srcOrd="4" destOrd="0" parTransId="{C84354D6-F038-4546-AE25-A4F92FEFB2CF}" sibTransId="{5949C756-D04B-4CBA-A0A8-9D4966DCDC5C}"/>
    <dgm:cxn modelId="{581E9640-B826-471F-9109-6D7F155FBF41}" type="presOf" srcId="{E418C309-1A6E-4554-A0EC-19D5E7E7796A}" destId="{B4831D21-F2A6-4BAC-8CC7-C2761406A37C}" srcOrd="0" destOrd="0" presId="urn:microsoft.com/office/officeart/2005/8/layout/hList1"/>
    <dgm:cxn modelId="{C1D994C7-CC7D-4708-87D4-F52353FF5018}" type="presOf" srcId="{32483C77-32FB-43BD-96C6-786AEEEE9380}" destId="{A2275A3F-856D-4EC9-9E86-1CE492208960}" srcOrd="0" destOrd="0" presId="urn:microsoft.com/office/officeart/2005/8/layout/hList1"/>
    <dgm:cxn modelId="{D866D017-BEEA-4B68-9BCE-DB9773FF4F8A}" srcId="{00E6DD6B-8CB6-4591-B1E4-4934954B06A2}" destId="{CF948995-9788-4658-8100-0C24031CCADD}" srcOrd="7" destOrd="0" parTransId="{E2830DD3-C25C-4BCE-8432-0FC9135E4F5C}" sibTransId="{362E075C-7AB8-4674-96E9-6286F30F7783}"/>
    <dgm:cxn modelId="{CB2DFD6B-C4D0-4D1D-A9AC-E621F10DD209}" srcId="{10DBC8AD-3EA7-4BB8-9942-AFE29BCF79C7}" destId="{4F5141BA-1417-428F-A6E9-3F0FF9562820}" srcOrd="6" destOrd="0" parTransId="{6D91F207-7E82-49F1-BA81-27301FAF9E77}" sibTransId="{3C3BAA64-8C12-4FAC-B03C-1F340D3A1027}"/>
    <dgm:cxn modelId="{20723569-0474-46BD-B726-1E694ECFD42A}" srcId="{10DBC8AD-3EA7-4BB8-9942-AFE29BCF79C7}" destId="{B5174488-D7CC-45BA-BA63-22758FBF9E9B}" srcOrd="2" destOrd="0" parTransId="{2B9FC42A-62BB-4FA9-A714-4FB7B674700E}" sibTransId="{2C830460-B726-42F8-AADB-391EA5AC5A09}"/>
    <dgm:cxn modelId="{F3E08DF2-E1D5-4AF1-9D4B-73AD643E251D}" type="presOf" srcId="{BFFAAA4F-957D-441B-B75E-20647E367ADD}" destId="{6440970C-7BDB-4169-AF8E-902F3A4D2D1A}" srcOrd="0" destOrd="11" presId="urn:microsoft.com/office/officeart/2005/8/layout/hList1"/>
    <dgm:cxn modelId="{FBA4AAAA-E6C2-45B1-8565-0EA28A90CFCE}" type="presOf" srcId="{5269C11A-167F-4D06-A4DF-0311459CD75A}" destId="{6E7172EE-804A-4686-AFDF-EB20C7C02F97}" srcOrd="0" destOrd="1" presId="urn:microsoft.com/office/officeart/2005/8/layout/hList1"/>
    <dgm:cxn modelId="{4EC4BD0D-47D1-4FA4-B7AA-FACD7A92A49B}" type="presOf" srcId="{CF948995-9788-4658-8100-0C24031CCADD}" destId="{8C06D8E7-BEAE-4C8A-A54B-06A1068EBE4D}" srcOrd="0" destOrd="7" presId="urn:microsoft.com/office/officeart/2005/8/layout/hList1"/>
    <dgm:cxn modelId="{5C66CC42-AD4B-4245-B6B3-D2CD1DFC3F55}" type="presOf" srcId="{5DB19603-8BAC-40D7-BEC0-62E6298B860D}" destId="{B4831D21-F2A6-4BAC-8CC7-C2761406A37C}" srcOrd="0" destOrd="1" presId="urn:microsoft.com/office/officeart/2005/8/layout/hList1"/>
    <dgm:cxn modelId="{9C09C2F4-905D-48F6-B84C-086D7D221919}" srcId="{32483C77-32FB-43BD-96C6-786AEEEE9380}" destId="{E0D72D08-EE7E-4911-A148-2A8C961975C3}" srcOrd="3" destOrd="0" parTransId="{33360B6C-5A1E-4544-8BCC-A5292A4457AE}" sibTransId="{A11C5970-292D-42F1-AF24-E795EAC3AABD}"/>
    <dgm:cxn modelId="{41272F00-C07C-448C-B330-3161422CC1DF}" srcId="{00E6DD6B-8CB6-4591-B1E4-4934954B06A2}" destId="{BBA7604B-A795-4661-BEED-09F775146A51}" srcOrd="2" destOrd="0" parTransId="{4458E0E6-2462-4673-ADD9-51B683A73780}" sibTransId="{74BCF2BC-51A7-4140-9A3E-FEEF4B9086B0}"/>
    <dgm:cxn modelId="{0D8D5264-E119-4883-B185-88BC83A565B2}" srcId="{10DBC8AD-3EA7-4BB8-9942-AFE29BCF79C7}" destId="{0CB2BCCB-2D35-406F-ABD8-726012B88329}" srcOrd="5" destOrd="0" parTransId="{77025FB7-D49A-4EEE-A43E-EEFB8DCD9D47}" sibTransId="{28927A3F-B02C-4F0A-ADB9-148EDD025F10}"/>
    <dgm:cxn modelId="{F9838A62-CF1C-488C-9368-EB3453FF72D9}" type="presOf" srcId="{5D2BC810-59CF-448B-B905-48219C37C60B}" destId="{6440970C-7BDB-4169-AF8E-902F3A4D2D1A}" srcOrd="0" destOrd="4" presId="urn:microsoft.com/office/officeart/2005/8/layout/hList1"/>
    <dgm:cxn modelId="{3152D495-C8BF-4A51-A17F-D9ECB9EA5009}" type="presOf" srcId="{43EC42DA-3FB6-49F3-AC7F-2B2EA9B92E26}" destId="{6440970C-7BDB-4169-AF8E-902F3A4D2D1A}" srcOrd="0" destOrd="3" presId="urn:microsoft.com/office/officeart/2005/8/layout/hList1"/>
    <dgm:cxn modelId="{CC58CF7E-DC2F-408A-8DB3-FADB3C76B303}" srcId="{A60B0D7B-355F-4F58-84D5-1209D163EDC8}" destId="{2B25D946-6C4B-40BA-BB8E-32D076428E88}" srcOrd="3" destOrd="0" parTransId="{93B6CC15-FB16-4FB6-8F4A-80066FC66CE1}" sibTransId="{0C66ABD2-09D6-4DAA-930F-C8BB7BDB9798}"/>
    <dgm:cxn modelId="{C39380E4-66D0-429C-853C-D94088639955}" srcId="{00E6DD6B-8CB6-4591-B1E4-4934954B06A2}" destId="{A14526E9-E04B-448F-9CB5-B71EB41A2B8A}" srcOrd="6" destOrd="0" parTransId="{016B5779-9F62-4661-B4B2-03DE141A2DA9}" sibTransId="{10DDF1D8-3D96-4683-94E0-D0713841B035}"/>
    <dgm:cxn modelId="{A7152830-5A10-4E6F-982B-19E6D25C3C63}" srcId="{E0D72D08-EE7E-4911-A148-2A8C961975C3}" destId="{5DB19603-8BAC-40D7-BEC0-62E6298B860D}" srcOrd="1" destOrd="0" parTransId="{0BE447BC-32D4-4863-AF96-7F8BA83E54C0}" sibTransId="{C514700A-31BF-466D-883D-D97ADDDAA0AB}"/>
    <dgm:cxn modelId="{92FCE762-4CBD-4DBE-ABC5-92C3211700A9}" srcId="{E0D72D08-EE7E-4911-A148-2A8C961975C3}" destId="{E418C309-1A6E-4554-A0EC-19D5E7E7796A}" srcOrd="0" destOrd="0" parTransId="{BEFE7233-EF0F-4323-8D31-ACD29CC0CFE7}" sibTransId="{57E21A50-774C-486E-AFD9-2A3D6D11CBAA}"/>
    <dgm:cxn modelId="{F5916AC6-AEDF-462B-AD89-2FA0490E07CB}" srcId="{A60B0D7B-355F-4F58-84D5-1209D163EDC8}" destId="{DB72C90C-122E-4339-901A-B4FB20AB29FF}" srcOrd="5" destOrd="0" parTransId="{78ECF676-E50B-404F-A77C-96EE8E0289F6}" sibTransId="{B5D3BCB4-C725-4421-A539-1F3A10273DED}"/>
    <dgm:cxn modelId="{1CDD9E93-D3C6-42E9-9D8D-2B6283FAA03C}" srcId="{A60B0D7B-355F-4F58-84D5-1209D163EDC8}" destId="{28987508-E127-4EBB-A059-B7A729640DC1}" srcOrd="0" destOrd="0" parTransId="{A94013F1-19C0-4466-8CE3-B98AA45563CB}" sibTransId="{8754FEBB-BA60-48DF-A4AE-B3C37818C3C5}"/>
    <dgm:cxn modelId="{54E16C7C-7DE6-4A48-A873-7A7217B941F6}" type="presOf" srcId="{36E59D20-92F2-4129-A936-CB8FCB7BB4D3}" destId="{6440970C-7BDB-4169-AF8E-902F3A4D2D1A}" srcOrd="0" destOrd="1" presId="urn:microsoft.com/office/officeart/2005/8/layout/hList1"/>
    <dgm:cxn modelId="{08195FBA-DD46-459A-8C9B-C352BE4E82BD}" type="presOf" srcId="{E9F3C889-623B-465D-A0DB-9FBB542DC8A4}" destId="{6E7172EE-804A-4686-AFDF-EB20C7C02F97}" srcOrd="0" destOrd="2" presId="urn:microsoft.com/office/officeart/2005/8/layout/hList1"/>
    <dgm:cxn modelId="{ED81763F-FBAE-4DD3-BAC7-56A7E72F4014}" type="presOf" srcId="{0CB2BCCB-2D35-406F-ABD8-726012B88329}" destId="{6440970C-7BDB-4169-AF8E-902F3A4D2D1A}" srcOrd="0" destOrd="5" presId="urn:microsoft.com/office/officeart/2005/8/layout/hList1"/>
    <dgm:cxn modelId="{836C378B-FDD0-48AD-875C-41F0F6918D02}" type="presOf" srcId="{8D86E64A-3F9A-4C93-878E-AECCCF611EB3}" destId="{B4831D21-F2A6-4BAC-8CC7-C2761406A37C}" srcOrd="0" destOrd="5" presId="urn:microsoft.com/office/officeart/2005/8/layout/hList1"/>
    <dgm:cxn modelId="{49A7E1F2-938B-4F15-A931-BA7FF98F907B}" srcId="{10DBC8AD-3EA7-4BB8-9942-AFE29BCF79C7}" destId="{43EC42DA-3FB6-49F3-AC7F-2B2EA9B92E26}" srcOrd="3" destOrd="0" parTransId="{C0698E14-FC14-4C13-AAA9-69B975CDDC21}" sibTransId="{3CC95093-4451-4A30-929F-CA1A7217E2BB}"/>
    <dgm:cxn modelId="{1ABFBFC4-9B07-427C-9AC4-8C361D57742D}" type="presOf" srcId="{FE9A8386-4012-462E-A0F9-9D9F4D114FA4}" destId="{B4831D21-F2A6-4BAC-8CC7-C2761406A37C}" srcOrd="0" destOrd="4" presId="urn:microsoft.com/office/officeart/2005/8/layout/hList1"/>
    <dgm:cxn modelId="{356BEB28-BA8C-4DCD-9BA7-FC5BAAD2623E}" type="presOf" srcId="{17CA7BFD-C80A-4AFC-BB79-E52DB87EDCB9}" destId="{6E7172EE-804A-4686-AFDF-EB20C7C02F97}" srcOrd="0" destOrd="7" presId="urn:microsoft.com/office/officeart/2005/8/layout/hList1"/>
    <dgm:cxn modelId="{DE5E62FD-97CD-4588-A780-1A0FCBD76E02}" srcId="{10DBC8AD-3EA7-4BB8-9942-AFE29BCF79C7}" destId="{179D11BD-4F57-4A92-858F-D1A02E12D9B1}" srcOrd="10" destOrd="0" parTransId="{7168B7A1-51CC-4F8E-9D85-71BF8206B092}" sibTransId="{EAD07C73-D238-4A35-B732-61D186EDDC79}"/>
    <dgm:cxn modelId="{941FE6F8-F2E8-4716-AFA8-DDA2EA9C7511}" type="presOf" srcId="{00E6DD6B-8CB6-4591-B1E4-4934954B06A2}" destId="{FCCC8B48-2020-4022-BBFF-8A82F5BA8F10}" srcOrd="0" destOrd="0" presId="urn:microsoft.com/office/officeart/2005/8/layout/hList1"/>
    <dgm:cxn modelId="{F8386040-68CF-44FF-BAF7-56A3C53B3281}" type="presOf" srcId="{179D11BD-4F57-4A92-858F-D1A02E12D9B1}" destId="{6440970C-7BDB-4169-AF8E-902F3A4D2D1A}" srcOrd="0" destOrd="10" presId="urn:microsoft.com/office/officeart/2005/8/layout/hList1"/>
    <dgm:cxn modelId="{4C6555FF-52F9-4181-B6C9-FB1723940493}" srcId="{10DBC8AD-3EA7-4BB8-9942-AFE29BCF79C7}" destId="{36E59D20-92F2-4129-A936-CB8FCB7BB4D3}" srcOrd="1" destOrd="0" parTransId="{B8C856E2-1626-41D3-86CF-457E032A05DE}" sibTransId="{440EB526-638D-4DBE-BA9D-92714BA1F380}"/>
    <dgm:cxn modelId="{B82CAECD-028A-4378-96D8-6D9A0EF58949}" type="presOf" srcId="{91A260EF-6AEF-4107-B141-885B2A8AA6F4}" destId="{6440970C-7BDB-4169-AF8E-902F3A4D2D1A}" srcOrd="0" destOrd="9" presId="urn:microsoft.com/office/officeart/2005/8/layout/hList1"/>
    <dgm:cxn modelId="{5F5D8E71-4404-4C1A-BC24-863D72AD6A44}" srcId="{E0D72D08-EE7E-4911-A148-2A8C961975C3}" destId="{7B8FC8E7-395C-4E2B-8C65-D2687548C77B}" srcOrd="2" destOrd="0" parTransId="{9E90160E-3A20-45FE-9153-0BF4C3D6FCC9}" sibTransId="{82E70B84-2C4F-430C-B004-F640DD5AFEBD}"/>
    <dgm:cxn modelId="{A6742311-4CF8-4FD3-B3B9-1E3B0CE2C735}" srcId="{00E6DD6B-8CB6-4591-B1E4-4934954B06A2}" destId="{C224CF55-97DA-43A3-9969-BCB11C6DB447}" srcOrd="5" destOrd="0" parTransId="{F2008384-8A95-4871-BEDD-F3D634D23AF9}" sibTransId="{75B526BF-E17C-4BAC-8833-1E63B24346E0}"/>
    <dgm:cxn modelId="{D7AB9CA8-3F63-4FF8-B728-4DD7A0B204A1}" type="presOf" srcId="{7152B934-7B44-421D-9A05-DAFAF9FDF41F}" destId="{8C06D8E7-BEAE-4C8A-A54B-06A1068EBE4D}" srcOrd="0" destOrd="3" presId="urn:microsoft.com/office/officeart/2005/8/layout/hList1"/>
    <dgm:cxn modelId="{56ABE151-0A7F-4CF7-B226-FEA445907E1F}" type="presOf" srcId="{61F27210-7159-4109-ADE1-BC7A876F4A11}" destId="{B4831D21-F2A6-4BAC-8CC7-C2761406A37C}" srcOrd="0" destOrd="3" presId="urn:microsoft.com/office/officeart/2005/8/layout/hList1"/>
    <dgm:cxn modelId="{986BF43D-FC47-405B-8F3B-C3F94B7B5B21}" srcId="{A60B0D7B-355F-4F58-84D5-1209D163EDC8}" destId="{E9F3C889-623B-465D-A0DB-9FBB542DC8A4}" srcOrd="2" destOrd="0" parTransId="{49BF233E-7EC7-4244-A1FB-BF03142A539A}" sibTransId="{782685B2-4AAA-4509-B4A7-73A6B01725A3}"/>
    <dgm:cxn modelId="{C16D0391-E4D3-486D-A601-B576057B9E68}" type="presOf" srcId="{A60B0D7B-355F-4F58-84D5-1209D163EDC8}" destId="{71EF8B0B-E2BC-434F-8416-D7749350D11B}" srcOrd="0" destOrd="0" presId="urn:microsoft.com/office/officeart/2005/8/layout/hList1"/>
    <dgm:cxn modelId="{D4980C70-7E47-41B0-A8FE-3214FB182C62}" type="presOf" srcId="{2E273F65-D79B-49ED-9B04-408AC68E5776}" destId="{6E7172EE-804A-4686-AFDF-EB20C7C02F97}" srcOrd="0" destOrd="4" presId="urn:microsoft.com/office/officeart/2005/8/layout/hList1"/>
    <dgm:cxn modelId="{B57AD5E4-669C-4A49-948E-A936E7766D9A}" type="presOf" srcId="{A14526E9-E04B-448F-9CB5-B71EB41A2B8A}" destId="{8C06D8E7-BEAE-4C8A-A54B-06A1068EBE4D}" srcOrd="0" destOrd="6" presId="urn:microsoft.com/office/officeart/2005/8/layout/hList1"/>
    <dgm:cxn modelId="{7561E56F-2102-4E15-AB35-8057227B5C85}" type="presOf" srcId="{B5174488-D7CC-45BA-BA63-22758FBF9E9B}" destId="{6440970C-7BDB-4169-AF8E-902F3A4D2D1A}" srcOrd="0" destOrd="2" presId="urn:microsoft.com/office/officeart/2005/8/layout/hList1"/>
    <dgm:cxn modelId="{B693738F-3B0A-4150-878A-9EA98D53FDFB}" srcId="{A60B0D7B-355F-4F58-84D5-1209D163EDC8}" destId="{17CA7BFD-C80A-4AFC-BB79-E52DB87EDCB9}" srcOrd="7" destOrd="0" parTransId="{01889E7A-F35F-46DD-8A2E-4A3CED2F66D7}" sibTransId="{7EDF7B5C-5131-465C-B0BC-B51172777DC4}"/>
    <dgm:cxn modelId="{BCE94C4E-97DE-4527-9B40-D3FA8D4E02C1}" type="presParOf" srcId="{A2275A3F-856D-4EC9-9E86-1CE492208960}" destId="{FE4FA7DF-6F63-408D-805B-A3261C32B548}" srcOrd="0" destOrd="0" presId="urn:microsoft.com/office/officeart/2005/8/layout/hList1"/>
    <dgm:cxn modelId="{B54362E1-0141-4430-9E9A-A9432FBFC1C9}" type="presParOf" srcId="{FE4FA7DF-6F63-408D-805B-A3261C32B548}" destId="{71EF8B0B-E2BC-434F-8416-D7749350D11B}" srcOrd="0" destOrd="0" presId="urn:microsoft.com/office/officeart/2005/8/layout/hList1"/>
    <dgm:cxn modelId="{8F95D002-7EA6-4A20-B7D7-94624DAEDC34}" type="presParOf" srcId="{FE4FA7DF-6F63-408D-805B-A3261C32B548}" destId="{6E7172EE-804A-4686-AFDF-EB20C7C02F97}" srcOrd="1" destOrd="0" presId="urn:microsoft.com/office/officeart/2005/8/layout/hList1"/>
    <dgm:cxn modelId="{C40D500E-B006-4B88-B4BB-F26A38D23028}" type="presParOf" srcId="{A2275A3F-856D-4EC9-9E86-1CE492208960}" destId="{3CEBFDDC-3BC8-4995-8048-A2C820B79FF1}" srcOrd="1" destOrd="0" presId="urn:microsoft.com/office/officeart/2005/8/layout/hList1"/>
    <dgm:cxn modelId="{0A83AAFD-8ADB-49DF-AFCB-311690D7A65D}" type="presParOf" srcId="{A2275A3F-856D-4EC9-9E86-1CE492208960}" destId="{44266ED9-1D47-4E4D-AA80-4CE1706E969E}" srcOrd="2" destOrd="0" presId="urn:microsoft.com/office/officeart/2005/8/layout/hList1"/>
    <dgm:cxn modelId="{CDC386B4-244F-4BD9-B142-6B7F34181096}" type="presParOf" srcId="{44266ED9-1D47-4E4D-AA80-4CE1706E969E}" destId="{1DEE49B8-5D7C-4369-A50B-8D32F41EC296}" srcOrd="0" destOrd="0" presId="urn:microsoft.com/office/officeart/2005/8/layout/hList1"/>
    <dgm:cxn modelId="{AEF18ABF-0A2D-4880-BAF9-EC2AEB8D0CBF}" type="presParOf" srcId="{44266ED9-1D47-4E4D-AA80-4CE1706E969E}" destId="{6440970C-7BDB-4169-AF8E-902F3A4D2D1A}" srcOrd="1" destOrd="0" presId="urn:microsoft.com/office/officeart/2005/8/layout/hList1"/>
    <dgm:cxn modelId="{F4B79B3D-66CA-4C44-9E27-6EA1508653B9}" type="presParOf" srcId="{A2275A3F-856D-4EC9-9E86-1CE492208960}" destId="{6DA81988-8B48-47AC-B7BD-A058CE83A641}" srcOrd="3" destOrd="0" presId="urn:microsoft.com/office/officeart/2005/8/layout/hList1"/>
    <dgm:cxn modelId="{7F8D07A4-F718-40A4-BDAF-9D50A3070525}" type="presParOf" srcId="{A2275A3F-856D-4EC9-9E86-1CE492208960}" destId="{AFE89684-BAC7-4673-AB7D-7241451CB2D7}" srcOrd="4" destOrd="0" presId="urn:microsoft.com/office/officeart/2005/8/layout/hList1"/>
    <dgm:cxn modelId="{4FA9B864-4635-4AD7-BEF9-AC232662CEA3}" type="presParOf" srcId="{AFE89684-BAC7-4673-AB7D-7241451CB2D7}" destId="{FCCC8B48-2020-4022-BBFF-8A82F5BA8F10}" srcOrd="0" destOrd="0" presId="urn:microsoft.com/office/officeart/2005/8/layout/hList1"/>
    <dgm:cxn modelId="{67516030-9933-47BD-A535-7B0883CCA012}" type="presParOf" srcId="{AFE89684-BAC7-4673-AB7D-7241451CB2D7}" destId="{8C06D8E7-BEAE-4C8A-A54B-06A1068EBE4D}" srcOrd="1" destOrd="0" presId="urn:microsoft.com/office/officeart/2005/8/layout/hList1"/>
    <dgm:cxn modelId="{272F0F0C-DD2A-4E6E-BAD0-5FA7B05D3B6A}" type="presParOf" srcId="{A2275A3F-856D-4EC9-9E86-1CE492208960}" destId="{276E483B-6141-4946-89F3-C3B4C04C5EC2}" srcOrd="5" destOrd="0" presId="urn:microsoft.com/office/officeart/2005/8/layout/hList1"/>
    <dgm:cxn modelId="{693CA163-05D7-45AC-90DB-EEFB5473AA27}" type="presParOf" srcId="{A2275A3F-856D-4EC9-9E86-1CE492208960}" destId="{1AABDFF0-31AC-41C0-99D5-BE402CABB675}" srcOrd="6" destOrd="0" presId="urn:microsoft.com/office/officeart/2005/8/layout/hList1"/>
    <dgm:cxn modelId="{931CF916-96A9-4297-8A91-26DC0A2584CD}" type="presParOf" srcId="{1AABDFF0-31AC-41C0-99D5-BE402CABB675}" destId="{22BFF353-25E6-42C9-830B-473F2CB4575A}" srcOrd="0" destOrd="0" presId="urn:microsoft.com/office/officeart/2005/8/layout/hList1"/>
    <dgm:cxn modelId="{4F9258A9-6CA5-4A30-A9C0-0752C9294871}" type="presParOf" srcId="{1AABDFF0-31AC-41C0-99D5-BE402CABB675}" destId="{B4831D21-F2A6-4BAC-8CC7-C2761406A37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BDFE0-B205-401A-9FBA-7E4EB5CCB5E2}">
      <dsp:nvSpPr>
        <dsp:cNvPr id="0" name=""/>
        <dsp:cNvSpPr/>
      </dsp:nvSpPr>
      <dsp:spPr>
        <a:xfrm>
          <a:off x="2417" y="1577587"/>
          <a:ext cx="1673529" cy="1380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identify customer priorities and preferences</a:t>
          </a:r>
        </a:p>
      </dsp:txBody>
      <dsp:txXfrm>
        <a:off x="34182" y="1609352"/>
        <a:ext cx="1609999" cy="1021000"/>
      </dsp:txXfrm>
    </dsp:sp>
    <dsp:sp modelId="{421E4800-90BB-4472-8572-DFBC3106A4DE}">
      <dsp:nvSpPr>
        <dsp:cNvPr id="0" name=""/>
        <dsp:cNvSpPr/>
      </dsp:nvSpPr>
      <dsp:spPr>
        <a:xfrm>
          <a:off x="949656" y="1930610"/>
          <a:ext cx="1809729" cy="1809729"/>
        </a:xfrm>
        <a:prstGeom prst="leftCircularArrow">
          <a:avLst>
            <a:gd name="adj1" fmla="val 2958"/>
            <a:gd name="adj2" fmla="val 362287"/>
            <a:gd name="adj3" fmla="val 2137797"/>
            <a:gd name="adj4" fmla="val 9024489"/>
            <a:gd name="adj5" fmla="val 345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42918-8D19-48B3-B7D7-FEBECD41E85C}">
      <dsp:nvSpPr>
        <dsp:cNvPr id="0" name=""/>
        <dsp:cNvSpPr/>
      </dsp:nvSpPr>
      <dsp:spPr>
        <a:xfrm>
          <a:off x="374312" y="2662118"/>
          <a:ext cx="1487581" cy="5915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Distributor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consultation</a:t>
          </a:r>
        </a:p>
      </dsp:txBody>
      <dsp:txXfrm>
        <a:off x="391638" y="2679444"/>
        <a:ext cx="1452929" cy="556910"/>
      </dsp:txXfrm>
    </dsp:sp>
    <dsp:sp modelId="{A6EDBC06-601F-4B11-BB6B-9C9BA54AFDFD}">
      <dsp:nvSpPr>
        <dsp:cNvPr id="0" name=""/>
        <dsp:cNvSpPr/>
      </dsp:nvSpPr>
      <dsp:spPr>
        <a:xfrm>
          <a:off x="2116771" y="1577587"/>
          <a:ext cx="1673529" cy="1380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915075"/>
              <a:satOff val="0"/>
              <a:lumOff val="-63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distributor develops incentive for customers</a:t>
          </a:r>
        </a:p>
      </dsp:txBody>
      <dsp:txXfrm>
        <a:off x="2148536" y="1905133"/>
        <a:ext cx="1609999" cy="1021000"/>
      </dsp:txXfrm>
    </dsp:sp>
    <dsp:sp modelId="{47CA23E5-2EEF-49A0-AE60-15D4557B62A5}">
      <dsp:nvSpPr>
        <dsp:cNvPr id="0" name=""/>
        <dsp:cNvSpPr/>
      </dsp:nvSpPr>
      <dsp:spPr>
        <a:xfrm>
          <a:off x="3050064" y="741025"/>
          <a:ext cx="2023569" cy="2023569"/>
        </a:xfrm>
        <a:prstGeom prst="circularArrow">
          <a:avLst>
            <a:gd name="adj1" fmla="val 2645"/>
            <a:gd name="adj2" fmla="val 321643"/>
            <a:gd name="adj3" fmla="val 19502846"/>
            <a:gd name="adj4" fmla="val 12575511"/>
            <a:gd name="adj5" fmla="val 3086"/>
          </a:avLst>
        </a:prstGeom>
        <a:solidFill>
          <a:schemeClr val="accent2">
            <a:hueOff val="5872613"/>
            <a:satOff val="0"/>
            <a:lumOff val="-951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DB9F2-1193-423A-BCB6-0BC8200F219C}">
      <dsp:nvSpPr>
        <dsp:cNvPr id="0" name=""/>
        <dsp:cNvSpPr/>
      </dsp:nvSpPr>
      <dsp:spPr>
        <a:xfrm>
          <a:off x="2488667" y="1281806"/>
          <a:ext cx="1487581" cy="591562"/>
        </a:xfrm>
        <a:prstGeom prst="roundRect">
          <a:avLst>
            <a:gd name="adj" fmla="val 10000"/>
          </a:avLst>
        </a:prstGeom>
        <a:solidFill>
          <a:schemeClr val="accent2">
            <a:hueOff val="3915075"/>
            <a:satOff val="0"/>
            <a:lumOff val="-63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Distributor proposal</a:t>
          </a:r>
        </a:p>
      </dsp:txBody>
      <dsp:txXfrm>
        <a:off x="2505993" y="1299132"/>
        <a:ext cx="1452929" cy="556910"/>
      </dsp:txXfrm>
    </dsp:sp>
    <dsp:sp modelId="{9513FD1F-DBA0-4928-823A-204343A21C40}">
      <dsp:nvSpPr>
        <dsp:cNvPr id="0" name=""/>
        <dsp:cNvSpPr/>
      </dsp:nvSpPr>
      <dsp:spPr>
        <a:xfrm>
          <a:off x="4231126" y="1577587"/>
          <a:ext cx="1673529" cy="1380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7830150"/>
              <a:satOff val="0"/>
              <a:lumOff val="-12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public review against principles</a:t>
          </a:r>
        </a:p>
      </dsp:txBody>
      <dsp:txXfrm>
        <a:off x="4262891" y="1609352"/>
        <a:ext cx="1609999" cy="1021000"/>
      </dsp:txXfrm>
    </dsp:sp>
    <dsp:sp modelId="{D1DB3B7D-9367-4B6C-89A8-318A980DF07E}">
      <dsp:nvSpPr>
        <dsp:cNvPr id="0" name=""/>
        <dsp:cNvSpPr/>
      </dsp:nvSpPr>
      <dsp:spPr>
        <a:xfrm>
          <a:off x="5178365" y="1930610"/>
          <a:ext cx="1809729" cy="1809729"/>
        </a:xfrm>
        <a:prstGeom prst="leftCircularArrow">
          <a:avLst>
            <a:gd name="adj1" fmla="val 2958"/>
            <a:gd name="adj2" fmla="val 362287"/>
            <a:gd name="adj3" fmla="val 2137797"/>
            <a:gd name="adj4" fmla="val 9024489"/>
            <a:gd name="adj5" fmla="val 3451"/>
          </a:avLst>
        </a:prstGeom>
        <a:solidFill>
          <a:schemeClr val="accent2">
            <a:hueOff val="11745225"/>
            <a:satOff val="0"/>
            <a:lumOff val="-1902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5D1FA0-35F1-48E0-BD23-0A3240F17421}">
      <dsp:nvSpPr>
        <dsp:cNvPr id="0" name=""/>
        <dsp:cNvSpPr/>
      </dsp:nvSpPr>
      <dsp:spPr>
        <a:xfrm>
          <a:off x="4603021" y="2662118"/>
          <a:ext cx="1487581" cy="591562"/>
        </a:xfrm>
        <a:prstGeom prst="roundRect">
          <a:avLst>
            <a:gd name="adj" fmla="val 10000"/>
          </a:avLst>
        </a:prstGeom>
        <a:solidFill>
          <a:schemeClr val="accent2">
            <a:hueOff val="7830150"/>
            <a:satOff val="0"/>
            <a:lumOff val="-12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AER assessment</a:t>
          </a:r>
        </a:p>
      </dsp:txBody>
      <dsp:txXfrm>
        <a:off x="4620347" y="2679444"/>
        <a:ext cx="1452929" cy="556910"/>
      </dsp:txXfrm>
    </dsp:sp>
    <dsp:sp modelId="{C7B0DDA6-441D-44DB-9C96-9C2C9095148C}">
      <dsp:nvSpPr>
        <dsp:cNvPr id="0" name=""/>
        <dsp:cNvSpPr/>
      </dsp:nvSpPr>
      <dsp:spPr>
        <a:xfrm>
          <a:off x="6345480" y="1577587"/>
          <a:ext cx="1673529" cy="1380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45225"/>
              <a:satOff val="0"/>
              <a:lumOff val="-19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public reporting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ex-post review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/>
        </a:p>
      </dsp:txBody>
      <dsp:txXfrm>
        <a:off x="6377245" y="1905133"/>
        <a:ext cx="1609999" cy="1021000"/>
      </dsp:txXfrm>
    </dsp:sp>
    <dsp:sp modelId="{B56EC662-4125-42C3-A999-82C95E69AB4F}">
      <dsp:nvSpPr>
        <dsp:cNvPr id="0" name=""/>
        <dsp:cNvSpPr/>
      </dsp:nvSpPr>
      <dsp:spPr>
        <a:xfrm>
          <a:off x="6717376" y="1281806"/>
          <a:ext cx="1487581" cy="591562"/>
        </a:xfrm>
        <a:prstGeom prst="roundRect">
          <a:avLst>
            <a:gd name="adj" fmla="val 10000"/>
          </a:avLst>
        </a:prstGeom>
        <a:solidFill>
          <a:schemeClr val="accent2">
            <a:hueOff val="11745225"/>
            <a:satOff val="0"/>
            <a:lumOff val="-190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Application</a:t>
          </a:r>
        </a:p>
      </dsp:txBody>
      <dsp:txXfrm>
        <a:off x="6734702" y="1299132"/>
        <a:ext cx="1452929" cy="556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F8B0B-E2BC-434F-8416-D7749350D11B}">
      <dsp:nvSpPr>
        <dsp:cNvPr id="0" name=""/>
        <dsp:cNvSpPr/>
      </dsp:nvSpPr>
      <dsp:spPr>
        <a:xfrm>
          <a:off x="5" y="253504"/>
          <a:ext cx="1855475" cy="487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Performance Parameters</a:t>
          </a:r>
          <a:endParaRPr lang="en-US" sz="1400" kern="1200" dirty="0"/>
        </a:p>
      </dsp:txBody>
      <dsp:txXfrm>
        <a:off x="5" y="253504"/>
        <a:ext cx="1855475" cy="487947"/>
      </dsp:txXfrm>
    </dsp:sp>
    <dsp:sp modelId="{6E7172EE-804A-4686-AFDF-EB20C7C02F97}">
      <dsp:nvSpPr>
        <dsp:cNvPr id="0" name=""/>
        <dsp:cNvSpPr/>
      </dsp:nvSpPr>
      <dsp:spPr>
        <a:xfrm>
          <a:off x="5" y="887520"/>
          <a:ext cx="1855475" cy="3381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Service customers value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Genuine engagement and support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Not already be covered by another incentive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Can estimate willingness to pay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Within control of NSP</a:t>
          </a:r>
          <a:endParaRPr lang="en-US" sz="1400" kern="1200" dirty="0"/>
        </a:p>
      </dsp:txBody>
      <dsp:txXfrm>
        <a:off x="5" y="887520"/>
        <a:ext cx="1855475" cy="3381840"/>
      </dsp:txXfrm>
    </dsp:sp>
    <dsp:sp modelId="{1DEE49B8-5D7C-4369-A50B-8D32F41EC296}">
      <dsp:nvSpPr>
        <dsp:cNvPr id="0" name=""/>
        <dsp:cNvSpPr/>
      </dsp:nvSpPr>
      <dsp:spPr>
        <a:xfrm>
          <a:off x="2160243" y="253314"/>
          <a:ext cx="1855475" cy="487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Measurement</a:t>
          </a:r>
          <a:endParaRPr lang="en-US" sz="1400" kern="1200" dirty="0"/>
        </a:p>
      </dsp:txBody>
      <dsp:txXfrm>
        <a:off x="2160243" y="253314"/>
        <a:ext cx="1855475" cy="487947"/>
      </dsp:txXfrm>
    </dsp:sp>
    <dsp:sp modelId="{6440970C-7BDB-4169-AF8E-902F3A4D2D1A}">
      <dsp:nvSpPr>
        <dsp:cNvPr id="0" name=""/>
        <dsp:cNvSpPr/>
      </dsp:nvSpPr>
      <dsp:spPr>
        <a:xfrm>
          <a:off x="2160243" y="887520"/>
          <a:ext cx="1855475" cy="3381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Reliable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Independent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Objective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Repeatable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Verifiable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Measure the correct aspect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2160243" y="887520"/>
        <a:ext cx="1855475" cy="3381840"/>
      </dsp:txXfrm>
    </dsp:sp>
    <dsp:sp modelId="{FCCC8B48-2020-4022-BBFF-8A82F5BA8F10}">
      <dsp:nvSpPr>
        <dsp:cNvPr id="0" name=""/>
        <dsp:cNvSpPr/>
      </dsp:nvSpPr>
      <dsp:spPr>
        <a:xfrm>
          <a:off x="4306082" y="261794"/>
          <a:ext cx="1855475" cy="487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Assessment</a:t>
          </a:r>
          <a:endParaRPr lang="en-US" sz="1400" kern="1200" dirty="0"/>
        </a:p>
      </dsp:txBody>
      <dsp:txXfrm>
        <a:off x="4306082" y="261794"/>
        <a:ext cx="1855475" cy="487947"/>
      </dsp:txXfrm>
    </dsp:sp>
    <dsp:sp modelId="{8C06D8E7-BEAE-4C8A-A54B-06A1068EBE4D}">
      <dsp:nvSpPr>
        <dsp:cNvPr id="0" name=""/>
        <dsp:cNvSpPr/>
      </dsp:nvSpPr>
      <dsp:spPr>
        <a:xfrm>
          <a:off x="4320481" y="887520"/>
          <a:ext cx="1855475" cy="3381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Baseline or neutral performance level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incentivise genuine improvement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Create a simple relationship between outperformance and receiving the reward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Establishes single value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4320481" y="887520"/>
        <a:ext cx="1855475" cy="3381840"/>
      </dsp:txXfrm>
    </dsp:sp>
    <dsp:sp modelId="{22BFF353-25E6-42C9-830B-473F2CB4575A}">
      <dsp:nvSpPr>
        <dsp:cNvPr id="0" name=""/>
        <dsp:cNvSpPr/>
      </dsp:nvSpPr>
      <dsp:spPr>
        <a:xfrm>
          <a:off x="6336697" y="253314"/>
          <a:ext cx="1855475" cy="487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Financial</a:t>
          </a:r>
          <a:endParaRPr lang="en-US" sz="1400" kern="1200" dirty="0"/>
        </a:p>
      </dsp:txBody>
      <dsp:txXfrm>
        <a:off x="6336697" y="253314"/>
        <a:ext cx="1855475" cy="487947"/>
      </dsp:txXfrm>
    </dsp:sp>
    <dsp:sp modelId="{B4831D21-F2A6-4BAC-8CC7-C2761406A37C}">
      <dsp:nvSpPr>
        <dsp:cNvPr id="0" name=""/>
        <dsp:cNvSpPr/>
      </dsp:nvSpPr>
      <dsp:spPr>
        <a:xfrm>
          <a:off x="6351893" y="887520"/>
          <a:ext cx="1855475" cy="3381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Increase relative to the degree of performance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Utilise</a:t>
          </a:r>
          <a:r>
            <a:rPr lang="en-US" sz="1400" kern="1200" dirty="0" smtClean="0"/>
            <a:t> a proxy for willingness to pay that is reasonable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Not exceed customers’ willingness to pay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6351893" y="887520"/>
        <a:ext cx="1855475" cy="338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3AABD-35DF-4BDE-97CF-48E4B45978E2}" type="datetimeFigureOut">
              <a:rPr lang="en-AU" smtClean="0"/>
              <a:t>13/11/2019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9DAB7-7AEF-4EAB-84C6-921AA515F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4373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13/11/2019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9503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0209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011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08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8804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8497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6338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7504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3739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2549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9687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6965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8120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780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2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AU" dirty="0" smtClean="0"/>
              <a:t>Customer Service Satisfaction Incentive Scheme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/>
          </a:bodyPr>
          <a:lstStyle/>
          <a:p>
            <a:r>
              <a:rPr lang="en-AU" dirty="0" smtClean="0"/>
              <a:t>Workshops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Sydney – </a:t>
            </a:r>
            <a:r>
              <a:rPr lang="en-AU" dirty="0" smtClean="0"/>
              <a:t>6 November 2019</a:t>
            </a:r>
          </a:p>
          <a:p>
            <a:r>
              <a:rPr lang="en-AU" dirty="0" smtClean="0"/>
              <a:t>Melbourne – 13 November 2019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455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Potential performance parameter principles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en-AU" dirty="0" smtClean="0"/>
              <a:t>Service </a:t>
            </a:r>
            <a:r>
              <a:rPr lang="en-AU" dirty="0"/>
              <a:t>customers </a:t>
            </a:r>
            <a:r>
              <a:rPr lang="en-AU" dirty="0" smtClean="0"/>
              <a:t>value</a:t>
            </a:r>
          </a:p>
          <a:p>
            <a:pPr lvl="0">
              <a:spcBef>
                <a:spcPts val="1200"/>
              </a:spcBef>
            </a:pPr>
            <a:r>
              <a:rPr lang="en-AU" dirty="0" smtClean="0"/>
              <a:t>Genuine </a:t>
            </a:r>
            <a:r>
              <a:rPr lang="en-AU" dirty="0"/>
              <a:t>engagement and </a:t>
            </a:r>
            <a:r>
              <a:rPr lang="en-AU" dirty="0" smtClean="0"/>
              <a:t>support</a:t>
            </a:r>
          </a:p>
          <a:p>
            <a:pPr lvl="0">
              <a:spcBef>
                <a:spcPts val="1200"/>
              </a:spcBef>
            </a:pPr>
            <a:r>
              <a:rPr lang="en-AU" dirty="0" smtClean="0"/>
              <a:t>Not </a:t>
            </a:r>
            <a:r>
              <a:rPr lang="en-AU" dirty="0"/>
              <a:t>already be covered by another </a:t>
            </a:r>
            <a:r>
              <a:rPr lang="en-AU" dirty="0" smtClean="0"/>
              <a:t>incentive</a:t>
            </a:r>
            <a:endParaRPr lang="en-AU" dirty="0"/>
          </a:p>
          <a:p>
            <a:pPr lvl="0">
              <a:spcBef>
                <a:spcPts val="1200"/>
              </a:spcBef>
            </a:pPr>
            <a:r>
              <a:rPr lang="en-AU" dirty="0"/>
              <a:t>Can provide a proxy for customer willingness to pay </a:t>
            </a:r>
            <a:endParaRPr lang="en-AU" dirty="0" smtClean="0"/>
          </a:p>
          <a:p>
            <a:pPr lvl="0">
              <a:spcBef>
                <a:spcPts val="1200"/>
              </a:spcBef>
            </a:pPr>
            <a:r>
              <a:rPr lang="en-AU" dirty="0" smtClean="0"/>
              <a:t>Within </a:t>
            </a:r>
            <a:r>
              <a:rPr lang="en-AU" dirty="0"/>
              <a:t>control of the </a:t>
            </a:r>
            <a:r>
              <a:rPr lang="en-AU" dirty="0" smtClean="0"/>
              <a:t>distributor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441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Performance - 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AU" dirty="0" smtClean="0"/>
              <a:t>What might constitute “customer support” and is this an appropriate pre-condition for the trial of incentives?</a:t>
            </a:r>
          </a:p>
          <a:p>
            <a:pPr marL="514350" indent="-514350">
              <a:buAutoNum type="arabicPeriod"/>
            </a:pPr>
            <a:r>
              <a:rPr lang="en-AU" dirty="0" smtClean="0"/>
              <a:t>Should distributors have primary responsibility for developing the proposed parameters?</a:t>
            </a:r>
          </a:p>
          <a:p>
            <a:pPr marL="514350" indent="-514350">
              <a:buFont typeface="Arial"/>
              <a:buAutoNum type="arabicPeriod"/>
            </a:pPr>
            <a:r>
              <a:rPr lang="en-AU" dirty="0"/>
              <a:t>Have we identified </a:t>
            </a:r>
            <a:r>
              <a:rPr lang="en-AU" dirty="0" smtClean="0"/>
              <a:t>the </a:t>
            </a:r>
            <a:r>
              <a:rPr lang="en-AU" dirty="0"/>
              <a:t>relevant principles?</a:t>
            </a:r>
          </a:p>
          <a:p>
            <a:pPr marL="514350" indent="-514350">
              <a:buAutoNum type="arabicPeriod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34461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Measurement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i="1" dirty="0" smtClean="0"/>
              <a:t>How to measure performance?</a:t>
            </a:r>
          </a:p>
          <a:p>
            <a:pPr marL="0" indent="0">
              <a:buNone/>
            </a:pPr>
            <a:endParaRPr lang="en-AU" dirty="0" smtClean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Issues</a:t>
            </a:r>
            <a:r>
              <a:rPr lang="en-AU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r>
              <a:rPr lang="en-AU" dirty="0" smtClean="0"/>
              <a:t>Incentive schemes require robust data</a:t>
            </a:r>
          </a:p>
          <a:p>
            <a:r>
              <a:rPr lang="en-AU" dirty="0" smtClean="0"/>
              <a:t>Measurement influences the incentive</a:t>
            </a:r>
          </a:p>
          <a:p>
            <a:r>
              <a:rPr lang="en-US" dirty="0"/>
              <a:t>Assurance </a:t>
            </a:r>
            <a:r>
              <a:rPr lang="en-US" dirty="0" smtClean="0"/>
              <a:t>provides </a:t>
            </a:r>
            <a:r>
              <a:rPr lang="en-US" dirty="0"/>
              <a:t>stakeholders with </a:t>
            </a:r>
            <a:r>
              <a:rPr lang="en-US" dirty="0" smtClean="0"/>
              <a:t>confidence but is not without cost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82587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Potential measurement principles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AU" dirty="0" smtClean="0"/>
              <a:t>be </a:t>
            </a:r>
            <a:r>
              <a:rPr lang="en-AU" dirty="0"/>
              <a:t>reliable, independent, objective and repeatable</a:t>
            </a:r>
          </a:p>
          <a:p>
            <a:pPr lvl="0"/>
            <a:r>
              <a:rPr lang="en-AU" dirty="0"/>
              <a:t>be </a:t>
            </a:r>
            <a:r>
              <a:rPr lang="en-AU" dirty="0" smtClean="0"/>
              <a:t>verifiable</a:t>
            </a:r>
          </a:p>
          <a:p>
            <a:pPr lvl="0"/>
            <a:r>
              <a:rPr lang="en-AU" dirty="0" smtClean="0"/>
              <a:t>measure </a:t>
            </a:r>
            <a:r>
              <a:rPr lang="en-AU" dirty="0"/>
              <a:t>the correct </a:t>
            </a:r>
            <a:r>
              <a:rPr lang="en-AU" dirty="0" smtClean="0"/>
              <a:t>aspect of customer service to reflect customer value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79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Measurement - 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4"/>
            </a:pPr>
            <a:r>
              <a:rPr lang="en-AU" dirty="0" smtClean="0"/>
              <a:t>What </a:t>
            </a:r>
            <a:r>
              <a:rPr lang="en-AU" dirty="0"/>
              <a:t>principles should be applied to manage the subjective nature of surveys?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n-AU" dirty="0"/>
              <a:t>What assurance requirements are appropriate for a trial incentive</a:t>
            </a:r>
            <a:r>
              <a:rPr lang="en-AU" dirty="0" smtClean="0"/>
              <a:t>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AU" dirty="0"/>
              <a:t>Have we identified </a:t>
            </a:r>
            <a:r>
              <a:rPr lang="en-AU" dirty="0" smtClean="0"/>
              <a:t>the </a:t>
            </a:r>
            <a:r>
              <a:rPr lang="en-AU" dirty="0"/>
              <a:t>relevant principles?</a:t>
            </a:r>
          </a:p>
          <a:p>
            <a:pPr marL="0" lv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669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Assessment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i="1" dirty="0" smtClean="0"/>
              <a:t>How to set targets and rate performance?</a:t>
            </a:r>
            <a:endParaRPr lang="en-AU" i="1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Issues:</a:t>
            </a:r>
          </a:p>
          <a:p>
            <a:r>
              <a:rPr lang="en-AU" dirty="0" smtClean="0"/>
              <a:t>Provide an incentive to improve</a:t>
            </a:r>
          </a:p>
          <a:p>
            <a:r>
              <a:rPr lang="en-AU" dirty="0" smtClean="0"/>
              <a:t>Options include targets based on previous performance or benchmarks</a:t>
            </a:r>
          </a:p>
        </p:txBody>
      </p:sp>
    </p:spTree>
    <p:extLst>
      <p:ext uri="{BB962C8B-B14F-4D97-AF65-F5344CB8AC3E}">
        <p14:creationId xmlns:p14="http://schemas.microsoft.com/office/powerpoint/2010/main" val="67652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Potential assessment principles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AU" dirty="0"/>
              <a:t>Set </a:t>
            </a:r>
            <a:r>
              <a:rPr lang="en-AU" dirty="0" smtClean="0"/>
              <a:t>baseline </a:t>
            </a:r>
            <a:r>
              <a:rPr lang="en-AU" dirty="0"/>
              <a:t>or neutral performance </a:t>
            </a:r>
            <a:r>
              <a:rPr lang="en-AU" dirty="0" smtClean="0"/>
              <a:t>level</a:t>
            </a:r>
            <a:endParaRPr lang="en-AU" dirty="0"/>
          </a:p>
          <a:p>
            <a:pPr lvl="0"/>
            <a:r>
              <a:rPr lang="en-AU" dirty="0" smtClean="0"/>
              <a:t>Incentivise </a:t>
            </a:r>
            <a:r>
              <a:rPr lang="en-AU" dirty="0"/>
              <a:t>genuine </a:t>
            </a:r>
            <a:r>
              <a:rPr lang="en-AU" dirty="0" smtClean="0"/>
              <a:t>improvement</a:t>
            </a:r>
            <a:endParaRPr lang="en-AU" dirty="0"/>
          </a:p>
          <a:p>
            <a:pPr lvl="0"/>
            <a:r>
              <a:rPr lang="en-AU" dirty="0" smtClean="0"/>
              <a:t>create </a:t>
            </a:r>
            <a:r>
              <a:rPr lang="en-AU" dirty="0"/>
              <a:t>a simple relationship between out-performance of the neutral or baseline level and the financial reward or </a:t>
            </a:r>
            <a:r>
              <a:rPr lang="en-AU" dirty="0" smtClean="0"/>
              <a:t>penalty</a:t>
            </a:r>
          </a:p>
          <a:p>
            <a:pPr lvl="0"/>
            <a:r>
              <a:rPr lang="en-AU" dirty="0" smtClean="0"/>
              <a:t>Establish a single value (where multiple performance parameters are applied)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70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Assessment - 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7"/>
            </a:pPr>
            <a:r>
              <a:rPr lang="en-AU" dirty="0" smtClean="0"/>
              <a:t>In what circumstances should historical performance be used to set performance targets?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AU" dirty="0" smtClean="0"/>
              <a:t>In what circumstances should industry </a:t>
            </a:r>
            <a:r>
              <a:rPr lang="en-AU" dirty="0"/>
              <a:t>benchmarks be used to set performance targets? </a:t>
            </a:r>
            <a:endParaRPr lang="en-AU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AU" dirty="0" smtClean="0"/>
              <a:t>Have </a:t>
            </a:r>
            <a:r>
              <a:rPr lang="en-AU" dirty="0"/>
              <a:t>we identified the relevant principles?</a:t>
            </a:r>
          </a:p>
          <a:p>
            <a:pPr marL="514350" lvl="0" indent="-514350">
              <a:buFont typeface="+mj-lt"/>
              <a:buAutoNum type="arabicPeriod" startAt="7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36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Financial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i="1" dirty="0" smtClean="0"/>
              <a:t>How to calculate reward or penalty?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Issues:</a:t>
            </a:r>
          </a:p>
          <a:p>
            <a:r>
              <a:rPr lang="en-AU" dirty="0" smtClean="0"/>
              <a:t>Rewards commensurate with customer benefit</a:t>
            </a:r>
          </a:p>
          <a:p>
            <a:r>
              <a:rPr lang="en-AU" dirty="0" smtClean="0"/>
              <a:t>Don’t want to ‘gold plate’ customer service but want to provide sufficient incentive to improve</a:t>
            </a:r>
          </a:p>
          <a:p>
            <a:r>
              <a:rPr lang="en-AU" dirty="0" smtClean="0"/>
              <a:t>Penalties/rewards through revenue adjustments</a:t>
            </a:r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43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Potential financial principles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Reward </a:t>
            </a:r>
            <a:r>
              <a:rPr lang="en-AU" dirty="0"/>
              <a:t>increases with improvement </a:t>
            </a:r>
          </a:p>
          <a:p>
            <a:r>
              <a:rPr lang="en-AU" dirty="0"/>
              <a:t>Not exceed the customers’ willingness-to-pay </a:t>
            </a:r>
          </a:p>
          <a:p>
            <a:r>
              <a:rPr lang="en-AU" dirty="0"/>
              <a:t>Utilise a proxy for willingness to pay that is reasonable 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17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Purpose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A further opportunity to discuss the objectives and potential design of a small scale incentive scheme</a:t>
            </a:r>
            <a:endParaRPr lang="en-AU" dirty="0"/>
          </a:p>
          <a:p>
            <a:endParaRPr lang="en-AU" dirty="0"/>
          </a:p>
          <a:p>
            <a:r>
              <a:rPr lang="en-AU" dirty="0" smtClean="0"/>
              <a:t>AER staff will take notes and prepare an overall summary of discussion</a:t>
            </a:r>
          </a:p>
          <a:p>
            <a:pPr lvl="1"/>
            <a:r>
              <a:rPr lang="en-AU" dirty="0" smtClean="0"/>
              <a:t>We will circulate for comment</a:t>
            </a:r>
          </a:p>
        </p:txBody>
      </p:sp>
    </p:spTree>
    <p:extLst>
      <p:ext uri="{BB962C8B-B14F-4D97-AF65-F5344CB8AC3E}">
        <p14:creationId xmlns:p14="http://schemas.microsoft.com/office/powerpoint/2010/main" val="248613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Financial – adjusting revenue using STPIS approach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683568" y="1916832"/>
            <a:ext cx="7510956" cy="383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6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Financial – 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10"/>
            </a:pPr>
            <a:r>
              <a:rPr lang="en-AU" dirty="0" smtClean="0"/>
              <a:t>How </a:t>
            </a:r>
            <a:r>
              <a:rPr lang="en-AU" dirty="0"/>
              <a:t>do you gather customer perspectives on whether the </a:t>
            </a:r>
            <a:r>
              <a:rPr lang="en-AU" dirty="0" smtClean="0"/>
              <a:t>identified proxy for willingness to pay </a:t>
            </a:r>
            <a:r>
              <a:rPr lang="en-AU" dirty="0"/>
              <a:t>is reasonable?</a:t>
            </a:r>
          </a:p>
          <a:p>
            <a:pPr marL="514350" lvl="0" indent="-514350">
              <a:buFont typeface="+mj-lt"/>
              <a:buAutoNum type="arabicPeriod" startAt="10"/>
            </a:pPr>
            <a:r>
              <a:rPr lang="en-AU" dirty="0"/>
              <a:t>Are the STPIS revenue adjustment formulas appropriate for the CSIS</a:t>
            </a:r>
            <a:r>
              <a:rPr lang="en-AU" dirty="0" smtClean="0"/>
              <a:t>?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AU" dirty="0"/>
              <a:t>Have we identified the relevant principles?</a:t>
            </a:r>
          </a:p>
          <a:p>
            <a:pPr marL="514350" lvl="0" indent="-514350">
              <a:buFont typeface="+mj-lt"/>
              <a:buAutoNum type="arabicPeriod" startAt="10"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567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steps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Next workshop – Melbourne, 13 November</a:t>
            </a:r>
          </a:p>
          <a:p>
            <a:endParaRPr lang="en-AU" dirty="0"/>
          </a:p>
          <a:p>
            <a:r>
              <a:rPr lang="en-AU" dirty="0" smtClean="0"/>
              <a:t>Note of discussion – to be circulated after meeting for comment</a:t>
            </a:r>
          </a:p>
          <a:p>
            <a:endParaRPr lang="en-AU" dirty="0"/>
          </a:p>
          <a:p>
            <a:r>
              <a:rPr lang="en-AU" dirty="0" smtClean="0"/>
              <a:t>AER staff to draw on submissions and today’s discussion to develop draft scheme and explanatory statement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92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Our issues paper received 20 detailed and considered responses from a variety of stakeholders </a:t>
            </a:r>
          </a:p>
          <a:p>
            <a:endParaRPr lang="en-AU" dirty="0"/>
          </a:p>
          <a:p>
            <a:r>
              <a:rPr lang="en-AU" dirty="0" smtClean="0"/>
              <a:t>These include consumer representative groups, electricity and gas networks and industry representatives</a:t>
            </a:r>
          </a:p>
          <a:p>
            <a:endParaRPr lang="en-AU" dirty="0"/>
          </a:p>
          <a:p>
            <a:r>
              <a:rPr lang="en-AU" dirty="0" smtClean="0"/>
              <a:t>These responses generally supported re-considering our approach to customer service</a:t>
            </a:r>
          </a:p>
          <a:p>
            <a:endParaRPr lang="en-AU" dirty="0" smtClean="0"/>
          </a:p>
          <a:p>
            <a:r>
              <a:rPr lang="en-AU" dirty="0" smtClean="0"/>
              <a:t>Stakeholders want us to focus on listening to customers and targeting what they value</a:t>
            </a:r>
            <a:endParaRPr lang="en-AU" dirty="0"/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90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Background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618298"/>
            <a:ext cx="8208143" cy="4535958"/>
          </a:xfrm>
        </p:spPr>
        <p:txBody>
          <a:bodyPr>
            <a:normAutofit/>
          </a:bodyPr>
          <a:lstStyle/>
          <a:p>
            <a:r>
              <a:rPr lang="en-AU" dirty="0" smtClean="0"/>
              <a:t>This proposal originated from the AusNet New Reg trial </a:t>
            </a:r>
          </a:p>
          <a:p>
            <a:r>
              <a:rPr lang="en-AU" dirty="0" smtClean="0"/>
              <a:t>Issues paper feedback suggested the telephone answering parameter in STPIS is a narrow measure</a:t>
            </a:r>
          </a:p>
          <a:p>
            <a:r>
              <a:rPr lang="en-AU" dirty="0" smtClean="0"/>
              <a:t>Other economic regulators incentivise improvement in broader measures  </a:t>
            </a:r>
          </a:p>
          <a:p>
            <a:r>
              <a:rPr lang="en-AU" dirty="0" smtClean="0"/>
              <a:t>AEMC – SSIS designed to facilitate trialling of schemes </a:t>
            </a:r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703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88829252"/>
              </p:ext>
            </p:extLst>
          </p:nvPr>
        </p:nvGraphicFramePr>
        <p:xfrm>
          <a:off x="467544" y="1268761"/>
          <a:ext cx="8208144" cy="4824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9873">
                  <a:extLst>
                    <a:ext uri="{9D8B030D-6E8A-4147-A177-3AD203B41FA5}">
                      <a16:colId xmlns:a16="http://schemas.microsoft.com/office/drawing/2014/main" val="1809532003"/>
                    </a:ext>
                  </a:extLst>
                </a:gridCol>
                <a:gridCol w="2448271">
                  <a:extLst>
                    <a:ext uri="{9D8B030D-6E8A-4147-A177-3AD203B41FA5}">
                      <a16:colId xmlns:a16="http://schemas.microsoft.com/office/drawing/2014/main" val="410059007"/>
                    </a:ext>
                  </a:extLst>
                </a:gridCol>
              </a:tblGrid>
              <a:tr h="536059">
                <a:tc>
                  <a:txBody>
                    <a:bodyPr/>
                    <a:lstStyle/>
                    <a:p>
                      <a:r>
                        <a:rPr lang="en-AU" dirty="0" smtClean="0"/>
                        <a:t>Item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Time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109230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r>
                        <a:rPr lang="en-AU" dirty="0" smtClean="0"/>
                        <a:t>Introduction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 </a:t>
                      </a:r>
                      <a:r>
                        <a:rPr lang="en-AU" dirty="0" err="1" smtClean="0"/>
                        <a:t>mins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38765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r>
                        <a:rPr lang="en-AU" b="1" dirty="0" smtClean="0"/>
                        <a:t>Session 1</a:t>
                      </a:r>
                      <a:r>
                        <a:rPr lang="en-AU" dirty="0" smtClean="0"/>
                        <a:t> </a:t>
                      </a:r>
                      <a:r>
                        <a:rPr lang="en-AU" baseline="0" dirty="0" smtClean="0"/>
                        <a:t>performance parameters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30 </a:t>
                      </a:r>
                      <a:r>
                        <a:rPr lang="en-AU" dirty="0" err="1" smtClean="0"/>
                        <a:t>mins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265778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r>
                        <a:rPr lang="en-AU" b="1" dirty="0" smtClean="0"/>
                        <a:t>Session 2</a:t>
                      </a:r>
                      <a:r>
                        <a:rPr lang="en-AU" dirty="0" smtClean="0"/>
                        <a:t> performance measurement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30 </a:t>
                      </a:r>
                      <a:r>
                        <a:rPr lang="en-AU" dirty="0" err="1" smtClean="0"/>
                        <a:t>mins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930723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 algn="l"/>
                      <a:r>
                        <a:rPr lang="en-AU" i="1" dirty="0" smtClean="0"/>
                        <a:t>Break</a:t>
                      </a:r>
                      <a:endParaRPr lang="en-A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aseline="0" dirty="0" smtClean="0"/>
                        <a:t>20 </a:t>
                      </a:r>
                      <a:r>
                        <a:rPr lang="en-AU" baseline="0" dirty="0" err="1" smtClean="0"/>
                        <a:t>mins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174453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r>
                        <a:rPr lang="en-AU" b="1" dirty="0" smtClean="0"/>
                        <a:t>Session 3 </a:t>
                      </a:r>
                      <a:r>
                        <a:rPr lang="en-AU" b="0" dirty="0" smtClean="0"/>
                        <a:t>a</a:t>
                      </a:r>
                      <a:r>
                        <a:rPr lang="en-AU" dirty="0" smtClean="0"/>
                        <a:t>ssessing performance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30 </a:t>
                      </a:r>
                      <a:r>
                        <a:rPr lang="en-AU" dirty="0" err="1" smtClean="0"/>
                        <a:t>mins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941572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r>
                        <a:rPr lang="en-AU" b="1" dirty="0" smtClean="0"/>
                        <a:t>Session 4 </a:t>
                      </a:r>
                      <a:r>
                        <a:rPr lang="en-AU" dirty="0" smtClean="0"/>
                        <a:t>financial rewards/penalties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30 </a:t>
                      </a:r>
                      <a:r>
                        <a:rPr lang="en-AU" dirty="0" err="1" smtClean="0"/>
                        <a:t>mins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655787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 algn="l"/>
                      <a:r>
                        <a:rPr lang="en-AU" i="1" dirty="0" smtClean="0"/>
                        <a:t>Open</a:t>
                      </a:r>
                      <a:r>
                        <a:rPr lang="en-AU" i="1" baseline="0" dirty="0" smtClean="0"/>
                        <a:t> discussion</a:t>
                      </a:r>
                      <a:endParaRPr lang="en-A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20 </a:t>
                      </a:r>
                      <a:r>
                        <a:rPr lang="en-AU" dirty="0" err="1" smtClean="0"/>
                        <a:t>mins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249882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 algn="l"/>
                      <a:r>
                        <a:rPr lang="en-AU" i="1" dirty="0" smtClean="0"/>
                        <a:t>Closing</a:t>
                      </a:r>
                      <a:r>
                        <a:rPr lang="en-AU" i="1" baseline="0" dirty="0" smtClean="0"/>
                        <a:t> comments</a:t>
                      </a:r>
                      <a:endParaRPr lang="en-A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 </a:t>
                      </a:r>
                      <a:r>
                        <a:rPr lang="en-AU" dirty="0" err="1" smtClean="0"/>
                        <a:t>mins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272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7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a principles based scheme?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Customers across the country may be more or less concerned about customer service</a:t>
            </a:r>
          </a:p>
          <a:p>
            <a:r>
              <a:rPr lang="en-AU" dirty="0" smtClean="0"/>
              <a:t>Different customers may be more or less concerned about different aspects of customer service</a:t>
            </a:r>
          </a:p>
          <a:p>
            <a:r>
              <a:rPr lang="en-AU" dirty="0" smtClean="0"/>
              <a:t>Not all distribution networks may be well placed to implement one scheme</a:t>
            </a:r>
          </a:p>
          <a:p>
            <a:r>
              <a:rPr lang="en-AU" dirty="0" smtClean="0"/>
              <a:t>The small scale incentive scheme is about trialling incentive schemes</a:t>
            </a:r>
          </a:p>
          <a:p>
            <a:pPr lvl="1"/>
            <a:r>
              <a:rPr lang="en-AU" dirty="0" smtClean="0"/>
              <a:t>Flexibility in design and trials may lead to better information about a NEM wide scheme</a:t>
            </a:r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35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Steps in the application of a principles-based scheme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96709103"/>
              </p:ext>
            </p:extLst>
          </p:nvPr>
        </p:nvGraphicFramePr>
        <p:xfrm>
          <a:off x="468312" y="1386138"/>
          <a:ext cx="8207375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64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 of potential </a:t>
            </a:r>
            <a:r>
              <a:rPr lang="en-AU" dirty="0"/>
              <a:t>p</a:t>
            </a:r>
            <a:r>
              <a:rPr lang="en-AU" dirty="0" smtClean="0"/>
              <a:t>rinciples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34685400"/>
              </p:ext>
            </p:extLst>
          </p:nvPr>
        </p:nvGraphicFramePr>
        <p:xfrm>
          <a:off x="468313" y="1557338"/>
          <a:ext cx="8207375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441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Performance parameters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AU" i="1" dirty="0" smtClean="0"/>
              <a:t>What to incentivise?</a:t>
            </a:r>
          </a:p>
          <a:p>
            <a:pPr marL="0" lvl="0" indent="0">
              <a:buNone/>
            </a:pPr>
            <a:endParaRPr lang="en-AU" dirty="0" smtClean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pPr marL="0" lvl="0" indent="0">
              <a:buNone/>
            </a:pPr>
            <a:r>
              <a:rPr lang="en-AU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Issues</a:t>
            </a:r>
          </a:p>
          <a:p>
            <a:r>
              <a:rPr lang="en-AU" dirty="0" smtClean="0"/>
              <a:t>Align distributor’s interests with their customers</a:t>
            </a:r>
          </a:p>
          <a:p>
            <a:r>
              <a:rPr lang="en-AU" dirty="0" smtClean="0"/>
              <a:t>Customer interests demonstrated through customer support</a:t>
            </a:r>
          </a:p>
          <a:p>
            <a:r>
              <a:rPr lang="en-AU" dirty="0" smtClean="0"/>
              <a:t>Multiple approaches to engaging with customers</a:t>
            </a:r>
          </a:p>
          <a:p>
            <a:r>
              <a:rPr lang="en-AU" dirty="0" smtClean="0"/>
              <a:t>Primary responsibility placed on distributors</a:t>
            </a:r>
          </a:p>
          <a:p>
            <a:pPr marL="0" lvl="0" indent="0">
              <a:buNone/>
            </a:pPr>
            <a:endParaRPr lang="en-AU" dirty="0" smtClean="0"/>
          </a:p>
          <a:p>
            <a:pPr marL="0" lvl="0" indent="0">
              <a:buNone/>
            </a:pPr>
            <a:endParaRPr lang="en-AU" dirty="0" smtClean="0"/>
          </a:p>
          <a:p>
            <a:pPr marL="0" lv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951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7705</TotalTime>
  <Words>810</Words>
  <Application>Microsoft Office PowerPoint</Application>
  <PresentationFormat>On-screen Show (4:3)</PresentationFormat>
  <Paragraphs>158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Palatino Linotype</vt:lpstr>
      <vt:lpstr>blank</vt:lpstr>
      <vt:lpstr>Customer Service Satisfaction Incentive Scheme</vt:lpstr>
      <vt:lpstr>Purpose</vt:lpstr>
      <vt:lpstr>Background</vt:lpstr>
      <vt:lpstr>Background (2)</vt:lpstr>
      <vt:lpstr>Agenda</vt:lpstr>
      <vt:lpstr>Why a principles based scheme?</vt:lpstr>
      <vt:lpstr>Steps in the application of a principles-based scheme</vt:lpstr>
      <vt:lpstr>Summary of potential principles</vt:lpstr>
      <vt:lpstr>Performance parameters</vt:lpstr>
      <vt:lpstr>Potential performance parameter principles</vt:lpstr>
      <vt:lpstr>Performance - questions</vt:lpstr>
      <vt:lpstr>Measurement</vt:lpstr>
      <vt:lpstr>Potential measurement principles</vt:lpstr>
      <vt:lpstr>Measurement - questions</vt:lpstr>
      <vt:lpstr>Assessment</vt:lpstr>
      <vt:lpstr>Potential assessment principles</vt:lpstr>
      <vt:lpstr>Assessment - questions</vt:lpstr>
      <vt:lpstr>Financial</vt:lpstr>
      <vt:lpstr>Potential financial principles</vt:lpstr>
      <vt:lpstr>Financial – adjusting revenue using STPIS approach</vt:lpstr>
      <vt:lpstr>Financial – questions</vt:lpstr>
      <vt:lpstr>Next steps</vt:lpstr>
    </vt:vector>
  </TitlesOfParts>
  <Company>ACCC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Ring-fencing Guideline Update</dc:title>
  <dc:creator>Karunaratne, Mineka</dc:creator>
  <cp:lastModifiedBy>O'Byrne-Inglis, Seamus</cp:lastModifiedBy>
  <cp:revision>423</cp:revision>
  <cp:lastPrinted>2019-10-03T00:50:12Z</cp:lastPrinted>
  <dcterms:created xsi:type="dcterms:W3CDTF">2019-07-08T04:02:17Z</dcterms:created>
  <dcterms:modified xsi:type="dcterms:W3CDTF">2019-11-13T01:33:26Z</dcterms:modified>
</cp:coreProperties>
</file>