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9" r:id="rId2"/>
    <p:sldId id="257" r:id="rId3"/>
    <p:sldId id="260" r:id="rId4"/>
    <p:sldId id="263" r:id="rId5"/>
    <p:sldId id="262" r:id="rId6"/>
    <p:sldId id="261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3F55BE-55B8-4495-A4F4-BDA9018D1EFB}" v="2" dt="2022-11-07T00:13:26.6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ai, Hrishikesh" userId="0db58bb0-291e-4139-bc98-f2f443eb0b4f" providerId="ADAL" clId="{DE08FF77-79E2-421F-BBB4-30F92ECB22C9}"/>
    <pc:docChg chg="undo custSel addSld delSld modSld">
      <pc:chgData name="Desai, Hrishikesh" userId="0db58bb0-291e-4139-bc98-f2f443eb0b4f" providerId="ADAL" clId="{DE08FF77-79E2-421F-BBB4-30F92ECB22C9}" dt="2022-10-07T06:03:46.539" v="3827" actId="1038"/>
      <pc:docMkLst>
        <pc:docMk/>
      </pc:docMkLst>
      <pc:sldChg chg="del">
        <pc:chgData name="Desai, Hrishikesh" userId="0db58bb0-291e-4139-bc98-f2f443eb0b4f" providerId="ADAL" clId="{DE08FF77-79E2-421F-BBB4-30F92ECB22C9}" dt="2022-10-07T03:22:36.331" v="3" actId="47"/>
        <pc:sldMkLst>
          <pc:docMk/>
          <pc:sldMk cId="699728219" sldId="256"/>
        </pc:sldMkLst>
      </pc:sldChg>
      <pc:sldChg chg="addSp delSp modSp mod">
        <pc:chgData name="Desai, Hrishikesh" userId="0db58bb0-291e-4139-bc98-f2f443eb0b4f" providerId="ADAL" clId="{DE08FF77-79E2-421F-BBB4-30F92ECB22C9}" dt="2022-10-07T03:54:56.431" v="1246" actId="14100"/>
        <pc:sldMkLst>
          <pc:docMk/>
          <pc:sldMk cId="2503956722" sldId="257"/>
        </pc:sldMkLst>
        <pc:spChg chg="mod">
          <ac:chgData name="Desai, Hrishikesh" userId="0db58bb0-291e-4139-bc98-f2f443eb0b4f" providerId="ADAL" clId="{DE08FF77-79E2-421F-BBB4-30F92ECB22C9}" dt="2022-10-07T03:34:21.173" v="233" actId="113"/>
          <ac:spMkLst>
            <pc:docMk/>
            <pc:sldMk cId="2503956722" sldId="257"/>
            <ac:spMk id="2" creationId="{91A51C9A-DCE2-4EA3-BD49-8F930E4D2484}"/>
          </ac:spMkLst>
        </pc:spChg>
        <pc:spChg chg="del mod">
          <ac:chgData name="Desai, Hrishikesh" userId="0db58bb0-291e-4139-bc98-f2f443eb0b4f" providerId="ADAL" clId="{DE08FF77-79E2-421F-BBB4-30F92ECB22C9}" dt="2022-10-07T03:28:44.141" v="189" actId="478"/>
          <ac:spMkLst>
            <pc:docMk/>
            <pc:sldMk cId="2503956722" sldId="257"/>
            <ac:spMk id="3" creationId="{EB813D76-FF1C-438F-90F2-36C87B349CE5}"/>
          </ac:spMkLst>
        </pc:spChg>
        <pc:spChg chg="mod">
          <ac:chgData name="Desai, Hrishikesh" userId="0db58bb0-291e-4139-bc98-f2f443eb0b4f" providerId="ADAL" clId="{DE08FF77-79E2-421F-BBB4-30F92ECB22C9}" dt="2022-10-07T03:22:30.187" v="1" actId="1076"/>
          <ac:spMkLst>
            <pc:docMk/>
            <pc:sldMk cId="2503956722" sldId="257"/>
            <ac:spMk id="4" creationId="{51E30FC8-0C6A-4D2F-ACEF-3A8FF763E948}"/>
          </ac:spMkLst>
        </pc:spChg>
        <pc:spChg chg="add del mod">
          <ac:chgData name="Desai, Hrishikesh" userId="0db58bb0-291e-4139-bc98-f2f443eb0b4f" providerId="ADAL" clId="{DE08FF77-79E2-421F-BBB4-30F92ECB22C9}" dt="2022-10-07T03:28:45.275" v="190" actId="478"/>
          <ac:spMkLst>
            <pc:docMk/>
            <pc:sldMk cId="2503956722" sldId="257"/>
            <ac:spMk id="6" creationId="{DDD851A8-0F41-4190-8FBE-DD3815D230A0}"/>
          </ac:spMkLst>
        </pc:spChg>
        <pc:spChg chg="add mod">
          <ac:chgData name="Desai, Hrishikesh" userId="0db58bb0-291e-4139-bc98-f2f443eb0b4f" providerId="ADAL" clId="{DE08FF77-79E2-421F-BBB4-30F92ECB22C9}" dt="2022-10-07T03:32:54.963" v="196" actId="14100"/>
          <ac:spMkLst>
            <pc:docMk/>
            <pc:sldMk cId="2503956722" sldId="257"/>
            <ac:spMk id="7" creationId="{3F68871E-21EC-4BD3-BB0A-D2A6798F9EE3}"/>
          </ac:spMkLst>
        </pc:spChg>
        <pc:picChg chg="add mod">
          <ac:chgData name="Desai, Hrishikesh" userId="0db58bb0-291e-4139-bc98-f2f443eb0b4f" providerId="ADAL" clId="{DE08FF77-79E2-421F-BBB4-30F92ECB22C9}" dt="2022-10-07T03:54:56.431" v="1246" actId="14100"/>
          <ac:picMkLst>
            <pc:docMk/>
            <pc:sldMk cId="2503956722" sldId="257"/>
            <ac:picMk id="1025" creationId="{84931F56-0272-4E57-8F77-FFB20FBDF46E}"/>
          </ac:picMkLst>
        </pc:picChg>
      </pc:sldChg>
      <pc:sldChg chg="del">
        <pc:chgData name="Desai, Hrishikesh" userId="0db58bb0-291e-4139-bc98-f2f443eb0b4f" providerId="ADAL" clId="{DE08FF77-79E2-421F-BBB4-30F92ECB22C9}" dt="2022-10-07T03:22:35.742" v="2" actId="47"/>
        <pc:sldMkLst>
          <pc:docMk/>
          <pc:sldMk cId="3960560430" sldId="258"/>
        </pc:sldMkLst>
      </pc:sldChg>
      <pc:sldChg chg="modSp mod">
        <pc:chgData name="Desai, Hrishikesh" userId="0db58bb0-291e-4139-bc98-f2f443eb0b4f" providerId="ADAL" clId="{DE08FF77-79E2-421F-BBB4-30F92ECB22C9}" dt="2022-10-07T03:23:20.284" v="128" actId="20577"/>
        <pc:sldMkLst>
          <pc:docMk/>
          <pc:sldMk cId="3704714363" sldId="259"/>
        </pc:sldMkLst>
        <pc:spChg chg="mod">
          <ac:chgData name="Desai, Hrishikesh" userId="0db58bb0-291e-4139-bc98-f2f443eb0b4f" providerId="ADAL" clId="{DE08FF77-79E2-421F-BBB4-30F92ECB22C9}" dt="2022-10-07T03:23:07.252" v="99" actId="20577"/>
          <ac:spMkLst>
            <pc:docMk/>
            <pc:sldMk cId="3704714363" sldId="259"/>
            <ac:spMk id="2" creationId="{F9607CC7-C4EC-4D28-B3D9-D4E2BF4F17B3}"/>
          </ac:spMkLst>
        </pc:spChg>
        <pc:spChg chg="mod">
          <ac:chgData name="Desai, Hrishikesh" userId="0db58bb0-291e-4139-bc98-f2f443eb0b4f" providerId="ADAL" clId="{DE08FF77-79E2-421F-BBB4-30F92ECB22C9}" dt="2022-10-07T03:23:20.284" v="128" actId="20577"/>
          <ac:spMkLst>
            <pc:docMk/>
            <pc:sldMk cId="3704714363" sldId="259"/>
            <ac:spMk id="4" creationId="{93F22C53-2A87-4866-B8E3-ED3F7476C438}"/>
          </ac:spMkLst>
        </pc:spChg>
      </pc:sldChg>
      <pc:sldChg chg="addSp delSp modSp add mod setBg addAnim delAnim">
        <pc:chgData name="Desai, Hrishikesh" userId="0db58bb0-291e-4139-bc98-f2f443eb0b4f" providerId="ADAL" clId="{DE08FF77-79E2-421F-BBB4-30F92ECB22C9}" dt="2022-10-07T04:56:12.702" v="2874" actId="1076"/>
        <pc:sldMkLst>
          <pc:docMk/>
          <pc:sldMk cId="2031748298" sldId="260"/>
        </pc:sldMkLst>
        <pc:spChg chg="mod">
          <ac:chgData name="Desai, Hrishikesh" userId="0db58bb0-291e-4139-bc98-f2f443eb0b4f" providerId="ADAL" clId="{DE08FF77-79E2-421F-BBB4-30F92ECB22C9}" dt="2022-10-07T03:39:40.189" v="315" actId="20577"/>
          <ac:spMkLst>
            <pc:docMk/>
            <pc:sldMk cId="2031748298" sldId="260"/>
            <ac:spMk id="2" creationId="{91A51C9A-DCE2-4EA3-BD49-8F930E4D2484}"/>
          </ac:spMkLst>
        </pc:spChg>
        <pc:spChg chg="mod">
          <ac:chgData name="Desai, Hrishikesh" userId="0db58bb0-291e-4139-bc98-f2f443eb0b4f" providerId="ADAL" clId="{DE08FF77-79E2-421F-BBB4-30F92ECB22C9}" dt="2022-10-07T03:38:17.778" v="281" actId="26606"/>
          <ac:spMkLst>
            <pc:docMk/>
            <pc:sldMk cId="2031748298" sldId="260"/>
            <ac:spMk id="4" creationId="{51E30FC8-0C6A-4D2F-ACEF-3A8FF763E948}"/>
          </ac:spMkLst>
        </pc:spChg>
        <pc:spChg chg="add del">
          <ac:chgData name="Desai, Hrishikesh" userId="0db58bb0-291e-4139-bc98-f2f443eb0b4f" providerId="ADAL" clId="{DE08FF77-79E2-421F-BBB4-30F92ECB22C9}" dt="2022-10-07T03:37:39.184" v="275" actId="22"/>
          <ac:spMkLst>
            <pc:docMk/>
            <pc:sldMk cId="2031748298" sldId="260"/>
            <ac:spMk id="5" creationId="{659B2CA1-38A5-41A0-9781-AE977A1156CD}"/>
          </ac:spMkLst>
        </pc:spChg>
        <pc:spChg chg="add del">
          <ac:chgData name="Desai, Hrishikesh" userId="0db58bb0-291e-4139-bc98-f2f443eb0b4f" providerId="ADAL" clId="{DE08FF77-79E2-421F-BBB4-30F92ECB22C9}" dt="2022-10-07T03:38:17.778" v="281" actId="26606"/>
          <ac:spMkLst>
            <pc:docMk/>
            <pc:sldMk cId="2031748298" sldId="260"/>
            <ac:spMk id="6" creationId="{9715DAF0-AE1B-46C9-8A6B-DB2AA05AB91D}"/>
          </ac:spMkLst>
        </pc:spChg>
        <pc:spChg chg="add del">
          <ac:chgData name="Desai, Hrishikesh" userId="0db58bb0-291e-4139-bc98-f2f443eb0b4f" providerId="ADAL" clId="{DE08FF77-79E2-421F-BBB4-30F92ECB22C9}" dt="2022-10-07T03:38:17.778" v="281" actId="26606"/>
          <ac:spMkLst>
            <pc:docMk/>
            <pc:sldMk cId="2031748298" sldId="260"/>
            <ac:spMk id="7" creationId="{6016219D-510E-4184-9090-6D5578A87BD1}"/>
          </ac:spMkLst>
        </pc:spChg>
        <pc:spChg chg="add del">
          <ac:chgData name="Desai, Hrishikesh" userId="0db58bb0-291e-4139-bc98-f2f443eb0b4f" providerId="ADAL" clId="{DE08FF77-79E2-421F-BBB4-30F92ECB22C9}" dt="2022-10-07T03:38:17.778" v="281" actId="26606"/>
          <ac:spMkLst>
            <pc:docMk/>
            <pc:sldMk cId="2031748298" sldId="260"/>
            <ac:spMk id="9" creationId="{6F5A5072-7B47-4D32-B52A-4EBBF590B8A5}"/>
          </ac:spMkLst>
        </pc:spChg>
        <pc:spChg chg="add del">
          <ac:chgData name="Desai, Hrishikesh" userId="0db58bb0-291e-4139-bc98-f2f443eb0b4f" providerId="ADAL" clId="{DE08FF77-79E2-421F-BBB4-30F92ECB22C9}" dt="2022-10-07T03:38:17.778" v="281" actId="26606"/>
          <ac:spMkLst>
            <pc:docMk/>
            <pc:sldMk cId="2031748298" sldId="260"/>
            <ac:spMk id="10" creationId="{AFF4A713-7B75-4B21-90D7-5AB19547C728}"/>
          </ac:spMkLst>
        </pc:spChg>
        <pc:spChg chg="add del">
          <ac:chgData name="Desai, Hrishikesh" userId="0db58bb0-291e-4139-bc98-f2f443eb0b4f" providerId="ADAL" clId="{DE08FF77-79E2-421F-BBB4-30F92ECB22C9}" dt="2022-10-07T03:38:13.576" v="279" actId="26606"/>
          <ac:spMkLst>
            <pc:docMk/>
            <pc:sldMk cId="2031748298" sldId="260"/>
            <ac:spMk id="11" creationId="{A3363022-C969-41E9-8EB2-E4C94908C1FA}"/>
          </ac:spMkLst>
        </pc:spChg>
        <pc:spChg chg="add del">
          <ac:chgData name="Desai, Hrishikesh" userId="0db58bb0-291e-4139-bc98-f2f443eb0b4f" providerId="ADAL" clId="{DE08FF77-79E2-421F-BBB4-30F92ECB22C9}" dt="2022-10-07T03:38:17.778" v="281" actId="26606"/>
          <ac:spMkLst>
            <pc:docMk/>
            <pc:sldMk cId="2031748298" sldId="260"/>
            <ac:spMk id="12" creationId="{DC631C0B-6DA6-4E57-8231-CE32B3434A7E}"/>
          </ac:spMkLst>
        </pc:spChg>
        <pc:spChg chg="add del">
          <ac:chgData name="Desai, Hrishikesh" userId="0db58bb0-291e-4139-bc98-f2f443eb0b4f" providerId="ADAL" clId="{DE08FF77-79E2-421F-BBB4-30F92ECB22C9}" dt="2022-10-07T03:38:13.576" v="279" actId="26606"/>
          <ac:spMkLst>
            <pc:docMk/>
            <pc:sldMk cId="2031748298" sldId="260"/>
            <ac:spMk id="13" creationId="{8D1AD6B3-BE88-4CEB-BA17-790657CC4729}"/>
          </ac:spMkLst>
        </pc:spChg>
        <pc:spChg chg="add del mod">
          <ac:chgData name="Desai, Hrishikesh" userId="0db58bb0-291e-4139-bc98-f2f443eb0b4f" providerId="ADAL" clId="{DE08FF77-79E2-421F-BBB4-30F92ECB22C9}" dt="2022-10-07T03:43:37.097" v="556" actId="255"/>
          <ac:spMkLst>
            <pc:docMk/>
            <pc:sldMk cId="2031748298" sldId="260"/>
            <ac:spMk id="14" creationId="{8968356C-EB88-45DF-A6F3-A5A5A53D6ECE}"/>
          </ac:spMkLst>
        </pc:spChg>
        <pc:spChg chg="add del">
          <ac:chgData name="Desai, Hrishikesh" userId="0db58bb0-291e-4139-bc98-f2f443eb0b4f" providerId="ADAL" clId="{DE08FF77-79E2-421F-BBB4-30F92ECB22C9}" dt="2022-10-07T03:38:17.778" v="281" actId="26606"/>
          <ac:spMkLst>
            <pc:docMk/>
            <pc:sldMk cId="2031748298" sldId="260"/>
            <ac:spMk id="19" creationId="{C29501E6-A978-4A61-9689-9085AF97A53A}"/>
          </ac:spMkLst>
        </pc:spChg>
        <pc:spChg chg="add mod">
          <ac:chgData name="Desai, Hrishikesh" userId="0db58bb0-291e-4139-bc98-f2f443eb0b4f" providerId="ADAL" clId="{DE08FF77-79E2-421F-BBB4-30F92ECB22C9}" dt="2022-10-07T03:52:46.394" v="1210" actId="12"/>
          <ac:spMkLst>
            <pc:docMk/>
            <pc:sldMk cId="2031748298" sldId="260"/>
            <ac:spMk id="20" creationId="{87522420-EEE8-4C94-AFC2-2053E7CEB85F}"/>
          </ac:spMkLst>
        </pc:spChg>
        <pc:grpChg chg="add del">
          <ac:chgData name="Desai, Hrishikesh" userId="0db58bb0-291e-4139-bc98-f2f443eb0b4f" providerId="ADAL" clId="{DE08FF77-79E2-421F-BBB4-30F92ECB22C9}" dt="2022-10-07T03:38:13.576" v="279" actId="26606"/>
          <ac:grpSpMkLst>
            <pc:docMk/>
            <pc:sldMk cId="2031748298" sldId="260"/>
            <ac:grpSpMk id="15" creationId="{89D1390B-7E13-4B4F-9CB2-391063412E54}"/>
          </ac:grpSpMkLst>
        </pc:grpChg>
        <pc:picChg chg="add del">
          <ac:chgData name="Desai, Hrishikesh" userId="0db58bb0-291e-4139-bc98-f2f443eb0b4f" providerId="ADAL" clId="{DE08FF77-79E2-421F-BBB4-30F92ECB22C9}" dt="2022-10-07T03:38:13.576" v="279" actId="26606"/>
          <ac:picMkLst>
            <pc:docMk/>
            <pc:sldMk cId="2031748298" sldId="260"/>
            <ac:picMk id="8" creationId="{A440822F-CF1B-F02C-0856-69D24FDC45C6}"/>
          </ac:picMkLst>
        </pc:picChg>
        <pc:picChg chg="add mod">
          <ac:chgData name="Desai, Hrishikesh" userId="0db58bb0-291e-4139-bc98-f2f443eb0b4f" providerId="ADAL" clId="{DE08FF77-79E2-421F-BBB4-30F92ECB22C9}" dt="2022-10-07T04:56:12.702" v="2874" actId="1076"/>
          <ac:picMkLst>
            <pc:docMk/>
            <pc:sldMk cId="2031748298" sldId="260"/>
            <ac:picMk id="22" creationId="{8EAD4373-53D3-4AA9-AFC4-5556F6F05CC1}"/>
          </ac:picMkLst>
        </pc:picChg>
      </pc:sldChg>
      <pc:sldChg chg="del">
        <pc:chgData name="Desai, Hrishikesh" userId="0db58bb0-291e-4139-bc98-f2f443eb0b4f" providerId="ADAL" clId="{DE08FF77-79E2-421F-BBB4-30F92ECB22C9}" dt="2022-10-07T03:22:36.770" v="4" actId="47"/>
        <pc:sldMkLst>
          <pc:docMk/>
          <pc:sldMk cId="3990306907" sldId="260"/>
        </pc:sldMkLst>
      </pc:sldChg>
      <pc:sldChg chg="addSp delSp modSp add mod">
        <pc:chgData name="Desai, Hrishikesh" userId="0db58bb0-291e-4139-bc98-f2f443eb0b4f" providerId="ADAL" clId="{DE08FF77-79E2-421F-BBB4-30F92ECB22C9}" dt="2022-10-07T06:03:46.539" v="3827" actId="1038"/>
        <pc:sldMkLst>
          <pc:docMk/>
          <pc:sldMk cId="2771723635" sldId="261"/>
        </pc:sldMkLst>
        <pc:spChg chg="mod">
          <ac:chgData name="Desai, Hrishikesh" userId="0db58bb0-291e-4139-bc98-f2f443eb0b4f" providerId="ADAL" clId="{DE08FF77-79E2-421F-BBB4-30F92ECB22C9}" dt="2022-10-07T04:33:42.467" v="1825" actId="20577"/>
          <ac:spMkLst>
            <pc:docMk/>
            <pc:sldMk cId="2771723635" sldId="261"/>
            <ac:spMk id="2" creationId="{91A51C9A-DCE2-4EA3-BD49-8F930E4D2484}"/>
          </ac:spMkLst>
        </pc:spChg>
        <pc:spChg chg="add del mod">
          <ac:chgData name="Desai, Hrishikesh" userId="0db58bb0-291e-4139-bc98-f2f443eb0b4f" providerId="ADAL" clId="{DE08FF77-79E2-421F-BBB4-30F92ECB22C9}" dt="2022-10-07T04:38:33.520" v="1961" actId="478"/>
          <ac:spMkLst>
            <pc:docMk/>
            <pc:sldMk cId="2771723635" sldId="261"/>
            <ac:spMk id="5" creationId="{F00031B4-02C5-4ABF-9BD0-3AB34E91C86D}"/>
          </ac:spMkLst>
        </pc:spChg>
        <pc:spChg chg="del">
          <ac:chgData name="Desai, Hrishikesh" userId="0db58bb0-291e-4139-bc98-f2f443eb0b4f" providerId="ADAL" clId="{DE08FF77-79E2-421F-BBB4-30F92ECB22C9}" dt="2022-10-07T04:34:10.456" v="1826" actId="478"/>
          <ac:spMkLst>
            <pc:docMk/>
            <pc:sldMk cId="2771723635" sldId="261"/>
            <ac:spMk id="14" creationId="{8968356C-EB88-45DF-A6F3-A5A5A53D6ECE}"/>
          </ac:spMkLst>
        </pc:spChg>
        <pc:graphicFrameChg chg="add del mod modGraphic">
          <ac:chgData name="Desai, Hrishikesh" userId="0db58bb0-291e-4139-bc98-f2f443eb0b4f" providerId="ADAL" clId="{DE08FF77-79E2-421F-BBB4-30F92ECB22C9}" dt="2022-10-07T04:38:37.777" v="1962" actId="478"/>
          <ac:graphicFrameMkLst>
            <pc:docMk/>
            <pc:sldMk cId="2771723635" sldId="261"/>
            <ac:graphicFrameMk id="3" creationId="{6954A5D3-80C5-447B-B51B-C64B57BC0B8E}"/>
          </ac:graphicFrameMkLst>
        </pc:graphicFrameChg>
        <pc:graphicFrameChg chg="add mod modGraphic">
          <ac:chgData name="Desai, Hrishikesh" userId="0db58bb0-291e-4139-bc98-f2f443eb0b4f" providerId="ADAL" clId="{DE08FF77-79E2-421F-BBB4-30F92ECB22C9}" dt="2022-10-07T04:53:21.381" v="2864" actId="20577"/>
          <ac:graphicFrameMkLst>
            <pc:docMk/>
            <pc:sldMk cId="2771723635" sldId="261"/>
            <ac:graphicFrameMk id="6" creationId="{D76722F1-44BE-46AD-A66B-EB4617D8D1B4}"/>
          </ac:graphicFrameMkLst>
        </pc:graphicFrameChg>
        <pc:graphicFrameChg chg="add del mod modGraphic">
          <ac:chgData name="Desai, Hrishikesh" userId="0db58bb0-291e-4139-bc98-f2f443eb0b4f" providerId="ADAL" clId="{DE08FF77-79E2-421F-BBB4-30F92ECB22C9}" dt="2022-10-07T04:49:00.575" v="2702" actId="478"/>
          <ac:graphicFrameMkLst>
            <pc:docMk/>
            <pc:sldMk cId="2771723635" sldId="261"/>
            <ac:graphicFrameMk id="7" creationId="{2A4C26FE-AE40-400A-8879-8E99743F0EA7}"/>
          </ac:graphicFrameMkLst>
        </pc:graphicFrameChg>
        <pc:graphicFrameChg chg="add del modGraphic">
          <ac:chgData name="Desai, Hrishikesh" userId="0db58bb0-291e-4139-bc98-f2f443eb0b4f" providerId="ADAL" clId="{DE08FF77-79E2-421F-BBB4-30F92ECB22C9}" dt="2022-10-07T04:49:14.391" v="2704" actId="1032"/>
          <ac:graphicFrameMkLst>
            <pc:docMk/>
            <pc:sldMk cId="2771723635" sldId="261"/>
            <ac:graphicFrameMk id="8" creationId="{F053ECE3-67E2-4EB3-BA4A-D4058FC5E4B2}"/>
          </ac:graphicFrameMkLst>
        </pc:graphicFrameChg>
        <pc:graphicFrameChg chg="add mod modGraphic">
          <ac:chgData name="Desai, Hrishikesh" userId="0db58bb0-291e-4139-bc98-f2f443eb0b4f" providerId="ADAL" clId="{DE08FF77-79E2-421F-BBB4-30F92ECB22C9}" dt="2022-10-07T05:48:55.067" v="3643" actId="20577"/>
          <ac:graphicFrameMkLst>
            <pc:docMk/>
            <pc:sldMk cId="2771723635" sldId="261"/>
            <ac:graphicFrameMk id="9" creationId="{10EDCD81-3538-4C39-9B79-AF1BFDC568B1}"/>
          </ac:graphicFrameMkLst>
        </pc:graphicFrameChg>
        <pc:picChg chg="add mod">
          <ac:chgData name="Desai, Hrishikesh" userId="0db58bb0-291e-4139-bc98-f2f443eb0b4f" providerId="ADAL" clId="{DE08FF77-79E2-421F-BBB4-30F92ECB22C9}" dt="2022-10-07T05:48:42.155" v="3638" actId="1076"/>
          <ac:picMkLst>
            <pc:docMk/>
            <pc:sldMk cId="2771723635" sldId="261"/>
            <ac:picMk id="5" creationId="{9A414336-EFCF-4BDE-90AB-F7D2DBFC3092}"/>
          </ac:picMkLst>
        </pc:picChg>
        <pc:picChg chg="add mod">
          <ac:chgData name="Desai, Hrishikesh" userId="0db58bb0-291e-4139-bc98-f2f443eb0b4f" providerId="ADAL" clId="{DE08FF77-79E2-421F-BBB4-30F92ECB22C9}" dt="2022-10-07T05:49:01.971" v="3644" actId="1076"/>
          <ac:picMkLst>
            <pc:docMk/>
            <pc:sldMk cId="2771723635" sldId="261"/>
            <ac:picMk id="8" creationId="{89A2E963-6240-4072-A11C-45F9D7C2596A}"/>
          </ac:picMkLst>
        </pc:picChg>
        <pc:picChg chg="add mod">
          <ac:chgData name="Desai, Hrishikesh" userId="0db58bb0-291e-4139-bc98-f2f443eb0b4f" providerId="ADAL" clId="{DE08FF77-79E2-421F-BBB4-30F92ECB22C9}" dt="2022-10-07T06:03:46.539" v="3827" actId="1038"/>
          <ac:picMkLst>
            <pc:docMk/>
            <pc:sldMk cId="2771723635" sldId="261"/>
            <ac:picMk id="10" creationId="{26A0CF23-9D64-4FB3-98B8-D97FE1337F2F}"/>
          </ac:picMkLst>
        </pc:picChg>
      </pc:sldChg>
      <pc:sldChg chg="addSp delSp modSp add mod">
        <pc:chgData name="Desai, Hrishikesh" userId="0db58bb0-291e-4139-bc98-f2f443eb0b4f" providerId="ADAL" clId="{DE08FF77-79E2-421F-BBB4-30F92ECB22C9}" dt="2022-10-07T04:53:50.164" v="2867"/>
        <pc:sldMkLst>
          <pc:docMk/>
          <pc:sldMk cId="2073728587" sldId="262"/>
        </pc:sldMkLst>
        <pc:spChg chg="mod">
          <ac:chgData name="Desai, Hrishikesh" userId="0db58bb0-291e-4139-bc98-f2f443eb0b4f" providerId="ADAL" clId="{DE08FF77-79E2-421F-BBB4-30F92ECB22C9}" dt="2022-10-07T04:24:13.459" v="1597" actId="1076"/>
          <ac:spMkLst>
            <pc:docMk/>
            <pc:sldMk cId="2073728587" sldId="262"/>
            <ac:spMk id="2" creationId="{91A51C9A-DCE2-4EA3-BD49-8F930E4D2484}"/>
          </ac:spMkLst>
        </pc:spChg>
        <pc:spChg chg="add mod">
          <ac:chgData name="Desai, Hrishikesh" userId="0db58bb0-291e-4139-bc98-f2f443eb0b4f" providerId="ADAL" clId="{DE08FF77-79E2-421F-BBB4-30F92ECB22C9}" dt="2022-10-07T04:24:47.315" v="1609" actId="1076"/>
          <ac:spMkLst>
            <pc:docMk/>
            <pc:sldMk cId="2073728587" sldId="262"/>
            <ac:spMk id="7" creationId="{F5F1296F-FFEE-4B05-88B1-78C96A38834F}"/>
          </ac:spMkLst>
        </pc:spChg>
        <pc:spChg chg="add mod">
          <ac:chgData name="Desai, Hrishikesh" userId="0db58bb0-291e-4139-bc98-f2f443eb0b4f" providerId="ADAL" clId="{DE08FF77-79E2-421F-BBB4-30F92ECB22C9}" dt="2022-10-07T04:27:25.413" v="1775" actId="114"/>
          <ac:spMkLst>
            <pc:docMk/>
            <pc:sldMk cId="2073728587" sldId="262"/>
            <ac:spMk id="13" creationId="{960841EC-CDD8-4AD3-BEF7-FFE81B051D97}"/>
          </ac:spMkLst>
        </pc:spChg>
        <pc:spChg chg="del">
          <ac:chgData name="Desai, Hrishikesh" userId="0db58bb0-291e-4139-bc98-f2f443eb0b4f" providerId="ADAL" clId="{DE08FF77-79E2-421F-BBB4-30F92ECB22C9}" dt="2022-10-07T03:48:21.276" v="1058" actId="478"/>
          <ac:spMkLst>
            <pc:docMk/>
            <pc:sldMk cId="2073728587" sldId="262"/>
            <ac:spMk id="14" creationId="{8968356C-EB88-45DF-A6F3-A5A5A53D6ECE}"/>
          </ac:spMkLst>
        </pc:spChg>
        <pc:spChg chg="add mod">
          <ac:chgData name="Desai, Hrishikesh" userId="0db58bb0-291e-4139-bc98-f2f443eb0b4f" providerId="ADAL" clId="{DE08FF77-79E2-421F-BBB4-30F92ECB22C9}" dt="2022-10-07T04:24:41.787" v="1607" actId="1076"/>
          <ac:spMkLst>
            <pc:docMk/>
            <pc:sldMk cId="2073728587" sldId="262"/>
            <ac:spMk id="15" creationId="{B9860BB2-81C1-4F02-AD03-AE6E6DE49B02}"/>
          </ac:spMkLst>
        </pc:spChg>
        <pc:spChg chg="add mod">
          <ac:chgData name="Desai, Hrishikesh" userId="0db58bb0-291e-4139-bc98-f2f443eb0b4f" providerId="ADAL" clId="{DE08FF77-79E2-421F-BBB4-30F92ECB22C9}" dt="2022-10-07T04:24:38.444" v="1606" actId="1076"/>
          <ac:spMkLst>
            <pc:docMk/>
            <pc:sldMk cId="2073728587" sldId="262"/>
            <ac:spMk id="17" creationId="{93B24311-D35F-4202-9957-ADFD2010A182}"/>
          </ac:spMkLst>
        </pc:spChg>
        <pc:spChg chg="add mod">
          <ac:chgData name="Desai, Hrishikesh" userId="0db58bb0-291e-4139-bc98-f2f443eb0b4f" providerId="ADAL" clId="{DE08FF77-79E2-421F-BBB4-30F92ECB22C9}" dt="2022-10-07T04:23:40.179" v="1584" actId="1076"/>
          <ac:spMkLst>
            <pc:docMk/>
            <pc:sldMk cId="2073728587" sldId="262"/>
            <ac:spMk id="19" creationId="{A92ED9EB-CB77-4B93-BE54-86E558793BE1}"/>
          </ac:spMkLst>
        </pc:spChg>
        <pc:spChg chg="del mod">
          <ac:chgData name="Desai, Hrishikesh" userId="0db58bb0-291e-4139-bc98-f2f443eb0b4f" providerId="ADAL" clId="{DE08FF77-79E2-421F-BBB4-30F92ECB22C9}" dt="2022-10-07T04:08:36.404" v="1339" actId="478"/>
          <ac:spMkLst>
            <pc:docMk/>
            <pc:sldMk cId="2073728587" sldId="262"/>
            <ac:spMk id="20" creationId="{87522420-EEE8-4C94-AFC2-2053E7CEB85F}"/>
          </ac:spMkLst>
        </pc:spChg>
        <pc:spChg chg="add mod">
          <ac:chgData name="Desai, Hrishikesh" userId="0db58bb0-291e-4139-bc98-f2f443eb0b4f" providerId="ADAL" clId="{DE08FF77-79E2-421F-BBB4-30F92ECB22C9}" dt="2022-10-07T04:24:56.386" v="1611" actId="1076"/>
          <ac:spMkLst>
            <pc:docMk/>
            <pc:sldMk cId="2073728587" sldId="262"/>
            <ac:spMk id="21" creationId="{5281841A-38BA-4DB0-BDB5-539CE3F80586}"/>
          </ac:spMkLst>
        </pc:spChg>
        <pc:graphicFrameChg chg="add del mod">
          <ac:chgData name="Desai, Hrishikesh" userId="0db58bb0-291e-4139-bc98-f2f443eb0b4f" providerId="ADAL" clId="{DE08FF77-79E2-421F-BBB4-30F92ECB22C9}" dt="2022-10-07T04:11:13.863" v="1472" actId="478"/>
          <ac:graphicFrameMkLst>
            <pc:docMk/>
            <pc:sldMk cId="2073728587" sldId="262"/>
            <ac:graphicFrameMk id="5" creationId="{F539EDCB-E82D-4CED-A7A1-6D538F6136A9}"/>
          </ac:graphicFrameMkLst>
        </pc:graphicFrameChg>
        <pc:graphicFrameChg chg="add mod">
          <ac:chgData name="Desai, Hrishikesh" userId="0db58bb0-291e-4139-bc98-f2f443eb0b4f" providerId="ADAL" clId="{DE08FF77-79E2-421F-BBB4-30F92ECB22C9}" dt="2022-10-07T04:53:50.164" v="2867"/>
          <ac:graphicFrameMkLst>
            <pc:docMk/>
            <pc:sldMk cId="2073728587" sldId="262"/>
            <ac:graphicFrameMk id="9" creationId="{A8AF03B2-2822-41BB-975F-9040C44519CE}"/>
          </ac:graphicFrameMkLst>
        </pc:graphicFrameChg>
      </pc:sldChg>
      <pc:sldChg chg="addSp delSp modSp add mod">
        <pc:chgData name="Desai, Hrishikesh" userId="0db58bb0-291e-4139-bc98-f2f443eb0b4f" providerId="ADAL" clId="{DE08FF77-79E2-421F-BBB4-30F92ECB22C9}" dt="2022-10-07T05:05:36.394" v="3153" actId="20577"/>
        <pc:sldMkLst>
          <pc:docMk/>
          <pc:sldMk cId="3191341897" sldId="263"/>
        </pc:sldMkLst>
        <pc:spChg chg="mod">
          <ac:chgData name="Desai, Hrishikesh" userId="0db58bb0-291e-4139-bc98-f2f443eb0b4f" providerId="ADAL" clId="{DE08FF77-79E2-421F-BBB4-30F92ECB22C9}" dt="2022-10-07T03:54:48.808" v="1245" actId="20577"/>
          <ac:spMkLst>
            <pc:docMk/>
            <pc:sldMk cId="3191341897" sldId="263"/>
            <ac:spMk id="2" creationId="{91A51C9A-DCE2-4EA3-BD49-8F930E4D2484}"/>
          </ac:spMkLst>
        </pc:spChg>
        <pc:spChg chg="add mod">
          <ac:chgData name="Desai, Hrishikesh" userId="0db58bb0-291e-4139-bc98-f2f443eb0b4f" providerId="ADAL" clId="{DE08FF77-79E2-421F-BBB4-30F92ECB22C9}" dt="2022-10-07T05:02:34.873" v="3048" actId="1076"/>
          <ac:spMkLst>
            <pc:docMk/>
            <pc:sldMk cId="3191341897" sldId="263"/>
            <ac:spMk id="6" creationId="{F9784C37-0016-4914-B6A6-913EBA51B6A8}"/>
          </ac:spMkLst>
        </pc:spChg>
        <pc:spChg chg="add mod">
          <ac:chgData name="Desai, Hrishikesh" userId="0db58bb0-291e-4139-bc98-f2f443eb0b4f" providerId="ADAL" clId="{DE08FF77-79E2-421F-BBB4-30F92ECB22C9}" dt="2022-10-07T05:05:29.602" v="3152" actId="20577"/>
          <ac:spMkLst>
            <pc:docMk/>
            <pc:sldMk cId="3191341897" sldId="263"/>
            <ac:spMk id="9" creationId="{75750645-AB55-4320-B71C-1AC3DBCC38F6}"/>
          </ac:spMkLst>
        </pc:spChg>
        <pc:spChg chg="add mod">
          <ac:chgData name="Desai, Hrishikesh" userId="0db58bb0-291e-4139-bc98-f2f443eb0b4f" providerId="ADAL" clId="{DE08FF77-79E2-421F-BBB4-30F92ECB22C9}" dt="2022-10-07T05:05:36.394" v="3153" actId="20577"/>
          <ac:spMkLst>
            <pc:docMk/>
            <pc:sldMk cId="3191341897" sldId="263"/>
            <ac:spMk id="10" creationId="{7B546A1A-2438-4EC8-A14E-60DA444443F3}"/>
          </ac:spMkLst>
        </pc:spChg>
        <pc:spChg chg="del">
          <ac:chgData name="Desai, Hrishikesh" userId="0db58bb0-291e-4139-bc98-f2f443eb0b4f" providerId="ADAL" clId="{DE08FF77-79E2-421F-BBB4-30F92ECB22C9}" dt="2022-10-07T03:49:12.972" v="1060" actId="478"/>
          <ac:spMkLst>
            <pc:docMk/>
            <pc:sldMk cId="3191341897" sldId="263"/>
            <ac:spMk id="14" creationId="{8968356C-EB88-45DF-A6F3-A5A5A53D6ECE}"/>
          </ac:spMkLst>
        </pc:spChg>
        <pc:spChg chg="mod">
          <ac:chgData name="Desai, Hrishikesh" userId="0db58bb0-291e-4139-bc98-f2f443eb0b4f" providerId="ADAL" clId="{DE08FF77-79E2-421F-BBB4-30F92ECB22C9}" dt="2022-10-07T05:00:57.729" v="2931" actId="1076"/>
          <ac:spMkLst>
            <pc:docMk/>
            <pc:sldMk cId="3191341897" sldId="263"/>
            <ac:spMk id="20" creationId="{87522420-EEE8-4C94-AFC2-2053E7CEB85F}"/>
          </ac:spMkLst>
        </pc:spChg>
        <pc:graphicFrameChg chg="add mod modGraphic">
          <ac:chgData name="Desai, Hrishikesh" userId="0db58bb0-291e-4139-bc98-f2f443eb0b4f" providerId="ADAL" clId="{DE08FF77-79E2-421F-BBB4-30F92ECB22C9}" dt="2022-10-07T05:01:11.232" v="2935"/>
          <ac:graphicFrameMkLst>
            <pc:docMk/>
            <pc:sldMk cId="3191341897" sldId="263"/>
            <ac:graphicFrameMk id="3" creationId="{2096E050-A432-4987-9ED9-CF2C537B2592}"/>
          </ac:graphicFrameMkLst>
        </pc:graphicFrameChg>
        <pc:graphicFrameChg chg="add del modGraphic">
          <ac:chgData name="Desai, Hrishikesh" userId="0db58bb0-291e-4139-bc98-f2f443eb0b4f" providerId="ADAL" clId="{DE08FF77-79E2-421F-BBB4-30F92ECB22C9}" dt="2022-10-07T05:00:39.825" v="2929" actId="478"/>
          <ac:graphicFrameMkLst>
            <pc:docMk/>
            <pc:sldMk cId="3191341897" sldId="263"/>
            <ac:graphicFrameMk id="5" creationId="{DC83B81D-0DB3-4630-AC0E-08687FE92FB5}"/>
          </ac:graphicFrameMkLst>
        </pc:graphicFrameChg>
      </pc:sldChg>
      <pc:sldChg chg="addSp delSp modSp add mod">
        <pc:chgData name="Desai, Hrishikesh" userId="0db58bb0-291e-4139-bc98-f2f443eb0b4f" providerId="ADAL" clId="{DE08FF77-79E2-421F-BBB4-30F92ECB22C9}" dt="2022-10-07T06:03:00.085" v="3826" actId="2710"/>
        <pc:sldMkLst>
          <pc:docMk/>
          <pc:sldMk cId="845839299" sldId="264"/>
        </pc:sldMkLst>
        <pc:spChg chg="mod">
          <ac:chgData name="Desai, Hrishikesh" userId="0db58bb0-291e-4139-bc98-f2f443eb0b4f" providerId="ADAL" clId="{DE08FF77-79E2-421F-BBB4-30F92ECB22C9}" dt="2022-10-07T05:53:29.533" v="3673" actId="20577"/>
          <ac:spMkLst>
            <pc:docMk/>
            <pc:sldMk cId="845839299" sldId="264"/>
            <ac:spMk id="2" creationId="{91A51C9A-DCE2-4EA3-BD49-8F930E4D2484}"/>
          </ac:spMkLst>
        </pc:spChg>
        <pc:spChg chg="add mod">
          <ac:chgData name="Desai, Hrishikesh" userId="0db58bb0-291e-4139-bc98-f2f443eb0b4f" providerId="ADAL" clId="{DE08FF77-79E2-421F-BBB4-30F92ECB22C9}" dt="2022-10-07T06:00:05.040" v="3775" actId="14100"/>
          <ac:spMkLst>
            <pc:docMk/>
            <pc:sldMk cId="845839299" sldId="264"/>
            <ac:spMk id="5" creationId="{891FC1D1-8E4A-4B8B-9150-B9DDB723CDF3}"/>
          </ac:spMkLst>
        </pc:spChg>
        <pc:spChg chg="del mod">
          <ac:chgData name="Desai, Hrishikesh" userId="0db58bb0-291e-4139-bc98-f2f443eb0b4f" providerId="ADAL" clId="{DE08FF77-79E2-421F-BBB4-30F92ECB22C9}" dt="2022-10-07T05:26:53.510" v="3174" actId="478"/>
          <ac:spMkLst>
            <pc:docMk/>
            <pc:sldMk cId="845839299" sldId="264"/>
            <ac:spMk id="14" creationId="{8968356C-EB88-45DF-A6F3-A5A5A53D6ECE}"/>
          </ac:spMkLst>
        </pc:spChg>
        <pc:graphicFrameChg chg="add mod modGraphic">
          <ac:chgData name="Desai, Hrishikesh" userId="0db58bb0-291e-4139-bc98-f2f443eb0b4f" providerId="ADAL" clId="{DE08FF77-79E2-421F-BBB4-30F92ECB22C9}" dt="2022-10-07T06:03:00.085" v="3826" actId="2710"/>
          <ac:graphicFrameMkLst>
            <pc:docMk/>
            <pc:sldMk cId="845839299" sldId="264"/>
            <ac:graphicFrameMk id="3" creationId="{0BCF5EA5-59CE-4FE8-9682-674FFA4EDFF3}"/>
          </ac:graphicFrameMkLst>
        </pc:graphicFrameChg>
      </pc:sldChg>
      <pc:sldChg chg="add">
        <pc:chgData name="Desai, Hrishikesh" userId="0db58bb0-291e-4139-bc98-f2f443eb0b4f" providerId="ADAL" clId="{DE08FF77-79E2-421F-BBB4-30F92ECB22C9}" dt="2022-10-07T05:26:43.880" v="3154" actId="2890"/>
        <pc:sldMkLst>
          <pc:docMk/>
          <pc:sldMk cId="4039379865" sldId="265"/>
        </pc:sldMkLst>
      </pc:sldChg>
    </pc:docChg>
  </pc:docChgLst>
  <pc:docChgLst>
    <pc:chgData name="Desai, Hrishikesh" userId="0db58bb0-291e-4139-bc98-f2f443eb0b4f" providerId="ADAL" clId="{403F55BE-55B8-4495-A4F4-BDA9018D1EFB}"/>
    <pc:docChg chg="custSel modSld">
      <pc:chgData name="Desai, Hrishikesh" userId="0db58bb0-291e-4139-bc98-f2f443eb0b4f" providerId="ADAL" clId="{403F55BE-55B8-4495-A4F4-BDA9018D1EFB}" dt="2022-11-07T00:13:55.034" v="35" actId="1076"/>
      <pc:docMkLst>
        <pc:docMk/>
      </pc:docMkLst>
      <pc:sldChg chg="addSp delSp modSp mod">
        <pc:chgData name="Desai, Hrishikesh" userId="0db58bb0-291e-4139-bc98-f2f443eb0b4f" providerId="ADAL" clId="{403F55BE-55B8-4495-A4F4-BDA9018D1EFB}" dt="2022-11-07T00:13:55.034" v="35" actId="1076"/>
        <pc:sldMkLst>
          <pc:docMk/>
          <pc:sldMk cId="2503956722" sldId="257"/>
        </pc:sldMkLst>
        <pc:spChg chg="add mod">
          <ac:chgData name="Desai, Hrishikesh" userId="0db58bb0-291e-4139-bc98-f2f443eb0b4f" providerId="ADAL" clId="{403F55BE-55B8-4495-A4F4-BDA9018D1EFB}" dt="2022-11-07T00:13:55.034" v="35" actId="1076"/>
          <ac:spMkLst>
            <pc:docMk/>
            <pc:sldMk cId="2503956722" sldId="257"/>
            <ac:spMk id="3" creationId="{6DAF2CE1-80A3-435F-AD1F-05FAB3209008}"/>
          </ac:spMkLst>
        </pc:spChg>
        <pc:picChg chg="del">
          <ac:chgData name="Desai, Hrishikesh" userId="0db58bb0-291e-4139-bc98-f2f443eb0b4f" providerId="ADAL" clId="{403F55BE-55B8-4495-A4F4-BDA9018D1EFB}" dt="2022-11-07T00:13:18.724" v="0" actId="478"/>
          <ac:picMkLst>
            <pc:docMk/>
            <pc:sldMk cId="2503956722" sldId="257"/>
            <ac:picMk id="1025" creationId="{84931F56-0272-4E57-8F77-FFB20FBDF46E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Other views</c:v>
                </c:pt>
                <c:pt idx="1">
                  <c:v>Supportive of facilitating data sharing</c:v>
                </c:pt>
                <c:pt idx="2">
                  <c:v>Supportive of streamlining data submissions to AER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5-442D-96B3-94BC351E48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overlap val="4"/>
        <c:axId val="1086546328"/>
        <c:axId val="1086546656"/>
      </c:barChart>
      <c:catAx>
        <c:axId val="1086546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46656"/>
        <c:crosses val="autoZero"/>
        <c:auto val="1"/>
        <c:lblAlgn val="ctr"/>
        <c:lblOffset val="100"/>
        <c:noMultiLvlLbl val="0"/>
      </c:catAx>
      <c:valAx>
        <c:axId val="10865466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654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0BA38-366D-4BCC-AD44-010CDAE7BA46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F742B80A-27DE-467B-83E3-FE86794E8CA5}">
      <dgm:prSet phldrT="[Text]"/>
      <dgm:spPr/>
      <dgm:t>
        <a:bodyPr/>
        <a:lstStyle/>
        <a:p>
          <a:r>
            <a:rPr lang="en-AU" dirty="0"/>
            <a:t>Establish</a:t>
          </a:r>
        </a:p>
      </dgm:t>
    </dgm:pt>
    <dgm:pt modelId="{250D719A-E4A6-4E4C-B30B-B2E6BCBB4F36}" type="parTrans" cxnId="{E60D0162-52A9-420B-95E6-C72C8E42B347}">
      <dgm:prSet/>
      <dgm:spPr/>
      <dgm:t>
        <a:bodyPr/>
        <a:lstStyle/>
        <a:p>
          <a:endParaRPr lang="en-AU"/>
        </a:p>
      </dgm:t>
    </dgm:pt>
    <dgm:pt modelId="{ABBFC20E-ED60-4F54-AB6A-1DA74B3F2604}" type="sibTrans" cxnId="{E60D0162-52A9-420B-95E6-C72C8E42B347}">
      <dgm:prSet/>
      <dgm:spPr/>
      <dgm:t>
        <a:bodyPr/>
        <a:lstStyle/>
        <a:p>
          <a:endParaRPr lang="en-AU"/>
        </a:p>
      </dgm:t>
    </dgm:pt>
    <dgm:pt modelId="{890F4B81-2199-4CEB-8658-70A6AADC9FEF}">
      <dgm:prSet phldrT="[Text]"/>
      <dgm:spPr/>
      <dgm:t>
        <a:bodyPr/>
        <a:lstStyle/>
        <a:p>
          <a:r>
            <a:rPr lang="en-AU" dirty="0"/>
            <a:t>Expand</a:t>
          </a:r>
        </a:p>
      </dgm:t>
    </dgm:pt>
    <dgm:pt modelId="{DAC834D5-6278-4D83-AB5D-6A72DA088087}" type="parTrans" cxnId="{BC179E30-006A-4E9D-BCDC-9D63D29C37A8}">
      <dgm:prSet/>
      <dgm:spPr/>
      <dgm:t>
        <a:bodyPr/>
        <a:lstStyle/>
        <a:p>
          <a:endParaRPr lang="en-AU"/>
        </a:p>
      </dgm:t>
    </dgm:pt>
    <dgm:pt modelId="{A3B5D803-2693-4B3B-86F5-404D09AF1167}" type="sibTrans" cxnId="{BC179E30-006A-4E9D-BCDC-9D63D29C37A8}">
      <dgm:prSet/>
      <dgm:spPr/>
      <dgm:t>
        <a:bodyPr/>
        <a:lstStyle/>
        <a:p>
          <a:endParaRPr lang="en-AU"/>
        </a:p>
      </dgm:t>
    </dgm:pt>
    <dgm:pt modelId="{5EC70E20-6DF9-4BE5-8CCF-1D28EEE1DD30}">
      <dgm:prSet phldrT="[Text]"/>
      <dgm:spPr/>
      <dgm:t>
        <a:bodyPr/>
        <a:lstStyle/>
        <a:p>
          <a:r>
            <a:rPr lang="en-AU" dirty="0"/>
            <a:t>Sustain &amp; Innovate</a:t>
          </a:r>
        </a:p>
      </dgm:t>
    </dgm:pt>
    <dgm:pt modelId="{FB656E4A-DE57-4A9E-B0DB-97FB5717083E}" type="parTrans" cxnId="{3B85C18B-BEF2-4446-834A-C2D31DEB9596}">
      <dgm:prSet/>
      <dgm:spPr/>
      <dgm:t>
        <a:bodyPr/>
        <a:lstStyle/>
        <a:p>
          <a:endParaRPr lang="en-AU"/>
        </a:p>
      </dgm:t>
    </dgm:pt>
    <dgm:pt modelId="{A71D3293-72D6-4000-A4FD-2AE401ECC817}" type="sibTrans" cxnId="{3B85C18B-BEF2-4446-834A-C2D31DEB9596}">
      <dgm:prSet/>
      <dgm:spPr/>
      <dgm:t>
        <a:bodyPr/>
        <a:lstStyle/>
        <a:p>
          <a:endParaRPr lang="en-AU"/>
        </a:p>
      </dgm:t>
    </dgm:pt>
    <dgm:pt modelId="{B2F0A72B-C506-4A6A-B518-928919EBD9D1}" type="pres">
      <dgm:prSet presAssocID="{C040BA38-366D-4BCC-AD44-010CDAE7BA46}" presName="rootnode" presStyleCnt="0">
        <dgm:presLayoutVars>
          <dgm:chMax/>
          <dgm:chPref/>
          <dgm:dir/>
          <dgm:animLvl val="lvl"/>
        </dgm:presLayoutVars>
      </dgm:prSet>
      <dgm:spPr/>
    </dgm:pt>
    <dgm:pt modelId="{86D7ED75-227A-4B7B-A406-5EE8C87558E8}" type="pres">
      <dgm:prSet presAssocID="{F742B80A-27DE-467B-83E3-FE86794E8CA5}" presName="composite" presStyleCnt="0"/>
      <dgm:spPr/>
    </dgm:pt>
    <dgm:pt modelId="{5A7D038E-2738-4C17-BA5D-95CC073CCFF3}" type="pres">
      <dgm:prSet presAssocID="{F742B80A-27DE-467B-83E3-FE86794E8CA5}" presName="LShape" presStyleLbl="alignNode1" presStyleIdx="0" presStyleCnt="5"/>
      <dgm:spPr/>
    </dgm:pt>
    <dgm:pt modelId="{40852091-B23B-49B4-8414-A17990A17826}" type="pres">
      <dgm:prSet presAssocID="{F742B80A-27DE-467B-83E3-FE86794E8CA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70774BD-BBD3-4454-913D-4B5F09950DC7}" type="pres">
      <dgm:prSet presAssocID="{F742B80A-27DE-467B-83E3-FE86794E8CA5}" presName="Triangle" presStyleLbl="alignNode1" presStyleIdx="1" presStyleCnt="5"/>
      <dgm:spPr/>
    </dgm:pt>
    <dgm:pt modelId="{FB46A713-C95E-46FD-BE2C-52DCBD635BEF}" type="pres">
      <dgm:prSet presAssocID="{ABBFC20E-ED60-4F54-AB6A-1DA74B3F2604}" presName="sibTrans" presStyleCnt="0"/>
      <dgm:spPr/>
    </dgm:pt>
    <dgm:pt modelId="{90F5CA1B-0A4F-4CF8-AE29-CBDEB2B0E9A2}" type="pres">
      <dgm:prSet presAssocID="{ABBFC20E-ED60-4F54-AB6A-1DA74B3F2604}" presName="space" presStyleCnt="0"/>
      <dgm:spPr/>
    </dgm:pt>
    <dgm:pt modelId="{C1FED353-9D1D-424D-B38A-6EAB29D81E49}" type="pres">
      <dgm:prSet presAssocID="{890F4B81-2199-4CEB-8658-70A6AADC9FEF}" presName="composite" presStyleCnt="0"/>
      <dgm:spPr/>
    </dgm:pt>
    <dgm:pt modelId="{3F4F0D2C-EE0C-4AB8-A815-42FFD7C53A00}" type="pres">
      <dgm:prSet presAssocID="{890F4B81-2199-4CEB-8658-70A6AADC9FEF}" presName="LShape" presStyleLbl="alignNode1" presStyleIdx="2" presStyleCnt="5"/>
      <dgm:spPr/>
    </dgm:pt>
    <dgm:pt modelId="{0024CCA3-BDEA-4C32-AE9C-CB893623E741}" type="pres">
      <dgm:prSet presAssocID="{890F4B81-2199-4CEB-8658-70A6AADC9FEF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D4B8B16-08A4-4DAD-9038-1F60D7E6C4E4}" type="pres">
      <dgm:prSet presAssocID="{890F4B81-2199-4CEB-8658-70A6AADC9FEF}" presName="Triangle" presStyleLbl="alignNode1" presStyleIdx="3" presStyleCnt="5"/>
      <dgm:spPr/>
    </dgm:pt>
    <dgm:pt modelId="{065125FD-4821-4C96-8BF1-4BBB409C1522}" type="pres">
      <dgm:prSet presAssocID="{A3B5D803-2693-4B3B-86F5-404D09AF1167}" presName="sibTrans" presStyleCnt="0"/>
      <dgm:spPr/>
    </dgm:pt>
    <dgm:pt modelId="{02906457-2C01-437E-8A97-3EBC0E6819BE}" type="pres">
      <dgm:prSet presAssocID="{A3B5D803-2693-4B3B-86F5-404D09AF1167}" presName="space" presStyleCnt="0"/>
      <dgm:spPr/>
    </dgm:pt>
    <dgm:pt modelId="{B5B6C773-9045-4B98-8A04-682CCFA60ED3}" type="pres">
      <dgm:prSet presAssocID="{5EC70E20-6DF9-4BE5-8CCF-1D28EEE1DD30}" presName="composite" presStyleCnt="0"/>
      <dgm:spPr/>
    </dgm:pt>
    <dgm:pt modelId="{CD748430-381E-4233-87A8-A0AAE73487DD}" type="pres">
      <dgm:prSet presAssocID="{5EC70E20-6DF9-4BE5-8CCF-1D28EEE1DD30}" presName="LShape" presStyleLbl="alignNode1" presStyleIdx="4" presStyleCnt="5"/>
      <dgm:spPr/>
    </dgm:pt>
    <dgm:pt modelId="{893DA6E2-6F4F-4805-9555-B878BE121D1F}" type="pres">
      <dgm:prSet presAssocID="{5EC70E20-6DF9-4BE5-8CCF-1D28EEE1DD3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3840A218-B0FD-4BFA-91AC-E36AC6C6194D}" type="presOf" srcId="{F742B80A-27DE-467B-83E3-FE86794E8CA5}" destId="{40852091-B23B-49B4-8414-A17990A17826}" srcOrd="0" destOrd="0" presId="urn:microsoft.com/office/officeart/2009/3/layout/StepUpProcess"/>
    <dgm:cxn modelId="{BC179E30-006A-4E9D-BCDC-9D63D29C37A8}" srcId="{C040BA38-366D-4BCC-AD44-010CDAE7BA46}" destId="{890F4B81-2199-4CEB-8658-70A6AADC9FEF}" srcOrd="1" destOrd="0" parTransId="{DAC834D5-6278-4D83-AB5D-6A72DA088087}" sibTransId="{A3B5D803-2693-4B3B-86F5-404D09AF1167}"/>
    <dgm:cxn modelId="{E60D0162-52A9-420B-95E6-C72C8E42B347}" srcId="{C040BA38-366D-4BCC-AD44-010CDAE7BA46}" destId="{F742B80A-27DE-467B-83E3-FE86794E8CA5}" srcOrd="0" destOrd="0" parTransId="{250D719A-E4A6-4E4C-B30B-B2E6BCBB4F36}" sibTransId="{ABBFC20E-ED60-4F54-AB6A-1DA74B3F2604}"/>
    <dgm:cxn modelId="{6CB4F451-74BA-418B-BB69-5407BD246F6B}" type="presOf" srcId="{890F4B81-2199-4CEB-8658-70A6AADC9FEF}" destId="{0024CCA3-BDEA-4C32-AE9C-CB893623E741}" srcOrd="0" destOrd="0" presId="urn:microsoft.com/office/officeart/2009/3/layout/StepUpProcess"/>
    <dgm:cxn modelId="{3B85C18B-BEF2-4446-834A-C2D31DEB9596}" srcId="{C040BA38-366D-4BCC-AD44-010CDAE7BA46}" destId="{5EC70E20-6DF9-4BE5-8CCF-1D28EEE1DD30}" srcOrd="2" destOrd="0" parTransId="{FB656E4A-DE57-4A9E-B0DB-97FB5717083E}" sibTransId="{A71D3293-72D6-4000-A4FD-2AE401ECC817}"/>
    <dgm:cxn modelId="{AF2242A5-9C50-4C58-8228-5D3C08BE6597}" type="presOf" srcId="{5EC70E20-6DF9-4BE5-8CCF-1D28EEE1DD30}" destId="{893DA6E2-6F4F-4805-9555-B878BE121D1F}" srcOrd="0" destOrd="0" presId="urn:microsoft.com/office/officeart/2009/3/layout/StepUpProcess"/>
    <dgm:cxn modelId="{9D499FE3-1C31-4D84-B0CA-72FB63B110B9}" type="presOf" srcId="{C040BA38-366D-4BCC-AD44-010CDAE7BA46}" destId="{B2F0A72B-C506-4A6A-B518-928919EBD9D1}" srcOrd="0" destOrd="0" presId="urn:microsoft.com/office/officeart/2009/3/layout/StepUpProcess"/>
    <dgm:cxn modelId="{F6E3DF4D-542D-4439-B396-25423C1F0909}" type="presParOf" srcId="{B2F0A72B-C506-4A6A-B518-928919EBD9D1}" destId="{86D7ED75-227A-4B7B-A406-5EE8C87558E8}" srcOrd="0" destOrd="0" presId="urn:microsoft.com/office/officeart/2009/3/layout/StepUpProcess"/>
    <dgm:cxn modelId="{929FA1F6-053F-4D89-9B6B-49299B8B36A8}" type="presParOf" srcId="{86D7ED75-227A-4B7B-A406-5EE8C87558E8}" destId="{5A7D038E-2738-4C17-BA5D-95CC073CCFF3}" srcOrd="0" destOrd="0" presId="urn:microsoft.com/office/officeart/2009/3/layout/StepUpProcess"/>
    <dgm:cxn modelId="{9E367D31-E162-4235-AEDE-CD4F95953862}" type="presParOf" srcId="{86D7ED75-227A-4B7B-A406-5EE8C87558E8}" destId="{40852091-B23B-49B4-8414-A17990A17826}" srcOrd="1" destOrd="0" presId="urn:microsoft.com/office/officeart/2009/3/layout/StepUpProcess"/>
    <dgm:cxn modelId="{5C7ABF9F-AC6E-47FD-A553-696AA2BCEB1B}" type="presParOf" srcId="{86D7ED75-227A-4B7B-A406-5EE8C87558E8}" destId="{F70774BD-BBD3-4454-913D-4B5F09950DC7}" srcOrd="2" destOrd="0" presId="urn:microsoft.com/office/officeart/2009/3/layout/StepUpProcess"/>
    <dgm:cxn modelId="{7F190DBF-091E-45BA-B403-F634B3CB291D}" type="presParOf" srcId="{B2F0A72B-C506-4A6A-B518-928919EBD9D1}" destId="{FB46A713-C95E-46FD-BE2C-52DCBD635BEF}" srcOrd="1" destOrd="0" presId="urn:microsoft.com/office/officeart/2009/3/layout/StepUpProcess"/>
    <dgm:cxn modelId="{ABA0A890-4309-4596-9132-B0F2CC422800}" type="presParOf" srcId="{FB46A713-C95E-46FD-BE2C-52DCBD635BEF}" destId="{90F5CA1B-0A4F-4CF8-AE29-CBDEB2B0E9A2}" srcOrd="0" destOrd="0" presId="urn:microsoft.com/office/officeart/2009/3/layout/StepUpProcess"/>
    <dgm:cxn modelId="{14CD9F69-933F-4040-B5F2-B7001EAA62B4}" type="presParOf" srcId="{B2F0A72B-C506-4A6A-B518-928919EBD9D1}" destId="{C1FED353-9D1D-424D-B38A-6EAB29D81E49}" srcOrd="2" destOrd="0" presId="urn:microsoft.com/office/officeart/2009/3/layout/StepUpProcess"/>
    <dgm:cxn modelId="{11F5B858-1A58-42F8-B7C9-6F24ABA3EDE6}" type="presParOf" srcId="{C1FED353-9D1D-424D-B38A-6EAB29D81E49}" destId="{3F4F0D2C-EE0C-4AB8-A815-42FFD7C53A00}" srcOrd="0" destOrd="0" presId="urn:microsoft.com/office/officeart/2009/3/layout/StepUpProcess"/>
    <dgm:cxn modelId="{280BB0AF-0EF6-4244-B9D9-9E11C5FEC706}" type="presParOf" srcId="{C1FED353-9D1D-424D-B38A-6EAB29D81E49}" destId="{0024CCA3-BDEA-4C32-AE9C-CB893623E741}" srcOrd="1" destOrd="0" presId="urn:microsoft.com/office/officeart/2009/3/layout/StepUpProcess"/>
    <dgm:cxn modelId="{603FAAC2-81FB-4C8C-8214-300455014020}" type="presParOf" srcId="{C1FED353-9D1D-424D-B38A-6EAB29D81E49}" destId="{8D4B8B16-08A4-4DAD-9038-1F60D7E6C4E4}" srcOrd="2" destOrd="0" presId="urn:microsoft.com/office/officeart/2009/3/layout/StepUpProcess"/>
    <dgm:cxn modelId="{73D3D482-EFC8-4FB2-83F5-5721DEC1F401}" type="presParOf" srcId="{B2F0A72B-C506-4A6A-B518-928919EBD9D1}" destId="{065125FD-4821-4C96-8BF1-4BBB409C1522}" srcOrd="3" destOrd="0" presId="urn:microsoft.com/office/officeart/2009/3/layout/StepUpProcess"/>
    <dgm:cxn modelId="{896B518A-451A-473E-8919-62205ECA2B09}" type="presParOf" srcId="{065125FD-4821-4C96-8BF1-4BBB409C1522}" destId="{02906457-2C01-437E-8A97-3EBC0E6819BE}" srcOrd="0" destOrd="0" presId="urn:microsoft.com/office/officeart/2009/3/layout/StepUpProcess"/>
    <dgm:cxn modelId="{8A32FBB0-9095-4554-9C3E-3671F372F60B}" type="presParOf" srcId="{B2F0A72B-C506-4A6A-B518-928919EBD9D1}" destId="{B5B6C773-9045-4B98-8A04-682CCFA60ED3}" srcOrd="4" destOrd="0" presId="urn:microsoft.com/office/officeart/2009/3/layout/StepUpProcess"/>
    <dgm:cxn modelId="{ABB4A839-41B5-4331-B4FD-44B1670C54EE}" type="presParOf" srcId="{B5B6C773-9045-4B98-8A04-682CCFA60ED3}" destId="{CD748430-381E-4233-87A8-A0AAE73487DD}" srcOrd="0" destOrd="0" presId="urn:microsoft.com/office/officeart/2009/3/layout/StepUpProcess"/>
    <dgm:cxn modelId="{7134E436-3EBC-4397-B378-726DA727B069}" type="presParOf" srcId="{B5B6C773-9045-4B98-8A04-682CCFA60ED3}" destId="{893DA6E2-6F4F-4805-9555-B878BE121D1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4BB9CA-90D2-4F58-B448-0781489B6F87}" type="doc">
      <dgm:prSet loTypeId="urn:microsoft.com/office/officeart/2005/8/layout/hProcess4" loCatId="process" qsTypeId="urn:microsoft.com/office/officeart/2005/8/quickstyle/simple1" qsCatId="simple" csTypeId="urn:microsoft.com/office/officeart/2005/8/colors/accent2_1" csCatId="accent2" phldr="1"/>
      <dgm:spPr/>
    </dgm:pt>
    <dgm:pt modelId="{702D0E69-D8D4-43FA-9738-F1C087F4EFFB}">
      <dgm:prSet phldrT="[Text]"/>
      <dgm:spPr/>
      <dgm:t>
        <a:bodyPr/>
        <a:lstStyle/>
        <a:p>
          <a:r>
            <a:rPr lang="en-AU" dirty="0"/>
            <a:t>Data Ingestion</a:t>
          </a:r>
        </a:p>
      </dgm:t>
    </dgm:pt>
    <dgm:pt modelId="{4929C870-1E43-453F-886F-4C11D7E21893}" type="parTrans" cxnId="{DD00CD0E-F8D2-4787-AB45-CEF11EEA7F0C}">
      <dgm:prSet/>
      <dgm:spPr/>
      <dgm:t>
        <a:bodyPr/>
        <a:lstStyle/>
        <a:p>
          <a:endParaRPr lang="en-AU"/>
        </a:p>
      </dgm:t>
    </dgm:pt>
    <dgm:pt modelId="{10CC6B7A-5BD8-4553-8DB2-A6A656D3474F}" type="sibTrans" cxnId="{DD00CD0E-F8D2-4787-AB45-CEF11EEA7F0C}">
      <dgm:prSet/>
      <dgm:spPr/>
      <dgm:t>
        <a:bodyPr/>
        <a:lstStyle/>
        <a:p>
          <a:endParaRPr lang="en-AU"/>
        </a:p>
      </dgm:t>
    </dgm:pt>
    <dgm:pt modelId="{2B9D9940-5810-4B5F-BCEA-F4D3A32B2ADD}">
      <dgm:prSet phldrT="[Text]"/>
      <dgm:spPr/>
      <dgm:t>
        <a:bodyPr/>
        <a:lstStyle/>
        <a:p>
          <a:r>
            <a:rPr lang="en-AU" dirty="0"/>
            <a:t>Data Storage</a:t>
          </a:r>
        </a:p>
      </dgm:t>
    </dgm:pt>
    <dgm:pt modelId="{A928C778-625B-4903-A3A5-970914526979}" type="parTrans" cxnId="{C0C51906-872E-4512-B0AE-17D7F500DF09}">
      <dgm:prSet/>
      <dgm:spPr/>
      <dgm:t>
        <a:bodyPr/>
        <a:lstStyle/>
        <a:p>
          <a:endParaRPr lang="en-AU"/>
        </a:p>
      </dgm:t>
    </dgm:pt>
    <dgm:pt modelId="{B36F44A4-EAF9-4344-8CA4-5EC90C26DD7C}" type="sibTrans" cxnId="{C0C51906-872E-4512-B0AE-17D7F500DF09}">
      <dgm:prSet/>
      <dgm:spPr/>
      <dgm:t>
        <a:bodyPr/>
        <a:lstStyle/>
        <a:p>
          <a:endParaRPr lang="en-AU"/>
        </a:p>
      </dgm:t>
    </dgm:pt>
    <dgm:pt modelId="{9AB11D7D-FE86-4F84-83F3-DABECFDE8866}">
      <dgm:prSet phldrT="[Text]"/>
      <dgm:spPr/>
      <dgm:t>
        <a:bodyPr/>
        <a:lstStyle/>
        <a:p>
          <a:r>
            <a:rPr lang="en-AU" dirty="0"/>
            <a:t>Data sharing</a:t>
          </a:r>
        </a:p>
      </dgm:t>
    </dgm:pt>
    <dgm:pt modelId="{A7271F9C-D5CE-4502-9123-332F01127E37}" type="parTrans" cxnId="{F8137A74-E694-4466-A45C-47CBEEDA70A3}">
      <dgm:prSet/>
      <dgm:spPr/>
      <dgm:t>
        <a:bodyPr/>
        <a:lstStyle/>
        <a:p>
          <a:endParaRPr lang="en-AU"/>
        </a:p>
      </dgm:t>
    </dgm:pt>
    <dgm:pt modelId="{E44FE3B3-9195-4606-93DD-8D60CEE77D34}" type="sibTrans" cxnId="{F8137A74-E694-4466-A45C-47CBEEDA70A3}">
      <dgm:prSet/>
      <dgm:spPr/>
      <dgm:t>
        <a:bodyPr/>
        <a:lstStyle/>
        <a:p>
          <a:endParaRPr lang="en-AU"/>
        </a:p>
      </dgm:t>
    </dgm:pt>
    <dgm:pt modelId="{B1F9360F-39D6-45A6-AC9D-6E1B1DA6D10D}">
      <dgm:prSet/>
      <dgm:spPr/>
      <dgm:t>
        <a:bodyPr/>
        <a:lstStyle/>
        <a:p>
          <a:r>
            <a:rPr lang="en-AU" dirty="0"/>
            <a:t>Data validation and quality check prior and during ingestion</a:t>
          </a:r>
        </a:p>
      </dgm:t>
    </dgm:pt>
    <dgm:pt modelId="{6733D27F-839D-400C-A5FF-392D30784B14}" type="parTrans" cxnId="{9B6906C8-5A2C-43C5-AD87-42B23A0E1683}">
      <dgm:prSet/>
      <dgm:spPr/>
      <dgm:t>
        <a:bodyPr/>
        <a:lstStyle/>
        <a:p>
          <a:endParaRPr lang="en-AU"/>
        </a:p>
      </dgm:t>
    </dgm:pt>
    <dgm:pt modelId="{B6DA3AF1-EDC4-4DB8-BC28-8211938CCE1D}" type="sibTrans" cxnId="{9B6906C8-5A2C-43C5-AD87-42B23A0E1683}">
      <dgm:prSet/>
      <dgm:spPr/>
      <dgm:t>
        <a:bodyPr/>
        <a:lstStyle/>
        <a:p>
          <a:endParaRPr lang="en-AU"/>
        </a:p>
      </dgm:t>
    </dgm:pt>
    <dgm:pt modelId="{3CEE3BB2-A942-41BF-9FD5-2DA26B0EC435}">
      <dgm:prSet/>
      <dgm:spPr/>
      <dgm:t>
        <a:bodyPr/>
        <a:lstStyle/>
        <a:p>
          <a:r>
            <a:rPr lang="en-AU" dirty="0"/>
            <a:t>Centrally stored Network data with data governance and management principles applied</a:t>
          </a:r>
        </a:p>
      </dgm:t>
    </dgm:pt>
    <dgm:pt modelId="{98F12FC5-15AB-4DD5-8012-FEA9049ECAF5}" type="parTrans" cxnId="{3C1FD882-5DF2-4A4E-838F-EA408A997501}">
      <dgm:prSet/>
      <dgm:spPr/>
      <dgm:t>
        <a:bodyPr/>
        <a:lstStyle/>
        <a:p>
          <a:endParaRPr lang="en-AU"/>
        </a:p>
      </dgm:t>
    </dgm:pt>
    <dgm:pt modelId="{A9D100F4-EC4F-4F31-A2AC-04857988631D}" type="sibTrans" cxnId="{3C1FD882-5DF2-4A4E-838F-EA408A997501}">
      <dgm:prSet/>
      <dgm:spPr/>
      <dgm:t>
        <a:bodyPr/>
        <a:lstStyle/>
        <a:p>
          <a:endParaRPr lang="en-AU"/>
        </a:p>
      </dgm:t>
    </dgm:pt>
    <dgm:pt modelId="{3C5BF902-3D0A-4C2E-855E-FA9D4C0EBD97}">
      <dgm:prSet/>
      <dgm:spPr/>
      <dgm:t>
        <a:bodyPr/>
        <a:lstStyle/>
        <a:p>
          <a:r>
            <a:rPr lang="en-AU" dirty="0"/>
            <a:t>Data sharing enabled through </a:t>
          </a:r>
        </a:p>
      </dgm:t>
    </dgm:pt>
    <dgm:pt modelId="{4199CE47-0FA9-40B5-915D-8349D2B4D91F}" type="parTrans" cxnId="{BC084036-8DD1-431A-BE93-0E7D4A6EF5D2}">
      <dgm:prSet/>
      <dgm:spPr/>
      <dgm:t>
        <a:bodyPr/>
        <a:lstStyle/>
        <a:p>
          <a:endParaRPr lang="en-AU"/>
        </a:p>
      </dgm:t>
    </dgm:pt>
    <dgm:pt modelId="{1C446D06-EEF1-42CE-804A-3B6C2E312608}" type="sibTrans" cxnId="{BC084036-8DD1-431A-BE93-0E7D4A6EF5D2}">
      <dgm:prSet/>
      <dgm:spPr/>
      <dgm:t>
        <a:bodyPr/>
        <a:lstStyle/>
        <a:p>
          <a:endParaRPr lang="en-AU"/>
        </a:p>
      </dgm:t>
    </dgm:pt>
    <dgm:pt modelId="{D4FED341-B7E6-4115-9904-41C79EBFDE45}">
      <dgm:prSet/>
      <dgm:spPr/>
      <dgm:t>
        <a:bodyPr/>
        <a:lstStyle/>
        <a:p>
          <a:r>
            <a:rPr lang="en-AU" dirty="0"/>
            <a:t>Non sensitive open data sharing</a:t>
          </a:r>
        </a:p>
      </dgm:t>
    </dgm:pt>
    <dgm:pt modelId="{DE7214C0-230C-4ADE-9FE1-2EC6DFD7F5F2}" type="parTrans" cxnId="{34380153-6EF0-4444-9800-3F698C9766DD}">
      <dgm:prSet/>
      <dgm:spPr/>
      <dgm:t>
        <a:bodyPr/>
        <a:lstStyle/>
        <a:p>
          <a:endParaRPr lang="en-AU"/>
        </a:p>
      </dgm:t>
    </dgm:pt>
    <dgm:pt modelId="{4749B6FA-B9E5-4C57-BE06-B772CF4A0BC8}" type="sibTrans" cxnId="{34380153-6EF0-4444-9800-3F698C9766DD}">
      <dgm:prSet/>
      <dgm:spPr/>
      <dgm:t>
        <a:bodyPr/>
        <a:lstStyle/>
        <a:p>
          <a:endParaRPr lang="en-AU"/>
        </a:p>
      </dgm:t>
    </dgm:pt>
    <dgm:pt modelId="{D80E2049-5FFE-492A-A342-C7663656D34A}">
      <dgm:prSet/>
      <dgm:spPr/>
      <dgm:t>
        <a:bodyPr/>
        <a:lstStyle/>
        <a:p>
          <a:r>
            <a:rPr lang="en-AU" dirty="0"/>
            <a:t>Secure data sharing for sensitive data</a:t>
          </a:r>
        </a:p>
      </dgm:t>
    </dgm:pt>
    <dgm:pt modelId="{B62FEF03-9405-4AC7-9376-98291A06FDEC}" type="parTrans" cxnId="{F6635354-6C61-4B7F-8BC8-F075AB3C859B}">
      <dgm:prSet/>
      <dgm:spPr/>
      <dgm:t>
        <a:bodyPr/>
        <a:lstStyle/>
        <a:p>
          <a:endParaRPr lang="en-AU"/>
        </a:p>
      </dgm:t>
    </dgm:pt>
    <dgm:pt modelId="{9F147C63-D9FF-4AEE-93CD-58323130FBB7}" type="sibTrans" cxnId="{F6635354-6C61-4B7F-8BC8-F075AB3C859B}">
      <dgm:prSet/>
      <dgm:spPr/>
      <dgm:t>
        <a:bodyPr/>
        <a:lstStyle/>
        <a:p>
          <a:endParaRPr lang="en-AU"/>
        </a:p>
      </dgm:t>
    </dgm:pt>
    <dgm:pt modelId="{B460A16C-ABBA-4B3F-A74C-FC62012B8DD2}" type="pres">
      <dgm:prSet presAssocID="{654BB9CA-90D2-4F58-B448-0781489B6F87}" presName="Name0" presStyleCnt="0">
        <dgm:presLayoutVars>
          <dgm:dir/>
          <dgm:animLvl val="lvl"/>
          <dgm:resizeHandles val="exact"/>
        </dgm:presLayoutVars>
      </dgm:prSet>
      <dgm:spPr/>
    </dgm:pt>
    <dgm:pt modelId="{C193FF14-0228-4AEE-9F27-717FD79F27CB}" type="pres">
      <dgm:prSet presAssocID="{654BB9CA-90D2-4F58-B448-0781489B6F87}" presName="tSp" presStyleCnt="0"/>
      <dgm:spPr/>
    </dgm:pt>
    <dgm:pt modelId="{BB4A63E8-9BE5-407F-AF51-DC2472863B4A}" type="pres">
      <dgm:prSet presAssocID="{654BB9CA-90D2-4F58-B448-0781489B6F87}" presName="bSp" presStyleCnt="0"/>
      <dgm:spPr/>
    </dgm:pt>
    <dgm:pt modelId="{5F4C957B-D5BF-4BDE-B377-357F2D62B1B9}" type="pres">
      <dgm:prSet presAssocID="{654BB9CA-90D2-4F58-B448-0781489B6F87}" presName="process" presStyleCnt="0"/>
      <dgm:spPr/>
    </dgm:pt>
    <dgm:pt modelId="{57E8534E-A6F3-460B-815E-DDA5EEEE2182}" type="pres">
      <dgm:prSet presAssocID="{702D0E69-D8D4-43FA-9738-F1C087F4EFFB}" presName="composite1" presStyleCnt="0"/>
      <dgm:spPr/>
    </dgm:pt>
    <dgm:pt modelId="{31A38AE1-0FC4-43FA-BC0A-0342CFA03E13}" type="pres">
      <dgm:prSet presAssocID="{702D0E69-D8D4-43FA-9738-F1C087F4EFFB}" presName="dummyNode1" presStyleLbl="node1" presStyleIdx="0" presStyleCnt="3"/>
      <dgm:spPr/>
    </dgm:pt>
    <dgm:pt modelId="{E3A77360-577F-4A5E-897B-02299D2AA594}" type="pres">
      <dgm:prSet presAssocID="{702D0E69-D8D4-43FA-9738-F1C087F4EFFB}" presName="childNode1" presStyleLbl="bgAcc1" presStyleIdx="0" presStyleCnt="3">
        <dgm:presLayoutVars>
          <dgm:bulletEnabled val="1"/>
        </dgm:presLayoutVars>
      </dgm:prSet>
      <dgm:spPr/>
    </dgm:pt>
    <dgm:pt modelId="{CD1CAADC-8636-4501-8888-8B97B8079927}" type="pres">
      <dgm:prSet presAssocID="{702D0E69-D8D4-43FA-9738-F1C087F4EFFB}" presName="childNode1tx" presStyleLbl="bgAcc1" presStyleIdx="0" presStyleCnt="3">
        <dgm:presLayoutVars>
          <dgm:bulletEnabled val="1"/>
        </dgm:presLayoutVars>
      </dgm:prSet>
      <dgm:spPr/>
    </dgm:pt>
    <dgm:pt modelId="{3F742EE0-DC84-4A8F-A6CD-A1D74C6553F7}" type="pres">
      <dgm:prSet presAssocID="{702D0E69-D8D4-43FA-9738-F1C087F4EFFB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7EEF6181-088B-42F8-B485-7D4EEE976359}" type="pres">
      <dgm:prSet presAssocID="{702D0E69-D8D4-43FA-9738-F1C087F4EFFB}" presName="connSite1" presStyleCnt="0"/>
      <dgm:spPr/>
    </dgm:pt>
    <dgm:pt modelId="{F4A0FE48-AB6B-4968-AA5F-B13A6B098A3F}" type="pres">
      <dgm:prSet presAssocID="{10CC6B7A-5BD8-4553-8DB2-A6A656D3474F}" presName="Name9" presStyleLbl="sibTrans2D1" presStyleIdx="0" presStyleCnt="2"/>
      <dgm:spPr/>
    </dgm:pt>
    <dgm:pt modelId="{F8B95F8A-B3E4-41E1-BC6C-17381B9CF24B}" type="pres">
      <dgm:prSet presAssocID="{2B9D9940-5810-4B5F-BCEA-F4D3A32B2ADD}" presName="composite2" presStyleCnt="0"/>
      <dgm:spPr/>
    </dgm:pt>
    <dgm:pt modelId="{E63BB737-F8CB-4CA1-A690-9CB8731B05EA}" type="pres">
      <dgm:prSet presAssocID="{2B9D9940-5810-4B5F-BCEA-F4D3A32B2ADD}" presName="dummyNode2" presStyleLbl="node1" presStyleIdx="0" presStyleCnt="3"/>
      <dgm:spPr/>
    </dgm:pt>
    <dgm:pt modelId="{71AFD5AD-A793-426B-9FBD-C40A253B3124}" type="pres">
      <dgm:prSet presAssocID="{2B9D9940-5810-4B5F-BCEA-F4D3A32B2ADD}" presName="childNode2" presStyleLbl="bgAcc1" presStyleIdx="1" presStyleCnt="3">
        <dgm:presLayoutVars>
          <dgm:bulletEnabled val="1"/>
        </dgm:presLayoutVars>
      </dgm:prSet>
      <dgm:spPr/>
    </dgm:pt>
    <dgm:pt modelId="{DC1C51E2-48BF-4697-9760-E62EC627E1B5}" type="pres">
      <dgm:prSet presAssocID="{2B9D9940-5810-4B5F-BCEA-F4D3A32B2ADD}" presName="childNode2tx" presStyleLbl="bgAcc1" presStyleIdx="1" presStyleCnt="3">
        <dgm:presLayoutVars>
          <dgm:bulletEnabled val="1"/>
        </dgm:presLayoutVars>
      </dgm:prSet>
      <dgm:spPr/>
    </dgm:pt>
    <dgm:pt modelId="{88630C62-F817-4FE4-BB9F-732CF2F51620}" type="pres">
      <dgm:prSet presAssocID="{2B9D9940-5810-4B5F-BCEA-F4D3A32B2ADD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7E552944-A2E3-47CD-B907-B25585726C9C}" type="pres">
      <dgm:prSet presAssocID="{2B9D9940-5810-4B5F-BCEA-F4D3A32B2ADD}" presName="connSite2" presStyleCnt="0"/>
      <dgm:spPr/>
    </dgm:pt>
    <dgm:pt modelId="{7D9AE39D-F1A2-45FC-925F-F493C5B68C89}" type="pres">
      <dgm:prSet presAssocID="{B36F44A4-EAF9-4344-8CA4-5EC90C26DD7C}" presName="Name18" presStyleLbl="sibTrans2D1" presStyleIdx="1" presStyleCnt="2"/>
      <dgm:spPr/>
    </dgm:pt>
    <dgm:pt modelId="{A1C6E5D9-CE0A-4CF6-931E-09787E150AFD}" type="pres">
      <dgm:prSet presAssocID="{9AB11D7D-FE86-4F84-83F3-DABECFDE8866}" presName="composite1" presStyleCnt="0"/>
      <dgm:spPr/>
    </dgm:pt>
    <dgm:pt modelId="{4A59CD03-A40D-4776-A521-95A85F8DA770}" type="pres">
      <dgm:prSet presAssocID="{9AB11D7D-FE86-4F84-83F3-DABECFDE8866}" presName="dummyNode1" presStyleLbl="node1" presStyleIdx="1" presStyleCnt="3"/>
      <dgm:spPr/>
    </dgm:pt>
    <dgm:pt modelId="{7334888D-FA77-48FE-BD8D-F38C05B2115C}" type="pres">
      <dgm:prSet presAssocID="{9AB11D7D-FE86-4F84-83F3-DABECFDE8866}" presName="childNode1" presStyleLbl="bgAcc1" presStyleIdx="2" presStyleCnt="3">
        <dgm:presLayoutVars>
          <dgm:bulletEnabled val="1"/>
        </dgm:presLayoutVars>
      </dgm:prSet>
      <dgm:spPr/>
    </dgm:pt>
    <dgm:pt modelId="{10BAF44C-438E-4385-A798-D2A184F1B959}" type="pres">
      <dgm:prSet presAssocID="{9AB11D7D-FE86-4F84-83F3-DABECFDE8866}" presName="childNode1tx" presStyleLbl="bgAcc1" presStyleIdx="2" presStyleCnt="3">
        <dgm:presLayoutVars>
          <dgm:bulletEnabled val="1"/>
        </dgm:presLayoutVars>
      </dgm:prSet>
      <dgm:spPr/>
    </dgm:pt>
    <dgm:pt modelId="{0E2BE234-E8F8-4F50-9074-DB209824E8DF}" type="pres">
      <dgm:prSet presAssocID="{9AB11D7D-FE86-4F84-83F3-DABECFDE8866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66151C1E-85C9-4C23-B93C-76C671FBA5BE}" type="pres">
      <dgm:prSet presAssocID="{9AB11D7D-FE86-4F84-83F3-DABECFDE8866}" presName="connSite1" presStyleCnt="0"/>
      <dgm:spPr/>
    </dgm:pt>
  </dgm:ptLst>
  <dgm:cxnLst>
    <dgm:cxn modelId="{C0C51906-872E-4512-B0AE-17D7F500DF09}" srcId="{654BB9CA-90D2-4F58-B448-0781489B6F87}" destId="{2B9D9940-5810-4B5F-BCEA-F4D3A32B2ADD}" srcOrd="1" destOrd="0" parTransId="{A928C778-625B-4903-A3A5-970914526979}" sibTransId="{B36F44A4-EAF9-4344-8CA4-5EC90C26DD7C}"/>
    <dgm:cxn modelId="{DD00CD0E-F8D2-4787-AB45-CEF11EEA7F0C}" srcId="{654BB9CA-90D2-4F58-B448-0781489B6F87}" destId="{702D0E69-D8D4-43FA-9738-F1C087F4EFFB}" srcOrd="0" destOrd="0" parTransId="{4929C870-1E43-453F-886F-4C11D7E21893}" sibTransId="{10CC6B7A-5BD8-4553-8DB2-A6A656D3474F}"/>
    <dgm:cxn modelId="{C11BB012-77F0-45FB-9CE8-061107B01C63}" type="presOf" srcId="{2B9D9940-5810-4B5F-BCEA-F4D3A32B2ADD}" destId="{88630C62-F817-4FE4-BB9F-732CF2F51620}" srcOrd="0" destOrd="0" presId="urn:microsoft.com/office/officeart/2005/8/layout/hProcess4"/>
    <dgm:cxn modelId="{F4225B18-E23E-424A-90A8-005DEBB516F9}" type="presOf" srcId="{3C5BF902-3D0A-4C2E-855E-FA9D4C0EBD97}" destId="{7334888D-FA77-48FE-BD8D-F38C05B2115C}" srcOrd="0" destOrd="0" presId="urn:microsoft.com/office/officeart/2005/8/layout/hProcess4"/>
    <dgm:cxn modelId="{A7473F22-ED4F-48D0-96E5-FD05D3E5F846}" type="presOf" srcId="{D80E2049-5FFE-492A-A342-C7663656D34A}" destId="{10BAF44C-438E-4385-A798-D2A184F1B959}" srcOrd="1" destOrd="2" presId="urn:microsoft.com/office/officeart/2005/8/layout/hProcess4"/>
    <dgm:cxn modelId="{5402BD2E-9FDF-4125-B14E-9B4B985C7335}" type="presOf" srcId="{B1F9360F-39D6-45A6-AC9D-6E1B1DA6D10D}" destId="{E3A77360-577F-4A5E-897B-02299D2AA594}" srcOrd="0" destOrd="0" presId="urn:microsoft.com/office/officeart/2005/8/layout/hProcess4"/>
    <dgm:cxn modelId="{BC084036-8DD1-431A-BE93-0E7D4A6EF5D2}" srcId="{9AB11D7D-FE86-4F84-83F3-DABECFDE8866}" destId="{3C5BF902-3D0A-4C2E-855E-FA9D4C0EBD97}" srcOrd="0" destOrd="0" parTransId="{4199CE47-0FA9-40B5-915D-8349D2B4D91F}" sibTransId="{1C446D06-EEF1-42CE-804A-3B6C2E312608}"/>
    <dgm:cxn modelId="{A28CA63B-648E-4A74-93B4-EAC34A16CF17}" type="presOf" srcId="{10CC6B7A-5BD8-4553-8DB2-A6A656D3474F}" destId="{F4A0FE48-AB6B-4968-AA5F-B13A6B098A3F}" srcOrd="0" destOrd="0" presId="urn:microsoft.com/office/officeart/2005/8/layout/hProcess4"/>
    <dgm:cxn modelId="{FACA174C-04AB-437A-B207-596DC0D08C76}" type="presOf" srcId="{9AB11D7D-FE86-4F84-83F3-DABECFDE8866}" destId="{0E2BE234-E8F8-4F50-9074-DB209824E8DF}" srcOrd="0" destOrd="0" presId="urn:microsoft.com/office/officeart/2005/8/layout/hProcess4"/>
    <dgm:cxn modelId="{4D91584C-6B9B-4A89-A693-29500DBEF858}" type="presOf" srcId="{3CEE3BB2-A942-41BF-9FD5-2DA26B0EC435}" destId="{DC1C51E2-48BF-4697-9760-E62EC627E1B5}" srcOrd="1" destOrd="0" presId="urn:microsoft.com/office/officeart/2005/8/layout/hProcess4"/>
    <dgm:cxn modelId="{FB8B8D4D-8817-4FB6-9C40-517A950AB30D}" type="presOf" srcId="{D80E2049-5FFE-492A-A342-C7663656D34A}" destId="{7334888D-FA77-48FE-BD8D-F38C05B2115C}" srcOrd="0" destOrd="2" presId="urn:microsoft.com/office/officeart/2005/8/layout/hProcess4"/>
    <dgm:cxn modelId="{B2CF6770-0DE6-4A51-95B9-5D9AEF60760B}" type="presOf" srcId="{B36F44A4-EAF9-4344-8CA4-5EC90C26DD7C}" destId="{7D9AE39D-F1A2-45FC-925F-F493C5B68C89}" srcOrd="0" destOrd="0" presId="urn:microsoft.com/office/officeart/2005/8/layout/hProcess4"/>
    <dgm:cxn modelId="{34380153-6EF0-4444-9800-3F698C9766DD}" srcId="{3C5BF902-3D0A-4C2E-855E-FA9D4C0EBD97}" destId="{D4FED341-B7E6-4115-9904-41C79EBFDE45}" srcOrd="0" destOrd="0" parTransId="{DE7214C0-230C-4ADE-9FE1-2EC6DFD7F5F2}" sibTransId="{4749B6FA-B9E5-4C57-BE06-B772CF4A0BC8}"/>
    <dgm:cxn modelId="{F6635354-6C61-4B7F-8BC8-F075AB3C859B}" srcId="{3C5BF902-3D0A-4C2E-855E-FA9D4C0EBD97}" destId="{D80E2049-5FFE-492A-A342-C7663656D34A}" srcOrd="1" destOrd="0" parTransId="{B62FEF03-9405-4AC7-9376-98291A06FDEC}" sibTransId="{9F147C63-D9FF-4AEE-93CD-58323130FBB7}"/>
    <dgm:cxn modelId="{F8137A74-E694-4466-A45C-47CBEEDA70A3}" srcId="{654BB9CA-90D2-4F58-B448-0781489B6F87}" destId="{9AB11D7D-FE86-4F84-83F3-DABECFDE8866}" srcOrd="2" destOrd="0" parTransId="{A7271F9C-D5CE-4502-9123-332F01127E37}" sibTransId="{E44FE3B3-9195-4606-93DD-8D60CEE77D34}"/>
    <dgm:cxn modelId="{93581279-4D98-496F-BD26-CB642E05E8BA}" type="presOf" srcId="{D4FED341-B7E6-4115-9904-41C79EBFDE45}" destId="{7334888D-FA77-48FE-BD8D-F38C05B2115C}" srcOrd="0" destOrd="1" presId="urn:microsoft.com/office/officeart/2005/8/layout/hProcess4"/>
    <dgm:cxn modelId="{3C1FD882-5DF2-4A4E-838F-EA408A997501}" srcId="{2B9D9940-5810-4B5F-BCEA-F4D3A32B2ADD}" destId="{3CEE3BB2-A942-41BF-9FD5-2DA26B0EC435}" srcOrd="0" destOrd="0" parTransId="{98F12FC5-15AB-4DD5-8012-FEA9049ECAF5}" sibTransId="{A9D100F4-EC4F-4F31-A2AC-04857988631D}"/>
    <dgm:cxn modelId="{C1B02B8D-656F-4AD2-86DA-167E50AE8686}" type="presOf" srcId="{3CEE3BB2-A942-41BF-9FD5-2DA26B0EC435}" destId="{71AFD5AD-A793-426B-9FBD-C40A253B3124}" srcOrd="0" destOrd="0" presId="urn:microsoft.com/office/officeart/2005/8/layout/hProcess4"/>
    <dgm:cxn modelId="{926F32A0-7C93-45AA-B70F-415CD221732F}" type="presOf" srcId="{702D0E69-D8D4-43FA-9738-F1C087F4EFFB}" destId="{3F742EE0-DC84-4A8F-A6CD-A1D74C6553F7}" srcOrd="0" destOrd="0" presId="urn:microsoft.com/office/officeart/2005/8/layout/hProcess4"/>
    <dgm:cxn modelId="{F26362C5-2623-47CB-905A-40A7F619E690}" type="presOf" srcId="{D4FED341-B7E6-4115-9904-41C79EBFDE45}" destId="{10BAF44C-438E-4385-A798-D2A184F1B959}" srcOrd="1" destOrd="1" presId="urn:microsoft.com/office/officeart/2005/8/layout/hProcess4"/>
    <dgm:cxn modelId="{9B6906C8-5A2C-43C5-AD87-42B23A0E1683}" srcId="{702D0E69-D8D4-43FA-9738-F1C087F4EFFB}" destId="{B1F9360F-39D6-45A6-AC9D-6E1B1DA6D10D}" srcOrd="0" destOrd="0" parTransId="{6733D27F-839D-400C-A5FF-392D30784B14}" sibTransId="{B6DA3AF1-EDC4-4DB8-BC28-8211938CCE1D}"/>
    <dgm:cxn modelId="{FFC754CC-9A84-4252-9E07-8AF557D32CD8}" type="presOf" srcId="{3C5BF902-3D0A-4C2E-855E-FA9D4C0EBD97}" destId="{10BAF44C-438E-4385-A798-D2A184F1B959}" srcOrd="1" destOrd="0" presId="urn:microsoft.com/office/officeart/2005/8/layout/hProcess4"/>
    <dgm:cxn modelId="{26CFE8E6-BD68-454D-A751-B3FC99C09145}" type="presOf" srcId="{654BB9CA-90D2-4F58-B448-0781489B6F87}" destId="{B460A16C-ABBA-4B3F-A74C-FC62012B8DD2}" srcOrd="0" destOrd="0" presId="urn:microsoft.com/office/officeart/2005/8/layout/hProcess4"/>
    <dgm:cxn modelId="{534AA2FE-1EEA-4E3F-ABC1-D0E18B9934E1}" type="presOf" srcId="{B1F9360F-39D6-45A6-AC9D-6E1B1DA6D10D}" destId="{CD1CAADC-8636-4501-8888-8B97B8079927}" srcOrd="1" destOrd="0" presId="urn:microsoft.com/office/officeart/2005/8/layout/hProcess4"/>
    <dgm:cxn modelId="{6F69B335-56D4-4E3D-913A-0A95C2736437}" type="presParOf" srcId="{B460A16C-ABBA-4B3F-A74C-FC62012B8DD2}" destId="{C193FF14-0228-4AEE-9F27-717FD79F27CB}" srcOrd="0" destOrd="0" presId="urn:microsoft.com/office/officeart/2005/8/layout/hProcess4"/>
    <dgm:cxn modelId="{8D8FABD6-CED8-41F6-B703-7328FEA797A1}" type="presParOf" srcId="{B460A16C-ABBA-4B3F-A74C-FC62012B8DD2}" destId="{BB4A63E8-9BE5-407F-AF51-DC2472863B4A}" srcOrd="1" destOrd="0" presId="urn:microsoft.com/office/officeart/2005/8/layout/hProcess4"/>
    <dgm:cxn modelId="{F2FB6F78-2766-4C8D-84FB-959A46332A37}" type="presParOf" srcId="{B460A16C-ABBA-4B3F-A74C-FC62012B8DD2}" destId="{5F4C957B-D5BF-4BDE-B377-357F2D62B1B9}" srcOrd="2" destOrd="0" presId="urn:microsoft.com/office/officeart/2005/8/layout/hProcess4"/>
    <dgm:cxn modelId="{44519B8E-F4CC-46AD-893F-85B81E135E27}" type="presParOf" srcId="{5F4C957B-D5BF-4BDE-B377-357F2D62B1B9}" destId="{57E8534E-A6F3-460B-815E-DDA5EEEE2182}" srcOrd="0" destOrd="0" presId="urn:microsoft.com/office/officeart/2005/8/layout/hProcess4"/>
    <dgm:cxn modelId="{1C04E2DC-94FC-41E5-8813-8AAFE47011A2}" type="presParOf" srcId="{57E8534E-A6F3-460B-815E-DDA5EEEE2182}" destId="{31A38AE1-0FC4-43FA-BC0A-0342CFA03E13}" srcOrd="0" destOrd="0" presId="urn:microsoft.com/office/officeart/2005/8/layout/hProcess4"/>
    <dgm:cxn modelId="{6CF45A08-C584-424C-A7F3-EEE73EC31FDB}" type="presParOf" srcId="{57E8534E-A6F3-460B-815E-DDA5EEEE2182}" destId="{E3A77360-577F-4A5E-897B-02299D2AA594}" srcOrd="1" destOrd="0" presId="urn:microsoft.com/office/officeart/2005/8/layout/hProcess4"/>
    <dgm:cxn modelId="{384FEDDA-E0CB-4633-98D4-B6B3DEB55DF5}" type="presParOf" srcId="{57E8534E-A6F3-460B-815E-DDA5EEEE2182}" destId="{CD1CAADC-8636-4501-8888-8B97B8079927}" srcOrd="2" destOrd="0" presId="urn:microsoft.com/office/officeart/2005/8/layout/hProcess4"/>
    <dgm:cxn modelId="{911EEE10-1B05-4DE7-A2E1-80B07925D502}" type="presParOf" srcId="{57E8534E-A6F3-460B-815E-DDA5EEEE2182}" destId="{3F742EE0-DC84-4A8F-A6CD-A1D74C6553F7}" srcOrd="3" destOrd="0" presId="urn:microsoft.com/office/officeart/2005/8/layout/hProcess4"/>
    <dgm:cxn modelId="{9A752DF0-91FC-4636-ADFC-B399135D9AD0}" type="presParOf" srcId="{57E8534E-A6F3-460B-815E-DDA5EEEE2182}" destId="{7EEF6181-088B-42F8-B485-7D4EEE976359}" srcOrd="4" destOrd="0" presId="urn:microsoft.com/office/officeart/2005/8/layout/hProcess4"/>
    <dgm:cxn modelId="{CD119AAC-C0B5-402A-9F02-F5CF3CA42291}" type="presParOf" srcId="{5F4C957B-D5BF-4BDE-B377-357F2D62B1B9}" destId="{F4A0FE48-AB6B-4968-AA5F-B13A6B098A3F}" srcOrd="1" destOrd="0" presId="urn:microsoft.com/office/officeart/2005/8/layout/hProcess4"/>
    <dgm:cxn modelId="{9E849D0F-B61F-4D58-879C-78078A73C547}" type="presParOf" srcId="{5F4C957B-D5BF-4BDE-B377-357F2D62B1B9}" destId="{F8B95F8A-B3E4-41E1-BC6C-17381B9CF24B}" srcOrd="2" destOrd="0" presId="urn:microsoft.com/office/officeart/2005/8/layout/hProcess4"/>
    <dgm:cxn modelId="{EB42E9E3-934E-47BE-A079-9AE48617F677}" type="presParOf" srcId="{F8B95F8A-B3E4-41E1-BC6C-17381B9CF24B}" destId="{E63BB737-F8CB-4CA1-A690-9CB8731B05EA}" srcOrd="0" destOrd="0" presId="urn:microsoft.com/office/officeart/2005/8/layout/hProcess4"/>
    <dgm:cxn modelId="{BE308B66-CE92-4D63-9DF9-E837E99089F4}" type="presParOf" srcId="{F8B95F8A-B3E4-41E1-BC6C-17381B9CF24B}" destId="{71AFD5AD-A793-426B-9FBD-C40A253B3124}" srcOrd="1" destOrd="0" presId="urn:microsoft.com/office/officeart/2005/8/layout/hProcess4"/>
    <dgm:cxn modelId="{D841C42F-77ED-456A-9A7D-FFDE99D63284}" type="presParOf" srcId="{F8B95F8A-B3E4-41E1-BC6C-17381B9CF24B}" destId="{DC1C51E2-48BF-4697-9760-E62EC627E1B5}" srcOrd="2" destOrd="0" presId="urn:microsoft.com/office/officeart/2005/8/layout/hProcess4"/>
    <dgm:cxn modelId="{45448111-1840-4589-8865-898DF089CB98}" type="presParOf" srcId="{F8B95F8A-B3E4-41E1-BC6C-17381B9CF24B}" destId="{88630C62-F817-4FE4-BB9F-732CF2F51620}" srcOrd="3" destOrd="0" presId="urn:microsoft.com/office/officeart/2005/8/layout/hProcess4"/>
    <dgm:cxn modelId="{656268E6-0EC7-4E1C-9E85-33D79799D94C}" type="presParOf" srcId="{F8B95F8A-B3E4-41E1-BC6C-17381B9CF24B}" destId="{7E552944-A2E3-47CD-B907-B25585726C9C}" srcOrd="4" destOrd="0" presId="urn:microsoft.com/office/officeart/2005/8/layout/hProcess4"/>
    <dgm:cxn modelId="{287C3E62-9D18-4814-B1FA-FFAA57778A13}" type="presParOf" srcId="{5F4C957B-D5BF-4BDE-B377-357F2D62B1B9}" destId="{7D9AE39D-F1A2-45FC-925F-F493C5B68C89}" srcOrd="3" destOrd="0" presId="urn:microsoft.com/office/officeart/2005/8/layout/hProcess4"/>
    <dgm:cxn modelId="{F2CD50F7-6C6B-4D17-B6AE-A0A1BA9AC6F0}" type="presParOf" srcId="{5F4C957B-D5BF-4BDE-B377-357F2D62B1B9}" destId="{A1C6E5D9-CE0A-4CF6-931E-09787E150AFD}" srcOrd="4" destOrd="0" presId="urn:microsoft.com/office/officeart/2005/8/layout/hProcess4"/>
    <dgm:cxn modelId="{A58FC79D-BDE1-40BB-8584-F615756942F9}" type="presParOf" srcId="{A1C6E5D9-CE0A-4CF6-931E-09787E150AFD}" destId="{4A59CD03-A40D-4776-A521-95A85F8DA770}" srcOrd="0" destOrd="0" presId="urn:microsoft.com/office/officeart/2005/8/layout/hProcess4"/>
    <dgm:cxn modelId="{4E8A7D3E-90BF-43A5-985F-F6978946B780}" type="presParOf" srcId="{A1C6E5D9-CE0A-4CF6-931E-09787E150AFD}" destId="{7334888D-FA77-48FE-BD8D-F38C05B2115C}" srcOrd="1" destOrd="0" presId="urn:microsoft.com/office/officeart/2005/8/layout/hProcess4"/>
    <dgm:cxn modelId="{3D150D03-DC1F-4A43-8769-2FA0D17A2114}" type="presParOf" srcId="{A1C6E5D9-CE0A-4CF6-931E-09787E150AFD}" destId="{10BAF44C-438E-4385-A798-D2A184F1B959}" srcOrd="2" destOrd="0" presId="urn:microsoft.com/office/officeart/2005/8/layout/hProcess4"/>
    <dgm:cxn modelId="{C5FE8267-1F1A-41AE-9F8D-8FC7D4F8D8DF}" type="presParOf" srcId="{A1C6E5D9-CE0A-4CF6-931E-09787E150AFD}" destId="{0E2BE234-E8F8-4F50-9074-DB209824E8DF}" srcOrd="3" destOrd="0" presId="urn:microsoft.com/office/officeart/2005/8/layout/hProcess4"/>
    <dgm:cxn modelId="{61B13565-F630-46A2-9420-EAF0BFAAFF2F}" type="presParOf" srcId="{A1C6E5D9-CE0A-4CF6-931E-09787E150AFD}" destId="{66151C1E-85C9-4C23-B93C-76C671FBA5B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B6DD9-42EF-480C-926C-6E12C89C8DF1}" type="doc">
      <dgm:prSet loTypeId="urn:microsoft.com/office/officeart/2005/8/layout/hProcess6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3EEC4DB0-AD7A-4BA3-8FF1-919FD0291156}">
      <dgm:prSet phldrT="[Text]"/>
      <dgm:spPr/>
      <dgm:t>
        <a:bodyPr/>
        <a:lstStyle/>
        <a:p>
          <a:endParaRPr lang="en-AU" dirty="0"/>
        </a:p>
      </dgm:t>
    </dgm:pt>
    <dgm:pt modelId="{DA12873E-7CA4-43DD-B7CE-0BB7A4AD3AE6}" type="parTrans" cxnId="{AF74B41D-4A86-48F8-85A0-D8D4255420CF}">
      <dgm:prSet/>
      <dgm:spPr/>
      <dgm:t>
        <a:bodyPr/>
        <a:lstStyle/>
        <a:p>
          <a:endParaRPr lang="en-AU"/>
        </a:p>
      </dgm:t>
    </dgm:pt>
    <dgm:pt modelId="{651A05BE-663A-43BC-A828-366F66E56EE7}" type="sibTrans" cxnId="{AF74B41D-4A86-48F8-85A0-D8D4255420CF}">
      <dgm:prSet/>
      <dgm:spPr/>
      <dgm:t>
        <a:bodyPr/>
        <a:lstStyle/>
        <a:p>
          <a:endParaRPr lang="en-AU"/>
        </a:p>
      </dgm:t>
    </dgm:pt>
    <dgm:pt modelId="{40DC6E05-3F10-4D2C-A749-657ABE3C2147}">
      <dgm:prSet phldrT="[Text]"/>
      <dgm:spPr/>
      <dgm:t>
        <a:bodyPr/>
        <a:lstStyle/>
        <a:p>
          <a:r>
            <a:rPr lang="en-AU" dirty="0"/>
            <a:t>API</a:t>
          </a:r>
        </a:p>
      </dgm:t>
    </dgm:pt>
    <dgm:pt modelId="{A58C50B6-5A6D-4BA6-A8A0-D052379FF51D}" type="parTrans" cxnId="{BC7EEC32-0014-4448-842C-F3F9D203CA27}">
      <dgm:prSet/>
      <dgm:spPr/>
      <dgm:t>
        <a:bodyPr/>
        <a:lstStyle/>
        <a:p>
          <a:endParaRPr lang="en-AU"/>
        </a:p>
      </dgm:t>
    </dgm:pt>
    <dgm:pt modelId="{F4BC30D5-DD1F-46ED-ABA2-5010845E0386}" type="sibTrans" cxnId="{BC7EEC32-0014-4448-842C-F3F9D203CA27}">
      <dgm:prSet/>
      <dgm:spPr/>
      <dgm:t>
        <a:bodyPr/>
        <a:lstStyle/>
        <a:p>
          <a:endParaRPr lang="en-AU"/>
        </a:p>
      </dgm:t>
    </dgm:pt>
    <dgm:pt modelId="{6B2F0DA6-7AA1-440D-8C1A-E1A2A0600CF0}">
      <dgm:prSet phldrT="[Text]"/>
      <dgm:spPr/>
      <dgm:t>
        <a:bodyPr/>
        <a:lstStyle/>
        <a:p>
          <a:r>
            <a:rPr lang="en-AU" dirty="0"/>
            <a:t>Portal</a:t>
          </a:r>
        </a:p>
      </dgm:t>
    </dgm:pt>
    <dgm:pt modelId="{3D91F898-F7BF-4FE2-8624-DF1E7F83DBD4}" type="parTrans" cxnId="{6CD3516D-5A68-47B4-A3A2-890004F919E5}">
      <dgm:prSet/>
      <dgm:spPr/>
      <dgm:t>
        <a:bodyPr/>
        <a:lstStyle/>
        <a:p>
          <a:endParaRPr lang="en-AU"/>
        </a:p>
      </dgm:t>
    </dgm:pt>
    <dgm:pt modelId="{A796F15E-1031-44F6-84DE-9B1D125FF471}" type="sibTrans" cxnId="{6CD3516D-5A68-47B4-A3A2-890004F919E5}">
      <dgm:prSet/>
      <dgm:spPr/>
      <dgm:t>
        <a:bodyPr/>
        <a:lstStyle/>
        <a:p>
          <a:endParaRPr lang="en-AU"/>
        </a:p>
      </dgm:t>
    </dgm:pt>
    <dgm:pt modelId="{A3856C34-AEF0-4621-80CF-339B4BA8865C}">
      <dgm:prSet phldrT="[Text]"/>
      <dgm:spPr/>
      <dgm:t>
        <a:bodyPr/>
        <a:lstStyle/>
        <a:p>
          <a:endParaRPr lang="en-AU" dirty="0"/>
        </a:p>
      </dgm:t>
    </dgm:pt>
    <dgm:pt modelId="{C668B2E6-5EDE-4C71-A7D9-5672F7292353}" type="parTrans" cxnId="{A4A24E60-35AA-425C-BB38-0057B018881B}">
      <dgm:prSet/>
      <dgm:spPr/>
      <dgm:t>
        <a:bodyPr/>
        <a:lstStyle/>
        <a:p>
          <a:endParaRPr lang="en-AU"/>
        </a:p>
      </dgm:t>
    </dgm:pt>
    <dgm:pt modelId="{9D0813E7-E875-4CA7-B7B1-206CD8EF7D8A}" type="sibTrans" cxnId="{A4A24E60-35AA-425C-BB38-0057B018881B}">
      <dgm:prSet/>
      <dgm:spPr/>
      <dgm:t>
        <a:bodyPr/>
        <a:lstStyle/>
        <a:p>
          <a:endParaRPr lang="en-AU"/>
        </a:p>
      </dgm:t>
    </dgm:pt>
    <dgm:pt modelId="{1450EB09-CA38-42C7-8826-DE5065A02725}">
      <dgm:prSet phldrT="[Text]"/>
      <dgm:spPr/>
      <dgm:t>
        <a:bodyPr/>
        <a:lstStyle/>
        <a:p>
          <a:r>
            <a:rPr lang="en-AU" dirty="0"/>
            <a:t>Cloud based storage </a:t>
          </a:r>
        </a:p>
      </dgm:t>
    </dgm:pt>
    <dgm:pt modelId="{C0567153-10E0-45E1-B071-570D80C8807B}" type="parTrans" cxnId="{01052CB0-90F4-4852-88FF-494A76BF47CC}">
      <dgm:prSet/>
      <dgm:spPr/>
      <dgm:t>
        <a:bodyPr/>
        <a:lstStyle/>
        <a:p>
          <a:endParaRPr lang="en-AU"/>
        </a:p>
      </dgm:t>
    </dgm:pt>
    <dgm:pt modelId="{79EC6F7E-E7BF-4221-B2BB-C84DE3E7D946}" type="sibTrans" cxnId="{01052CB0-90F4-4852-88FF-494A76BF47CC}">
      <dgm:prSet/>
      <dgm:spPr/>
      <dgm:t>
        <a:bodyPr/>
        <a:lstStyle/>
        <a:p>
          <a:endParaRPr lang="en-AU"/>
        </a:p>
      </dgm:t>
    </dgm:pt>
    <dgm:pt modelId="{E4C14BE6-D3A5-4898-BE22-D399711B3FDF}">
      <dgm:prSet phldrT="[Text]"/>
      <dgm:spPr/>
      <dgm:t>
        <a:bodyPr/>
        <a:lstStyle/>
        <a:p>
          <a:endParaRPr lang="en-AU" dirty="0"/>
        </a:p>
      </dgm:t>
    </dgm:pt>
    <dgm:pt modelId="{80C5AD59-0C07-4DA4-A40B-45F4EAA287E3}" type="parTrans" cxnId="{DE3BFA5E-893C-4F85-8A57-C60570740BFC}">
      <dgm:prSet/>
      <dgm:spPr/>
      <dgm:t>
        <a:bodyPr/>
        <a:lstStyle/>
        <a:p>
          <a:endParaRPr lang="en-AU"/>
        </a:p>
      </dgm:t>
    </dgm:pt>
    <dgm:pt modelId="{CA72A855-0784-4FCA-AD1B-706A998C2DF4}" type="sibTrans" cxnId="{DE3BFA5E-893C-4F85-8A57-C60570740BFC}">
      <dgm:prSet/>
      <dgm:spPr/>
      <dgm:t>
        <a:bodyPr/>
        <a:lstStyle/>
        <a:p>
          <a:endParaRPr lang="en-AU"/>
        </a:p>
      </dgm:t>
    </dgm:pt>
    <dgm:pt modelId="{1300723F-98E8-4694-8B63-F29592148094}">
      <dgm:prSet phldrT="[Text]"/>
      <dgm:spPr/>
      <dgm:t>
        <a:bodyPr/>
        <a:lstStyle/>
        <a:p>
          <a:r>
            <a:rPr lang="en-AU" dirty="0"/>
            <a:t>AER Website</a:t>
          </a:r>
        </a:p>
      </dgm:t>
    </dgm:pt>
    <dgm:pt modelId="{6CF05844-E948-47E9-9554-D097CB19309A}" type="parTrans" cxnId="{74C176E5-DDAA-4FCC-B83B-9456C74BEA46}">
      <dgm:prSet/>
      <dgm:spPr/>
      <dgm:t>
        <a:bodyPr/>
        <a:lstStyle/>
        <a:p>
          <a:endParaRPr lang="en-AU"/>
        </a:p>
      </dgm:t>
    </dgm:pt>
    <dgm:pt modelId="{A41FF379-7C99-4A2B-A7A9-67DEFEFF6D49}" type="sibTrans" cxnId="{74C176E5-DDAA-4FCC-B83B-9456C74BEA46}">
      <dgm:prSet/>
      <dgm:spPr/>
      <dgm:t>
        <a:bodyPr/>
        <a:lstStyle/>
        <a:p>
          <a:endParaRPr lang="en-AU"/>
        </a:p>
      </dgm:t>
    </dgm:pt>
    <dgm:pt modelId="{450EF661-7653-44B3-8234-D16902CFEF20}">
      <dgm:prSet phldrT="[Text]"/>
      <dgm:spPr/>
      <dgm:t>
        <a:bodyPr/>
        <a:lstStyle/>
        <a:p>
          <a:r>
            <a:rPr lang="en-AU" dirty="0"/>
            <a:t>Secure portal</a:t>
          </a:r>
        </a:p>
      </dgm:t>
    </dgm:pt>
    <dgm:pt modelId="{9A4FFBD3-4DB5-4C1A-BA66-C24C57EE22AE}" type="parTrans" cxnId="{171C24FD-47E7-4B45-B3EB-510CFC795B00}">
      <dgm:prSet/>
      <dgm:spPr/>
      <dgm:t>
        <a:bodyPr/>
        <a:lstStyle/>
        <a:p>
          <a:endParaRPr lang="en-AU"/>
        </a:p>
      </dgm:t>
    </dgm:pt>
    <dgm:pt modelId="{FAC7B1CC-BF34-4593-998A-079149E9C015}" type="sibTrans" cxnId="{171C24FD-47E7-4B45-B3EB-510CFC795B00}">
      <dgm:prSet/>
      <dgm:spPr/>
      <dgm:t>
        <a:bodyPr/>
        <a:lstStyle/>
        <a:p>
          <a:endParaRPr lang="en-AU"/>
        </a:p>
      </dgm:t>
    </dgm:pt>
    <dgm:pt modelId="{E96FB7EF-0915-4CEE-8AA8-68B0B165D7AD}" type="pres">
      <dgm:prSet presAssocID="{CB0B6DD9-42EF-480C-926C-6E12C89C8DF1}" presName="theList" presStyleCnt="0">
        <dgm:presLayoutVars>
          <dgm:dir/>
          <dgm:animLvl val="lvl"/>
          <dgm:resizeHandles val="exact"/>
        </dgm:presLayoutVars>
      </dgm:prSet>
      <dgm:spPr/>
    </dgm:pt>
    <dgm:pt modelId="{A986A63D-B7B6-456C-BA4A-DA10B3400B94}" type="pres">
      <dgm:prSet presAssocID="{3EEC4DB0-AD7A-4BA3-8FF1-919FD0291156}" presName="compNode" presStyleCnt="0"/>
      <dgm:spPr/>
    </dgm:pt>
    <dgm:pt modelId="{5CE74817-0539-4CBE-8BA5-66048F779E33}" type="pres">
      <dgm:prSet presAssocID="{3EEC4DB0-AD7A-4BA3-8FF1-919FD0291156}" presName="noGeometry" presStyleCnt="0"/>
      <dgm:spPr/>
    </dgm:pt>
    <dgm:pt modelId="{C92FADEF-6094-435C-9E20-9592544A78D7}" type="pres">
      <dgm:prSet presAssocID="{3EEC4DB0-AD7A-4BA3-8FF1-919FD0291156}" presName="childTextVisible" presStyleLbl="bgAccFollowNode1" presStyleIdx="0" presStyleCnt="3" custLinFactNeighborX="-70810">
        <dgm:presLayoutVars>
          <dgm:bulletEnabled val="1"/>
        </dgm:presLayoutVars>
      </dgm:prSet>
      <dgm:spPr/>
    </dgm:pt>
    <dgm:pt modelId="{D83AB6D1-1122-4C81-9764-C1930C17800F}" type="pres">
      <dgm:prSet presAssocID="{3EEC4DB0-AD7A-4BA3-8FF1-919FD0291156}" presName="childTextHidden" presStyleLbl="bgAccFollowNode1" presStyleIdx="0" presStyleCnt="3"/>
      <dgm:spPr/>
    </dgm:pt>
    <dgm:pt modelId="{3AEAB094-3D5C-4564-A537-18A10F2D4E39}" type="pres">
      <dgm:prSet presAssocID="{3EEC4DB0-AD7A-4BA3-8FF1-919FD0291156}" presName="parentText" presStyleLbl="node1" presStyleIdx="0" presStyleCnt="3" custLinFactX="-41620" custLinFactNeighborX="-100000">
        <dgm:presLayoutVars>
          <dgm:chMax val="1"/>
          <dgm:bulletEnabled val="1"/>
        </dgm:presLayoutVars>
      </dgm:prSet>
      <dgm:spPr/>
    </dgm:pt>
    <dgm:pt modelId="{A25D26FA-7EFF-482D-BAB7-6560FBE5D79C}" type="pres">
      <dgm:prSet presAssocID="{3EEC4DB0-AD7A-4BA3-8FF1-919FD0291156}" presName="aSpace" presStyleCnt="0"/>
      <dgm:spPr/>
    </dgm:pt>
    <dgm:pt modelId="{E24DDE53-2D3E-4536-8D68-B01D639DA6C4}" type="pres">
      <dgm:prSet presAssocID="{A3856C34-AEF0-4621-80CF-339B4BA8865C}" presName="compNode" presStyleCnt="0"/>
      <dgm:spPr/>
    </dgm:pt>
    <dgm:pt modelId="{B8985F90-7909-42ED-8745-58AC198DD295}" type="pres">
      <dgm:prSet presAssocID="{A3856C34-AEF0-4621-80CF-339B4BA8865C}" presName="noGeometry" presStyleCnt="0"/>
      <dgm:spPr/>
    </dgm:pt>
    <dgm:pt modelId="{B9222739-32C7-4F92-A7A6-8428EA791A42}" type="pres">
      <dgm:prSet presAssocID="{A3856C34-AEF0-4621-80CF-339B4BA8865C}" presName="childTextVisible" presStyleLbl="bgAccFollowNode1" presStyleIdx="1" presStyleCnt="3" custLinFactNeighborX="21022">
        <dgm:presLayoutVars>
          <dgm:bulletEnabled val="1"/>
        </dgm:presLayoutVars>
      </dgm:prSet>
      <dgm:spPr/>
    </dgm:pt>
    <dgm:pt modelId="{57E74E77-8788-4277-AB71-CA170D7AB37E}" type="pres">
      <dgm:prSet presAssocID="{A3856C34-AEF0-4621-80CF-339B4BA8865C}" presName="childTextHidden" presStyleLbl="bgAccFollowNode1" presStyleIdx="1" presStyleCnt="3"/>
      <dgm:spPr/>
    </dgm:pt>
    <dgm:pt modelId="{1C5EB529-0F46-4364-95DE-C20C37334390}" type="pres">
      <dgm:prSet presAssocID="{A3856C34-AEF0-4621-80CF-339B4BA8865C}" presName="parentText" presStyleLbl="node1" presStyleIdx="1" presStyleCnt="3" custLinFactNeighborX="42043">
        <dgm:presLayoutVars>
          <dgm:chMax val="1"/>
          <dgm:bulletEnabled val="1"/>
        </dgm:presLayoutVars>
      </dgm:prSet>
      <dgm:spPr/>
    </dgm:pt>
    <dgm:pt modelId="{4EDC9A53-FB4E-4FA6-8E51-34201F2622AC}" type="pres">
      <dgm:prSet presAssocID="{A3856C34-AEF0-4621-80CF-339B4BA8865C}" presName="aSpace" presStyleCnt="0"/>
      <dgm:spPr/>
    </dgm:pt>
    <dgm:pt modelId="{D8B1F58D-388D-4D2C-8BBC-6F4DB2F963E5}" type="pres">
      <dgm:prSet presAssocID="{E4C14BE6-D3A5-4898-BE22-D399711B3FDF}" presName="compNode" presStyleCnt="0"/>
      <dgm:spPr/>
    </dgm:pt>
    <dgm:pt modelId="{B3E6CAA2-3694-4A13-9F53-B974E46B2542}" type="pres">
      <dgm:prSet presAssocID="{E4C14BE6-D3A5-4898-BE22-D399711B3FDF}" presName="noGeometry" presStyleCnt="0"/>
      <dgm:spPr/>
    </dgm:pt>
    <dgm:pt modelId="{FC1340D7-7C21-4464-9FC8-C89E3426B87B}" type="pres">
      <dgm:prSet presAssocID="{E4C14BE6-D3A5-4898-BE22-D399711B3FDF}" presName="childTextVisible" presStyleLbl="bgAccFollowNode1" presStyleIdx="2" presStyleCnt="3" custLinFactNeighborX="88512">
        <dgm:presLayoutVars>
          <dgm:bulletEnabled val="1"/>
        </dgm:presLayoutVars>
      </dgm:prSet>
      <dgm:spPr/>
    </dgm:pt>
    <dgm:pt modelId="{685D6270-5925-446A-B9B8-1EDD210D93F6}" type="pres">
      <dgm:prSet presAssocID="{E4C14BE6-D3A5-4898-BE22-D399711B3FDF}" presName="childTextHidden" presStyleLbl="bgAccFollowNode1" presStyleIdx="2" presStyleCnt="3"/>
      <dgm:spPr/>
    </dgm:pt>
    <dgm:pt modelId="{34C1504A-D241-4DC6-AA25-3FE3E589B32D}" type="pres">
      <dgm:prSet presAssocID="{E4C14BE6-D3A5-4898-BE22-D399711B3FDF}" presName="parentText" presStyleLbl="node1" presStyleIdx="2" presStyleCnt="3" custLinFactX="77024" custLinFactNeighborX="100000">
        <dgm:presLayoutVars>
          <dgm:chMax val="1"/>
          <dgm:bulletEnabled val="1"/>
        </dgm:presLayoutVars>
      </dgm:prSet>
      <dgm:spPr/>
    </dgm:pt>
  </dgm:ptLst>
  <dgm:cxnLst>
    <dgm:cxn modelId="{5C13510B-7442-4AD3-A8E8-C8CA69A21C34}" type="presOf" srcId="{3EEC4DB0-AD7A-4BA3-8FF1-919FD0291156}" destId="{3AEAB094-3D5C-4564-A537-18A10F2D4E39}" srcOrd="0" destOrd="0" presId="urn:microsoft.com/office/officeart/2005/8/layout/hProcess6"/>
    <dgm:cxn modelId="{96F7AE11-BEB8-4FA5-A290-B227F339D143}" type="presOf" srcId="{6B2F0DA6-7AA1-440D-8C1A-E1A2A0600CF0}" destId="{D83AB6D1-1122-4C81-9764-C1930C17800F}" srcOrd="1" destOrd="1" presId="urn:microsoft.com/office/officeart/2005/8/layout/hProcess6"/>
    <dgm:cxn modelId="{68B7BA12-3F4E-41BD-8916-7BCF8A256277}" type="presOf" srcId="{1450EB09-CA38-42C7-8826-DE5065A02725}" destId="{57E74E77-8788-4277-AB71-CA170D7AB37E}" srcOrd="1" destOrd="0" presId="urn:microsoft.com/office/officeart/2005/8/layout/hProcess6"/>
    <dgm:cxn modelId="{AF74B41D-4A86-48F8-85A0-D8D4255420CF}" srcId="{CB0B6DD9-42EF-480C-926C-6E12C89C8DF1}" destId="{3EEC4DB0-AD7A-4BA3-8FF1-919FD0291156}" srcOrd="0" destOrd="0" parTransId="{DA12873E-7CA4-43DD-B7CE-0BB7A4AD3AE6}" sibTransId="{651A05BE-663A-43BC-A828-366F66E56EE7}"/>
    <dgm:cxn modelId="{BC7EEC32-0014-4448-842C-F3F9D203CA27}" srcId="{3EEC4DB0-AD7A-4BA3-8FF1-919FD0291156}" destId="{40DC6E05-3F10-4D2C-A749-657ABE3C2147}" srcOrd="0" destOrd="0" parTransId="{A58C50B6-5A6D-4BA6-A8A0-D052379FF51D}" sibTransId="{F4BC30D5-DD1F-46ED-ABA2-5010845E0386}"/>
    <dgm:cxn modelId="{38DFAB38-4A93-40F9-9414-809BA18E6052}" type="presOf" srcId="{40DC6E05-3F10-4D2C-A749-657ABE3C2147}" destId="{D83AB6D1-1122-4C81-9764-C1930C17800F}" srcOrd="1" destOrd="0" presId="urn:microsoft.com/office/officeart/2005/8/layout/hProcess6"/>
    <dgm:cxn modelId="{F1345739-E05B-47D4-A524-9F1FEF7E8B7A}" type="presOf" srcId="{1450EB09-CA38-42C7-8826-DE5065A02725}" destId="{B9222739-32C7-4F92-A7A6-8428EA791A42}" srcOrd="0" destOrd="0" presId="urn:microsoft.com/office/officeart/2005/8/layout/hProcess6"/>
    <dgm:cxn modelId="{DE3BFA5E-893C-4F85-8A57-C60570740BFC}" srcId="{CB0B6DD9-42EF-480C-926C-6E12C89C8DF1}" destId="{E4C14BE6-D3A5-4898-BE22-D399711B3FDF}" srcOrd="2" destOrd="0" parTransId="{80C5AD59-0C07-4DA4-A40B-45F4EAA287E3}" sibTransId="{CA72A855-0784-4FCA-AD1B-706A998C2DF4}"/>
    <dgm:cxn modelId="{A4A24E60-35AA-425C-BB38-0057B018881B}" srcId="{CB0B6DD9-42EF-480C-926C-6E12C89C8DF1}" destId="{A3856C34-AEF0-4621-80CF-339B4BA8865C}" srcOrd="1" destOrd="0" parTransId="{C668B2E6-5EDE-4C71-A7D9-5672F7292353}" sibTransId="{9D0813E7-E875-4CA7-B7B1-206CD8EF7D8A}"/>
    <dgm:cxn modelId="{799BD461-86BC-4D9A-ACE6-889708A78933}" type="presOf" srcId="{450EF661-7653-44B3-8234-D16902CFEF20}" destId="{FC1340D7-7C21-4464-9FC8-C89E3426B87B}" srcOrd="0" destOrd="1" presId="urn:microsoft.com/office/officeart/2005/8/layout/hProcess6"/>
    <dgm:cxn modelId="{6CD3516D-5A68-47B4-A3A2-890004F919E5}" srcId="{3EEC4DB0-AD7A-4BA3-8FF1-919FD0291156}" destId="{6B2F0DA6-7AA1-440D-8C1A-E1A2A0600CF0}" srcOrd="1" destOrd="0" parTransId="{3D91F898-F7BF-4FE2-8624-DF1E7F83DBD4}" sibTransId="{A796F15E-1031-44F6-84DE-9B1D125FF471}"/>
    <dgm:cxn modelId="{329BE38B-C40F-4097-9789-29C9AEDF5BC1}" type="presOf" srcId="{6B2F0DA6-7AA1-440D-8C1A-E1A2A0600CF0}" destId="{C92FADEF-6094-435C-9E20-9592544A78D7}" srcOrd="0" destOrd="1" presId="urn:microsoft.com/office/officeart/2005/8/layout/hProcess6"/>
    <dgm:cxn modelId="{DEF6079C-F684-497E-81D0-12F8737AA99A}" type="presOf" srcId="{1300723F-98E8-4694-8B63-F29592148094}" destId="{685D6270-5925-446A-B9B8-1EDD210D93F6}" srcOrd="1" destOrd="0" presId="urn:microsoft.com/office/officeart/2005/8/layout/hProcess6"/>
    <dgm:cxn modelId="{927E8DAB-1734-44B7-A1C1-82C6D1E336BC}" type="presOf" srcId="{A3856C34-AEF0-4621-80CF-339B4BA8865C}" destId="{1C5EB529-0F46-4364-95DE-C20C37334390}" srcOrd="0" destOrd="0" presId="urn:microsoft.com/office/officeart/2005/8/layout/hProcess6"/>
    <dgm:cxn modelId="{01052CB0-90F4-4852-88FF-494A76BF47CC}" srcId="{A3856C34-AEF0-4621-80CF-339B4BA8865C}" destId="{1450EB09-CA38-42C7-8826-DE5065A02725}" srcOrd="0" destOrd="0" parTransId="{C0567153-10E0-45E1-B071-570D80C8807B}" sibTransId="{79EC6F7E-E7BF-4221-B2BB-C84DE3E7D946}"/>
    <dgm:cxn modelId="{5C9E5AB1-494E-49EE-9959-B70B27A68FB4}" type="presOf" srcId="{E4C14BE6-D3A5-4898-BE22-D399711B3FDF}" destId="{34C1504A-D241-4DC6-AA25-3FE3E589B32D}" srcOrd="0" destOrd="0" presId="urn:microsoft.com/office/officeart/2005/8/layout/hProcess6"/>
    <dgm:cxn modelId="{2EB1EFB2-FF54-4317-8B9C-85A78908056E}" type="presOf" srcId="{1300723F-98E8-4694-8B63-F29592148094}" destId="{FC1340D7-7C21-4464-9FC8-C89E3426B87B}" srcOrd="0" destOrd="0" presId="urn:microsoft.com/office/officeart/2005/8/layout/hProcess6"/>
    <dgm:cxn modelId="{EF1A84CF-0A17-487F-8706-D1D6FF93E8B6}" type="presOf" srcId="{450EF661-7653-44B3-8234-D16902CFEF20}" destId="{685D6270-5925-446A-B9B8-1EDD210D93F6}" srcOrd="1" destOrd="1" presId="urn:microsoft.com/office/officeart/2005/8/layout/hProcess6"/>
    <dgm:cxn modelId="{DA2235E0-EA90-4295-BDC9-71CFA9684853}" type="presOf" srcId="{40DC6E05-3F10-4D2C-A749-657ABE3C2147}" destId="{C92FADEF-6094-435C-9E20-9592544A78D7}" srcOrd="0" destOrd="0" presId="urn:microsoft.com/office/officeart/2005/8/layout/hProcess6"/>
    <dgm:cxn modelId="{633583E2-06C6-4ECE-A0AA-306AFE0C2842}" type="presOf" srcId="{CB0B6DD9-42EF-480C-926C-6E12C89C8DF1}" destId="{E96FB7EF-0915-4CEE-8AA8-68B0B165D7AD}" srcOrd="0" destOrd="0" presId="urn:microsoft.com/office/officeart/2005/8/layout/hProcess6"/>
    <dgm:cxn modelId="{74C176E5-DDAA-4FCC-B83B-9456C74BEA46}" srcId="{E4C14BE6-D3A5-4898-BE22-D399711B3FDF}" destId="{1300723F-98E8-4694-8B63-F29592148094}" srcOrd="0" destOrd="0" parTransId="{6CF05844-E948-47E9-9554-D097CB19309A}" sibTransId="{A41FF379-7C99-4A2B-A7A9-67DEFEFF6D49}"/>
    <dgm:cxn modelId="{171C24FD-47E7-4B45-B3EB-510CFC795B00}" srcId="{E4C14BE6-D3A5-4898-BE22-D399711B3FDF}" destId="{450EF661-7653-44B3-8234-D16902CFEF20}" srcOrd="1" destOrd="0" parTransId="{9A4FFBD3-4DB5-4C1A-BA66-C24C57EE22AE}" sibTransId="{FAC7B1CC-BF34-4593-998A-079149E9C015}"/>
    <dgm:cxn modelId="{09FFCF25-8034-40CD-9AF3-BAD107017227}" type="presParOf" srcId="{E96FB7EF-0915-4CEE-8AA8-68B0B165D7AD}" destId="{A986A63D-B7B6-456C-BA4A-DA10B3400B94}" srcOrd="0" destOrd="0" presId="urn:microsoft.com/office/officeart/2005/8/layout/hProcess6"/>
    <dgm:cxn modelId="{6F3EB484-40B7-42E4-A3A7-D202AD39511E}" type="presParOf" srcId="{A986A63D-B7B6-456C-BA4A-DA10B3400B94}" destId="{5CE74817-0539-4CBE-8BA5-66048F779E33}" srcOrd="0" destOrd="0" presId="urn:microsoft.com/office/officeart/2005/8/layout/hProcess6"/>
    <dgm:cxn modelId="{2086D7A0-39F8-4E8B-8B1C-A56AFED13489}" type="presParOf" srcId="{A986A63D-B7B6-456C-BA4A-DA10B3400B94}" destId="{C92FADEF-6094-435C-9E20-9592544A78D7}" srcOrd="1" destOrd="0" presId="urn:microsoft.com/office/officeart/2005/8/layout/hProcess6"/>
    <dgm:cxn modelId="{AD541791-D0C8-415C-802C-6D6A6D848490}" type="presParOf" srcId="{A986A63D-B7B6-456C-BA4A-DA10B3400B94}" destId="{D83AB6D1-1122-4C81-9764-C1930C17800F}" srcOrd="2" destOrd="0" presId="urn:microsoft.com/office/officeart/2005/8/layout/hProcess6"/>
    <dgm:cxn modelId="{0DE47419-17BD-4A70-9145-46F7A54D1179}" type="presParOf" srcId="{A986A63D-B7B6-456C-BA4A-DA10B3400B94}" destId="{3AEAB094-3D5C-4564-A537-18A10F2D4E39}" srcOrd="3" destOrd="0" presId="urn:microsoft.com/office/officeart/2005/8/layout/hProcess6"/>
    <dgm:cxn modelId="{D8C5F04C-24F8-429B-9B0D-3107B166F350}" type="presParOf" srcId="{E96FB7EF-0915-4CEE-8AA8-68B0B165D7AD}" destId="{A25D26FA-7EFF-482D-BAB7-6560FBE5D79C}" srcOrd="1" destOrd="0" presId="urn:microsoft.com/office/officeart/2005/8/layout/hProcess6"/>
    <dgm:cxn modelId="{8B86C4C7-C93E-40AF-9796-789EA6ED16AC}" type="presParOf" srcId="{E96FB7EF-0915-4CEE-8AA8-68B0B165D7AD}" destId="{E24DDE53-2D3E-4536-8D68-B01D639DA6C4}" srcOrd="2" destOrd="0" presId="urn:microsoft.com/office/officeart/2005/8/layout/hProcess6"/>
    <dgm:cxn modelId="{290A2878-E87E-4971-8AB8-9128B503A96B}" type="presParOf" srcId="{E24DDE53-2D3E-4536-8D68-B01D639DA6C4}" destId="{B8985F90-7909-42ED-8745-58AC198DD295}" srcOrd="0" destOrd="0" presId="urn:microsoft.com/office/officeart/2005/8/layout/hProcess6"/>
    <dgm:cxn modelId="{1D925B30-CE50-40F3-AC44-191771E09F0D}" type="presParOf" srcId="{E24DDE53-2D3E-4536-8D68-B01D639DA6C4}" destId="{B9222739-32C7-4F92-A7A6-8428EA791A42}" srcOrd="1" destOrd="0" presId="urn:microsoft.com/office/officeart/2005/8/layout/hProcess6"/>
    <dgm:cxn modelId="{714C9C1D-70F7-4C33-ADBF-A5A0F86C5B16}" type="presParOf" srcId="{E24DDE53-2D3E-4536-8D68-B01D639DA6C4}" destId="{57E74E77-8788-4277-AB71-CA170D7AB37E}" srcOrd="2" destOrd="0" presId="urn:microsoft.com/office/officeart/2005/8/layout/hProcess6"/>
    <dgm:cxn modelId="{78804A6F-7CCC-4F49-8CAB-FF02C425B98D}" type="presParOf" srcId="{E24DDE53-2D3E-4536-8D68-B01D639DA6C4}" destId="{1C5EB529-0F46-4364-95DE-C20C37334390}" srcOrd="3" destOrd="0" presId="urn:microsoft.com/office/officeart/2005/8/layout/hProcess6"/>
    <dgm:cxn modelId="{57894985-10A9-4C89-969C-73713AEF9408}" type="presParOf" srcId="{E96FB7EF-0915-4CEE-8AA8-68B0B165D7AD}" destId="{4EDC9A53-FB4E-4FA6-8E51-34201F2622AC}" srcOrd="3" destOrd="0" presId="urn:microsoft.com/office/officeart/2005/8/layout/hProcess6"/>
    <dgm:cxn modelId="{CCFC8C2D-FAB4-4017-9C97-26C3034CF65E}" type="presParOf" srcId="{E96FB7EF-0915-4CEE-8AA8-68B0B165D7AD}" destId="{D8B1F58D-388D-4D2C-8BBC-6F4DB2F963E5}" srcOrd="4" destOrd="0" presId="urn:microsoft.com/office/officeart/2005/8/layout/hProcess6"/>
    <dgm:cxn modelId="{BEBC1E9F-F909-4DF2-8770-AD690492DDB4}" type="presParOf" srcId="{D8B1F58D-388D-4D2C-8BBC-6F4DB2F963E5}" destId="{B3E6CAA2-3694-4A13-9F53-B974E46B2542}" srcOrd="0" destOrd="0" presId="urn:microsoft.com/office/officeart/2005/8/layout/hProcess6"/>
    <dgm:cxn modelId="{4AB70CDA-C2B0-44EE-B09B-AA64EF8F0919}" type="presParOf" srcId="{D8B1F58D-388D-4D2C-8BBC-6F4DB2F963E5}" destId="{FC1340D7-7C21-4464-9FC8-C89E3426B87B}" srcOrd="1" destOrd="0" presId="urn:microsoft.com/office/officeart/2005/8/layout/hProcess6"/>
    <dgm:cxn modelId="{1CAA2523-5CF1-4E74-A5DF-3A369F2CFBF1}" type="presParOf" srcId="{D8B1F58D-388D-4D2C-8BBC-6F4DB2F963E5}" destId="{685D6270-5925-446A-B9B8-1EDD210D93F6}" srcOrd="2" destOrd="0" presId="urn:microsoft.com/office/officeart/2005/8/layout/hProcess6"/>
    <dgm:cxn modelId="{56AC2FE8-828D-47A7-A250-1D59A18A0EBC}" type="presParOf" srcId="{D8B1F58D-388D-4D2C-8BBC-6F4DB2F963E5}" destId="{34C1504A-D241-4DC6-AA25-3FE3E589B32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7F88C5-AFDF-400B-8301-A924AA024135}" type="doc">
      <dgm:prSet loTypeId="urn:microsoft.com/office/officeart/2005/8/layout/hProcess10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AU"/>
        </a:p>
      </dgm:t>
    </dgm:pt>
    <dgm:pt modelId="{AB3E9643-771A-4408-B6E7-BB760A7D0B70}">
      <dgm:prSet phldrT="[Text]" custT="1"/>
      <dgm:spPr/>
      <dgm:t>
        <a:bodyPr/>
        <a:lstStyle/>
        <a:p>
          <a:r>
            <a:rPr lang="en-AU" sz="1400" dirty="0"/>
            <a:t>Stakeholder workshop</a:t>
          </a:r>
        </a:p>
        <a:p>
          <a:r>
            <a:rPr lang="en-AU" sz="1200" dirty="0"/>
            <a:t>November 2022</a:t>
          </a:r>
          <a:endParaRPr lang="en-AU" sz="1400" dirty="0"/>
        </a:p>
      </dgm:t>
    </dgm:pt>
    <dgm:pt modelId="{CBC383A0-A619-4CF4-A0E4-C3B5094852B5}" type="parTrans" cxnId="{914A69FC-0D64-4E62-A482-87AB3B0FA9B4}">
      <dgm:prSet/>
      <dgm:spPr/>
      <dgm:t>
        <a:bodyPr/>
        <a:lstStyle/>
        <a:p>
          <a:endParaRPr lang="en-AU"/>
        </a:p>
      </dgm:t>
    </dgm:pt>
    <dgm:pt modelId="{94FC545C-1D28-4080-B36C-9015C56C862B}" type="sibTrans" cxnId="{914A69FC-0D64-4E62-A482-87AB3B0FA9B4}">
      <dgm:prSet/>
      <dgm:spPr/>
      <dgm:t>
        <a:bodyPr/>
        <a:lstStyle/>
        <a:p>
          <a:endParaRPr lang="en-AU"/>
        </a:p>
      </dgm:t>
    </dgm:pt>
    <dgm:pt modelId="{B354EEFF-BD80-4724-B0DB-DF318100ADCF}">
      <dgm:prSet phldrT="[Text]" custT="1"/>
      <dgm:spPr/>
      <dgm:t>
        <a:bodyPr/>
        <a:lstStyle/>
        <a:p>
          <a:r>
            <a:rPr lang="en-AU" sz="1400" dirty="0"/>
            <a:t>Consultation paper</a:t>
          </a:r>
        </a:p>
        <a:p>
          <a:r>
            <a:rPr lang="en-AU" sz="1400" dirty="0"/>
            <a:t>April 2023</a:t>
          </a:r>
        </a:p>
      </dgm:t>
    </dgm:pt>
    <dgm:pt modelId="{D8F4FAE5-876F-4FAD-8E55-781B88B166BA}" type="parTrans" cxnId="{3B74273C-9486-40A8-8AEB-1977F3B55091}">
      <dgm:prSet/>
      <dgm:spPr/>
      <dgm:t>
        <a:bodyPr/>
        <a:lstStyle/>
        <a:p>
          <a:endParaRPr lang="en-AU"/>
        </a:p>
      </dgm:t>
    </dgm:pt>
    <dgm:pt modelId="{754A75CA-7CC4-4321-BA48-4D45C86A45B9}" type="sibTrans" cxnId="{3B74273C-9486-40A8-8AEB-1977F3B55091}">
      <dgm:prSet/>
      <dgm:spPr/>
      <dgm:t>
        <a:bodyPr/>
        <a:lstStyle/>
        <a:p>
          <a:endParaRPr lang="en-AU"/>
        </a:p>
      </dgm:t>
    </dgm:pt>
    <dgm:pt modelId="{C7715F23-DE65-407B-ACD6-7D4B180A5431}">
      <dgm:prSet custT="1"/>
      <dgm:spPr/>
      <dgm:t>
        <a:bodyPr/>
        <a:lstStyle/>
        <a:p>
          <a:r>
            <a:rPr lang="en-AU" sz="1400" dirty="0"/>
            <a:t>Solution launch</a:t>
          </a:r>
        </a:p>
        <a:p>
          <a:r>
            <a:rPr lang="en-AU" sz="1200" dirty="0"/>
            <a:t>Q2 24/25</a:t>
          </a:r>
          <a:endParaRPr lang="en-AU" sz="1400" dirty="0"/>
        </a:p>
      </dgm:t>
    </dgm:pt>
    <dgm:pt modelId="{B3135130-F7C7-4698-B7B8-3209E6DBFB2F}" type="parTrans" cxnId="{599E9C4E-41E9-42DE-9D98-EEE91AFC6A27}">
      <dgm:prSet/>
      <dgm:spPr/>
      <dgm:t>
        <a:bodyPr/>
        <a:lstStyle/>
        <a:p>
          <a:endParaRPr lang="en-AU"/>
        </a:p>
      </dgm:t>
    </dgm:pt>
    <dgm:pt modelId="{FDBF310D-449A-4A09-9CA8-6DD0EABDECC2}" type="sibTrans" cxnId="{599E9C4E-41E9-42DE-9D98-EEE91AFC6A27}">
      <dgm:prSet/>
      <dgm:spPr/>
      <dgm:t>
        <a:bodyPr/>
        <a:lstStyle/>
        <a:p>
          <a:endParaRPr lang="en-AU"/>
        </a:p>
      </dgm:t>
    </dgm:pt>
    <dgm:pt modelId="{4261D35E-6B0F-4FC3-8886-27B19B53B100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60960" tIns="60960" rIns="60960" bIns="60960" numCol="1" spcCol="1270" anchor="t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Solution design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dirty="0"/>
            <a:t>Q2 23/24</a:t>
          </a: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gm:t>
    </dgm:pt>
    <dgm:pt modelId="{D76E948B-FB26-42E9-8F8B-E079F4F95F31}" type="parTrans" cxnId="{80323139-85E5-4029-9916-1E3CF8154BAE}">
      <dgm:prSet/>
      <dgm:spPr/>
      <dgm:t>
        <a:bodyPr/>
        <a:lstStyle/>
        <a:p>
          <a:endParaRPr lang="en-AU"/>
        </a:p>
      </dgm:t>
    </dgm:pt>
    <dgm:pt modelId="{194F884F-446E-4DB6-9695-C373EA646733}" type="sibTrans" cxnId="{80323139-85E5-4029-9916-1E3CF8154BAE}">
      <dgm:prSet/>
      <dgm:spPr/>
      <dgm:t>
        <a:bodyPr/>
        <a:lstStyle/>
        <a:p>
          <a:endParaRPr lang="en-AU"/>
        </a:p>
      </dgm:t>
    </dgm:pt>
    <dgm:pt modelId="{6280E88C-29E1-4FE7-A999-70F0B13AE92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AU" sz="1400" dirty="0"/>
            <a:t>Solution build</a:t>
          </a:r>
        </a:p>
        <a:p>
          <a:pPr>
            <a:lnSpc>
              <a:spcPct val="90000"/>
            </a:lnSpc>
          </a:pPr>
          <a:r>
            <a:rPr lang="en-AU" sz="1200" dirty="0"/>
            <a:t>Q3-Q4 23/24</a:t>
          </a:r>
          <a:endParaRPr lang="en-AU" sz="1400" dirty="0"/>
        </a:p>
      </dgm:t>
    </dgm:pt>
    <dgm:pt modelId="{F43464B0-A8FD-4B78-A070-E2F8EE8A024D}" type="parTrans" cxnId="{A342FB98-D3B6-4C8E-A9D3-1D490BC60460}">
      <dgm:prSet/>
      <dgm:spPr/>
      <dgm:t>
        <a:bodyPr/>
        <a:lstStyle/>
        <a:p>
          <a:endParaRPr lang="en-AU"/>
        </a:p>
      </dgm:t>
    </dgm:pt>
    <dgm:pt modelId="{19D154CC-D7F9-45AA-A473-2BF03EC10026}" type="sibTrans" cxnId="{A342FB98-D3B6-4C8E-A9D3-1D490BC60460}">
      <dgm:prSet/>
      <dgm:spPr/>
      <dgm:t>
        <a:bodyPr/>
        <a:lstStyle/>
        <a:p>
          <a:endParaRPr lang="en-AU"/>
        </a:p>
      </dgm:t>
    </dgm:pt>
    <dgm:pt modelId="{62A82BDE-82F9-4902-9D9F-2BE6722193B2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 spcFirstLastPara="0" vert="horz" wrap="square" lIns="53340" tIns="53340" rIns="53340" bIns="53340" numCol="1" spcCol="1270" anchor="t" anchorCtr="0"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Transitional arrangement</a:t>
          </a:r>
          <a:br>
            <a:rPr lang="en-A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br>
            <a:rPr lang="en-A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A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December 2025</a:t>
          </a:r>
        </a:p>
      </dgm:t>
    </dgm:pt>
    <dgm:pt modelId="{9186CD14-370C-4270-A0B0-2BC264C6D80D}" type="parTrans" cxnId="{199722C7-E0BE-47C5-B4BF-C09B7211E2A3}">
      <dgm:prSet/>
      <dgm:spPr/>
      <dgm:t>
        <a:bodyPr/>
        <a:lstStyle/>
        <a:p>
          <a:endParaRPr lang="en-AU"/>
        </a:p>
      </dgm:t>
    </dgm:pt>
    <dgm:pt modelId="{4EAC589C-0B59-4E88-A82A-DDB7A3377AAD}" type="sibTrans" cxnId="{199722C7-E0BE-47C5-B4BF-C09B7211E2A3}">
      <dgm:prSet/>
      <dgm:spPr/>
      <dgm:t>
        <a:bodyPr/>
        <a:lstStyle/>
        <a:p>
          <a:endParaRPr lang="en-AU"/>
        </a:p>
      </dgm:t>
    </dgm:pt>
    <dgm:pt modelId="{B5ECECC3-ADC0-40DC-B3C0-73DC04DB4B37}" type="pres">
      <dgm:prSet presAssocID="{E17F88C5-AFDF-400B-8301-A924AA024135}" presName="Name0" presStyleCnt="0">
        <dgm:presLayoutVars>
          <dgm:dir/>
          <dgm:resizeHandles val="exact"/>
        </dgm:presLayoutVars>
      </dgm:prSet>
      <dgm:spPr/>
    </dgm:pt>
    <dgm:pt modelId="{66B8C322-8F5A-4CCF-9EA5-3A0E2BBDC915}" type="pres">
      <dgm:prSet presAssocID="{AB3E9643-771A-4408-B6E7-BB760A7D0B70}" presName="composite" presStyleCnt="0"/>
      <dgm:spPr/>
    </dgm:pt>
    <dgm:pt modelId="{F4A412A9-F0C0-4AA2-B68C-D9B0688963CF}" type="pres">
      <dgm:prSet presAssocID="{AB3E9643-771A-4408-B6E7-BB760A7D0B70}" presName="imagSh" presStyleLbl="b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 with solid fill"/>
        </a:ext>
      </dgm:extLst>
    </dgm:pt>
    <dgm:pt modelId="{2CE7C462-927E-405E-B6FB-B6A8DCFF43B0}" type="pres">
      <dgm:prSet presAssocID="{AB3E9643-771A-4408-B6E7-BB760A7D0B70}" presName="txNode" presStyleLbl="node1" presStyleIdx="0" presStyleCnt="6">
        <dgm:presLayoutVars>
          <dgm:bulletEnabled val="1"/>
        </dgm:presLayoutVars>
      </dgm:prSet>
      <dgm:spPr/>
    </dgm:pt>
    <dgm:pt modelId="{3EC4D9F6-C486-4466-BDCB-E31A381B86FB}" type="pres">
      <dgm:prSet presAssocID="{94FC545C-1D28-4080-B36C-9015C56C862B}" presName="sibTrans" presStyleLbl="sibTrans2D1" presStyleIdx="0" presStyleCnt="5"/>
      <dgm:spPr/>
    </dgm:pt>
    <dgm:pt modelId="{9FF80D4C-3EEC-439B-A4B9-25D2C26D0491}" type="pres">
      <dgm:prSet presAssocID="{94FC545C-1D28-4080-B36C-9015C56C862B}" presName="connTx" presStyleLbl="sibTrans2D1" presStyleIdx="0" presStyleCnt="5"/>
      <dgm:spPr/>
    </dgm:pt>
    <dgm:pt modelId="{2B184721-B678-429D-B8D7-E1777C301710}" type="pres">
      <dgm:prSet presAssocID="{B354EEFF-BD80-4724-B0DB-DF318100ADCF}" presName="composite" presStyleCnt="0"/>
      <dgm:spPr/>
    </dgm:pt>
    <dgm:pt modelId="{0DB2C3FE-73DC-438E-A8C6-71585915BD40}" type="pres">
      <dgm:prSet presAssocID="{B354EEFF-BD80-4724-B0DB-DF318100ADCF}" presName="imagSh" presStyleLbl="b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roll outline"/>
        </a:ext>
      </dgm:extLst>
    </dgm:pt>
    <dgm:pt modelId="{159C95CD-07F2-4652-826B-5968B07E5164}" type="pres">
      <dgm:prSet presAssocID="{B354EEFF-BD80-4724-B0DB-DF318100ADCF}" presName="txNode" presStyleLbl="node1" presStyleIdx="1" presStyleCnt="6">
        <dgm:presLayoutVars>
          <dgm:bulletEnabled val="1"/>
        </dgm:presLayoutVars>
      </dgm:prSet>
      <dgm:spPr/>
    </dgm:pt>
    <dgm:pt modelId="{323E0325-09C2-422A-AE2A-8020D45DEF49}" type="pres">
      <dgm:prSet presAssocID="{754A75CA-7CC4-4321-BA48-4D45C86A45B9}" presName="sibTrans" presStyleLbl="sibTrans2D1" presStyleIdx="1" presStyleCnt="5"/>
      <dgm:spPr/>
    </dgm:pt>
    <dgm:pt modelId="{9DD46E49-3172-4760-B0AF-E58F4527A8E0}" type="pres">
      <dgm:prSet presAssocID="{754A75CA-7CC4-4321-BA48-4D45C86A45B9}" presName="connTx" presStyleLbl="sibTrans2D1" presStyleIdx="1" presStyleCnt="5"/>
      <dgm:spPr/>
    </dgm:pt>
    <dgm:pt modelId="{7F2B6007-76B7-43F7-A5EF-2077E6DC2AC6}" type="pres">
      <dgm:prSet presAssocID="{4261D35E-6B0F-4FC3-8886-27B19B53B100}" presName="composite" presStyleCnt="0"/>
      <dgm:spPr/>
    </dgm:pt>
    <dgm:pt modelId="{D772677C-C156-4A60-81B9-A3CBBFF3B665}" type="pres">
      <dgm:prSet presAssocID="{4261D35E-6B0F-4FC3-8886-27B19B53B100}" presName="imagSh" presStyleLbl="bgImgPlac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i Ux outline"/>
        </a:ext>
      </dgm:extLst>
    </dgm:pt>
    <dgm:pt modelId="{D1BF0B25-185C-479E-94A8-BE82AF785C7D}" type="pres">
      <dgm:prSet presAssocID="{4261D35E-6B0F-4FC3-8886-27B19B53B100}" presName="txNode" presStyleLbl="node1" presStyleIdx="2" presStyleCnt="6">
        <dgm:presLayoutVars>
          <dgm:bulletEnabled val="1"/>
        </dgm:presLayoutVars>
      </dgm:prSet>
      <dgm:spPr>
        <a:xfrm>
          <a:off x="4118929" y="2457238"/>
          <a:ext cx="1260472" cy="1260472"/>
        </a:xfrm>
        <a:prstGeom prst="roundRect">
          <a:avLst>
            <a:gd name="adj" fmla="val 10000"/>
          </a:avLst>
        </a:prstGeom>
      </dgm:spPr>
    </dgm:pt>
    <dgm:pt modelId="{D411C52D-A4E9-4D83-BD29-953785C7CB28}" type="pres">
      <dgm:prSet presAssocID="{194F884F-446E-4DB6-9695-C373EA646733}" presName="sibTrans" presStyleLbl="sibTrans2D1" presStyleIdx="2" presStyleCnt="5"/>
      <dgm:spPr/>
    </dgm:pt>
    <dgm:pt modelId="{018675F5-3307-42E1-A88B-D2C527DD210D}" type="pres">
      <dgm:prSet presAssocID="{194F884F-446E-4DB6-9695-C373EA646733}" presName="connTx" presStyleLbl="sibTrans2D1" presStyleIdx="2" presStyleCnt="5"/>
      <dgm:spPr/>
    </dgm:pt>
    <dgm:pt modelId="{754A57B3-1E07-4BD8-B76A-1EC667F8C1D8}" type="pres">
      <dgm:prSet presAssocID="{6280E88C-29E1-4FE7-A999-70F0B13AE92F}" presName="composite" presStyleCnt="0"/>
      <dgm:spPr/>
    </dgm:pt>
    <dgm:pt modelId="{04759DBD-1EE6-4020-8D5D-1EB988CE5BE1}" type="pres">
      <dgm:prSet presAssocID="{6280E88C-29E1-4FE7-A999-70F0B13AE92F}" presName="imagSh" presStyleLbl="bgImgPlac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 Of Things outline"/>
        </a:ext>
      </dgm:extLst>
    </dgm:pt>
    <dgm:pt modelId="{389A32A2-E0BB-4D0C-AD6D-80978E53AE19}" type="pres">
      <dgm:prSet presAssocID="{6280E88C-29E1-4FE7-A999-70F0B13AE92F}" presName="txNode" presStyleLbl="node1" presStyleIdx="3" presStyleCnt="6">
        <dgm:presLayoutVars>
          <dgm:bulletEnabled val="1"/>
        </dgm:presLayoutVars>
      </dgm:prSet>
      <dgm:spPr/>
    </dgm:pt>
    <dgm:pt modelId="{E1BD57E1-6C07-48AD-A210-36734EDBF41C}" type="pres">
      <dgm:prSet presAssocID="{19D154CC-D7F9-45AA-A473-2BF03EC10026}" presName="sibTrans" presStyleLbl="sibTrans2D1" presStyleIdx="3" presStyleCnt="5"/>
      <dgm:spPr/>
    </dgm:pt>
    <dgm:pt modelId="{39A1E629-BF80-453D-ACE1-D1BD573B71B6}" type="pres">
      <dgm:prSet presAssocID="{19D154CC-D7F9-45AA-A473-2BF03EC10026}" presName="connTx" presStyleLbl="sibTrans2D1" presStyleIdx="3" presStyleCnt="5"/>
      <dgm:spPr/>
    </dgm:pt>
    <dgm:pt modelId="{646E3AA6-82D2-452F-9B80-7FB090A72E8F}" type="pres">
      <dgm:prSet presAssocID="{C7715F23-DE65-407B-ACD6-7D4B180A5431}" presName="composite" presStyleCnt="0"/>
      <dgm:spPr/>
    </dgm:pt>
    <dgm:pt modelId="{279FE02A-92E9-4AA8-A52E-DBE7D7013989}" type="pres">
      <dgm:prSet presAssocID="{C7715F23-DE65-407B-ACD6-7D4B180A5431}" presName="imagSh" presStyleLbl="bgImgPlac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cket outline"/>
        </a:ext>
      </dgm:extLst>
    </dgm:pt>
    <dgm:pt modelId="{A3B4D179-8BE2-4005-A6AD-BD33B1B101BB}" type="pres">
      <dgm:prSet presAssocID="{C7715F23-DE65-407B-ACD6-7D4B180A5431}" presName="txNode" presStyleLbl="node1" presStyleIdx="4" presStyleCnt="6">
        <dgm:presLayoutVars>
          <dgm:bulletEnabled val="1"/>
        </dgm:presLayoutVars>
      </dgm:prSet>
      <dgm:spPr/>
    </dgm:pt>
    <dgm:pt modelId="{16AB4918-7369-42F3-B121-BB73E78C2373}" type="pres">
      <dgm:prSet presAssocID="{FDBF310D-449A-4A09-9CA8-6DD0EABDECC2}" presName="sibTrans" presStyleLbl="sibTrans2D1" presStyleIdx="4" presStyleCnt="5"/>
      <dgm:spPr/>
    </dgm:pt>
    <dgm:pt modelId="{0E10A708-A263-4BBF-838B-72BEFAFC7C40}" type="pres">
      <dgm:prSet presAssocID="{FDBF310D-449A-4A09-9CA8-6DD0EABDECC2}" presName="connTx" presStyleLbl="sibTrans2D1" presStyleIdx="4" presStyleCnt="5"/>
      <dgm:spPr/>
    </dgm:pt>
    <dgm:pt modelId="{06703DE9-7404-44C8-8B4E-4E2A81FE263B}" type="pres">
      <dgm:prSet presAssocID="{62A82BDE-82F9-4902-9D9F-2BE6722193B2}" presName="composite" presStyleCnt="0"/>
      <dgm:spPr/>
    </dgm:pt>
    <dgm:pt modelId="{748ECB0F-5BB7-4FD3-9552-9F1BE2CD8173}" type="pres">
      <dgm:prSet presAssocID="{62A82BDE-82F9-4902-9D9F-2BE6722193B2}" presName="imagSh" presStyleLbl="bgImgPlac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outline"/>
        </a:ext>
      </dgm:extLst>
    </dgm:pt>
    <dgm:pt modelId="{CE908572-96EE-4267-88FF-B564481909F7}" type="pres">
      <dgm:prSet presAssocID="{62A82BDE-82F9-4902-9D9F-2BE6722193B2}" presName="txNode" presStyleLbl="node1" presStyleIdx="5" presStyleCnt="6">
        <dgm:presLayoutVars>
          <dgm:bulletEnabled val="1"/>
        </dgm:presLayoutVars>
      </dgm:prSet>
      <dgm:spPr>
        <a:xfrm>
          <a:off x="8862526" y="2608286"/>
          <a:ext cx="1119456" cy="1119456"/>
        </a:xfrm>
        <a:prstGeom prst="roundRect">
          <a:avLst>
            <a:gd name="adj" fmla="val 10000"/>
          </a:avLst>
        </a:prstGeom>
      </dgm:spPr>
    </dgm:pt>
  </dgm:ptLst>
  <dgm:cxnLst>
    <dgm:cxn modelId="{C604321D-3919-46E1-9A26-F9F3EEA88C9C}" type="presOf" srcId="{754A75CA-7CC4-4321-BA48-4D45C86A45B9}" destId="{9DD46E49-3172-4760-B0AF-E58F4527A8E0}" srcOrd="1" destOrd="0" presId="urn:microsoft.com/office/officeart/2005/8/layout/hProcess10"/>
    <dgm:cxn modelId="{FC6B6C2B-2D09-48B3-AB83-8C6C8B001619}" type="presOf" srcId="{B354EEFF-BD80-4724-B0DB-DF318100ADCF}" destId="{159C95CD-07F2-4652-826B-5968B07E5164}" srcOrd="0" destOrd="0" presId="urn:microsoft.com/office/officeart/2005/8/layout/hProcess10"/>
    <dgm:cxn modelId="{4AC62134-7173-4FBA-93D0-38029E8F3656}" type="presOf" srcId="{FDBF310D-449A-4A09-9CA8-6DD0EABDECC2}" destId="{0E10A708-A263-4BBF-838B-72BEFAFC7C40}" srcOrd="1" destOrd="0" presId="urn:microsoft.com/office/officeart/2005/8/layout/hProcess10"/>
    <dgm:cxn modelId="{80323139-85E5-4029-9916-1E3CF8154BAE}" srcId="{E17F88C5-AFDF-400B-8301-A924AA024135}" destId="{4261D35E-6B0F-4FC3-8886-27B19B53B100}" srcOrd="2" destOrd="0" parTransId="{D76E948B-FB26-42E9-8F8B-E079F4F95F31}" sibTransId="{194F884F-446E-4DB6-9695-C373EA646733}"/>
    <dgm:cxn modelId="{3B74273C-9486-40A8-8AEB-1977F3B55091}" srcId="{E17F88C5-AFDF-400B-8301-A924AA024135}" destId="{B354EEFF-BD80-4724-B0DB-DF318100ADCF}" srcOrd="1" destOrd="0" parTransId="{D8F4FAE5-876F-4FAD-8E55-781B88B166BA}" sibTransId="{754A75CA-7CC4-4321-BA48-4D45C86A45B9}"/>
    <dgm:cxn modelId="{1166E169-31E7-4E76-A632-46F9D11C0391}" type="presOf" srcId="{FDBF310D-449A-4A09-9CA8-6DD0EABDECC2}" destId="{16AB4918-7369-42F3-B121-BB73E78C2373}" srcOrd="0" destOrd="0" presId="urn:microsoft.com/office/officeart/2005/8/layout/hProcess10"/>
    <dgm:cxn modelId="{6FC6F96D-46F7-4DD7-A746-DCBCD9BD59A9}" type="presOf" srcId="{19D154CC-D7F9-45AA-A473-2BF03EC10026}" destId="{39A1E629-BF80-453D-ACE1-D1BD573B71B6}" srcOrd="1" destOrd="0" presId="urn:microsoft.com/office/officeart/2005/8/layout/hProcess10"/>
    <dgm:cxn modelId="{599E9C4E-41E9-42DE-9D98-EEE91AFC6A27}" srcId="{E17F88C5-AFDF-400B-8301-A924AA024135}" destId="{C7715F23-DE65-407B-ACD6-7D4B180A5431}" srcOrd="4" destOrd="0" parTransId="{B3135130-F7C7-4698-B7B8-3209E6DBFB2F}" sibTransId="{FDBF310D-449A-4A09-9CA8-6DD0EABDECC2}"/>
    <dgm:cxn modelId="{E1411652-9B75-429C-ABF8-C90B7180C497}" type="presOf" srcId="{AB3E9643-771A-4408-B6E7-BB760A7D0B70}" destId="{2CE7C462-927E-405E-B6FB-B6A8DCFF43B0}" srcOrd="0" destOrd="0" presId="urn:microsoft.com/office/officeart/2005/8/layout/hProcess10"/>
    <dgm:cxn modelId="{3410F855-4990-4010-B78F-EE069DAE95D9}" type="presOf" srcId="{62A82BDE-82F9-4902-9D9F-2BE6722193B2}" destId="{CE908572-96EE-4267-88FF-B564481909F7}" srcOrd="0" destOrd="0" presId="urn:microsoft.com/office/officeart/2005/8/layout/hProcess10"/>
    <dgm:cxn modelId="{AE41EA7D-EBDC-4C4D-BD32-241F4A0030F9}" type="presOf" srcId="{194F884F-446E-4DB6-9695-C373EA646733}" destId="{D411C52D-A4E9-4D83-BD29-953785C7CB28}" srcOrd="0" destOrd="0" presId="urn:microsoft.com/office/officeart/2005/8/layout/hProcess10"/>
    <dgm:cxn modelId="{45371185-78DD-4D52-BD78-6AC1BC09C8B9}" type="presOf" srcId="{94FC545C-1D28-4080-B36C-9015C56C862B}" destId="{9FF80D4C-3EEC-439B-A4B9-25D2C26D0491}" srcOrd="1" destOrd="0" presId="urn:microsoft.com/office/officeart/2005/8/layout/hProcess10"/>
    <dgm:cxn modelId="{3407ED86-0E68-4073-8CE8-1B8CDBE12D11}" type="presOf" srcId="{4261D35E-6B0F-4FC3-8886-27B19B53B100}" destId="{D1BF0B25-185C-479E-94A8-BE82AF785C7D}" srcOrd="0" destOrd="0" presId="urn:microsoft.com/office/officeart/2005/8/layout/hProcess10"/>
    <dgm:cxn modelId="{A342FB98-D3B6-4C8E-A9D3-1D490BC60460}" srcId="{E17F88C5-AFDF-400B-8301-A924AA024135}" destId="{6280E88C-29E1-4FE7-A999-70F0B13AE92F}" srcOrd="3" destOrd="0" parTransId="{F43464B0-A8FD-4B78-A070-E2F8EE8A024D}" sibTransId="{19D154CC-D7F9-45AA-A473-2BF03EC10026}"/>
    <dgm:cxn modelId="{92AD88A7-0D55-4152-8ADB-C2EEA23A2417}" type="presOf" srcId="{94FC545C-1D28-4080-B36C-9015C56C862B}" destId="{3EC4D9F6-C486-4466-BDCB-E31A381B86FB}" srcOrd="0" destOrd="0" presId="urn:microsoft.com/office/officeart/2005/8/layout/hProcess10"/>
    <dgm:cxn modelId="{4F57CBAD-5EFC-4A10-9854-01960F241CFC}" type="presOf" srcId="{754A75CA-7CC4-4321-BA48-4D45C86A45B9}" destId="{323E0325-09C2-422A-AE2A-8020D45DEF49}" srcOrd="0" destOrd="0" presId="urn:microsoft.com/office/officeart/2005/8/layout/hProcess10"/>
    <dgm:cxn modelId="{CD10C8B8-302F-488B-8B38-E7298300A990}" type="presOf" srcId="{19D154CC-D7F9-45AA-A473-2BF03EC10026}" destId="{E1BD57E1-6C07-48AD-A210-36734EDBF41C}" srcOrd="0" destOrd="0" presId="urn:microsoft.com/office/officeart/2005/8/layout/hProcess10"/>
    <dgm:cxn modelId="{199722C7-E0BE-47C5-B4BF-C09B7211E2A3}" srcId="{E17F88C5-AFDF-400B-8301-A924AA024135}" destId="{62A82BDE-82F9-4902-9D9F-2BE6722193B2}" srcOrd="5" destOrd="0" parTransId="{9186CD14-370C-4270-A0B0-2BC264C6D80D}" sibTransId="{4EAC589C-0B59-4E88-A82A-DDB7A3377AAD}"/>
    <dgm:cxn modelId="{263531D5-1352-41F7-B067-26A9FD4DDC24}" type="presOf" srcId="{6280E88C-29E1-4FE7-A999-70F0B13AE92F}" destId="{389A32A2-E0BB-4D0C-AD6D-80978E53AE19}" srcOrd="0" destOrd="0" presId="urn:microsoft.com/office/officeart/2005/8/layout/hProcess10"/>
    <dgm:cxn modelId="{B5437CF1-36FE-4557-8B8A-C6359C660C5E}" type="presOf" srcId="{C7715F23-DE65-407B-ACD6-7D4B180A5431}" destId="{A3B4D179-8BE2-4005-A6AD-BD33B1B101BB}" srcOrd="0" destOrd="0" presId="urn:microsoft.com/office/officeart/2005/8/layout/hProcess10"/>
    <dgm:cxn modelId="{0CC721F5-347E-4AEA-B643-DB0E2EF5FDFD}" type="presOf" srcId="{194F884F-446E-4DB6-9695-C373EA646733}" destId="{018675F5-3307-42E1-A88B-D2C527DD210D}" srcOrd="1" destOrd="0" presId="urn:microsoft.com/office/officeart/2005/8/layout/hProcess10"/>
    <dgm:cxn modelId="{914A69FC-0D64-4E62-A482-87AB3B0FA9B4}" srcId="{E17F88C5-AFDF-400B-8301-A924AA024135}" destId="{AB3E9643-771A-4408-B6E7-BB760A7D0B70}" srcOrd="0" destOrd="0" parTransId="{CBC383A0-A619-4CF4-A0E4-C3B5094852B5}" sibTransId="{94FC545C-1D28-4080-B36C-9015C56C862B}"/>
    <dgm:cxn modelId="{E1B9ADFE-8B3F-4FC2-B2C2-29FFCB2B8558}" type="presOf" srcId="{E17F88C5-AFDF-400B-8301-A924AA024135}" destId="{B5ECECC3-ADC0-40DC-B3C0-73DC04DB4B37}" srcOrd="0" destOrd="0" presId="urn:microsoft.com/office/officeart/2005/8/layout/hProcess10"/>
    <dgm:cxn modelId="{32870EF9-406E-4EE6-9CF7-D275941D3332}" type="presParOf" srcId="{B5ECECC3-ADC0-40DC-B3C0-73DC04DB4B37}" destId="{66B8C322-8F5A-4CCF-9EA5-3A0E2BBDC915}" srcOrd="0" destOrd="0" presId="urn:microsoft.com/office/officeart/2005/8/layout/hProcess10"/>
    <dgm:cxn modelId="{7D498B1C-EEE2-4451-ADB4-BA0E3323D09B}" type="presParOf" srcId="{66B8C322-8F5A-4CCF-9EA5-3A0E2BBDC915}" destId="{F4A412A9-F0C0-4AA2-B68C-D9B0688963CF}" srcOrd="0" destOrd="0" presId="urn:microsoft.com/office/officeart/2005/8/layout/hProcess10"/>
    <dgm:cxn modelId="{1B9D987B-7BD9-4BB7-95EC-F4DFA358FFAA}" type="presParOf" srcId="{66B8C322-8F5A-4CCF-9EA5-3A0E2BBDC915}" destId="{2CE7C462-927E-405E-B6FB-B6A8DCFF43B0}" srcOrd="1" destOrd="0" presId="urn:microsoft.com/office/officeart/2005/8/layout/hProcess10"/>
    <dgm:cxn modelId="{26946D1C-F4A5-4105-8A31-4BDE20737F77}" type="presParOf" srcId="{B5ECECC3-ADC0-40DC-B3C0-73DC04DB4B37}" destId="{3EC4D9F6-C486-4466-BDCB-E31A381B86FB}" srcOrd="1" destOrd="0" presId="urn:microsoft.com/office/officeart/2005/8/layout/hProcess10"/>
    <dgm:cxn modelId="{4C603BFE-B4C5-4740-9D35-FDF19BCC96F0}" type="presParOf" srcId="{3EC4D9F6-C486-4466-BDCB-E31A381B86FB}" destId="{9FF80D4C-3EEC-439B-A4B9-25D2C26D0491}" srcOrd="0" destOrd="0" presId="urn:microsoft.com/office/officeart/2005/8/layout/hProcess10"/>
    <dgm:cxn modelId="{7E030857-3227-46E5-87D5-EB6F2B565E42}" type="presParOf" srcId="{B5ECECC3-ADC0-40DC-B3C0-73DC04DB4B37}" destId="{2B184721-B678-429D-B8D7-E1777C301710}" srcOrd="2" destOrd="0" presId="urn:microsoft.com/office/officeart/2005/8/layout/hProcess10"/>
    <dgm:cxn modelId="{D7111200-7132-46FC-953D-3850471F8A34}" type="presParOf" srcId="{2B184721-B678-429D-B8D7-E1777C301710}" destId="{0DB2C3FE-73DC-438E-A8C6-71585915BD40}" srcOrd="0" destOrd="0" presId="urn:microsoft.com/office/officeart/2005/8/layout/hProcess10"/>
    <dgm:cxn modelId="{5186B504-C1C1-4AB2-A96E-44901E60DAD7}" type="presParOf" srcId="{2B184721-B678-429D-B8D7-E1777C301710}" destId="{159C95CD-07F2-4652-826B-5968B07E5164}" srcOrd="1" destOrd="0" presId="urn:microsoft.com/office/officeart/2005/8/layout/hProcess10"/>
    <dgm:cxn modelId="{211424FD-D4F0-42E4-90EA-4157550F68A4}" type="presParOf" srcId="{B5ECECC3-ADC0-40DC-B3C0-73DC04DB4B37}" destId="{323E0325-09C2-422A-AE2A-8020D45DEF49}" srcOrd="3" destOrd="0" presId="urn:microsoft.com/office/officeart/2005/8/layout/hProcess10"/>
    <dgm:cxn modelId="{4C0B5C79-0675-4DC0-9685-9DC15F2CF2EF}" type="presParOf" srcId="{323E0325-09C2-422A-AE2A-8020D45DEF49}" destId="{9DD46E49-3172-4760-B0AF-E58F4527A8E0}" srcOrd="0" destOrd="0" presId="urn:microsoft.com/office/officeart/2005/8/layout/hProcess10"/>
    <dgm:cxn modelId="{90AB6EAD-62EC-40F8-A1CE-04B9A4FF950A}" type="presParOf" srcId="{B5ECECC3-ADC0-40DC-B3C0-73DC04DB4B37}" destId="{7F2B6007-76B7-43F7-A5EF-2077E6DC2AC6}" srcOrd="4" destOrd="0" presId="urn:microsoft.com/office/officeart/2005/8/layout/hProcess10"/>
    <dgm:cxn modelId="{61ADEFA7-2EEE-4EAB-B5B6-B4E090AC9F59}" type="presParOf" srcId="{7F2B6007-76B7-43F7-A5EF-2077E6DC2AC6}" destId="{D772677C-C156-4A60-81B9-A3CBBFF3B665}" srcOrd="0" destOrd="0" presId="urn:microsoft.com/office/officeart/2005/8/layout/hProcess10"/>
    <dgm:cxn modelId="{1CE2D64C-12EE-40DD-B540-3BFF24AAFDEB}" type="presParOf" srcId="{7F2B6007-76B7-43F7-A5EF-2077E6DC2AC6}" destId="{D1BF0B25-185C-479E-94A8-BE82AF785C7D}" srcOrd="1" destOrd="0" presId="urn:microsoft.com/office/officeart/2005/8/layout/hProcess10"/>
    <dgm:cxn modelId="{54B25493-8DC1-487D-AF63-6F41110D0D12}" type="presParOf" srcId="{B5ECECC3-ADC0-40DC-B3C0-73DC04DB4B37}" destId="{D411C52D-A4E9-4D83-BD29-953785C7CB28}" srcOrd="5" destOrd="0" presId="urn:microsoft.com/office/officeart/2005/8/layout/hProcess10"/>
    <dgm:cxn modelId="{97174138-C4EC-4E42-9AC7-125C99D667C3}" type="presParOf" srcId="{D411C52D-A4E9-4D83-BD29-953785C7CB28}" destId="{018675F5-3307-42E1-A88B-D2C527DD210D}" srcOrd="0" destOrd="0" presId="urn:microsoft.com/office/officeart/2005/8/layout/hProcess10"/>
    <dgm:cxn modelId="{4D61162A-4549-4B05-BAFC-07FC3A76050F}" type="presParOf" srcId="{B5ECECC3-ADC0-40DC-B3C0-73DC04DB4B37}" destId="{754A57B3-1E07-4BD8-B76A-1EC667F8C1D8}" srcOrd="6" destOrd="0" presId="urn:microsoft.com/office/officeart/2005/8/layout/hProcess10"/>
    <dgm:cxn modelId="{275D389A-58D7-4128-AD16-C8C86762F9B5}" type="presParOf" srcId="{754A57B3-1E07-4BD8-B76A-1EC667F8C1D8}" destId="{04759DBD-1EE6-4020-8D5D-1EB988CE5BE1}" srcOrd="0" destOrd="0" presId="urn:microsoft.com/office/officeart/2005/8/layout/hProcess10"/>
    <dgm:cxn modelId="{A7A8EC3E-DC78-478A-9E56-6C7C5FD7D81A}" type="presParOf" srcId="{754A57B3-1E07-4BD8-B76A-1EC667F8C1D8}" destId="{389A32A2-E0BB-4D0C-AD6D-80978E53AE19}" srcOrd="1" destOrd="0" presId="urn:microsoft.com/office/officeart/2005/8/layout/hProcess10"/>
    <dgm:cxn modelId="{CD6D7278-5821-42AA-B21E-7A687E768EBF}" type="presParOf" srcId="{B5ECECC3-ADC0-40DC-B3C0-73DC04DB4B37}" destId="{E1BD57E1-6C07-48AD-A210-36734EDBF41C}" srcOrd="7" destOrd="0" presId="urn:microsoft.com/office/officeart/2005/8/layout/hProcess10"/>
    <dgm:cxn modelId="{1873B6C6-7659-4638-A920-8027C71E7679}" type="presParOf" srcId="{E1BD57E1-6C07-48AD-A210-36734EDBF41C}" destId="{39A1E629-BF80-453D-ACE1-D1BD573B71B6}" srcOrd="0" destOrd="0" presId="urn:microsoft.com/office/officeart/2005/8/layout/hProcess10"/>
    <dgm:cxn modelId="{DB342491-28B6-46B2-89D9-5FC0626B009A}" type="presParOf" srcId="{B5ECECC3-ADC0-40DC-B3C0-73DC04DB4B37}" destId="{646E3AA6-82D2-452F-9B80-7FB090A72E8F}" srcOrd="8" destOrd="0" presId="urn:microsoft.com/office/officeart/2005/8/layout/hProcess10"/>
    <dgm:cxn modelId="{639CD243-E85A-4832-B7C7-349AA102B7BB}" type="presParOf" srcId="{646E3AA6-82D2-452F-9B80-7FB090A72E8F}" destId="{279FE02A-92E9-4AA8-A52E-DBE7D7013989}" srcOrd="0" destOrd="0" presId="urn:microsoft.com/office/officeart/2005/8/layout/hProcess10"/>
    <dgm:cxn modelId="{46DC05BF-4826-4282-885B-D61C4B6F6CE0}" type="presParOf" srcId="{646E3AA6-82D2-452F-9B80-7FB090A72E8F}" destId="{A3B4D179-8BE2-4005-A6AD-BD33B1B101BB}" srcOrd="1" destOrd="0" presId="urn:microsoft.com/office/officeart/2005/8/layout/hProcess10"/>
    <dgm:cxn modelId="{9E2E3FB5-B2C6-451D-A929-87011767287C}" type="presParOf" srcId="{B5ECECC3-ADC0-40DC-B3C0-73DC04DB4B37}" destId="{16AB4918-7369-42F3-B121-BB73E78C2373}" srcOrd="9" destOrd="0" presId="urn:microsoft.com/office/officeart/2005/8/layout/hProcess10"/>
    <dgm:cxn modelId="{00AE04AF-A88B-4FD5-A179-F97B08388717}" type="presParOf" srcId="{16AB4918-7369-42F3-B121-BB73E78C2373}" destId="{0E10A708-A263-4BBF-838B-72BEFAFC7C40}" srcOrd="0" destOrd="0" presId="urn:microsoft.com/office/officeart/2005/8/layout/hProcess10"/>
    <dgm:cxn modelId="{D6056815-05F5-4076-9734-C04E088E3D0D}" type="presParOf" srcId="{B5ECECC3-ADC0-40DC-B3C0-73DC04DB4B37}" destId="{06703DE9-7404-44C8-8B4E-4E2A81FE263B}" srcOrd="10" destOrd="0" presId="urn:microsoft.com/office/officeart/2005/8/layout/hProcess10"/>
    <dgm:cxn modelId="{F1F58C85-5A2A-4888-84B6-F59AF96835B5}" type="presParOf" srcId="{06703DE9-7404-44C8-8B4E-4E2A81FE263B}" destId="{748ECB0F-5BB7-4FD3-9552-9F1BE2CD8173}" srcOrd="0" destOrd="0" presId="urn:microsoft.com/office/officeart/2005/8/layout/hProcess10"/>
    <dgm:cxn modelId="{9169283C-C6F9-4DF3-8EA7-B5CB62639A6B}" type="presParOf" srcId="{06703DE9-7404-44C8-8B4E-4E2A81FE263B}" destId="{CE908572-96EE-4267-88FF-B564481909F7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7D038E-2738-4C17-BA5D-95CC073CCFF3}">
      <dsp:nvSpPr>
        <dsp:cNvPr id="0" name=""/>
        <dsp:cNvSpPr/>
      </dsp:nvSpPr>
      <dsp:spPr>
        <a:xfrm rot="5400000">
          <a:off x="317709" y="1442965"/>
          <a:ext cx="951448" cy="1583188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52091-B23B-49B4-8414-A17990A17826}">
      <dsp:nvSpPr>
        <dsp:cNvPr id="0" name=""/>
        <dsp:cNvSpPr/>
      </dsp:nvSpPr>
      <dsp:spPr>
        <a:xfrm>
          <a:off x="158889" y="1915997"/>
          <a:ext cx="1429311" cy="125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Establish</a:t>
          </a:r>
        </a:p>
      </dsp:txBody>
      <dsp:txXfrm>
        <a:off x="158889" y="1915997"/>
        <a:ext cx="1429311" cy="1252875"/>
      </dsp:txXfrm>
    </dsp:sp>
    <dsp:sp modelId="{F70774BD-BBD3-4454-913D-4B5F09950DC7}">
      <dsp:nvSpPr>
        <dsp:cNvPr id="0" name=""/>
        <dsp:cNvSpPr/>
      </dsp:nvSpPr>
      <dsp:spPr>
        <a:xfrm>
          <a:off x="1318519" y="1326409"/>
          <a:ext cx="269681" cy="26968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4F0D2C-EE0C-4AB8-A815-42FFD7C53A00}">
      <dsp:nvSpPr>
        <dsp:cNvPr id="0" name=""/>
        <dsp:cNvSpPr/>
      </dsp:nvSpPr>
      <dsp:spPr>
        <a:xfrm rot="5400000">
          <a:off x="2067466" y="1009986"/>
          <a:ext cx="951448" cy="1583188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4CCA3-BDEA-4C32-AE9C-CB893623E741}">
      <dsp:nvSpPr>
        <dsp:cNvPr id="0" name=""/>
        <dsp:cNvSpPr/>
      </dsp:nvSpPr>
      <dsp:spPr>
        <a:xfrm>
          <a:off x="1908645" y="1483018"/>
          <a:ext cx="1429311" cy="125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Expand</a:t>
          </a:r>
        </a:p>
      </dsp:txBody>
      <dsp:txXfrm>
        <a:off x="1908645" y="1483018"/>
        <a:ext cx="1429311" cy="1252875"/>
      </dsp:txXfrm>
    </dsp:sp>
    <dsp:sp modelId="{8D4B8B16-08A4-4DAD-9038-1F60D7E6C4E4}">
      <dsp:nvSpPr>
        <dsp:cNvPr id="0" name=""/>
        <dsp:cNvSpPr/>
      </dsp:nvSpPr>
      <dsp:spPr>
        <a:xfrm>
          <a:off x="3068276" y="893430"/>
          <a:ext cx="269681" cy="269681"/>
        </a:xfrm>
        <a:prstGeom prst="triangle">
          <a:avLst>
            <a:gd name="adj" fmla="val 1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48430-381E-4233-87A8-A0AAE73487DD}">
      <dsp:nvSpPr>
        <dsp:cNvPr id="0" name=""/>
        <dsp:cNvSpPr/>
      </dsp:nvSpPr>
      <dsp:spPr>
        <a:xfrm rot="5400000">
          <a:off x="3817223" y="577007"/>
          <a:ext cx="951448" cy="1583188"/>
        </a:xfrm>
        <a:prstGeom prst="corner">
          <a:avLst>
            <a:gd name="adj1" fmla="val 16120"/>
            <a:gd name="adj2" fmla="val 1611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DA6E2-6F4F-4805-9555-B878BE121D1F}">
      <dsp:nvSpPr>
        <dsp:cNvPr id="0" name=""/>
        <dsp:cNvSpPr/>
      </dsp:nvSpPr>
      <dsp:spPr>
        <a:xfrm>
          <a:off x="3658402" y="1050039"/>
          <a:ext cx="1429311" cy="1252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dirty="0"/>
            <a:t>Sustain &amp; Innovate</a:t>
          </a:r>
        </a:p>
      </dsp:txBody>
      <dsp:txXfrm>
        <a:off x="3658402" y="1050039"/>
        <a:ext cx="1429311" cy="12528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77360-577F-4A5E-897B-02299D2AA594}">
      <dsp:nvSpPr>
        <dsp:cNvPr id="0" name=""/>
        <dsp:cNvSpPr/>
      </dsp:nvSpPr>
      <dsp:spPr>
        <a:xfrm>
          <a:off x="789744" y="1025678"/>
          <a:ext cx="2389588" cy="1970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Data validation and quality check prior and during ingestion</a:t>
          </a:r>
        </a:p>
      </dsp:txBody>
      <dsp:txXfrm>
        <a:off x="835100" y="1071034"/>
        <a:ext cx="2298876" cy="1457860"/>
      </dsp:txXfrm>
    </dsp:sp>
    <dsp:sp modelId="{F4A0FE48-AB6B-4968-AA5F-B13A6B098A3F}">
      <dsp:nvSpPr>
        <dsp:cNvPr id="0" name=""/>
        <dsp:cNvSpPr/>
      </dsp:nvSpPr>
      <dsp:spPr>
        <a:xfrm>
          <a:off x="2091966" y="1349039"/>
          <a:ext cx="2851029" cy="2851029"/>
        </a:xfrm>
        <a:prstGeom prst="leftCircularArrow">
          <a:avLst>
            <a:gd name="adj1" fmla="val 3906"/>
            <a:gd name="adj2" fmla="val 489364"/>
            <a:gd name="adj3" fmla="val 2264875"/>
            <a:gd name="adj4" fmla="val 9024489"/>
            <a:gd name="adj5" fmla="val 455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42EE0-DC84-4A8F-A6CD-A1D74C6553F7}">
      <dsp:nvSpPr>
        <dsp:cNvPr id="0" name=""/>
        <dsp:cNvSpPr/>
      </dsp:nvSpPr>
      <dsp:spPr>
        <a:xfrm>
          <a:off x="1320764" y="2574250"/>
          <a:ext cx="2124078" cy="844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Data Ingestion</a:t>
          </a:r>
        </a:p>
      </dsp:txBody>
      <dsp:txXfrm>
        <a:off x="1345504" y="2598990"/>
        <a:ext cx="2074598" cy="795196"/>
      </dsp:txXfrm>
    </dsp:sp>
    <dsp:sp modelId="{71AFD5AD-A793-426B-9FBD-C40A253B3124}">
      <dsp:nvSpPr>
        <dsp:cNvPr id="0" name=""/>
        <dsp:cNvSpPr/>
      </dsp:nvSpPr>
      <dsp:spPr>
        <a:xfrm>
          <a:off x="3975108" y="1025678"/>
          <a:ext cx="2389588" cy="1970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Centrally stored Network data with data governance and management principles applied</a:t>
          </a:r>
        </a:p>
      </dsp:txBody>
      <dsp:txXfrm>
        <a:off x="4020464" y="1493372"/>
        <a:ext cx="2298876" cy="1457860"/>
      </dsp:txXfrm>
    </dsp:sp>
    <dsp:sp modelId="{7D9AE39D-F1A2-45FC-925F-F493C5B68C89}">
      <dsp:nvSpPr>
        <dsp:cNvPr id="0" name=""/>
        <dsp:cNvSpPr/>
      </dsp:nvSpPr>
      <dsp:spPr>
        <a:xfrm>
          <a:off x="5257417" y="-255079"/>
          <a:ext cx="3156365" cy="3156365"/>
        </a:xfrm>
        <a:prstGeom prst="circularArrow">
          <a:avLst>
            <a:gd name="adj1" fmla="val 3528"/>
            <a:gd name="adj2" fmla="val 438033"/>
            <a:gd name="adj3" fmla="val 19386456"/>
            <a:gd name="adj4" fmla="val 12575511"/>
            <a:gd name="adj5" fmla="val 4116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30C62-F817-4FE4-BB9F-732CF2F51620}">
      <dsp:nvSpPr>
        <dsp:cNvPr id="0" name=""/>
        <dsp:cNvSpPr/>
      </dsp:nvSpPr>
      <dsp:spPr>
        <a:xfrm>
          <a:off x="4506128" y="603340"/>
          <a:ext cx="2124078" cy="844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Data Storage</a:t>
          </a:r>
        </a:p>
      </dsp:txBody>
      <dsp:txXfrm>
        <a:off x="4530868" y="628080"/>
        <a:ext cx="2074598" cy="795196"/>
      </dsp:txXfrm>
    </dsp:sp>
    <dsp:sp modelId="{7334888D-FA77-48FE-BD8D-F38C05B2115C}">
      <dsp:nvSpPr>
        <dsp:cNvPr id="0" name=""/>
        <dsp:cNvSpPr/>
      </dsp:nvSpPr>
      <dsp:spPr>
        <a:xfrm>
          <a:off x="7160473" y="1025678"/>
          <a:ext cx="2389588" cy="197091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Data sharing enabled through 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Non sensitive open data sharing</a:t>
          </a: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500" kern="1200" dirty="0"/>
            <a:t>Secure data sharing for sensitive data</a:t>
          </a:r>
        </a:p>
      </dsp:txBody>
      <dsp:txXfrm>
        <a:off x="7205829" y="1071034"/>
        <a:ext cx="2298876" cy="1457860"/>
      </dsp:txXfrm>
    </dsp:sp>
    <dsp:sp modelId="{0E2BE234-E8F8-4F50-9074-DB209824E8DF}">
      <dsp:nvSpPr>
        <dsp:cNvPr id="0" name=""/>
        <dsp:cNvSpPr/>
      </dsp:nvSpPr>
      <dsp:spPr>
        <a:xfrm>
          <a:off x="7691492" y="2574250"/>
          <a:ext cx="2124078" cy="8446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600" kern="1200" dirty="0"/>
            <a:t>Data sharing</a:t>
          </a:r>
        </a:p>
      </dsp:txBody>
      <dsp:txXfrm>
        <a:off x="7716232" y="2598990"/>
        <a:ext cx="2074598" cy="7951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FADEF-6094-435C-9E20-9592544A78D7}">
      <dsp:nvSpPr>
        <dsp:cNvPr id="0" name=""/>
        <dsp:cNvSpPr/>
      </dsp:nvSpPr>
      <dsp:spPr>
        <a:xfrm>
          <a:off x="1640776" y="0"/>
          <a:ext cx="1516444" cy="132556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API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Portal</a:t>
          </a:r>
        </a:p>
      </dsp:txBody>
      <dsp:txXfrm>
        <a:off x="2019887" y="198834"/>
        <a:ext cx="739266" cy="927895"/>
      </dsp:txXfrm>
    </dsp:sp>
    <dsp:sp modelId="{3AEAB094-3D5C-4564-A537-18A10F2D4E39}">
      <dsp:nvSpPr>
        <dsp:cNvPr id="0" name=""/>
        <dsp:cNvSpPr/>
      </dsp:nvSpPr>
      <dsp:spPr>
        <a:xfrm>
          <a:off x="1261665" y="283670"/>
          <a:ext cx="758222" cy="758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500" kern="1200" dirty="0"/>
        </a:p>
      </dsp:txBody>
      <dsp:txXfrm>
        <a:off x="1372704" y="394709"/>
        <a:ext cx="536144" cy="536144"/>
      </dsp:txXfrm>
    </dsp:sp>
    <dsp:sp modelId="{B9222739-32C7-4F92-A7A6-8428EA791A42}">
      <dsp:nvSpPr>
        <dsp:cNvPr id="0" name=""/>
        <dsp:cNvSpPr/>
      </dsp:nvSpPr>
      <dsp:spPr>
        <a:xfrm>
          <a:off x="5101364" y="0"/>
          <a:ext cx="1516444" cy="132556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kern="1200" dirty="0"/>
            <a:t>Cloud based storage </a:t>
          </a:r>
        </a:p>
      </dsp:txBody>
      <dsp:txXfrm>
        <a:off x="5480475" y="198834"/>
        <a:ext cx="739266" cy="927895"/>
      </dsp:txXfrm>
    </dsp:sp>
    <dsp:sp modelId="{1C5EB529-0F46-4364-95DE-C20C37334390}">
      <dsp:nvSpPr>
        <dsp:cNvPr id="0" name=""/>
        <dsp:cNvSpPr/>
      </dsp:nvSpPr>
      <dsp:spPr>
        <a:xfrm>
          <a:off x="4722245" y="283670"/>
          <a:ext cx="758222" cy="758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500" kern="1200" dirty="0"/>
        </a:p>
      </dsp:txBody>
      <dsp:txXfrm>
        <a:off x="4833284" y="394709"/>
        <a:ext cx="536144" cy="536144"/>
      </dsp:txXfrm>
    </dsp:sp>
    <dsp:sp modelId="{FC1340D7-7C21-4464-9FC8-C89E3426B87B}">
      <dsp:nvSpPr>
        <dsp:cNvPr id="0" name=""/>
        <dsp:cNvSpPr/>
      </dsp:nvSpPr>
      <dsp:spPr>
        <a:xfrm>
          <a:off x="8192819" y="0"/>
          <a:ext cx="1516444" cy="1325563"/>
        </a:xfrm>
        <a:prstGeom prst="rightArrow">
          <a:avLst>
            <a:gd name="adj1" fmla="val 70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AER Website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300" kern="1200" dirty="0"/>
            <a:t>Secure portal</a:t>
          </a:r>
        </a:p>
      </dsp:txBody>
      <dsp:txXfrm>
        <a:off x="8571930" y="198834"/>
        <a:ext cx="739266" cy="927895"/>
      </dsp:txXfrm>
    </dsp:sp>
    <dsp:sp modelId="{34C1504A-D241-4DC6-AA25-3FE3E589B32D}">
      <dsp:nvSpPr>
        <dsp:cNvPr id="0" name=""/>
        <dsp:cNvSpPr/>
      </dsp:nvSpPr>
      <dsp:spPr>
        <a:xfrm>
          <a:off x="7813708" y="283670"/>
          <a:ext cx="758222" cy="7582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3500" kern="1200" dirty="0"/>
        </a:p>
      </dsp:txBody>
      <dsp:txXfrm>
        <a:off x="7924747" y="394709"/>
        <a:ext cx="536144" cy="536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412A9-F0C0-4AA2-B68C-D9B0688963CF}">
      <dsp:nvSpPr>
        <dsp:cNvPr id="0" name=""/>
        <dsp:cNvSpPr/>
      </dsp:nvSpPr>
      <dsp:spPr>
        <a:xfrm>
          <a:off x="2546" y="1936611"/>
          <a:ext cx="1119456" cy="11194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E7C462-927E-405E-B6FB-B6A8DCFF43B0}">
      <dsp:nvSpPr>
        <dsp:cNvPr id="0" name=""/>
        <dsp:cNvSpPr/>
      </dsp:nvSpPr>
      <dsp:spPr>
        <a:xfrm>
          <a:off x="184783" y="2608286"/>
          <a:ext cx="1119456" cy="1119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Stakeholder workshop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November 2022</a:t>
          </a:r>
          <a:endParaRPr lang="en-AU" sz="1400" kern="1200" dirty="0"/>
        </a:p>
      </dsp:txBody>
      <dsp:txXfrm>
        <a:off x="217571" y="2641074"/>
        <a:ext cx="1053880" cy="1053880"/>
      </dsp:txXfrm>
    </dsp:sp>
    <dsp:sp modelId="{3EC4D9F6-C486-4466-BDCB-E31A381B86FB}">
      <dsp:nvSpPr>
        <dsp:cNvPr id="0" name=""/>
        <dsp:cNvSpPr/>
      </dsp:nvSpPr>
      <dsp:spPr>
        <a:xfrm>
          <a:off x="1337635" y="2361845"/>
          <a:ext cx="215632" cy="26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1337635" y="2415643"/>
        <a:ext cx="150942" cy="161393"/>
      </dsp:txXfrm>
    </dsp:sp>
    <dsp:sp modelId="{0DB2C3FE-73DC-438E-A8C6-71585915BD40}">
      <dsp:nvSpPr>
        <dsp:cNvPr id="0" name=""/>
        <dsp:cNvSpPr/>
      </dsp:nvSpPr>
      <dsp:spPr>
        <a:xfrm>
          <a:off x="1738094" y="1936611"/>
          <a:ext cx="1119456" cy="11194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C95CD-07F2-4652-826B-5968B07E5164}">
      <dsp:nvSpPr>
        <dsp:cNvPr id="0" name=""/>
        <dsp:cNvSpPr/>
      </dsp:nvSpPr>
      <dsp:spPr>
        <a:xfrm>
          <a:off x="1920332" y="2608286"/>
          <a:ext cx="1119456" cy="1119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Consultation paper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April 2023</a:t>
          </a:r>
        </a:p>
      </dsp:txBody>
      <dsp:txXfrm>
        <a:off x="1953120" y="2641074"/>
        <a:ext cx="1053880" cy="1053880"/>
      </dsp:txXfrm>
    </dsp:sp>
    <dsp:sp modelId="{323E0325-09C2-422A-AE2A-8020D45DEF49}">
      <dsp:nvSpPr>
        <dsp:cNvPr id="0" name=""/>
        <dsp:cNvSpPr/>
      </dsp:nvSpPr>
      <dsp:spPr>
        <a:xfrm>
          <a:off x="3073183" y="2361845"/>
          <a:ext cx="215632" cy="26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3073183" y="2415643"/>
        <a:ext cx="150942" cy="161393"/>
      </dsp:txXfrm>
    </dsp:sp>
    <dsp:sp modelId="{D772677C-C156-4A60-81B9-A3CBBFF3B665}">
      <dsp:nvSpPr>
        <dsp:cNvPr id="0" name=""/>
        <dsp:cNvSpPr/>
      </dsp:nvSpPr>
      <dsp:spPr>
        <a:xfrm>
          <a:off x="3473643" y="1936611"/>
          <a:ext cx="1119456" cy="11194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F0B25-185C-479E-94A8-BE82AF785C7D}">
      <dsp:nvSpPr>
        <dsp:cNvPr id="0" name=""/>
        <dsp:cNvSpPr/>
      </dsp:nvSpPr>
      <dsp:spPr>
        <a:xfrm>
          <a:off x="3655880" y="2608286"/>
          <a:ext cx="1119456" cy="1119456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Solution design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dirty="0"/>
            <a:t>Q2 23/24</a:t>
          </a:r>
          <a:endParaRPr lang="en-AU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Calibri" panose="020F0502020204030204"/>
            <a:ea typeface="+mn-ea"/>
            <a:cs typeface="+mn-cs"/>
          </a:endParaRPr>
        </a:p>
      </dsp:txBody>
      <dsp:txXfrm>
        <a:off x="3688668" y="2641074"/>
        <a:ext cx="1053880" cy="1053880"/>
      </dsp:txXfrm>
    </dsp:sp>
    <dsp:sp modelId="{D411C52D-A4E9-4D83-BD29-953785C7CB28}">
      <dsp:nvSpPr>
        <dsp:cNvPr id="0" name=""/>
        <dsp:cNvSpPr/>
      </dsp:nvSpPr>
      <dsp:spPr>
        <a:xfrm>
          <a:off x="4808732" y="2361845"/>
          <a:ext cx="215632" cy="26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4808732" y="2415643"/>
        <a:ext cx="150942" cy="161393"/>
      </dsp:txXfrm>
    </dsp:sp>
    <dsp:sp modelId="{04759DBD-1EE6-4020-8D5D-1EB988CE5BE1}">
      <dsp:nvSpPr>
        <dsp:cNvPr id="0" name=""/>
        <dsp:cNvSpPr/>
      </dsp:nvSpPr>
      <dsp:spPr>
        <a:xfrm>
          <a:off x="5209192" y="1936611"/>
          <a:ext cx="1119456" cy="11194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A32A2-E0BB-4D0C-AD6D-80978E53AE19}">
      <dsp:nvSpPr>
        <dsp:cNvPr id="0" name=""/>
        <dsp:cNvSpPr/>
      </dsp:nvSpPr>
      <dsp:spPr>
        <a:xfrm>
          <a:off x="5391429" y="2608286"/>
          <a:ext cx="1119456" cy="1119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Solution build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Q3-Q4 23/24</a:t>
          </a:r>
          <a:endParaRPr lang="en-AU" sz="1400" kern="1200" dirty="0"/>
        </a:p>
      </dsp:txBody>
      <dsp:txXfrm>
        <a:off x="5424217" y="2641074"/>
        <a:ext cx="1053880" cy="1053880"/>
      </dsp:txXfrm>
    </dsp:sp>
    <dsp:sp modelId="{E1BD57E1-6C07-48AD-A210-36734EDBF41C}">
      <dsp:nvSpPr>
        <dsp:cNvPr id="0" name=""/>
        <dsp:cNvSpPr/>
      </dsp:nvSpPr>
      <dsp:spPr>
        <a:xfrm>
          <a:off x="6544281" y="2361845"/>
          <a:ext cx="215632" cy="26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6544281" y="2415643"/>
        <a:ext cx="150942" cy="161393"/>
      </dsp:txXfrm>
    </dsp:sp>
    <dsp:sp modelId="{279FE02A-92E9-4AA8-A52E-DBE7D7013989}">
      <dsp:nvSpPr>
        <dsp:cNvPr id="0" name=""/>
        <dsp:cNvSpPr/>
      </dsp:nvSpPr>
      <dsp:spPr>
        <a:xfrm>
          <a:off x="6944741" y="1936611"/>
          <a:ext cx="1119456" cy="11194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4D179-8BE2-4005-A6AD-BD33B1B101BB}">
      <dsp:nvSpPr>
        <dsp:cNvPr id="0" name=""/>
        <dsp:cNvSpPr/>
      </dsp:nvSpPr>
      <dsp:spPr>
        <a:xfrm>
          <a:off x="7126978" y="2608286"/>
          <a:ext cx="1119456" cy="11194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/>
            <a:t>Solution launch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 dirty="0"/>
            <a:t>Q2 24/25</a:t>
          </a:r>
          <a:endParaRPr lang="en-AU" sz="1400" kern="1200" dirty="0"/>
        </a:p>
      </dsp:txBody>
      <dsp:txXfrm>
        <a:off x="7159766" y="2641074"/>
        <a:ext cx="1053880" cy="1053880"/>
      </dsp:txXfrm>
    </dsp:sp>
    <dsp:sp modelId="{16AB4918-7369-42F3-B121-BB73E78C2373}">
      <dsp:nvSpPr>
        <dsp:cNvPr id="0" name=""/>
        <dsp:cNvSpPr/>
      </dsp:nvSpPr>
      <dsp:spPr>
        <a:xfrm>
          <a:off x="8279830" y="2361845"/>
          <a:ext cx="215632" cy="26898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100" kern="1200"/>
        </a:p>
      </dsp:txBody>
      <dsp:txXfrm>
        <a:off x="8279830" y="2415643"/>
        <a:ext cx="150942" cy="161393"/>
      </dsp:txXfrm>
    </dsp:sp>
    <dsp:sp modelId="{748ECB0F-5BB7-4FD3-9552-9F1BE2CD8173}">
      <dsp:nvSpPr>
        <dsp:cNvPr id="0" name=""/>
        <dsp:cNvSpPr/>
      </dsp:nvSpPr>
      <dsp:spPr>
        <a:xfrm>
          <a:off x="8680289" y="1936611"/>
          <a:ext cx="1119456" cy="11194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08572-96EE-4267-88FF-B564481909F7}">
      <dsp:nvSpPr>
        <dsp:cNvPr id="0" name=""/>
        <dsp:cNvSpPr/>
      </dsp:nvSpPr>
      <dsp:spPr>
        <a:xfrm>
          <a:off x="8862526" y="2608286"/>
          <a:ext cx="1119456" cy="1119456"/>
        </a:xfrm>
        <a:prstGeom prst="roundRect">
          <a:avLst>
            <a:gd name="adj" fmla="val 10000"/>
          </a:avLst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srgbClr val="ED7D31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Transitional arrangement</a:t>
          </a:r>
          <a:br>
            <a:rPr lang="en-A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br>
            <a:rPr lang="en-AU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</a:br>
          <a:r>
            <a:rPr lang="en-AU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December 2025</a:t>
          </a:r>
        </a:p>
      </dsp:txBody>
      <dsp:txXfrm>
        <a:off x="8895314" y="2641074"/>
        <a:ext cx="1053880" cy="1053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7B8CD6-4081-4081-889E-A7AB9384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99B2A2-F7FE-4CAD-A29D-656DA41AC5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31F2-317F-4BEB-BC97-23B3C928A021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6AB65-52B1-456B-A0BE-F6129344B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91084D-A1E1-4C08-B527-13C4A88E3A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C0866-721F-4089-AB60-D661D107A70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7431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A3CBC-69B3-48AF-88B3-BBC9D26C491A}" type="datetimeFigureOut">
              <a:rPr lang="en-AU" smtClean="0"/>
              <a:t>7/11/2022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82683-F8EA-43B8-BB10-AF7DA1B72E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6361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AF117-8918-47F1-9A43-B4FD36F34C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6A6F7A-76A0-41B0-ACE9-64D274DA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9487F-6E1E-4D51-948A-94964E2B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4C883-83A5-4A65-9037-03F8B7B66613}" type="datetime1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8244C-B77F-4D0E-ACC2-3F3C8B51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F19C7-DDFA-4AA2-85B6-28899AAE7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1583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CF49-1456-4F54-9623-B043B0A17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6990C0-40F2-4251-AB69-8271C27C9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4D074-1CCC-4947-8321-DF0ABB83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0FB3D-6B80-448D-89C0-51C51A27FDCD}" type="datetime1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C0241-9588-4F31-BD9D-167A1853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FE4A8-FADA-4A9E-AF33-0F9E1FA9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303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307BA-FD1A-4D87-B09C-784E62140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191148-FF83-44BA-A182-06A2DF0C6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5273E-05EA-4178-A5E9-7A19F5E77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D8EDF-BC4B-40D1-B9C4-8703854E64FB}" type="datetime1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5108B-D396-4A4B-B0F3-6BF16C4D1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81E0E-FF4B-450F-8B55-E933D2CE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 Title with triang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48A101C-0754-D346-9C7D-15DCE826CF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0201" y="152400"/>
            <a:ext cx="2672665" cy="889752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81A16CD-8BBD-C046-B3E5-92E5D2685548}"/>
              </a:ext>
            </a:extLst>
          </p:cNvPr>
          <p:cNvSpPr txBox="1">
            <a:spLocks/>
          </p:cNvSpPr>
          <p:nvPr userDrawn="1"/>
        </p:nvSpPr>
        <p:spPr>
          <a:xfrm>
            <a:off x="8557247" y="333931"/>
            <a:ext cx="3304556" cy="301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lang="en-AU" sz="2400" kern="1200" smtClean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9B77582-5082-344D-BC91-BA832033AB79}" type="datetime2">
              <a:rPr lang="en-AU" sz="1200" smtClean="0">
                <a:latin typeface="Helvetica" pitchFamily="2" charset="0"/>
              </a:rPr>
              <a:pPr algn="r"/>
              <a:t>Monday, 7 November 2022</a:t>
            </a:fld>
            <a:endParaRPr lang="en-AU" sz="1200" dirty="0">
              <a:latin typeface="Helvetica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B620B-B06A-4847-BD2B-90FC040989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F12EB-14DE-4FA2-99F0-A7F02FD5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D2F8A-5D7B-47CE-9C9C-914521D6B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FE9A9-BF70-4E44-9BF7-17A6B8798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AABA-84CA-49A4-887F-B02F6B2FF3B0}" type="datetime1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2688-AF49-4DA1-A0A1-AAA3D59E9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174D2-2708-4794-93C7-9CEF5D6A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785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F0E2C-0A87-4F6F-8474-E1B76D275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49789-4D8C-4C32-A6EE-0396296CE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BB101-7C72-4479-A110-2578A2DB7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C523B-5782-4C35-B47F-B66B7449CBD3}" type="datetime1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927E8-BBBA-4E4B-AEB2-5E4315AB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E0630A-F8BD-4E93-9C9B-76B4ECDF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64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EE7A3-648A-4352-BA9B-0C925DC43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FD1A2-B392-4D3A-B3F6-5CA962D35E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9A70BB-6D58-4FC1-9819-3B1B539CC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678A3-8CDF-4343-ADA4-E64EC5197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0A57-DA09-4B94-99B4-772B4347C810}" type="datetime1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9DBF35-4414-4539-A82E-0E09E8CD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EA784-C452-4825-856C-529D7282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449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0BA1E-0C7D-46BB-9746-BA83A1DCD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EE905-5600-459D-9448-A9AAFFB1B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5ABAEB-434A-4CF7-9CA0-56225AA17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B8088B-BABB-468F-908C-8EF2820E9D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587A92-1BFE-4D51-9ADE-97FBBBD4D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C62CF-2B59-4875-BBCE-397A277F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EFD7F-0661-4812-AFE3-BA4B81263343}" type="datetime1">
              <a:rPr lang="en-AU" smtClean="0"/>
              <a:t>7/11/2022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A7DC83-619E-4DFE-B3BF-CE4B83ECD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F4889-27D0-4190-9EC3-6FAEC0CED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2868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2B35D-4C2A-4D1B-8704-6878F032A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BA9ED-ED56-49CC-A0FB-CBA44295A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A39A8-A2A4-4211-877D-6594FAE0FEF2}" type="datetime1">
              <a:rPr lang="en-AU" smtClean="0"/>
              <a:t>7/11/2022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3FF1C-AFB1-43F6-B40D-EE6315EFD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FBCD2E-E927-4567-A660-0EBECFD0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53612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3A0DE7-5787-48E0-A05C-D9E06B067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FB2C2-9699-477C-B11D-0D35E2D45796}" type="datetime1">
              <a:rPr lang="en-AU" smtClean="0"/>
              <a:t>7/11/2022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A62B44-D8B0-4125-87EB-41E6ECFFB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B16D8-58A4-4A45-8693-2997564B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0646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0E622-66B9-4AD4-ADC8-F936B4851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DE33C-2EF3-4B68-AFBC-B947142B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2616E6-7868-42B1-833C-8CD585392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6CB6D-B39E-4524-99E6-35968A28E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3521-954D-4427-85A7-27D0D4A47EBE}" type="datetime1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01C295-D492-4C9F-86F7-0F63F970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816DBC-64F1-4173-BACA-6628A22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31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2C62-F7D9-4CC3-A19B-64FFF8D5D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9452D0-7F7A-47EF-B1F9-78A1E5C3A8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94F4C-93A7-48E2-8D51-A648C7A70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F95DF1-CC67-4E55-9804-946EFC050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00B30-468F-4EDE-A702-5F252230949E}" type="datetime1">
              <a:rPr lang="en-AU" smtClean="0"/>
              <a:t>7/11/2022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FE92D-CE71-4E2E-B078-A0B757DF4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www.aer.gov.au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985D63-5C29-4976-9F53-46E310E43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1661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459B3D-52EC-48F0-9B5A-9E6EE651D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0555-B76C-4361-A5FB-5C1550D6F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B3C8E-2F86-4388-8661-47BA05DD83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8FB4F-98FB-48EB-BBB1-400B4AE75D74}" type="datetime1">
              <a:rPr lang="en-AU" smtClean="0"/>
              <a:t>7/11/2022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D9997-6502-4C0A-8C96-2370B97CAC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www.aer.gov.au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EF8E-2BCB-4750-A538-C648284314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0C09-4C91-4F44-81C4-359967ADD37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08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5.sv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07CC7-C4EC-4D28-B3D9-D4E2BF4F17B3}"/>
              </a:ext>
            </a:extLst>
          </p:cNvPr>
          <p:cNvSpPr txBox="1">
            <a:spLocks/>
          </p:cNvSpPr>
          <p:nvPr/>
        </p:nvSpPr>
        <p:spPr>
          <a:xfrm>
            <a:off x="2209799" y="230208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AER Network Consultation-Future Technology Platforms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332B98-C803-4E33-9DCA-62E2E823120D}"/>
              </a:ext>
            </a:extLst>
          </p:cNvPr>
          <p:cNvSpPr txBox="1">
            <a:spLocks/>
          </p:cNvSpPr>
          <p:nvPr/>
        </p:nvSpPr>
        <p:spPr>
          <a:xfrm>
            <a:off x="2209801" y="3761428"/>
            <a:ext cx="7772399" cy="102623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Font typeface="Arial" panose="020B0604020202020204" pitchFamily="34" charset="0"/>
              <a:buNone/>
              <a:defRPr lang="en-AU" sz="2000" kern="120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F22C53-2A87-4866-B8E3-ED3F7476C438}"/>
              </a:ext>
            </a:extLst>
          </p:cNvPr>
          <p:cNvSpPr txBox="1"/>
          <p:nvPr/>
        </p:nvSpPr>
        <p:spPr>
          <a:xfrm>
            <a:off x="9513116" y="251670"/>
            <a:ext cx="2390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Tuesday 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370471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1C9A-DCE2-4EA3-BD49-8F930E4D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313" y="5064344"/>
            <a:ext cx="10515600" cy="1325563"/>
          </a:xfrm>
        </p:spPr>
        <p:txBody>
          <a:bodyPr/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Acknowledgement of Country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0FC8-0C6A-4D2F-ACEF-3A8FF763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906"/>
            <a:ext cx="4114800" cy="365125"/>
          </a:xfrm>
        </p:spPr>
        <p:txBody>
          <a:bodyPr/>
          <a:lstStyle/>
          <a:p>
            <a:r>
              <a:rPr lang="en-AU" sz="1800" dirty="0"/>
              <a:t>www.aer.gov.au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F68871E-21EC-4BD3-BB0A-D2A6798F9EE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300202" y="2276475"/>
            <a:ext cx="98933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AF2CE1-80A3-435F-AD1F-05FAB3209008}"/>
              </a:ext>
            </a:extLst>
          </p:cNvPr>
          <p:cNvSpPr txBox="1"/>
          <p:nvPr/>
        </p:nvSpPr>
        <p:spPr>
          <a:xfrm>
            <a:off x="3129104" y="2843868"/>
            <a:ext cx="6182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/>
              <a:t>Acknowledgement of Country </a:t>
            </a:r>
          </a:p>
        </p:txBody>
      </p:sp>
    </p:spTree>
    <p:extLst>
      <p:ext uri="{BB962C8B-B14F-4D97-AF65-F5344CB8AC3E}">
        <p14:creationId xmlns:p14="http://schemas.microsoft.com/office/powerpoint/2010/main" val="250395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1C9A-DCE2-4EA3-BD49-8F930E4D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AER Data Strategy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0FC8-0C6A-4D2F-ACEF-3A8FF763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906"/>
            <a:ext cx="4114800" cy="365125"/>
          </a:xfrm>
        </p:spPr>
        <p:txBody>
          <a:bodyPr/>
          <a:lstStyle/>
          <a:p>
            <a:r>
              <a:rPr lang="en-AU" sz="1800"/>
              <a:t>www.aer.gov.au</a:t>
            </a:r>
            <a:endParaRPr lang="en-AU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8356C-EB88-45DF-A6F3-A5A5A53D6ECE}"/>
              </a:ext>
            </a:extLst>
          </p:cNvPr>
          <p:cNvSpPr txBox="1"/>
          <p:nvPr/>
        </p:nvSpPr>
        <p:spPr>
          <a:xfrm>
            <a:off x="838200" y="1257638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AU" sz="1400" i="1" dirty="0">
                <a:effectLst/>
                <a:latin typeface="Calibri" panose="020F0502020204030204" pitchFamily="34" charset="0"/>
              </a:rPr>
              <a:t>A high performing insights driven regulator with data asserts that are unified, trusted reliable and accessible, empowering us to ensure energy consumes are better off now and in the future.</a:t>
            </a:r>
            <a:endParaRPr lang="en-AU" sz="1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522420-EEE8-4C94-AFC2-2053E7CEB85F}"/>
              </a:ext>
            </a:extLst>
          </p:cNvPr>
          <p:cNvSpPr txBox="1"/>
          <p:nvPr/>
        </p:nvSpPr>
        <p:spPr>
          <a:xfrm>
            <a:off x="838200" y="2119599"/>
            <a:ext cx="1051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Key Data Principles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Accountability &amp; Governance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Data access &amp; management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Data quality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Data warehouse &amp; business intelligence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Horizons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Establish 2022 and 2023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Expand 2024 and 2025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Sustain &amp; Innovate 2026 and beyond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AD4373-53D3-4AA9-AFC4-5556F6F05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411" y="2119599"/>
            <a:ext cx="4157583" cy="371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48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1C9A-DCE2-4EA3-BD49-8F930E4D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AER Data Strategy key priorities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0FC8-0C6A-4D2F-ACEF-3A8FF763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906"/>
            <a:ext cx="4114800" cy="365125"/>
          </a:xfrm>
        </p:spPr>
        <p:txBody>
          <a:bodyPr/>
          <a:lstStyle/>
          <a:p>
            <a:r>
              <a:rPr lang="en-AU" sz="1800"/>
              <a:t>www.aer.gov.au</a:t>
            </a:r>
            <a:endParaRPr lang="en-AU" sz="1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522420-EEE8-4C94-AFC2-2053E7CEB85F}"/>
              </a:ext>
            </a:extLst>
          </p:cNvPr>
          <p:cNvSpPr txBox="1"/>
          <p:nvPr/>
        </p:nvSpPr>
        <p:spPr>
          <a:xfrm>
            <a:off x="0" y="2431124"/>
            <a:ext cx="6745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Data access &amp; management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Streamline data collection enabled by technology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Data sharing framework to share data externally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Data quality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Proactively manage data quality at the source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Data warehouse &amp; business intelligence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Centralise data storage in the cloud environment 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AU" sz="1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096E050-A432-4987-9ED9-CF2C537B25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283508"/>
              </p:ext>
            </p:extLst>
          </p:nvPr>
        </p:nvGraphicFramePr>
        <p:xfrm>
          <a:off x="6889925" y="2246567"/>
          <a:ext cx="5089554" cy="4061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9784C37-0016-4914-B6A6-913EBA51B6A8}"/>
              </a:ext>
            </a:extLst>
          </p:cNvPr>
          <p:cNvSpPr txBox="1"/>
          <p:nvPr/>
        </p:nvSpPr>
        <p:spPr>
          <a:xfrm>
            <a:off x="8647417" y="2090171"/>
            <a:ext cx="1574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Expand technology, people and process capabilities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750645-AB55-4320-B71C-1AC3DBCC38F6}"/>
              </a:ext>
            </a:extLst>
          </p:cNvPr>
          <p:cNvSpPr txBox="1"/>
          <p:nvPr/>
        </p:nvSpPr>
        <p:spPr>
          <a:xfrm>
            <a:off x="6889924" y="2828835"/>
            <a:ext cx="1574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Build foundation to implement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546A1A-2438-4EC8-A14E-60DA444443F3}"/>
              </a:ext>
            </a:extLst>
          </p:cNvPr>
          <p:cNvSpPr txBox="1"/>
          <p:nvPr/>
        </p:nvSpPr>
        <p:spPr>
          <a:xfrm>
            <a:off x="10404910" y="1690688"/>
            <a:ext cx="1574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Sustain data culture and explore innovative solutions</a:t>
            </a:r>
          </a:p>
        </p:txBody>
      </p:sp>
    </p:spTree>
    <p:extLst>
      <p:ext uri="{BB962C8B-B14F-4D97-AF65-F5344CB8AC3E}">
        <p14:creationId xmlns:p14="http://schemas.microsoft.com/office/powerpoint/2010/main" val="3191341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1C9A-DCE2-4EA3-BD49-8F930E4D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265" y="161612"/>
            <a:ext cx="10515600" cy="1325563"/>
          </a:xfrm>
        </p:spPr>
        <p:txBody>
          <a:bodyPr>
            <a:normAutofit/>
          </a:bodyPr>
          <a:lstStyle/>
          <a:p>
            <a:r>
              <a:rPr lang="en-AU" sz="4000" dirty="0"/>
              <a:t>Network Information Requirement Review March 22- submission analysis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0FC8-0C6A-4D2F-ACEF-3A8FF763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906"/>
            <a:ext cx="4114800" cy="365125"/>
          </a:xfrm>
        </p:spPr>
        <p:txBody>
          <a:bodyPr/>
          <a:lstStyle/>
          <a:p>
            <a:r>
              <a:rPr lang="en-AU" sz="1800"/>
              <a:t>www.aer.gov.au</a:t>
            </a:r>
            <a:endParaRPr lang="en-AU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F1296F-FFEE-4B05-88B1-78C96A38834F}"/>
              </a:ext>
            </a:extLst>
          </p:cNvPr>
          <p:cNvSpPr txBox="1"/>
          <p:nvPr/>
        </p:nvSpPr>
        <p:spPr>
          <a:xfrm>
            <a:off x="309694" y="3323899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“…..there are significant opportunities to improve the information reporting and exchange processes.”</a:t>
            </a:r>
            <a:endParaRPr lang="en-AU" sz="1400" i="1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8AF03B2-2822-41BB-975F-9040C44519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299236"/>
              </p:ext>
            </p:extLst>
          </p:nvPr>
        </p:nvGraphicFramePr>
        <p:xfrm>
          <a:off x="6535964" y="3154578"/>
          <a:ext cx="4966282" cy="3235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60841EC-CDD8-4AD3-BEF7-FFE81B051D97}"/>
              </a:ext>
            </a:extLst>
          </p:cNvPr>
          <p:cNvSpPr txBox="1"/>
          <p:nvPr/>
        </p:nvSpPr>
        <p:spPr>
          <a:xfrm>
            <a:off x="309694" y="4004921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“we believe any future system for data submission should be web-based, preferably not reliant on Excel spreadsheets….”</a:t>
            </a:r>
            <a:endParaRPr lang="en-AU" sz="1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9860BB2-81C1-4F02-AD03-AE6E6DE49B02}"/>
              </a:ext>
            </a:extLst>
          </p:cNvPr>
          <p:cNvSpPr txBox="1"/>
          <p:nvPr/>
        </p:nvSpPr>
        <p:spPr>
          <a:xfrm>
            <a:off x="309694" y="4627452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“….API interfaces that allow data in structured formats to be uploaded and downloaded.”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B24311-D35F-4202-9957-ADFD2010A182}"/>
              </a:ext>
            </a:extLst>
          </p:cNvPr>
          <p:cNvSpPr txBox="1"/>
          <p:nvPr/>
        </p:nvSpPr>
        <p:spPr>
          <a:xfrm>
            <a:off x="309694" y="5199060"/>
            <a:ext cx="60946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/>
              <a:t>“….easy-to-navigate web-based portals that can produce time series data.”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2ED9EB-CB77-4B93-BE54-86E558793BE1}"/>
              </a:ext>
            </a:extLst>
          </p:cNvPr>
          <p:cNvSpPr txBox="1"/>
          <p:nvPr/>
        </p:nvSpPr>
        <p:spPr>
          <a:xfrm>
            <a:off x="309694" y="5626787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i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“A number of network service providers are using the Rosetta Analytics RIN portal….”</a:t>
            </a:r>
            <a:endParaRPr lang="en-AU" sz="1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81841A-38BA-4DB0-BDB5-539CE3F80586}"/>
              </a:ext>
            </a:extLst>
          </p:cNvPr>
          <p:cNvSpPr txBox="1"/>
          <p:nvPr/>
        </p:nvSpPr>
        <p:spPr>
          <a:xfrm>
            <a:off x="426877" y="1596019"/>
            <a:ext cx="115536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What tools will best meet the needs of networks submitting information to the AER? What constraints should we be aware of in designing new information collection systems and process?</a:t>
            </a:r>
          </a:p>
          <a:p>
            <a:endParaRPr lang="en-US" sz="1600" dirty="0"/>
          </a:p>
          <a:p>
            <a:r>
              <a:rPr lang="en-US" sz="1600" dirty="0"/>
              <a:t>How would you like to access the AER’s data relating to regulated networks? Are there other agencies that are good at sharing data and information?</a:t>
            </a:r>
          </a:p>
        </p:txBody>
      </p:sp>
    </p:spTree>
    <p:extLst>
      <p:ext uri="{BB962C8B-B14F-4D97-AF65-F5344CB8AC3E}">
        <p14:creationId xmlns:p14="http://schemas.microsoft.com/office/powerpoint/2010/main" val="207372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1C9A-DCE2-4EA3-BD49-8F930E4D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AER’s proposal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0FC8-0C6A-4D2F-ACEF-3A8FF763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906"/>
            <a:ext cx="4114800" cy="365125"/>
          </a:xfrm>
        </p:spPr>
        <p:txBody>
          <a:bodyPr/>
          <a:lstStyle/>
          <a:p>
            <a:r>
              <a:rPr lang="en-AU" sz="1800"/>
              <a:t>www.aer.gov.au</a:t>
            </a:r>
            <a:endParaRPr lang="en-AU" sz="1800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76722F1-44BE-46AD-A66B-EB4617D8D1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5636739"/>
              </p:ext>
            </p:extLst>
          </p:nvPr>
        </p:nvGraphicFramePr>
        <p:xfrm>
          <a:off x="681373" y="868515"/>
          <a:ext cx="10605316" cy="4022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0EDCD81-3538-4C39-9B79-AF1BFDC56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6416532"/>
              </p:ext>
            </p:extLst>
          </p:nvPr>
        </p:nvGraphicFramePr>
        <p:xfrm>
          <a:off x="404536" y="4890782"/>
          <a:ext cx="10702488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Graphic 4" descr="Processor outline">
            <a:extLst>
              <a:ext uri="{FF2B5EF4-FFF2-40B4-BE49-F238E27FC236}">
                <a16:creationId xmlns:a16="http://schemas.microsoft.com/office/drawing/2014/main" id="{9A414336-EFCF-4BDE-90AB-F7D2DBFC309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62419" y="5146442"/>
            <a:ext cx="778777" cy="778777"/>
          </a:xfrm>
          <a:prstGeom prst="rect">
            <a:avLst/>
          </a:prstGeom>
        </p:spPr>
      </p:pic>
      <p:pic>
        <p:nvPicPr>
          <p:cNvPr id="8" name="Graphic 7" descr="Processor outline">
            <a:extLst>
              <a:ext uri="{FF2B5EF4-FFF2-40B4-BE49-F238E27FC236}">
                <a16:creationId xmlns:a16="http://schemas.microsoft.com/office/drawing/2014/main" id="{89A2E963-6240-4072-A11C-45F9D7C2596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215619" y="5146442"/>
            <a:ext cx="778777" cy="778777"/>
          </a:xfrm>
          <a:prstGeom prst="rect">
            <a:avLst/>
          </a:prstGeom>
        </p:spPr>
      </p:pic>
      <p:pic>
        <p:nvPicPr>
          <p:cNvPr id="10" name="Graphic 9" descr="Processor outline">
            <a:extLst>
              <a:ext uri="{FF2B5EF4-FFF2-40B4-BE49-F238E27FC236}">
                <a16:creationId xmlns:a16="http://schemas.microsoft.com/office/drawing/2014/main" id="{26A0CF23-9D64-4FB3-98B8-D97FE1337F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04702" y="5164175"/>
            <a:ext cx="778777" cy="7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72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BCF5EA5-59CE-4FE8-9682-674FFA4EDF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93028"/>
              </p:ext>
            </p:extLst>
          </p:nvPr>
        </p:nvGraphicFramePr>
        <p:xfrm>
          <a:off x="1369270" y="543498"/>
          <a:ext cx="9984530" cy="5664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1A51C9A-DCE2-4EA3-BD49-8F930E4D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Tentative timeframes-subject to 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0FC8-0C6A-4D2F-ACEF-3A8FF763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906"/>
            <a:ext cx="4114800" cy="365125"/>
          </a:xfrm>
        </p:spPr>
        <p:txBody>
          <a:bodyPr/>
          <a:lstStyle/>
          <a:p>
            <a:r>
              <a:rPr lang="en-AU" sz="1800"/>
              <a:t>www.aer.gov.au</a:t>
            </a:r>
            <a:endParaRPr lang="en-AU" sz="1800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91FC1D1-8E4A-4B8B-9150-B9DDB723CDF3}"/>
              </a:ext>
            </a:extLst>
          </p:cNvPr>
          <p:cNvSpPr/>
          <p:nvPr/>
        </p:nvSpPr>
        <p:spPr>
          <a:xfrm>
            <a:off x="1369271" y="4494809"/>
            <a:ext cx="9984530" cy="83051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Network stakeholder engagement </a:t>
            </a:r>
          </a:p>
        </p:txBody>
      </p:sp>
    </p:spTree>
    <p:extLst>
      <p:ext uri="{BB962C8B-B14F-4D97-AF65-F5344CB8AC3E}">
        <p14:creationId xmlns:p14="http://schemas.microsoft.com/office/powerpoint/2010/main" val="845839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51C9A-DCE2-4EA3-BD49-8F930E4D2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Discussion Starters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30FC8-0C6A-4D2F-ACEF-3A8FF763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89906"/>
            <a:ext cx="4114800" cy="365125"/>
          </a:xfrm>
        </p:spPr>
        <p:txBody>
          <a:bodyPr/>
          <a:lstStyle/>
          <a:p>
            <a:r>
              <a:rPr lang="en-AU" sz="1800"/>
              <a:t>www.aer.gov.au</a:t>
            </a:r>
            <a:endParaRPr lang="en-AU" sz="1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968356C-EB88-45DF-A6F3-A5A5A53D6ECE}"/>
              </a:ext>
            </a:extLst>
          </p:cNvPr>
          <p:cNvSpPr txBox="1"/>
          <p:nvPr/>
        </p:nvSpPr>
        <p:spPr>
          <a:xfrm>
            <a:off x="838200" y="2265028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Calibri" panose="020F0502020204030204" pitchFamily="34" charset="0"/>
              </a:rPr>
              <a:t>What are some of the key issues the AER should consider to streamline web based information exchange?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000" dirty="0">
              <a:effectLst/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Calibri" panose="020F0502020204030204" pitchFamily="34" charset="0"/>
              </a:rPr>
              <a:t>Are you already using web based information exchange platform for any other purpose in your business?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AU" sz="2000" dirty="0">
              <a:effectLst/>
              <a:latin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effectLst/>
                <a:latin typeface="Calibri" panose="020F0502020204030204" pitchFamily="34" charset="0"/>
              </a:rPr>
              <a:t>Do you have a preference for technologies for web based information exchange between your business and the AER? </a:t>
            </a:r>
          </a:p>
        </p:txBody>
      </p:sp>
    </p:spTree>
    <p:extLst>
      <p:ext uri="{BB962C8B-B14F-4D97-AF65-F5344CB8AC3E}">
        <p14:creationId xmlns:p14="http://schemas.microsoft.com/office/powerpoint/2010/main" val="403937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481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Helvetica</vt:lpstr>
      <vt:lpstr>Office Theme</vt:lpstr>
      <vt:lpstr>PowerPoint Presentation</vt:lpstr>
      <vt:lpstr>Acknowledgement of Country</vt:lpstr>
      <vt:lpstr>AER Data Strategy</vt:lpstr>
      <vt:lpstr>AER Data Strategy key priorities</vt:lpstr>
      <vt:lpstr>Network Information Requirement Review March 22- submission analysis</vt:lpstr>
      <vt:lpstr>AER’s proposal</vt:lpstr>
      <vt:lpstr>Tentative timeframes-subject to change</vt:lpstr>
      <vt:lpstr>Discussion Starters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Desai, Hrishikesh</dc:creator>
  <cp:lastModifiedBy>Desai, Hrishikesh</cp:lastModifiedBy>
  <cp:revision>5</cp:revision>
  <dcterms:created xsi:type="dcterms:W3CDTF">2022-09-09T03:12:08Z</dcterms:created>
  <dcterms:modified xsi:type="dcterms:W3CDTF">2022-11-07T00:13:56Z</dcterms:modified>
</cp:coreProperties>
</file>