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69" r:id="rId2"/>
    <p:sldId id="291" r:id="rId3"/>
    <p:sldId id="282" r:id="rId4"/>
    <p:sldId id="294" r:id="rId5"/>
    <p:sldId id="301" r:id="rId6"/>
    <p:sldId id="292" r:id="rId7"/>
    <p:sldId id="293" r:id="rId8"/>
    <p:sldId id="295" r:id="rId9"/>
    <p:sldId id="296" r:id="rId10"/>
    <p:sldId id="297" r:id="rId11"/>
    <p:sldId id="298" r:id="rId12"/>
    <p:sldId id="300" r:id="rId13"/>
    <p:sldId id="288" r:id="rId14"/>
    <p:sldId id="28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BC740E-0DD5-3A7E-C497-EAB977E788EE}" name="Gout, Gillian" initials="GG" userId="S::Gillian.Gout@accc.gov.au::fd03df7f-a264-44fc-91f4-8cd1ed3cf9e1" providerId="AD"/>
  <p188:author id="{F1F15351-5A62-9F28-A812-78BDFCAA1086}" name="Pearlman, Patrick" initials="PP" userId="S::Patrick.Pearlman@accc.gov.au::cafc3f61-c6e8-4d72-8682-f680d4a6fe0f" providerId="AD"/>
  <p188:author id="{26F36780-E4C9-45B5-081C-1564F745CAD1}" name="Tuckwell, Mineka" initials="TM" userId="S::mineka.tuckwell@aer.gov.au::67c24d8d-0749-4d2d-ae2d-46dc585fc98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9C6FEA-1F89-4716-9602-6899782C8CB4}" v="29" dt="2022-10-24T20:55:10.5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5425" autoAdjust="0"/>
  </p:normalViewPr>
  <p:slideViewPr>
    <p:cSldViewPr snapToGrid="0" snapToObjects="1">
      <p:cViewPr varScale="1">
        <p:scale>
          <a:sx n="57" d="100"/>
          <a:sy n="57" d="100"/>
        </p:scale>
        <p:origin x="964" y="2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49" d="100"/>
          <a:sy n="149" d="100"/>
        </p:scale>
        <p:origin x="6616" y="176"/>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viewProps" Target="viewProps.xml" Id="rId18" /><Relationship Type="http://schemas.openxmlformats.org/officeDocument/2006/relationships/slide" Target="slides/slide2.xml" Id="rId3" /><Relationship Type="http://schemas.microsoft.com/office/2016/11/relationships/changesInfo" Target="changesInfos/changesInfo1.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presProps" Target="presProps.xml" Id="rId17" /><Relationship Type="http://schemas.openxmlformats.org/officeDocument/2006/relationships/slide" Target="slides/slide1.xml" Id="rId2" /><Relationship Type="http://schemas.openxmlformats.org/officeDocument/2006/relationships/notesMaster" Target="notesMasters/notesMaster1.xml" Id="rId16" /><Relationship Type="http://schemas.openxmlformats.org/officeDocument/2006/relationships/tableStyles" Target="tableStyles.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slide" Target="slides/slide14.xml" Id="rId15" /><Relationship Type="http://schemas.microsoft.com/office/2018/10/relationships/authors" Target="authors.xml" Id="rId23" /><Relationship Type="http://schemas.openxmlformats.org/officeDocument/2006/relationships/slide" Target="slides/slide9.xml" Id="rId10" /><Relationship Type="http://schemas.openxmlformats.org/officeDocument/2006/relationships/theme" Target="theme/theme1.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microsoft.com/office/2015/10/relationships/revisionInfo" Target="revisionInfo.xml" Id="rId22" /><Relationship Type="http://schemas.openxmlformats.org/officeDocument/2006/relationships/customXml" Target="/customXML/item.xml" Id="imanage.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arlman, Patrick" userId="cafc3f61-c6e8-4d72-8682-f680d4a6fe0f" providerId="ADAL" clId="{3D9C6FEA-1F89-4716-9602-6899782C8CB4}"/>
    <pc:docChg chg="undo custSel addSld delSld modSld">
      <pc:chgData name="Pearlman, Patrick" userId="cafc3f61-c6e8-4d72-8682-f680d4a6fe0f" providerId="ADAL" clId="{3D9C6FEA-1F89-4716-9602-6899782C8CB4}" dt="2022-10-24T21:03:31.798" v="8252" actId="6549"/>
      <pc:docMkLst>
        <pc:docMk/>
      </pc:docMkLst>
      <pc:sldChg chg="del">
        <pc:chgData name="Pearlman, Patrick" userId="cafc3f61-c6e8-4d72-8682-f680d4a6fe0f" providerId="ADAL" clId="{3D9C6FEA-1F89-4716-9602-6899782C8CB4}" dt="2022-10-24T07:10:50.751" v="7450" actId="47"/>
        <pc:sldMkLst>
          <pc:docMk/>
          <pc:sldMk cId="2729560061" sldId="261"/>
        </pc:sldMkLst>
      </pc:sldChg>
      <pc:sldChg chg="del">
        <pc:chgData name="Pearlman, Patrick" userId="cafc3f61-c6e8-4d72-8682-f680d4a6fe0f" providerId="ADAL" clId="{3D9C6FEA-1F89-4716-9602-6899782C8CB4}" dt="2022-10-24T07:10:50.751" v="7450" actId="47"/>
        <pc:sldMkLst>
          <pc:docMk/>
          <pc:sldMk cId="2684331014" sldId="262"/>
        </pc:sldMkLst>
      </pc:sldChg>
      <pc:sldChg chg="del">
        <pc:chgData name="Pearlman, Patrick" userId="cafc3f61-c6e8-4d72-8682-f680d4a6fe0f" providerId="ADAL" clId="{3D9C6FEA-1F89-4716-9602-6899782C8CB4}" dt="2022-10-24T07:10:50.751" v="7450" actId="47"/>
        <pc:sldMkLst>
          <pc:docMk/>
          <pc:sldMk cId="120808443" sldId="266"/>
        </pc:sldMkLst>
      </pc:sldChg>
      <pc:sldChg chg="del">
        <pc:chgData name="Pearlman, Patrick" userId="cafc3f61-c6e8-4d72-8682-f680d4a6fe0f" providerId="ADAL" clId="{3D9C6FEA-1F89-4716-9602-6899782C8CB4}" dt="2022-10-24T07:10:50.751" v="7450" actId="47"/>
        <pc:sldMkLst>
          <pc:docMk/>
          <pc:sldMk cId="4158346112" sldId="268"/>
        </pc:sldMkLst>
      </pc:sldChg>
      <pc:sldChg chg="del">
        <pc:chgData name="Pearlman, Patrick" userId="cafc3f61-c6e8-4d72-8682-f680d4a6fe0f" providerId="ADAL" clId="{3D9C6FEA-1F89-4716-9602-6899782C8CB4}" dt="2022-10-24T00:49:51.782" v="2093" actId="2696"/>
        <pc:sldMkLst>
          <pc:docMk/>
          <pc:sldMk cId="1763073713" sldId="269"/>
        </pc:sldMkLst>
      </pc:sldChg>
      <pc:sldChg chg="del">
        <pc:chgData name="Pearlman, Patrick" userId="cafc3f61-c6e8-4d72-8682-f680d4a6fe0f" providerId="ADAL" clId="{3D9C6FEA-1F89-4716-9602-6899782C8CB4}" dt="2022-10-24T00:49:48.548" v="2092" actId="2696"/>
        <pc:sldMkLst>
          <pc:docMk/>
          <pc:sldMk cId="2403841157" sldId="273"/>
        </pc:sldMkLst>
      </pc:sldChg>
      <pc:sldChg chg="del">
        <pc:chgData name="Pearlman, Patrick" userId="cafc3f61-c6e8-4d72-8682-f680d4a6fe0f" providerId="ADAL" clId="{3D9C6FEA-1F89-4716-9602-6899782C8CB4}" dt="2022-10-24T07:10:50.751" v="7450" actId="47"/>
        <pc:sldMkLst>
          <pc:docMk/>
          <pc:sldMk cId="277351852" sldId="275"/>
        </pc:sldMkLst>
      </pc:sldChg>
      <pc:sldChg chg="del">
        <pc:chgData name="Pearlman, Patrick" userId="cafc3f61-c6e8-4d72-8682-f680d4a6fe0f" providerId="ADAL" clId="{3D9C6FEA-1F89-4716-9602-6899782C8CB4}" dt="2022-10-24T07:10:50.751" v="7450" actId="47"/>
        <pc:sldMkLst>
          <pc:docMk/>
          <pc:sldMk cId="4139748259" sldId="276"/>
        </pc:sldMkLst>
      </pc:sldChg>
      <pc:sldChg chg="del">
        <pc:chgData name="Pearlman, Patrick" userId="cafc3f61-c6e8-4d72-8682-f680d4a6fe0f" providerId="ADAL" clId="{3D9C6FEA-1F89-4716-9602-6899782C8CB4}" dt="2022-10-24T07:10:50.751" v="7450" actId="47"/>
        <pc:sldMkLst>
          <pc:docMk/>
          <pc:sldMk cId="3504008996" sldId="277"/>
        </pc:sldMkLst>
      </pc:sldChg>
      <pc:sldChg chg="del">
        <pc:chgData name="Pearlman, Patrick" userId="cafc3f61-c6e8-4d72-8682-f680d4a6fe0f" providerId="ADAL" clId="{3D9C6FEA-1F89-4716-9602-6899782C8CB4}" dt="2022-10-24T07:10:50.751" v="7450" actId="47"/>
        <pc:sldMkLst>
          <pc:docMk/>
          <pc:sldMk cId="2462870819" sldId="278"/>
        </pc:sldMkLst>
      </pc:sldChg>
      <pc:sldChg chg="del">
        <pc:chgData name="Pearlman, Patrick" userId="cafc3f61-c6e8-4d72-8682-f680d4a6fe0f" providerId="ADAL" clId="{3D9C6FEA-1F89-4716-9602-6899782C8CB4}" dt="2022-10-24T07:10:50.751" v="7450" actId="47"/>
        <pc:sldMkLst>
          <pc:docMk/>
          <pc:sldMk cId="4035832519" sldId="280"/>
        </pc:sldMkLst>
      </pc:sldChg>
      <pc:sldChg chg="modSp mod">
        <pc:chgData name="Pearlman, Patrick" userId="cafc3f61-c6e8-4d72-8682-f680d4a6fe0f" providerId="ADAL" clId="{3D9C6FEA-1F89-4716-9602-6899782C8CB4}" dt="2022-10-24T07:14:50.708" v="7772" actId="20577"/>
        <pc:sldMkLst>
          <pc:docMk/>
          <pc:sldMk cId="4036692913" sldId="281"/>
        </pc:sldMkLst>
        <pc:graphicFrameChg chg="modGraphic">
          <ac:chgData name="Pearlman, Patrick" userId="cafc3f61-c6e8-4d72-8682-f680d4a6fe0f" providerId="ADAL" clId="{3D9C6FEA-1F89-4716-9602-6899782C8CB4}" dt="2022-10-24T07:14:50.708" v="7772" actId="20577"/>
          <ac:graphicFrameMkLst>
            <pc:docMk/>
            <pc:sldMk cId="4036692913" sldId="281"/>
            <ac:graphicFrameMk id="7" creationId="{B4A53482-C386-804A-89B4-AA1B1F0D0F24}"/>
          </ac:graphicFrameMkLst>
        </pc:graphicFrameChg>
      </pc:sldChg>
      <pc:sldChg chg="modSp mod">
        <pc:chgData name="Pearlman, Patrick" userId="cafc3f61-c6e8-4d72-8682-f680d4a6fe0f" providerId="ADAL" clId="{3D9C6FEA-1F89-4716-9602-6899782C8CB4}" dt="2022-10-24T20:50:02.353" v="7981" actId="20577"/>
        <pc:sldMkLst>
          <pc:docMk/>
          <pc:sldMk cId="2542871216" sldId="282"/>
        </pc:sldMkLst>
        <pc:spChg chg="mod">
          <ac:chgData name="Pearlman, Patrick" userId="cafc3f61-c6e8-4d72-8682-f680d4a6fe0f" providerId="ADAL" clId="{3D9C6FEA-1F89-4716-9602-6899782C8CB4}" dt="2022-10-24T20:44:47.004" v="7787" actId="20577"/>
          <ac:spMkLst>
            <pc:docMk/>
            <pc:sldMk cId="2542871216" sldId="282"/>
            <ac:spMk id="3" creationId="{09BA2129-74D6-45DD-8EB3-93A77D58E9C5}"/>
          </ac:spMkLst>
        </pc:spChg>
        <pc:spChg chg="mod">
          <ac:chgData name="Pearlman, Patrick" userId="cafc3f61-c6e8-4d72-8682-f680d4a6fe0f" providerId="ADAL" clId="{3D9C6FEA-1F89-4716-9602-6899782C8CB4}" dt="2022-10-24T20:50:02.353" v="7981" actId="20577"/>
          <ac:spMkLst>
            <pc:docMk/>
            <pc:sldMk cId="2542871216" sldId="282"/>
            <ac:spMk id="5" creationId="{240F2B7B-3C18-491E-3E5E-8AC96212C036}"/>
          </ac:spMkLst>
        </pc:spChg>
      </pc:sldChg>
      <pc:sldChg chg="addSp modSp mod">
        <pc:chgData name="Pearlman, Patrick" userId="cafc3f61-c6e8-4d72-8682-f680d4a6fe0f" providerId="ADAL" clId="{3D9C6FEA-1F89-4716-9602-6899782C8CB4}" dt="2022-10-24T20:51:15.850" v="7990" actId="14734"/>
        <pc:sldMkLst>
          <pc:docMk/>
          <pc:sldMk cId="2296000951" sldId="283"/>
        </pc:sldMkLst>
        <pc:spChg chg="mod">
          <ac:chgData name="Pearlman, Patrick" userId="cafc3f61-c6e8-4d72-8682-f680d4a6fe0f" providerId="ADAL" clId="{3D9C6FEA-1F89-4716-9602-6899782C8CB4}" dt="2022-10-23T23:45:44.021" v="772" actId="14100"/>
          <ac:spMkLst>
            <pc:docMk/>
            <pc:sldMk cId="2296000951" sldId="283"/>
            <ac:spMk id="3" creationId="{09BA2129-74D6-45DD-8EB3-93A77D58E9C5}"/>
          </ac:spMkLst>
        </pc:spChg>
        <pc:spChg chg="mod">
          <ac:chgData name="Pearlman, Patrick" userId="cafc3f61-c6e8-4d72-8682-f680d4a6fe0f" providerId="ADAL" clId="{3D9C6FEA-1F89-4716-9602-6899782C8CB4}" dt="2022-10-24T20:50:31.913" v="7989" actId="6549"/>
          <ac:spMkLst>
            <pc:docMk/>
            <pc:sldMk cId="2296000951" sldId="283"/>
            <ac:spMk id="5" creationId="{240F2B7B-3C18-491E-3E5E-8AC96212C036}"/>
          </ac:spMkLst>
        </pc:spChg>
        <pc:graphicFrameChg chg="add mod modGraphic">
          <ac:chgData name="Pearlman, Patrick" userId="cafc3f61-c6e8-4d72-8682-f680d4a6fe0f" providerId="ADAL" clId="{3D9C6FEA-1F89-4716-9602-6899782C8CB4}" dt="2022-10-24T20:51:15.850" v="7990" actId="14734"/>
          <ac:graphicFrameMkLst>
            <pc:docMk/>
            <pc:sldMk cId="2296000951" sldId="283"/>
            <ac:graphicFrameMk id="4" creationId="{BC5ACF5C-B4EB-8BE6-D9CB-660FE960C1B5}"/>
          </ac:graphicFrameMkLst>
        </pc:graphicFrameChg>
      </pc:sldChg>
      <pc:sldChg chg="modSp add mod">
        <pc:chgData name="Pearlman, Patrick" userId="cafc3f61-c6e8-4d72-8682-f680d4a6fe0f" providerId="ADAL" clId="{3D9C6FEA-1F89-4716-9602-6899782C8CB4}" dt="2022-10-24T20:53:52.289" v="8060" actId="20577"/>
        <pc:sldMkLst>
          <pc:docMk/>
          <pc:sldMk cId="1365183939" sldId="284"/>
        </pc:sldMkLst>
        <pc:spChg chg="mod">
          <ac:chgData name="Pearlman, Patrick" userId="cafc3f61-c6e8-4d72-8682-f680d4a6fe0f" providerId="ADAL" clId="{3D9C6FEA-1F89-4716-9602-6899782C8CB4}" dt="2022-10-23T23:45:32.558" v="770" actId="20577"/>
          <ac:spMkLst>
            <pc:docMk/>
            <pc:sldMk cId="1365183939" sldId="284"/>
            <ac:spMk id="3" creationId="{09BA2129-74D6-45DD-8EB3-93A77D58E9C5}"/>
          </ac:spMkLst>
        </pc:spChg>
        <pc:spChg chg="mod">
          <ac:chgData name="Pearlman, Patrick" userId="cafc3f61-c6e8-4d72-8682-f680d4a6fe0f" providerId="ADAL" clId="{3D9C6FEA-1F89-4716-9602-6899782C8CB4}" dt="2022-10-24T20:53:52.289" v="8060" actId="20577"/>
          <ac:spMkLst>
            <pc:docMk/>
            <pc:sldMk cId="1365183939" sldId="284"/>
            <ac:spMk id="5" creationId="{240F2B7B-3C18-491E-3E5E-8AC96212C036}"/>
          </ac:spMkLst>
        </pc:spChg>
        <pc:graphicFrameChg chg="mod modGraphic">
          <ac:chgData name="Pearlman, Patrick" userId="cafc3f61-c6e8-4d72-8682-f680d4a6fe0f" providerId="ADAL" clId="{3D9C6FEA-1F89-4716-9602-6899782C8CB4}" dt="2022-10-24T20:53:42.490" v="8051" actId="20577"/>
          <ac:graphicFrameMkLst>
            <pc:docMk/>
            <pc:sldMk cId="1365183939" sldId="284"/>
            <ac:graphicFrameMk id="4" creationId="{BC5ACF5C-B4EB-8BE6-D9CB-660FE960C1B5}"/>
          </ac:graphicFrameMkLst>
        </pc:graphicFrameChg>
      </pc:sldChg>
      <pc:sldChg chg="modSp add mod">
        <pc:chgData name="Pearlman, Patrick" userId="cafc3f61-c6e8-4d72-8682-f680d4a6fe0f" providerId="ADAL" clId="{3D9C6FEA-1F89-4716-9602-6899782C8CB4}" dt="2022-10-24T06:12:58.459" v="4962"/>
        <pc:sldMkLst>
          <pc:docMk/>
          <pc:sldMk cId="3683205725" sldId="285"/>
        </pc:sldMkLst>
        <pc:spChg chg="mod">
          <ac:chgData name="Pearlman, Patrick" userId="cafc3f61-c6e8-4d72-8682-f680d4a6fe0f" providerId="ADAL" clId="{3D9C6FEA-1F89-4716-9602-6899782C8CB4}" dt="2022-10-24T00:50:48.914" v="2108" actId="6549"/>
          <ac:spMkLst>
            <pc:docMk/>
            <pc:sldMk cId="3683205725" sldId="285"/>
            <ac:spMk id="3" creationId="{09BA2129-74D6-45DD-8EB3-93A77D58E9C5}"/>
          </ac:spMkLst>
        </pc:spChg>
        <pc:spChg chg="mod">
          <ac:chgData name="Pearlman, Patrick" userId="cafc3f61-c6e8-4d72-8682-f680d4a6fe0f" providerId="ADAL" clId="{3D9C6FEA-1F89-4716-9602-6899782C8CB4}" dt="2022-10-24T06:01:03.932" v="4960" actId="20577"/>
          <ac:spMkLst>
            <pc:docMk/>
            <pc:sldMk cId="3683205725" sldId="285"/>
            <ac:spMk id="5" creationId="{240F2B7B-3C18-491E-3E5E-8AC96212C036}"/>
          </ac:spMkLst>
        </pc:spChg>
        <pc:graphicFrameChg chg="mod modGraphic">
          <ac:chgData name="Pearlman, Patrick" userId="cafc3f61-c6e8-4d72-8682-f680d4a6fe0f" providerId="ADAL" clId="{3D9C6FEA-1F89-4716-9602-6899782C8CB4}" dt="2022-10-24T06:12:58.459" v="4962"/>
          <ac:graphicFrameMkLst>
            <pc:docMk/>
            <pc:sldMk cId="3683205725" sldId="285"/>
            <ac:graphicFrameMk id="4" creationId="{BC5ACF5C-B4EB-8BE6-D9CB-660FE960C1B5}"/>
          </ac:graphicFrameMkLst>
        </pc:graphicFrameChg>
      </pc:sldChg>
      <pc:sldChg chg="modSp add mod">
        <pc:chgData name="Pearlman, Patrick" userId="cafc3f61-c6e8-4d72-8682-f680d4a6fe0f" providerId="ADAL" clId="{3D9C6FEA-1F89-4716-9602-6899782C8CB4}" dt="2022-10-24T20:55:58.585" v="8093" actId="20577"/>
        <pc:sldMkLst>
          <pc:docMk/>
          <pc:sldMk cId="636511759" sldId="286"/>
        </pc:sldMkLst>
        <pc:spChg chg="mod">
          <ac:chgData name="Pearlman, Patrick" userId="cafc3f61-c6e8-4d72-8682-f680d4a6fe0f" providerId="ADAL" clId="{3D9C6FEA-1F89-4716-9602-6899782C8CB4}" dt="2022-10-24T01:47:25.076" v="3307" actId="6549"/>
          <ac:spMkLst>
            <pc:docMk/>
            <pc:sldMk cId="636511759" sldId="286"/>
            <ac:spMk id="3" creationId="{09BA2129-74D6-45DD-8EB3-93A77D58E9C5}"/>
          </ac:spMkLst>
        </pc:spChg>
        <pc:spChg chg="mod">
          <ac:chgData name="Pearlman, Patrick" userId="cafc3f61-c6e8-4d72-8682-f680d4a6fe0f" providerId="ADAL" clId="{3D9C6FEA-1F89-4716-9602-6899782C8CB4}" dt="2022-10-24T20:54:26.416" v="8062" actId="20577"/>
          <ac:spMkLst>
            <pc:docMk/>
            <pc:sldMk cId="636511759" sldId="286"/>
            <ac:spMk id="5" creationId="{240F2B7B-3C18-491E-3E5E-8AC96212C036}"/>
          </ac:spMkLst>
        </pc:spChg>
        <pc:graphicFrameChg chg="mod modGraphic">
          <ac:chgData name="Pearlman, Patrick" userId="cafc3f61-c6e8-4d72-8682-f680d4a6fe0f" providerId="ADAL" clId="{3D9C6FEA-1F89-4716-9602-6899782C8CB4}" dt="2022-10-24T20:55:58.585" v="8093" actId="20577"/>
          <ac:graphicFrameMkLst>
            <pc:docMk/>
            <pc:sldMk cId="636511759" sldId="286"/>
            <ac:graphicFrameMk id="4" creationId="{BC5ACF5C-B4EB-8BE6-D9CB-660FE960C1B5}"/>
          </ac:graphicFrameMkLst>
        </pc:graphicFrameChg>
      </pc:sldChg>
      <pc:sldChg chg="modSp add mod">
        <pc:chgData name="Pearlman, Patrick" userId="cafc3f61-c6e8-4d72-8682-f680d4a6fe0f" providerId="ADAL" clId="{3D9C6FEA-1F89-4716-9602-6899782C8CB4}" dt="2022-10-24T20:56:52.557" v="8094"/>
        <pc:sldMkLst>
          <pc:docMk/>
          <pc:sldMk cId="1241493155" sldId="287"/>
        </pc:sldMkLst>
        <pc:spChg chg="mod">
          <ac:chgData name="Pearlman, Patrick" userId="cafc3f61-c6e8-4d72-8682-f680d4a6fe0f" providerId="ADAL" clId="{3D9C6FEA-1F89-4716-9602-6899782C8CB4}" dt="2022-10-24T20:56:52.557" v="8094"/>
          <ac:spMkLst>
            <pc:docMk/>
            <pc:sldMk cId="1241493155" sldId="287"/>
            <ac:spMk id="3" creationId="{09BA2129-74D6-45DD-8EB3-93A77D58E9C5}"/>
          </ac:spMkLst>
        </pc:spChg>
        <pc:spChg chg="mod">
          <ac:chgData name="Pearlman, Patrick" userId="cafc3f61-c6e8-4d72-8682-f680d4a6fe0f" providerId="ADAL" clId="{3D9C6FEA-1F89-4716-9602-6899782C8CB4}" dt="2022-10-24T05:44:02.632" v="4483" actId="5793"/>
          <ac:spMkLst>
            <pc:docMk/>
            <pc:sldMk cId="1241493155" sldId="287"/>
            <ac:spMk id="5" creationId="{240F2B7B-3C18-491E-3E5E-8AC96212C036}"/>
          </ac:spMkLst>
        </pc:spChg>
        <pc:graphicFrameChg chg="mod modGraphic">
          <ac:chgData name="Pearlman, Patrick" userId="cafc3f61-c6e8-4d72-8682-f680d4a6fe0f" providerId="ADAL" clId="{3D9C6FEA-1F89-4716-9602-6899782C8CB4}" dt="2022-10-24T06:13:22.573" v="4963" actId="2165"/>
          <ac:graphicFrameMkLst>
            <pc:docMk/>
            <pc:sldMk cId="1241493155" sldId="287"/>
            <ac:graphicFrameMk id="4" creationId="{BC5ACF5C-B4EB-8BE6-D9CB-660FE960C1B5}"/>
          </ac:graphicFrameMkLst>
        </pc:graphicFrameChg>
      </pc:sldChg>
      <pc:sldChg chg="delSp modSp add mod">
        <pc:chgData name="Pearlman, Patrick" userId="cafc3f61-c6e8-4d72-8682-f680d4a6fe0f" providerId="ADAL" clId="{3D9C6FEA-1F89-4716-9602-6899782C8CB4}" dt="2022-10-24T20:59:26.746" v="8166" actId="6549"/>
        <pc:sldMkLst>
          <pc:docMk/>
          <pc:sldMk cId="2370317727" sldId="288"/>
        </pc:sldMkLst>
        <pc:spChg chg="mod">
          <ac:chgData name="Pearlman, Patrick" userId="cafc3f61-c6e8-4d72-8682-f680d4a6fe0f" providerId="ADAL" clId="{3D9C6FEA-1F89-4716-9602-6899782C8CB4}" dt="2022-10-24T06:28:02.476" v="5711" actId="20577"/>
          <ac:spMkLst>
            <pc:docMk/>
            <pc:sldMk cId="2370317727" sldId="288"/>
            <ac:spMk id="3" creationId="{09BA2129-74D6-45DD-8EB3-93A77D58E9C5}"/>
          </ac:spMkLst>
        </pc:spChg>
        <pc:spChg chg="mod">
          <ac:chgData name="Pearlman, Patrick" userId="cafc3f61-c6e8-4d72-8682-f680d4a6fe0f" providerId="ADAL" clId="{3D9C6FEA-1F89-4716-9602-6899782C8CB4}" dt="2022-10-24T20:59:26.746" v="8166" actId="6549"/>
          <ac:spMkLst>
            <pc:docMk/>
            <pc:sldMk cId="2370317727" sldId="288"/>
            <ac:spMk id="5" creationId="{240F2B7B-3C18-491E-3E5E-8AC96212C036}"/>
          </ac:spMkLst>
        </pc:spChg>
        <pc:graphicFrameChg chg="del mod">
          <ac:chgData name="Pearlman, Patrick" userId="cafc3f61-c6e8-4d72-8682-f680d4a6fe0f" providerId="ADAL" clId="{3D9C6FEA-1F89-4716-9602-6899782C8CB4}" dt="2022-10-24T06:28:49.103" v="5781" actId="21"/>
          <ac:graphicFrameMkLst>
            <pc:docMk/>
            <pc:sldMk cId="2370317727" sldId="288"/>
            <ac:graphicFrameMk id="4" creationId="{BC5ACF5C-B4EB-8BE6-D9CB-660FE960C1B5}"/>
          </ac:graphicFrameMkLst>
        </pc:graphicFrameChg>
      </pc:sldChg>
      <pc:sldChg chg="modSp add mod">
        <pc:chgData name="Pearlman, Patrick" userId="cafc3f61-c6e8-4d72-8682-f680d4a6fe0f" providerId="ADAL" clId="{3D9C6FEA-1F89-4716-9602-6899782C8CB4}" dt="2022-10-24T21:03:31.798" v="8252" actId="6549"/>
        <pc:sldMkLst>
          <pc:docMk/>
          <pc:sldMk cId="2941783246" sldId="289"/>
        </pc:sldMkLst>
        <pc:spChg chg="mod">
          <ac:chgData name="Pearlman, Patrick" userId="cafc3f61-c6e8-4d72-8682-f680d4a6fe0f" providerId="ADAL" clId="{3D9C6FEA-1F89-4716-9602-6899782C8CB4}" dt="2022-10-24T01:59:28.847" v="3785" actId="20577"/>
          <ac:spMkLst>
            <pc:docMk/>
            <pc:sldMk cId="2941783246" sldId="289"/>
            <ac:spMk id="3" creationId="{09BA2129-74D6-45DD-8EB3-93A77D58E9C5}"/>
          </ac:spMkLst>
        </pc:spChg>
        <pc:spChg chg="mod">
          <ac:chgData name="Pearlman, Patrick" userId="cafc3f61-c6e8-4d72-8682-f680d4a6fe0f" providerId="ADAL" clId="{3D9C6FEA-1F89-4716-9602-6899782C8CB4}" dt="2022-10-24T21:03:31.798" v="8252" actId="6549"/>
          <ac:spMkLst>
            <pc:docMk/>
            <pc:sldMk cId="2941783246" sldId="289"/>
            <ac:spMk id="5" creationId="{240F2B7B-3C18-491E-3E5E-8AC96212C036}"/>
          </ac:spMkLst>
        </pc:spChg>
        <pc:graphicFrameChg chg="mod modGraphic">
          <ac:chgData name="Pearlman, Patrick" userId="cafc3f61-c6e8-4d72-8682-f680d4a6fe0f" providerId="ADAL" clId="{3D9C6FEA-1F89-4716-9602-6899782C8CB4}" dt="2022-10-24T21:02:33.438" v="8200" actId="20577"/>
          <ac:graphicFrameMkLst>
            <pc:docMk/>
            <pc:sldMk cId="2941783246" sldId="289"/>
            <ac:graphicFrameMk id="4" creationId="{BC5ACF5C-B4EB-8BE6-D9CB-660FE960C1B5}"/>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A8C723-BBFF-A94B-B0AC-EB995485E6B6}" type="datetimeFigureOut">
              <a:rPr lang="en-US" smtClean="0"/>
              <a:t>11/15/2022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2924F-68C5-1440-823A-C3865CF2DFCF}" type="slidenum">
              <a:rPr lang="en-US" smtClean="0"/>
              <a:t>‹#›</a:t>
            </a:fld>
            <a:endParaRPr lang="en-US" dirty="0"/>
          </a:p>
        </p:txBody>
      </p:sp>
    </p:spTree>
    <p:extLst>
      <p:ext uri="{BB962C8B-B14F-4D97-AF65-F5344CB8AC3E}">
        <p14:creationId xmlns:p14="http://schemas.microsoft.com/office/powerpoint/2010/main" val="1551836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AU" sz="1200" dirty="0">
                <a:ea typeface="Calibri" panose="020F0502020204030204" pitchFamily="34" charset="0"/>
              </a:rPr>
              <a:t>It is important </a:t>
            </a:r>
            <a:r>
              <a:rPr lang="en-AU" sz="1200" dirty="0">
                <a:effectLst/>
                <a:ea typeface="Calibri" panose="020F0502020204030204" pitchFamily="34" charset="0"/>
              </a:rPr>
              <a:t>to ensure that TNSPs connect new generation &amp; manage system stability issues associated with renewable generation efficiently</a:t>
            </a:r>
          </a:p>
          <a:p>
            <a:pPr lvl="1"/>
            <a:r>
              <a:rPr lang="en-US" sz="1200" dirty="0"/>
              <a:t>New contestable markets and technologies are developing, allowing TNSP operations beyond traditional transmission network services, while distinctions between electricity generation, transmission, distribution and retail are blurring </a:t>
            </a:r>
          </a:p>
          <a:p>
            <a:pPr lvl="1"/>
            <a:r>
              <a:rPr lang="en-US" sz="1200" dirty="0"/>
              <a:t>There is also increasing contestability in competitive markets in areas that have traditionally been provided by a TNSP</a:t>
            </a:r>
          </a:p>
          <a:p>
            <a:endParaRPr lang="en-AU" dirty="0"/>
          </a:p>
        </p:txBody>
      </p:sp>
      <p:sp>
        <p:nvSpPr>
          <p:cNvPr id="4" name="Slide Number Placeholder 3"/>
          <p:cNvSpPr>
            <a:spLocks noGrp="1"/>
          </p:cNvSpPr>
          <p:nvPr>
            <p:ph type="sldNum" sz="quarter" idx="5"/>
          </p:nvPr>
        </p:nvSpPr>
        <p:spPr/>
        <p:txBody>
          <a:bodyPr/>
          <a:lstStyle/>
          <a:p>
            <a:fld id="{AB02924F-68C5-1440-823A-C3865CF2DFCF}" type="slidenum">
              <a:rPr lang="en-US" smtClean="0"/>
              <a:t>3</a:t>
            </a:fld>
            <a:endParaRPr lang="en-US" dirty="0"/>
          </a:p>
        </p:txBody>
      </p:sp>
    </p:spTree>
    <p:extLst>
      <p:ext uri="{BB962C8B-B14F-4D97-AF65-F5344CB8AC3E}">
        <p14:creationId xmlns:p14="http://schemas.microsoft.com/office/powerpoint/2010/main" val="1303642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png"/><Relationship Id="rId42" Type="http://schemas.openxmlformats.org/officeDocument/2006/relationships/image" Target="../media/image45.png"/><Relationship Id="rId47" Type="http://schemas.openxmlformats.org/officeDocument/2006/relationships/image" Target="../media/image50.png"/><Relationship Id="rId50" Type="http://schemas.openxmlformats.org/officeDocument/2006/relationships/image" Target="../media/image53.png"/><Relationship Id="rId55" Type="http://schemas.openxmlformats.org/officeDocument/2006/relationships/image" Target="../media/image58.png"/><Relationship Id="rId63" Type="http://schemas.openxmlformats.org/officeDocument/2006/relationships/image" Target="../media/image66.png"/><Relationship Id="rId7" Type="http://schemas.openxmlformats.org/officeDocument/2006/relationships/image" Target="../media/image1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41" Type="http://schemas.openxmlformats.org/officeDocument/2006/relationships/image" Target="../media/image44.png"/><Relationship Id="rId54" Type="http://schemas.openxmlformats.org/officeDocument/2006/relationships/image" Target="../media/image57.png"/><Relationship Id="rId62" Type="http://schemas.openxmlformats.org/officeDocument/2006/relationships/image" Target="../media/image6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image" Target="../media/image43.png"/><Relationship Id="rId45" Type="http://schemas.openxmlformats.org/officeDocument/2006/relationships/image" Target="../media/image48.png"/><Relationship Id="rId53" Type="http://schemas.openxmlformats.org/officeDocument/2006/relationships/image" Target="../media/image56.png"/><Relationship Id="rId58" Type="http://schemas.openxmlformats.org/officeDocument/2006/relationships/image" Target="../media/image61.png"/><Relationship Id="rId66" Type="http://schemas.openxmlformats.org/officeDocument/2006/relationships/image" Target="../media/image69.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49" Type="http://schemas.openxmlformats.org/officeDocument/2006/relationships/image" Target="../media/image52.png"/><Relationship Id="rId57" Type="http://schemas.openxmlformats.org/officeDocument/2006/relationships/image" Target="../media/image60.png"/><Relationship Id="rId61" Type="http://schemas.openxmlformats.org/officeDocument/2006/relationships/image" Target="../media/image64.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4" Type="http://schemas.openxmlformats.org/officeDocument/2006/relationships/image" Target="../media/image47.png"/><Relationship Id="rId52" Type="http://schemas.openxmlformats.org/officeDocument/2006/relationships/image" Target="../media/image55.png"/><Relationship Id="rId60" Type="http://schemas.openxmlformats.org/officeDocument/2006/relationships/image" Target="../media/image63.png"/><Relationship Id="rId65" Type="http://schemas.openxmlformats.org/officeDocument/2006/relationships/image" Target="../media/image68.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43" Type="http://schemas.openxmlformats.org/officeDocument/2006/relationships/image" Target="../media/image46.png"/><Relationship Id="rId48" Type="http://schemas.openxmlformats.org/officeDocument/2006/relationships/image" Target="../media/image51.png"/><Relationship Id="rId56" Type="http://schemas.openxmlformats.org/officeDocument/2006/relationships/image" Target="../media/image59.png"/><Relationship Id="rId64" Type="http://schemas.openxmlformats.org/officeDocument/2006/relationships/image" Target="../media/image67.png"/><Relationship Id="rId8" Type="http://schemas.openxmlformats.org/officeDocument/2006/relationships/image" Target="../media/image11.png"/><Relationship Id="rId51" Type="http://schemas.openxmlformats.org/officeDocument/2006/relationships/image" Target="../media/image54.png"/><Relationship Id="rId3" Type="http://schemas.openxmlformats.org/officeDocument/2006/relationships/image" Target="../media/image6.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 Id="rId46" Type="http://schemas.openxmlformats.org/officeDocument/2006/relationships/image" Target="../media/image49.png"/><Relationship Id="rId59" Type="http://schemas.openxmlformats.org/officeDocument/2006/relationships/image" Target="../media/image62.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Title with triangle graphic">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923389-5795-4532-9A87-28503386472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14400" y="1287015"/>
            <a:ext cx="10363200" cy="2387600"/>
          </a:xfrm>
          <a:prstGeom prst="rect">
            <a:avLst/>
          </a:prstGeom>
        </p:spPr>
        <p:txBody>
          <a:bodyPr anchor="b"/>
          <a:lstStyle>
            <a:lvl1pPr algn="ctr">
              <a:defRPr sz="6000">
                <a:solidFill>
                  <a:schemeClr val="bg1"/>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914401" y="3761428"/>
            <a:ext cx="10363199" cy="1026233"/>
          </a:xfrm>
        </p:spPr>
        <p:txBody>
          <a:bodyPr/>
          <a:lstStyle>
            <a:lvl1pPr marL="0" indent="0" algn="ctr">
              <a:buNone/>
              <a:defRPr lang="en-AU"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dirty="0">
                <a:effectLst/>
                <a:latin typeface="Helvetica" pitchFamily="2" charset="0"/>
              </a:rPr>
              <a:t>Click to add subtitle or speaker name</a:t>
            </a:r>
          </a:p>
        </p:txBody>
      </p:sp>
      <p:sp>
        <p:nvSpPr>
          <p:cNvPr id="24" name="Subtitle 2">
            <a:extLst>
              <a:ext uri="{FF2B5EF4-FFF2-40B4-BE49-F238E27FC236}">
                <a16:creationId xmlns:a16="http://schemas.microsoft.com/office/drawing/2014/main" id="{C81A16CD-8BBD-C046-B3E5-92E5D2685548}"/>
              </a:ext>
            </a:extLst>
          </p:cNvPr>
          <p:cNvSpPr txBox="1">
            <a:spLocks/>
          </p:cNvSpPr>
          <p:nvPr userDrawn="1"/>
        </p:nvSpPr>
        <p:spPr>
          <a:xfrm>
            <a:off x="8557247" y="333931"/>
            <a:ext cx="3304556" cy="3013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lang="en-AU" sz="2400" kern="1200" smtClean="0">
                <a:solidFill>
                  <a:schemeClr val="accent1"/>
                </a:solidFill>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tabLst/>
              <a:defRPr sz="20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tabLst/>
              <a:defRPr sz="1600" kern="1200">
                <a:solidFill>
                  <a:schemeClr val="accen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tabLst/>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19B77582-5082-344D-BC91-BA832033AB79}" type="datetime2">
              <a:rPr lang="en-AU" sz="1200" smtClean="0">
                <a:latin typeface="Helvetica" pitchFamily="2" charset="0"/>
              </a:rPr>
              <a:pPr algn="r"/>
              <a:t>Tuesday, 15 November 2022</a:t>
            </a:fld>
            <a:endParaRPr lang="en-AU" sz="1200" dirty="0">
              <a:latin typeface="Helvetica" pitchFamily="2" charset="0"/>
            </a:endParaRPr>
          </a:p>
        </p:txBody>
      </p:sp>
    </p:spTree>
    <p:extLst>
      <p:ext uri="{BB962C8B-B14F-4D97-AF65-F5344CB8AC3E}">
        <p14:creationId xmlns:p14="http://schemas.microsoft.com/office/powerpoint/2010/main" val="33416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ide with titl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8E6D5FD8-DF6B-9349-89C7-A8D35E3409D1}"/>
              </a:ext>
            </a:extLst>
          </p:cNvPr>
          <p:cNvSpPr>
            <a:spLocks noGrp="1"/>
          </p:cNvSpPr>
          <p:nvPr>
            <p:ph type="sldNum" sz="quarter" idx="4"/>
          </p:nvPr>
        </p:nvSpPr>
        <p:spPr>
          <a:xfrm>
            <a:off x="9836216" y="6532368"/>
            <a:ext cx="2260537" cy="244670"/>
          </a:xfrm>
          <a:prstGeom prst="rect">
            <a:avLst/>
          </a:prstGeom>
        </p:spPr>
        <p:txBody>
          <a:bodyPr vert="horz" lIns="0" tIns="45720" rIns="90000" bIns="45720" rtlCol="0" anchor="ctr"/>
          <a:lstStyle>
            <a:lvl1pPr algn="r">
              <a:defRPr sz="1000">
                <a:solidFill>
                  <a:schemeClr val="tx1">
                    <a:tint val="75000"/>
                  </a:schemeClr>
                </a:solidFill>
              </a:defRPr>
            </a:lvl1pPr>
          </a:lstStyle>
          <a:p>
            <a:fld id="{59E0E5AC-4EB8-1344-86F9-1F2AD8323603}" type="slidenum">
              <a:rPr lang="en-US" smtClean="0"/>
              <a:pPr/>
              <a:t>‹#›</a:t>
            </a:fld>
            <a:endParaRPr lang="en-US" dirty="0"/>
          </a:p>
        </p:txBody>
      </p:sp>
      <p:sp>
        <p:nvSpPr>
          <p:cNvPr id="8" name="Title 1">
            <a:extLst>
              <a:ext uri="{FF2B5EF4-FFF2-40B4-BE49-F238E27FC236}">
                <a16:creationId xmlns:a16="http://schemas.microsoft.com/office/drawing/2014/main" id="{94E37757-E641-494D-8BE4-0563E96C1D49}"/>
              </a:ext>
            </a:extLst>
          </p:cNvPr>
          <p:cNvSpPr>
            <a:spLocks noGrp="1"/>
          </p:cNvSpPr>
          <p:nvPr>
            <p:ph type="title" hasCustomPrompt="1"/>
          </p:nvPr>
        </p:nvSpPr>
        <p:spPr>
          <a:xfrm>
            <a:off x="355949" y="162168"/>
            <a:ext cx="10674579" cy="1322147"/>
          </a:xfrm>
          <a:prstGeom prst="rect">
            <a:avLst/>
          </a:prstGeom>
        </p:spPr>
        <p:txBody>
          <a:bodyPr/>
          <a:lstStyle/>
          <a:p>
            <a:r>
              <a:rPr lang="en-GB" dirty="0"/>
              <a:t>Click to add title</a:t>
            </a:r>
            <a:endParaRPr lang="en-US" dirty="0"/>
          </a:p>
        </p:txBody>
      </p:sp>
    </p:spTree>
    <p:extLst>
      <p:ext uri="{BB962C8B-B14F-4D97-AF65-F5344CB8AC3E}">
        <p14:creationId xmlns:p14="http://schemas.microsoft.com/office/powerpoint/2010/main" val="333790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88" name="Slide Number Placeholder 5">
            <a:extLst>
              <a:ext uri="{FF2B5EF4-FFF2-40B4-BE49-F238E27FC236}">
                <a16:creationId xmlns:a16="http://schemas.microsoft.com/office/drawing/2014/main" id="{A8349B68-2E83-D447-B7BE-1BC023E150C0}"/>
              </a:ext>
            </a:extLst>
          </p:cNvPr>
          <p:cNvSpPr>
            <a:spLocks noGrp="1"/>
          </p:cNvSpPr>
          <p:nvPr>
            <p:ph type="sldNum" sz="quarter" idx="4"/>
          </p:nvPr>
        </p:nvSpPr>
        <p:spPr>
          <a:xfrm>
            <a:off x="9836216" y="6532368"/>
            <a:ext cx="2260537" cy="244670"/>
          </a:xfrm>
          <a:prstGeom prst="rect">
            <a:avLst/>
          </a:prstGeom>
        </p:spPr>
        <p:txBody>
          <a:bodyPr vert="horz" lIns="0" tIns="45720" rIns="90000" bIns="45720" rtlCol="0" anchor="ctr"/>
          <a:lstStyle>
            <a:lvl1pPr algn="r">
              <a:defRPr sz="1000">
                <a:solidFill>
                  <a:schemeClr val="tx1">
                    <a:tint val="75000"/>
                  </a:schemeClr>
                </a:solidFill>
              </a:defRPr>
            </a:lvl1pPr>
          </a:lstStyle>
          <a:p>
            <a:fld id="{59E0E5AC-4EB8-1344-86F9-1F2AD8323603}" type="slidenum">
              <a:rPr lang="en-US" smtClean="0"/>
              <a:pPr/>
              <a:t>‹#›</a:t>
            </a:fld>
            <a:endParaRPr lang="en-US" dirty="0"/>
          </a:p>
        </p:txBody>
      </p:sp>
    </p:spTree>
    <p:extLst>
      <p:ext uri="{BB962C8B-B14F-4D97-AF65-F5344CB8AC3E}">
        <p14:creationId xmlns:p14="http://schemas.microsoft.com/office/powerpoint/2010/main" val="266610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1557339"/>
            <a:ext cx="5857344" cy="4303712"/>
          </a:xfrm>
        </p:spPr>
        <p:txBody>
          <a:bodyPr anchor="t">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itle 1">
            <a:extLst>
              <a:ext uri="{FF2B5EF4-FFF2-40B4-BE49-F238E27FC236}">
                <a16:creationId xmlns:a16="http://schemas.microsoft.com/office/drawing/2014/main" id="{9790F9B8-F381-374E-A856-4EC7365C0D5F}"/>
              </a:ext>
            </a:extLst>
          </p:cNvPr>
          <p:cNvSpPr>
            <a:spLocks noGrp="1"/>
          </p:cNvSpPr>
          <p:nvPr>
            <p:ph type="title" hasCustomPrompt="1"/>
          </p:nvPr>
        </p:nvSpPr>
        <p:spPr>
          <a:xfrm>
            <a:off x="355949" y="162168"/>
            <a:ext cx="10674579" cy="1322147"/>
          </a:xfrm>
          <a:prstGeom prst="rect">
            <a:avLst/>
          </a:prstGeom>
        </p:spPr>
        <p:txBody>
          <a:bodyPr/>
          <a:lstStyle/>
          <a:p>
            <a:r>
              <a:rPr lang="en-GB" dirty="0"/>
              <a:t>Click to add title</a:t>
            </a:r>
            <a:endParaRPr lang="en-US" dirty="0"/>
          </a:p>
        </p:txBody>
      </p:sp>
      <p:sp>
        <p:nvSpPr>
          <p:cNvPr id="11" name="Text Placeholder 3">
            <a:extLst>
              <a:ext uri="{FF2B5EF4-FFF2-40B4-BE49-F238E27FC236}">
                <a16:creationId xmlns:a16="http://schemas.microsoft.com/office/drawing/2014/main" id="{FD43B650-8CF3-014B-A20C-8D91977D8763}"/>
              </a:ext>
            </a:extLst>
          </p:cNvPr>
          <p:cNvSpPr>
            <a:spLocks noGrp="1"/>
          </p:cNvSpPr>
          <p:nvPr>
            <p:ph type="body" sz="half" idx="2" hasCustomPrompt="1"/>
          </p:nvPr>
        </p:nvSpPr>
        <p:spPr>
          <a:xfrm>
            <a:off x="334434" y="1557338"/>
            <a:ext cx="4437591" cy="43037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text</a:t>
            </a:r>
          </a:p>
        </p:txBody>
      </p:sp>
      <p:sp>
        <p:nvSpPr>
          <p:cNvPr id="12" name="Slide Number Placeholder 5">
            <a:extLst>
              <a:ext uri="{FF2B5EF4-FFF2-40B4-BE49-F238E27FC236}">
                <a16:creationId xmlns:a16="http://schemas.microsoft.com/office/drawing/2014/main" id="{62395D03-C5E4-BA4E-B829-77EA818BFE50}"/>
              </a:ext>
            </a:extLst>
          </p:cNvPr>
          <p:cNvSpPr>
            <a:spLocks noGrp="1"/>
          </p:cNvSpPr>
          <p:nvPr>
            <p:ph type="sldNum" sz="quarter" idx="4"/>
          </p:nvPr>
        </p:nvSpPr>
        <p:spPr>
          <a:xfrm>
            <a:off x="9836216" y="6532368"/>
            <a:ext cx="2260537" cy="244670"/>
          </a:xfrm>
          <a:prstGeom prst="rect">
            <a:avLst/>
          </a:prstGeom>
        </p:spPr>
        <p:txBody>
          <a:bodyPr vert="horz" lIns="0" tIns="45720" rIns="90000" bIns="45720" rtlCol="0" anchor="ctr"/>
          <a:lstStyle>
            <a:lvl1pPr algn="r">
              <a:defRPr sz="1000">
                <a:solidFill>
                  <a:schemeClr val="tx1">
                    <a:tint val="75000"/>
                  </a:schemeClr>
                </a:solidFill>
              </a:defRPr>
            </a:lvl1pPr>
          </a:lstStyle>
          <a:p>
            <a:fld id="{59E0E5AC-4EB8-1344-86F9-1F2AD8323603}" type="slidenum">
              <a:rPr lang="en-US" smtClean="0"/>
              <a:pPr/>
              <a:t>‹#›</a:t>
            </a:fld>
            <a:endParaRPr lang="en-US" dirty="0"/>
          </a:p>
        </p:txBody>
      </p:sp>
    </p:spTree>
    <p:extLst>
      <p:ext uri="{BB962C8B-B14F-4D97-AF65-F5344CB8AC3E}">
        <p14:creationId xmlns:p14="http://schemas.microsoft.com/office/powerpoint/2010/main" val="415430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790F9B8-F381-374E-A856-4EC7365C0D5F}"/>
              </a:ext>
            </a:extLst>
          </p:cNvPr>
          <p:cNvSpPr>
            <a:spLocks noGrp="1"/>
          </p:cNvSpPr>
          <p:nvPr>
            <p:ph type="title" hasCustomPrompt="1"/>
          </p:nvPr>
        </p:nvSpPr>
        <p:spPr>
          <a:xfrm>
            <a:off x="355949" y="162168"/>
            <a:ext cx="10674579" cy="1322147"/>
          </a:xfrm>
          <a:prstGeom prst="rect">
            <a:avLst/>
          </a:prstGeom>
        </p:spPr>
        <p:txBody>
          <a:bodyPr/>
          <a:lstStyle/>
          <a:p>
            <a:r>
              <a:rPr lang="en-GB" dirty="0"/>
              <a:t>Click to add title</a:t>
            </a:r>
            <a:endParaRPr lang="en-US" dirty="0"/>
          </a:p>
        </p:txBody>
      </p:sp>
      <p:sp>
        <p:nvSpPr>
          <p:cNvPr id="11" name="Text Placeholder 3">
            <a:extLst>
              <a:ext uri="{FF2B5EF4-FFF2-40B4-BE49-F238E27FC236}">
                <a16:creationId xmlns:a16="http://schemas.microsoft.com/office/drawing/2014/main" id="{FD43B650-8CF3-014B-A20C-8D91977D8763}"/>
              </a:ext>
            </a:extLst>
          </p:cNvPr>
          <p:cNvSpPr>
            <a:spLocks noGrp="1"/>
          </p:cNvSpPr>
          <p:nvPr>
            <p:ph type="body" sz="half" idx="2" hasCustomPrompt="1"/>
          </p:nvPr>
        </p:nvSpPr>
        <p:spPr>
          <a:xfrm>
            <a:off x="334434" y="1557338"/>
            <a:ext cx="4437591" cy="43037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text</a:t>
            </a:r>
          </a:p>
        </p:txBody>
      </p:sp>
      <p:sp>
        <p:nvSpPr>
          <p:cNvPr id="6" name="Content Placeholder 3">
            <a:extLst>
              <a:ext uri="{FF2B5EF4-FFF2-40B4-BE49-F238E27FC236}">
                <a16:creationId xmlns:a16="http://schemas.microsoft.com/office/drawing/2014/main" id="{652134B6-C31E-2B49-A81F-B9C8F9DF0610}"/>
              </a:ext>
            </a:extLst>
          </p:cNvPr>
          <p:cNvSpPr>
            <a:spLocks noGrp="1"/>
          </p:cNvSpPr>
          <p:nvPr>
            <p:ph sz="half" idx="13" hasCustomPrompt="1"/>
          </p:nvPr>
        </p:nvSpPr>
        <p:spPr>
          <a:xfrm>
            <a:off x="5173183" y="1557338"/>
            <a:ext cx="5857344" cy="4351338"/>
          </a:xfrm>
        </p:spPr>
        <p:txBody>
          <a:bodyPr>
            <a:normAutofit/>
          </a:bodyPr>
          <a:lstStyle>
            <a:lvl1pPr marL="0" indent="0" algn="ctr">
              <a:buNone/>
              <a:defRPr sz="1600"/>
            </a:lvl1pPr>
          </a:lstStyle>
          <a:p>
            <a:r>
              <a:rPr lang="en-GB" dirty="0"/>
              <a:t>Click icon to add object</a:t>
            </a:r>
            <a:endParaRPr lang="en-US" dirty="0"/>
          </a:p>
        </p:txBody>
      </p:sp>
      <p:sp>
        <p:nvSpPr>
          <p:cNvPr id="8" name="Slide Number Placeholder 5">
            <a:extLst>
              <a:ext uri="{FF2B5EF4-FFF2-40B4-BE49-F238E27FC236}">
                <a16:creationId xmlns:a16="http://schemas.microsoft.com/office/drawing/2014/main" id="{7626E3F1-6195-AD48-BD1C-58B9D81C425A}"/>
              </a:ext>
            </a:extLst>
          </p:cNvPr>
          <p:cNvSpPr>
            <a:spLocks noGrp="1"/>
          </p:cNvSpPr>
          <p:nvPr>
            <p:ph type="sldNum" sz="quarter" idx="4"/>
          </p:nvPr>
        </p:nvSpPr>
        <p:spPr>
          <a:xfrm>
            <a:off x="9836216" y="6532368"/>
            <a:ext cx="2260537" cy="244670"/>
          </a:xfrm>
          <a:prstGeom prst="rect">
            <a:avLst/>
          </a:prstGeom>
        </p:spPr>
        <p:txBody>
          <a:bodyPr vert="horz" lIns="0" tIns="45720" rIns="90000" bIns="45720" rtlCol="0" anchor="ctr"/>
          <a:lstStyle>
            <a:lvl1pPr algn="r">
              <a:defRPr sz="1000">
                <a:solidFill>
                  <a:schemeClr val="tx1">
                    <a:tint val="75000"/>
                  </a:schemeClr>
                </a:solidFill>
              </a:defRPr>
            </a:lvl1pPr>
          </a:lstStyle>
          <a:p>
            <a:fld id="{59E0E5AC-4EB8-1344-86F9-1F2AD8323603}" type="slidenum">
              <a:rPr lang="en-US" smtClean="0"/>
              <a:pPr/>
              <a:t>‹#›</a:t>
            </a:fld>
            <a:endParaRPr lang="en-US" dirty="0"/>
          </a:p>
        </p:txBody>
      </p:sp>
    </p:spTree>
    <p:extLst>
      <p:ext uri="{BB962C8B-B14F-4D97-AF65-F5344CB8AC3E}">
        <p14:creationId xmlns:p14="http://schemas.microsoft.com/office/powerpoint/2010/main" val="298358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6" name="Title Placeholder 15">
            <a:extLst>
              <a:ext uri="{FF2B5EF4-FFF2-40B4-BE49-F238E27FC236}">
                <a16:creationId xmlns:a16="http://schemas.microsoft.com/office/drawing/2014/main" id="{FC3FF8E3-70BF-EE46-A879-138A3C658D72}"/>
              </a:ext>
            </a:extLst>
          </p:cNvPr>
          <p:cNvSpPr txBox="1">
            <a:spLocks/>
          </p:cNvSpPr>
          <p:nvPr userDrawn="1"/>
        </p:nvSpPr>
        <p:spPr>
          <a:xfrm>
            <a:off x="334433" y="158753"/>
            <a:ext cx="10515600" cy="132556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r>
              <a:rPr lang="en-GB" sz="4000" dirty="0"/>
              <a:t>Icons</a:t>
            </a:r>
            <a:endParaRPr lang="en-US" sz="4000" dirty="0"/>
          </a:p>
        </p:txBody>
      </p:sp>
      <p:sp>
        <p:nvSpPr>
          <p:cNvPr id="2" name="TextBox 1">
            <a:extLst>
              <a:ext uri="{FF2B5EF4-FFF2-40B4-BE49-F238E27FC236}">
                <a16:creationId xmlns:a16="http://schemas.microsoft.com/office/drawing/2014/main" id="{7A113717-4594-8F49-B8EC-65E16DC06662}"/>
              </a:ext>
            </a:extLst>
          </p:cNvPr>
          <p:cNvSpPr txBox="1"/>
          <p:nvPr userDrawn="1"/>
        </p:nvSpPr>
        <p:spPr>
          <a:xfrm>
            <a:off x="2555021" y="821531"/>
            <a:ext cx="7838807" cy="553998"/>
          </a:xfrm>
          <a:prstGeom prst="rect">
            <a:avLst/>
          </a:prstGeom>
          <a:noFill/>
        </p:spPr>
        <p:txBody>
          <a:bodyPr wrap="square" rtlCol="0">
            <a:spAutoFit/>
          </a:bodyPr>
          <a:lstStyle/>
          <a:p>
            <a:r>
              <a:rPr lang="en-AU" sz="1000" i="1" kern="1200" dirty="0">
                <a:solidFill>
                  <a:schemeClr val="tx1"/>
                </a:solidFill>
                <a:effectLst/>
                <a:latin typeface="+mn-lt"/>
                <a:ea typeface="+mn-ea"/>
                <a:cs typeface="+mn-cs"/>
              </a:rPr>
              <a:t>Visual infographics assist to ensure AER communications are accessible and engaging. </a:t>
            </a:r>
            <a:br>
              <a:rPr lang="en-AU" sz="1000" i="1" kern="1200" dirty="0">
                <a:solidFill>
                  <a:schemeClr val="tx1"/>
                </a:solidFill>
                <a:effectLst/>
                <a:latin typeface="+mn-lt"/>
                <a:ea typeface="+mn-ea"/>
                <a:cs typeface="+mn-cs"/>
              </a:rPr>
            </a:br>
            <a:r>
              <a:rPr lang="en-AU" sz="1000" i="1" kern="1200" dirty="0">
                <a:solidFill>
                  <a:schemeClr val="tx1"/>
                </a:solidFill>
                <a:effectLst/>
                <a:latin typeface="+mn-lt"/>
                <a:ea typeface="+mn-ea"/>
                <a:cs typeface="+mn-cs"/>
              </a:rPr>
              <a:t>Use icons sparingly to help to explain complex ideas in a simple and friendly way.</a:t>
            </a:r>
          </a:p>
          <a:p>
            <a:r>
              <a:rPr lang="en-AU" sz="1000" i="1" kern="1200" dirty="0">
                <a:solidFill>
                  <a:schemeClr val="tx1"/>
                </a:solidFill>
                <a:effectLst/>
                <a:latin typeface="+mn-lt"/>
                <a:ea typeface="+mn-ea"/>
                <a:cs typeface="+mn-cs"/>
              </a:rPr>
              <a:t>To use, simply copy and paste to the desired slide, resize and place near relevant text.</a:t>
            </a:r>
          </a:p>
        </p:txBody>
      </p:sp>
      <p:pic>
        <p:nvPicPr>
          <p:cNvPr id="4" name="Picture 3">
            <a:extLst>
              <a:ext uri="{FF2B5EF4-FFF2-40B4-BE49-F238E27FC236}">
                <a16:creationId xmlns:a16="http://schemas.microsoft.com/office/drawing/2014/main" id="{3D10144D-7EE0-4947-8964-CAEF45B78F24}"/>
              </a:ext>
            </a:extLst>
          </p:cNvPr>
          <p:cNvPicPr>
            <a:picLocks noChangeAspect="1"/>
          </p:cNvPicPr>
          <p:nvPr userDrawn="1"/>
        </p:nvPicPr>
        <p:blipFill>
          <a:blip r:embed="rId2"/>
          <a:stretch>
            <a:fillRect/>
          </a:stretch>
        </p:blipFill>
        <p:spPr>
          <a:xfrm>
            <a:off x="334435" y="1578274"/>
            <a:ext cx="556895" cy="514240"/>
          </a:xfrm>
          <a:prstGeom prst="rect">
            <a:avLst/>
          </a:prstGeom>
        </p:spPr>
      </p:pic>
      <p:pic>
        <p:nvPicPr>
          <p:cNvPr id="14" name="Picture 13">
            <a:extLst>
              <a:ext uri="{FF2B5EF4-FFF2-40B4-BE49-F238E27FC236}">
                <a16:creationId xmlns:a16="http://schemas.microsoft.com/office/drawing/2014/main" id="{0EF053B7-6E66-B548-BCE1-E0793561BF4A}"/>
              </a:ext>
            </a:extLst>
          </p:cNvPr>
          <p:cNvPicPr>
            <a:picLocks noChangeAspect="1"/>
          </p:cNvPicPr>
          <p:nvPr userDrawn="1"/>
        </p:nvPicPr>
        <p:blipFill>
          <a:blip r:embed="rId3"/>
          <a:stretch>
            <a:fillRect/>
          </a:stretch>
        </p:blipFill>
        <p:spPr>
          <a:xfrm>
            <a:off x="1936379" y="1578274"/>
            <a:ext cx="556895" cy="514240"/>
          </a:xfrm>
          <a:prstGeom prst="rect">
            <a:avLst/>
          </a:prstGeom>
        </p:spPr>
      </p:pic>
      <p:pic>
        <p:nvPicPr>
          <p:cNvPr id="16" name="Picture 15">
            <a:extLst>
              <a:ext uri="{FF2B5EF4-FFF2-40B4-BE49-F238E27FC236}">
                <a16:creationId xmlns:a16="http://schemas.microsoft.com/office/drawing/2014/main" id="{813BA794-32D6-6F48-86DA-2FB33E2E36D1}"/>
              </a:ext>
            </a:extLst>
          </p:cNvPr>
          <p:cNvPicPr>
            <a:picLocks noChangeAspect="1"/>
          </p:cNvPicPr>
          <p:nvPr userDrawn="1"/>
        </p:nvPicPr>
        <p:blipFill>
          <a:blip r:embed="rId4"/>
          <a:stretch>
            <a:fillRect/>
          </a:stretch>
        </p:blipFill>
        <p:spPr>
          <a:xfrm>
            <a:off x="2737351" y="1578274"/>
            <a:ext cx="556895" cy="514240"/>
          </a:xfrm>
          <a:prstGeom prst="rect">
            <a:avLst/>
          </a:prstGeom>
        </p:spPr>
      </p:pic>
      <p:pic>
        <p:nvPicPr>
          <p:cNvPr id="18" name="Picture 17">
            <a:extLst>
              <a:ext uri="{FF2B5EF4-FFF2-40B4-BE49-F238E27FC236}">
                <a16:creationId xmlns:a16="http://schemas.microsoft.com/office/drawing/2014/main" id="{B517E8CB-B409-6747-98E5-01BE01C4E275}"/>
              </a:ext>
            </a:extLst>
          </p:cNvPr>
          <p:cNvPicPr>
            <a:picLocks noChangeAspect="1"/>
          </p:cNvPicPr>
          <p:nvPr userDrawn="1"/>
        </p:nvPicPr>
        <p:blipFill>
          <a:blip r:embed="rId5"/>
          <a:stretch>
            <a:fillRect/>
          </a:stretch>
        </p:blipFill>
        <p:spPr>
          <a:xfrm>
            <a:off x="5941239" y="1578274"/>
            <a:ext cx="556895" cy="514240"/>
          </a:xfrm>
          <a:prstGeom prst="rect">
            <a:avLst/>
          </a:prstGeom>
        </p:spPr>
      </p:pic>
      <p:pic>
        <p:nvPicPr>
          <p:cNvPr id="20" name="Picture 19">
            <a:extLst>
              <a:ext uri="{FF2B5EF4-FFF2-40B4-BE49-F238E27FC236}">
                <a16:creationId xmlns:a16="http://schemas.microsoft.com/office/drawing/2014/main" id="{8BD1F78F-1E73-F443-A961-BD4DD4F7CEB3}"/>
              </a:ext>
            </a:extLst>
          </p:cNvPr>
          <p:cNvPicPr>
            <a:picLocks noChangeAspect="1"/>
          </p:cNvPicPr>
          <p:nvPr userDrawn="1"/>
        </p:nvPicPr>
        <p:blipFill>
          <a:blip r:embed="rId6"/>
          <a:stretch>
            <a:fillRect/>
          </a:stretch>
        </p:blipFill>
        <p:spPr>
          <a:xfrm>
            <a:off x="1135407" y="1578274"/>
            <a:ext cx="556895" cy="514240"/>
          </a:xfrm>
          <a:prstGeom prst="rect">
            <a:avLst/>
          </a:prstGeom>
        </p:spPr>
      </p:pic>
      <p:pic>
        <p:nvPicPr>
          <p:cNvPr id="22" name="Picture 21">
            <a:extLst>
              <a:ext uri="{FF2B5EF4-FFF2-40B4-BE49-F238E27FC236}">
                <a16:creationId xmlns:a16="http://schemas.microsoft.com/office/drawing/2014/main" id="{430469D1-DEE7-1D41-8CD5-DD9A9AC03657}"/>
              </a:ext>
            </a:extLst>
          </p:cNvPr>
          <p:cNvPicPr>
            <a:picLocks noChangeAspect="1"/>
          </p:cNvPicPr>
          <p:nvPr userDrawn="1"/>
        </p:nvPicPr>
        <p:blipFill>
          <a:blip r:embed="rId7"/>
          <a:stretch>
            <a:fillRect/>
          </a:stretch>
        </p:blipFill>
        <p:spPr>
          <a:xfrm>
            <a:off x="6742211" y="1578274"/>
            <a:ext cx="556895" cy="514240"/>
          </a:xfrm>
          <a:prstGeom prst="rect">
            <a:avLst/>
          </a:prstGeom>
        </p:spPr>
      </p:pic>
      <p:pic>
        <p:nvPicPr>
          <p:cNvPr id="24" name="Picture 23">
            <a:extLst>
              <a:ext uri="{FF2B5EF4-FFF2-40B4-BE49-F238E27FC236}">
                <a16:creationId xmlns:a16="http://schemas.microsoft.com/office/drawing/2014/main" id="{2ECEA795-6FFD-BF49-A261-83A20E5158DE}"/>
              </a:ext>
            </a:extLst>
          </p:cNvPr>
          <p:cNvPicPr>
            <a:picLocks noChangeAspect="1"/>
          </p:cNvPicPr>
          <p:nvPr userDrawn="1"/>
        </p:nvPicPr>
        <p:blipFill>
          <a:blip r:embed="rId8"/>
          <a:stretch>
            <a:fillRect/>
          </a:stretch>
        </p:blipFill>
        <p:spPr>
          <a:xfrm>
            <a:off x="5140267" y="1578274"/>
            <a:ext cx="556895" cy="514240"/>
          </a:xfrm>
          <a:prstGeom prst="rect">
            <a:avLst/>
          </a:prstGeom>
        </p:spPr>
      </p:pic>
      <p:pic>
        <p:nvPicPr>
          <p:cNvPr id="26" name="Picture 25">
            <a:extLst>
              <a:ext uri="{FF2B5EF4-FFF2-40B4-BE49-F238E27FC236}">
                <a16:creationId xmlns:a16="http://schemas.microsoft.com/office/drawing/2014/main" id="{E4EFBE86-6DF2-DC4E-8E8C-80B2CB9A752A}"/>
              </a:ext>
            </a:extLst>
          </p:cNvPr>
          <p:cNvPicPr>
            <a:picLocks noChangeAspect="1"/>
          </p:cNvPicPr>
          <p:nvPr userDrawn="1"/>
        </p:nvPicPr>
        <p:blipFill>
          <a:blip r:embed="rId9"/>
          <a:stretch>
            <a:fillRect/>
          </a:stretch>
        </p:blipFill>
        <p:spPr>
          <a:xfrm>
            <a:off x="3538323" y="1578274"/>
            <a:ext cx="556895" cy="514240"/>
          </a:xfrm>
          <a:prstGeom prst="rect">
            <a:avLst/>
          </a:prstGeom>
        </p:spPr>
      </p:pic>
      <p:pic>
        <p:nvPicPr>
          <p:cNvPr id="28" name="Picture 27">
            <a:extLst>
              <a:ext uri="{FF2B5EF4-FFF2-40B4-BE49-F238E27FC236}">
                <a16:creationId xmlns:a16="http://schemas.microsoft.com/office/drawing/2014/main" id="{20989CE0-D45A-064C-A0C4-42A4EA73FEE9}"/>
              </a:ext>
            </a:extLst>
          </p:cNvPr>
          <p:cNvPicPr>
            <a:picLocks noChangeAspect="1"/>
          </p:cNvPicPr>
          <p:nvPr userDrawn="1"/>
        </p:nvPicPr>
        <p:blipFill>
          <a:blip r:embed="rId10"/>
          <a:stretch>
            <a:fillRect/>
          </a:stretch>
        </p:blipFill>
        <p:spPr>
          <a:xfrm>
            <a:off x="7543187" y="1578274"/>
            <a:ext cx="556895" cy="514240"/>
          </a:xfrm>
          <a:prstGeom prst="rect">
            <a:avLst/>
          </a:prstGeom>
        </p:spPr>
      </p:pic>
      <p:pic>
        <p:nvPicPr>
          <p:cNvPr id="30" name="Picture 29">
            <a:extLst>
              <a:ext uri="{FF2B5EF4-FFF2-40B4-BE49-F238E27FC236}">
                <a16:creationId xmlns:a16="http://schemas.microsoft.com/office/drawing/2014/main" id="{79E38240-556B-984B-A1C8-C69117E8D866}"/>
              </a:ext>
            </a:extLst>
          </p:cNvPr>
          <p:cNvPicPr>
            <a:picLocks noChangeAspect="1"/>
          </p:cNvPicPr>
          <p:nvPr userDrawn="1"/>
        </p:nvPicPr>
        <p:blipFill>
          <a:blip r:embed="rId11"/>
          <a:stretch>
            <a:fillRect/>
          </a:stretch>
        </p:blipFill>
        <p:spPr>
          <a:xfrm>
            <a:off x="4339295" y="1578274"/>
            <a:ext cx="556895" cy="514240"/>
          </a:xfrm>
          <a:prstGeom prst="rect">
            <a:avLst/>
          </a:prstGeom>
        </p:spPr>
      </p:pic>
      <p:pic>
        <p:nvPicPr>
          <p:cNvPr id="32" name="Picture 31">
            <a:extLst>
              <a:ext uri="{FF2B5EF4-FFF2-40B4-BE49-F238E27FC236}">
                <a16:creationId xmlns:a16="http://schemas.microsoft.com/office/drawing/2014/main" id="{7D59D576-5901-E349-B073-E3E29E2A157B}"/>
              </a:ext>
            </a:extLst>
          </p:cNvPr>
          <p:cNvPicPr>
            <a:picLocks noChangeAspect="1"/>
          </p:cNvPicPr>
          <p:nvPr userDrawn="1"/>
        </p:nvPicPr>
        <p:blipFill>
          <a:blip r:embed="rId12"/>
          <a:stretch>
            <a:fillRect/>
          </a:stretch>
        </p:blipFill>
        <p:spPr>
          <a:xfrm>
            <a:off x="1946316" y="2243564"/>
            <a:ext cx="556895" cy="514240"/>
          </a:xfrm>
          <a:prstGeom prst="rect">
            <a:avLst/>
          </a:prstGeom>
        </p:spPr>
      </p:pic>
      <p:pic>
        <p:nvPicPr>
          <p:cNvPr id="34" name="Picture 33">
            <a:extLst>
              <a:ext uri="{FF2B5EF4-FFF2-40B4-BE49-F238E27FC236}">
                <a16:creationId xmlns:a16="http://schemas.microsoft.com/office/drawing/2014/main" id="{81126E64-3206-3F4B-BA90-979305D75334}"/>
              </a:ext>
            </a:extLst>
          </p:cNvPr>
          <p:cNvPicPr>
            <a:picLocks noChangeAspect="1"/>
          </p:cNvPicPr>
          <p:nvPr userDrawn="1"/>
        </p:nvPicPr>
        <p:blipFill>
          <a:blip r:embed="rId13"/>
          <a:stretch>
            <a:fillRect/>
          </a:stretch>
        </p:blipFill>
        <p:spPr>
          <a:xfrm>
            <a:off x="4364140" y="2243564"/>
            <a:ext cx="556895" cy="514240"/>
          </a:xfrm>
          <a:prstGeom prst="rect">
            <a:avLst/>
          </a:prstGeom>
        </p:spPr>
      </p:pic>
      <p:pic>
        <p:nvPicPr>
          <p:cNvPr id="36" name="Picture 35">
            <a:extLst>
              <a:ext uri="{FF2B5EF4-FFF2-40B4-BE49-F238E27FC236}">
                <a16:creationId xmlns:a16="http://schemas.microsoft.com/office/drawing/2014/main" id="{E548FDB7-FBFA-7D40-96D6-34A78035B4C2}"/>
              </a:ext>
            </a:extLst>
          </p:cNvPr>
          <p:cNvPicPr>
            <a:picLocks noChangeAspect="1"/>
          </p:cNvPicPr>
          <p:nvPr userDrawn="1"/>
        </p:nvPicPr>
        <p:blipFill>
          <a:blip r:embed="rId14"/>
          <a:stretch>
            <a:fillRect/>
          </a:stretch>
        </p:blipFill>
        <p:spPr>
          <a:xfrm>
            <a:off x="334435" y="2243564"/>
            <a:ext cx="556895" cy="514240"/>
          </a:xfrm>
          <a:prstGeom prst="rect">
            <a:avLst/>
          </a:prstGeom>
        </p:spPr>
      </p:pic>
      <p:pic>
        <p:nvPicPr>
          <p:cNvPr id="38" name="Picture 37">
            <a:extLst>
              <a:ext uri="{FF2B5EF4-FFF2-40B4-BE49-F238E27FC236}">
                <a16:creationId xmlns:a16="http://schemas.microsoft.com/office/drawing/2014/main" id="{BE0D5199-5C85-C146-9A4F-CC9BA81AF6F4}"/>
              </a:ext>
            </a:extLst>
          </p:cNvPr>
          <p:cNvPicPr>
            <a:picLocks noChangeAspect="1"/>
          </p:cNvPicPr>
          <p:nvPr userDrawn="1"/>
        </p:nvPicPr>
        <p:blipFill>
          <a:blip r:embed="rId15"/>
          <a:stretch>
            <a:fillRect/>
          </a:stretch>
        </p:blipFill>
        <p:spPr>
          <a:xfrm>
            <a:off x="1140376" y="2243564"/>
            <a:ext cx="556895" cy="514240"/>
          </a:xfrm>
          <a:prstGeom prst="rect">
            <a:avLst/>
          </a:prstGeom>
        </p:spPr>
      </p:pic>
      <p:pic>
        <p:nvPicPr>
          <p:cNvPr id="40" name="Picture 39">
            <a:extLst>
              <a:ext uri="{FF2B5EF4-FFF2-40B4-BE49-F238E27FC236}">
                <a16:creationId xmlns:a16="http://schemas.microsoft.com/office/drawing/2014/main" id="{078233C4-C8BD-DD43-B58F-B50533F6A693}"/>
              </a:ext>
            </a:extLst>
          </p:cNvPr>
          <p:cNvPicPr>
            <a:picLocks noChangeAspect="1"/>
          </p:cNvPicPr>
          <p:nvPr userDrawn="1"/>
        </p:nvPicPr>
        <p:blipFill>
          <a:blip r:embed="rId16"/>
          <a:stretch>
            <a:fillRect/>
          </a:stretch>
        </p:blipFill>
        <p:spPr>
          <a:xfrm>
            <a:off x="2752257" y="2243564"/>
            <a:ext cx="556895" cy="514240"/>
          </a:xfrm>
          <a:prstGeom prst="rect">
            <a:avLst/>
          </a:prstGeom>
        </p:spPr>
      </p:pic>
      <p:pic>
        <p:nvPicPr>
          <p:cNvPr id="42" name="Picture 41">
            <a:extLst>
              <a:ext uri="{FF2B5EF4-FFF2-40B4-BE49-F238E27FC236}">
                <a16:creationId xmlns:a16="http://schemas.microsoft.com/office/drawing/2014/main" id="{5DFAD588-04AB-584C-9903-F2762F0AAA9F}"/>
              </a:ext>
            </a:extLst>
          </p:cNvPr>
          <p:cNvPicPr>
            <a:picLocks noChangeAspect="1"/>
          </p:cNvPicPr>
          <p:nvPr userDrawn="1"/>
        </p:nvPicPr>
        <p:blipFill>
          <a:blip r:embed="rId17"/>
          <a:stretch>
            <a:fillRect/>
          </a:stretch>
        </p:blipFill>
        <p:spPr>
          <a:xfrm>
            <a:off x="5170083" y="2243564"/>
            <a:ext cx="556895" cy="514240"/>
          </a:xfrm>
          <a:prstGeom prst="rect">
            <a:avLst/>
          </a:prstGeom>
        </p:spPr>
      </p:pic>
      <p:pic>
        <p:nvPicPr>
          <p:cNvPr id="44" name="Picture 43">
            <a:extLst>
              <a:ext uri="{FF2B5EF4-FFF2-40B4-BE49-F238E27FC236}">
                <a16:creationId xmlns:a16="http://schemas.microsoft.com/office/drawing/2014/main" id="{730DF422-EDA6-7649-8686-E2D21468FAA6}"/>
              </a:ext>
            </a:extLst>
          </p:cNvPr>
          <p:cNvPicPr>
            <a:picLocks noChangeAspect="1"/>
          </p:cNvPicPr>
          <p:nvPr userDrawn="1"/>
        </p:nvPicPr>
        <p:blipFill>
          <a:blip r:embed="rId18"/>
          <a:stretch>
            <a:fillRect/>
          </a:stretch>
        </p:blipFill>
        <p:spPr>
          <a:xfrm>
            <a:off x="6781964" y="2243564"/>
            <a:ext cx="556895" cy="514240"/>
          </a:xfrm>
          <a:prstGeom prst="rect">
            <a:avLst/>
          </a:prstGeom>
        </p:spPr>
      </p:pic>
      <p:pic>
        <p:nvPicPr>
          <p:cNvPr id="46" name="Picture 45">
            <a:extLst>
              <a:ext uri="{FF2B5EF4-FFF2-40B4-BE49-F238E27FC236}">
                <a16:creationId xmlns:a16="http://schemas.microsoft.com/office/drawing/2014/main" id="{A9C0D357-8ADC-7C47-8162-8247B452F11D}"/>
              </a:ext>
            </a:extLst>
          </p:cNvPr>
          <p:cNvPicPr>
            <a:picLocks noChangeAspect="1"/>
          </p:cNvPicPr>
          <p:nvPr userDrawn="1"/>
        </p:nvPicPr>
        <p:blipFill>
          <a:blip r:embed="rId19"/>
          <a:stretch>
            <a:fillRect/>
          </a:stretch>
        </p:blipFill>
        <p:spPr>
          <a:xfrm>
            <a:off x="3558200" y="2243564"/>
            <a:ext cx="556895" cy="514240"/>
          </a:xfrm>
          <a:prstGeom prst="rect">
            <a:avLst/>
          </a:prstGeom>
        </p:spPr>
      </p:pic>
      <p:pic>
        <p:nvPicPr>
          <p:cNvPr id="48" name="Picture 47">
            <a:extLst>
              <a:ext uri="{FF2B5EF4-FFF2-40B4-BE49-F238E27FC236}">
                <a16:creationId xmlns:a16="http://schemas.microsoft.com/office/drawing/2014/main" id="{D90339BA-CA9C-594E-9277-D9A5100616D1}"/>
              </a:ext>
            </a:extLst>
          </p:cNvPr>
          <p:cNvPicPr>
            <a:picLocks noChangeAspect="1"/>
          </p:cNvPicPr>
          <p:nvPr userDrawn="1"/>
        </p:nvPicPr>
        <p:blipFill>
          <a:blip r:embed="rId20"/>
          <a:stretch>
            <a:fillRect/>
          </a:stretch>
        </p:blipFill>
        <p:spPr>
          <a:xfrm>
            <a:off x="7587903" y="2243564"/>
            <a:ext cx="556895" cy="514240"/>
          </a:xfrm>
          <a:prstGeom prst="rect">
            <a:avLst/>
          </a:prstGeom>
        </p:spPr>
      </p:pic>
      <p:pic>
        <p:nvPicPr>
          <p:cNvPr id="50" name="Picture 49">
            <a:extLst>
              <a:ext uri="{FF2B5EF4-FFF2-40B4-BE49-F238E27FC236}">
                <a16:creationId xmlns:a16="http://schemas.microsoft.com/office/drawing/2014/main" id="{CA0B0482-96E0-904C-933C-83DD8A2851D7}"/>
              </a:ext>
            </a:extLst>
          </p:cNvPr>
          <p:cNvPicPr>
            <a:picLocks noChangeAspect="1"/>
          </p:cNvPicPr>
          <p:nvPr userDrawn="1"/>
        </p:nvPicPr>
        <p:blipFill>
          <a:blip r:embed="rId21"/>
          <a:stretch>
            <a:fillRect/>
          </a:stretch>
        </p:blipFill>
        <p:spPr>
          <a:xfrm>
            <a:off x="5976024" y="2243564"/>
            <a:ext cx="556895" cy="514240"/>
          </a:xfrm>
          <a:prstGeom prst="rect">
            <a:avLst/>
          </a:prstGeom>
        </p:spPr>
      </p:pic>
      <p:pic>
        <p:nvPicPr>
          <p:cNvPr id="52" name="Picture 51">
            <a:extLst>
              <a:ext uri="{FF2B5EF4-FFF2-40B4-BE49-F238E27FC236}">
                <a16:creationId xmlns:a16="http://schemas.microsoft.com/office/drawing/2014/main" id="{4E5EA7A5-6880-5C4A-9D6B-E0EA2E2A16ED}"/>
              </a:ext>
            </a:extLst>
          </p:cNvPr>
          <p:cNvPicPr>
            <a:picLocks noChangeAspect="1"/>
          </p:cNvPicPr>
          <p:nvPr userDrawn="1"/>
        </p:nvPicPr>
        <p:blipFill>
          <a:blip r:embed="rId22"/>
          <a:stretch>
            <a:fillRect/>
          </a:stretch>
        </p:blipFill>
        <p:spPr>
          <a:xfrm>
            <a:off x="7587901" y="3020676"/>
            <a:ext cx="648054" cy="598416"/>
          </a:xfrm>
          <a:prstGeom prst="rect">
            <a:avLst/>
          </a:prstGeom>
        </p:spPr>
      </p:pic>
      <p:pic>
        <p:nvPicPr>
          <p:cNvPr id="54" name="Picture 53">
            <a:extLst>
              <a:ext uri="{FF2B5EF4-FFF2-40B4-BE49-F238E27FC236}">
                <a16:creationId xmlns:a16="http://schemas.microsoft.com/office/drawing/2014/main" id="{1100012D-A6C5-E144-AF15-27E4E8B32F6A}"/>
              </a:ext>
            </a:extLst>
          </p:cNvPr>
          <p:cNvPicPr>
            <a:picLocks noChangeAspect="1"/>
          </p:cNvPicPr>
          <p:nvPr userDrawn="1"/>
        </p:nvPicPr>
        <p:blipFill>
          <a:blip r:embed="rId23"/>
          <a:stretch>
            <a:fillRect/>
          </a:stretch>
        </p:blipFill>
        <p:spPr>
          <a:xfrm>
            <a:off x="304011" y="3020676"/>
            <a:ext cx="648054" cy="598416"/>
          </a:xfrm>
          <a:prstGeom prst="rect">
            <a:avLst/>
          </a:prstGeom>
        </p:spPr>
      </p:pic>
      <p:pic>
        <p:nvPicPr>
          <p:cNvPr id="56" name="Picture 55">
            <a:extLst>
              <a:ext uri="{FF2B5EF4-FFF2-40B4-BE49-F238E27FC236}">
                <a16:creationId xmlns:a16="http://schemas.microsoft.com/office/drawing/2014/main" id="{0485182A-C004-5B4D-8681-D60ECDA41EBE}"/>
              </a:ext>
            </a:extLst>
          </p:cNvPr>
          <p:cNvPicPr>
            <a:picLocks noChangeAspect="1"/>
          </p:cNvPicPr>
          <p:nvPr userDrawn="1"/>
        </p:nvPicPr>
        <p:blipFill>
          <a:blip r:embed="rId24"/>
          <a:stretch>
            <a:fillRect/>
          </a:stretch>
        </p:blipFill>
        <p:spPr>
          <a:xfrm>
            <a:off x="5159939" y="3020676"/>
            <a:ext cx="648054" cy="598416"/>
          </a:xfrm>
          <a:prstGeom prst="rect">
            <a:avLst/>
          </a:prstGeom>
        </p:spPr>
      </p:pic>
      <p:pic>
        <p:nvPicPr>
          <p:cNvPr id="58" name="Picture 57">
            <a:extLst>
              <a:ext uri="{FF2B5EF4-FFF2-40B4-BE49-F238E27FC236}">
                <a16:creationId xmlns:a16="http://schemas.microsoft.com/office/drawing/2014/main" id="{A94E4100-EF7A-D844-A96F-FFF9F4CD2D3F}"/>
              </a:ext>
            </a:extLst>
          </p:cNvPr>
          <p:cNvPicPr>
            <a:picLocks noChangeAspect="1"/>
          </p:cNvPicPr>
          <p:nvPr userDrawn="1"/>
        </p:nvPicPr>
        <p:blipFill>
          <a:blip r:embed="rId25"/>
          <a:stretch>
            <a:fillRect/>
          </a:stretch>
        </p:blipFill>
        <p:spPr>
          <a:xfrm>
            <a:off x="6778581" y="3020676"/>
            <a:ext cx="648054" cy="598416"/>
          </a:xfrm>
          <a:prstGeom prst="rect">
            <a:avLst/>
          </a:prstGeom>
        </p:spPr>
      </p:pic>
      <p:pic>
        <p:nvPicPr>
          <p:cNvPr id="60" name="Picture 59">
            <a:extLst>
              <a:ext uri="{FF2B5EF4-FFF2-40B4-BE49-F238E27FC236}">
                <a16:creationId xmlns:a16="http://schemas.microsoft.com/office/drawing/2014/main" id="{289FF325-3A00-1044-986B-244D7EBA4EA2}"/>
              </a:ext>
            </a:extLst>
          </p:cNvPr>
          <p:cNvPicPr>
            <a:picLocks noChangeAspect="1"/>
          </p:cNvPicPr>
          <p:nvPr userDrawn="1"/>
        </p:nvPicPr>
        <p:blipFill>
          <a:blip r:embed="rId26"/>
          <a:stretch>
            <a:fillRect/>
          </a:stretch>
        </p:blipFill>
        <p:spPr>
          <a:xfrm>
            <a:off x="1922653" y="3020676"/>
            <a:ext cx="648054" cy="598416"/>
          </a:xfrm>
          <a:prstGeom prst="rect">
            <a:avLst/>
          </a:prstGeom>
        </p:spPr>
      </p:pic>
      <p:pic>
        <p:nvPicPr>
          <p:cNvPr id="62" name="Picture 61">
            <a:extLst>
              <a:ext uri="{FF2B5EF4-FFF2-40B4-BE49-F238E27FC236}">
                <a16:creationId xmlns:a16="http://schemas.microsoft.com/office/drawing/2014/main" id="{2D6456D3-57E3-3B49-9AE9-FC2BB65D38D8}"/>
              </a:ext>
            </a:extLst>
          </p:cNvPr>
          <p:cNvPicPr>
            <a:picLocks noChangeAspect="1"/>
          </p:cNvPicPr>
          <p:nvPr userDrawn="1"/>
        </p:nvPicPr>
        <p:blipFill>
          <a:blip r:embed="rId27"/>
          <a:stretch>
            <a:fillRect/>
          </a:stretch>
        </p:blipFill>
        <p:spPr>
          <a:xfrm>
            <a:off x="1113332" y="3020676"/>
            <a:ext cx="648054" cy="598416"/>
          </a:xfrm>
          <a:prstGeom prst="rect">
            <a:avLst/>
          </a:prstGeom>
        </p:spPr>
      </p:pic>
      <p:pic>
        <p:nvPicPr>
          <p:cNvPr id="64" name="Picture 63">
            <a:extLst>
              <a:ext uri="{FF2B5EF4-FFF2-40B4-BE49-F238E27FC236}">
                <a16:creationId xmlns:a16="http://schemas.microsoft.com/office/drawing/2014/main" id="{C911FA65-31BD-2948-B6B2-942ADC0CC798}"/>
              </a:ext>
            </a:extLst>
          </p:cNvPr>
          <p:cNvPicPr>
            <a:picLocks noChangeAspect="1"/>
          </p:cNvPicPr>
          <p:nvPr userDrawn="1"/>
        </p:nvPicPr>
        <p:blipFill>
          <a:blip r:embed="rId28"/>
          <a:stretch>
            <a:fillRect/>
          </a:stretch>
        </p:blipFill>
        <p:spPr>
          <a:xfrm>
            <a:off x="3541296" y="3020676"/>
            <a:ext cx="648054" cy="598416"/>
          </a:xfrm>
          <a:prstGeom prst="rect">
            <a:avLst/>
          </a:prstGeom>
        </p:spPr>
      </p:pic>
      <p:pic>
        <p:nvPicPr>
          <p:cNvPr id="66" name="Picture 65">
            <a:extLst>
              <a:ext uri="{FF2B5EF4-FFF2-40B4-BE49-F238E27FC236}">
                <a16:creationId xmlns:a16="http://schemas.microsoft.com/office/drawing/2014/main" id="{7CEA609B-BDF7-D141-ACD2-A5D9F22484A0}"/>
              </a:ext>
            </a:extLst>
          </p:cNvPr>
          <p:cNvPicPr>
            <a:picLocks noChangeAspect="1"/>
          </p:cNvPicPr>
          <p:nvPr userDrawn="1"/>
        </p:nvPicPr>
        <p:blipFill>
          <a:blip r:embed="rId29"/>
          <a:stretch>
            <a:fillRect/>
          </a:stretch>
        </p:blipFill>
        <p:spPr>
          <a:xfrm>
            <a:off x="4350617" y="3020676"/>
            <a:ext cx="648054" cy="598416"/>
          </a:xfrm>
          <a:prstGeom prst="rect">
            <a:avLst/>
          </a:prstGeom>
        </p:spPr>
      </p:pic>
      <p:pic>
        <p:nvPicPr>
          <p:cNvPr id="68" name="Picture 67">
            <a:extLst>
              <a:ext uri="{FF2B5EF4-FFF2-40B4-BE49-F238E27FC236}">
                <a16:creationId xmlns:a16="http://schemas.microsoft.com/office/drawing/2014/main" id="{DF4FAD2C-A77D-C141-A1BF-5E1F1DF8F15B}"/>
              </a:ext>
            </a:extLst>
          </p:cNvPr>
          <p:cNvPicPr>
            <a:picLocks noChangeAspect="1"/>
          </p:cNvPicPr>
          <p:nvPr userDrawn="1"/>
        </p:nvPicPr>
        <p:blipFill>
          <a:blip r:embed="rId30"/>
          <a:stretch>
            <a:fillRect/>
          </a:stretch>
        </p:blipFill>
        <p:spPr>
          <a:xfrm>
            <a:off x="5969260" y="3020676"/>
            <a:ext cx="648054" cy="598416"/>
          </a:xfrm>
          <a:prstGeom prst="rect">
            <a:avLst/>
          </a:prstGeom>
        </p:spPr>
      </p:pic>
      <p:pic>
        <p:nvPicPr>
          <p:cNvPr id="70" name="Picture 69">
            <a:extLst>
              <a:ext uri="{FF2B5EF4-FFF2-40B4-BE49-F238E27FC236}">
                <a16:creationId xmlns:a16="http://schemas.microsoft.com/office/drawing/2014/main" id="{3203D9D5-7DBF-3A4C-8278-AE8B07D1A1AF}"/>
              </a:ext>
            </a:extLst>
          </p:cNvPr>
          <p:cNvPicPr>
            <a:picLocks noChangeAspect="1"/>
          </p:cNvPicPr>
          <p:nvPr userDrawn="1"/>
        </p:nvPicPr>
        <p:blipFill>
          <a:blip r:embed="rId31"/>
          <a:stretch>
            <a:fillRect/>
          </a:stretch>
        </p:blipFill>
        <p:spPr>
          <a:xfrm>
            <a:off x="2731975" y="3020676"/>
            <a:ext cx="648054" cy="598416"/>
          </a:xfrm>
          <a:prstGeom prst="rect">
            <a:avLst/>
          </a:prstGeom>
        </p:spPr>
      </p:pic>
      <p:pic>
        <p:nvPicPr>
          <p:cNvPr id="115" name="Picture 114">
            <a:extLst>
              <a:ext uri="{FF2B5EF4-FFF2-40B4-BE49-F238E27FC236}">
                <a16:creationId xmlns:a16="http://schemas.microsoft.com/office/drawing/2014/main" id="{4DA1A50A-AE51-7040-A759-C805F16D1F22}"/>
              </a:ext>
            </a:extLst>
          </p:cNvPr>
          <p:cNvPicPr>
            <a:picLocks noChangeAspect="1"/>
          </p:cNvPicPr>
          <p:nvPr userDrawn="1"/>
        </p:nvPicPr>
        <p:blipFill>
          <a:blip r:embed="rId32"/>
          <a:stretch>
            <a:fillRect/>
          </a:stretch>
        </p:blipFill>
        <p:spPr>
          <a:xfrm>
            <a:off x="8393892" y="3020676"/>
            <a:ext cx="648054" cy="598416"/>
          </a:xfrm>
          <a:prstGeom prst="rect">
            <a:avLst/>
          </a:prstGeom>
        </p:spPr>
      </p:pic>
      <p:pic>
        <p:nvPicPr>
          <p:cNvPr id="117" name="Picture 116">
            <a:extLst>
              <a:ext uri="{FF2B5EF4-FFF2-40B4-BE49-F238E27FC236}">
                <a16:creationId xmlns:a16="http://schemas.microsoft.com/office/drawing/2014/main" id="{2E3D9ADE-B7D8-0E4F-A6E7-2B2AEE1C0146}"/>
              </a:ext>
            </a:extLst>
          </p:cNvPr>
          <p:cNvPicPr>
            <a:picLocks noChangeAspect="1"/>
          </p:cNvPicPr>
          <p:nvPr userDrawn="1"/>
        </p:nvPicPr>
        <p:blipFill>
          <a:blip r:embed="rId33"/>
          <a:stretch>
            <a:fillRect/>
          </a:stretch>
        </p:blipFill>
        <p:spPr>
          <a:xfrm>
            <a:off x="3559912" y="3881964"/>
            <a:ext cx="648054" cy="598416"/>
          </a:xfrm>
          <a:prstGeom prst="rect">
            <a:avLst/>
          </a:prstGeom>
        </p:spPr>
      </p:pic>
      <p:pic>
        <p:nvPicPr>
          <p:cNvPr id="118" name="Picture 117">
            <a:extLst>
              <a:ext uri="{FF2B5EF4-FFF2-40B4-BE49-F238E27FC236}">
                <a16:creationId xmlns:a16="http://schemas.microsoft.com/office/drawing/2014/main" id="{FCB35C11-E14D-7749-82DB-21355BF29048}"/>
              </a:ext>
            </a:extLst>
          </p:cNvPr>
          <p:cNvPicPr>
            <a:picLocks noChangeAspect="1"/>
          </p:cNvPicPr>
          <p:nvPr userDrawn="1"/>
        </p:nvPicPr>
        <p:blipFill>
          <a:blip r:embed="rId34"/>
          <a:stretch>
            <a:fillRect/>
          </a:stretch>
        </p:blipFill>
        <p:spPr>
          <a:xfrm>
            <a:off x="1948715" y="3881964"/>
            <a:ext cx="648054" cy="598416"/>
          </a:xfrm>
          <a:prstGeom prst="rect">
            <a:avLst/>
          </a:prstGeom>
        </p:spPr>
      </p:pic>
      <p:pic>
        <p:nvPicPr>
          <p:cNvPr id="119" name="Picture 118">
            <a:extLst>
              <a:ext uri="{FF2B5EF4-FFF2-40B4-BE49-F238E27FC236}">
                <a16:creationId xmlns:a16="http://schemas.microsoft.com/office/drawing/2014/main" id="{F456B25E-0F12-B84E-8AB2-2C48870E4483}"/>
              </a:ext>
            </a:extLst>
          </p:cNvPr>
          <p:cNvPicPr>
            <a:picLocks noChangeAspect="1"/>
          </p:cNvPicPr>
          <p:nvPr userDrawn="1"/>
        </p:nvPicPr>
        <p:blipFill>
          <a:blip r:embed="rId35"/>
          <a:stretch>
            <a:fillRect/>
          </a:stretch>
        </p:blipFill>
        <p:spPr>
          <a:xfrm>
            <a:off x="337517" y="3881964"/>
            <a:ext cx="648054" cy="598416"/>
          </a:xfrm>
          <a:prstGeom prst="rect">
            <a:avLst/>
          </a:prstGeom>
        </p:spPr>
      </p:pic>
      <p:pic>
        <p:nvPicPr>
          <p:cNvPr id="120" name="Picture 119">
            <a:extLst>
              <a:ext uri="{FF2B5EF4-FFF2-40B4-BE49-F238E27FC236}">
                <a16:creationId xmlns:a16="http://schemas.microsoft.com/office/drawing/2014/main" id="{198313E8-B255-9242-B42C-7DC32F281AB6}"/>
              </a:ext>
            </a:extLst>
          </p:cNvPr>
          <p:cNvPicPr>
            <a:picLocks noChangeAspect="1"/>
          </p:cNvPicPr>
          <p:nvPr userDrawn="1"/>
        </p:nvPicPr>
        <p:blipFill>
          <a:blip r:embed="rId36"/>
          <a:stretch>
            <a:fillRect/>
          </a:stretch>
        </p:blipFill>
        <p:spPr>
          <a:xfrm>
            <a:off x="7587901" y="3881964"/>
            <a:ext cx="648054" cy="598416"/>
          </a:xfrm>
          <a:prstGeom prst="rect">
            <a:avLst/>
          </a:prstGeom>
        </p:spPr>
      </p:pic>
      <p:pic>
        <p:nvPicPr>
          <p:cNvPr id="121" name="Picture 120">
            <a:extLst>
              <a:ext uri="{FF2B5EF4-FFF2-40B4-BE49-F238E27FC236}">
                <a16:creationId xmlns:a16="http://schemas.microsoft.com/office/drawing/2014/main" id="{9C01BE79-492D-494F-889B-E056B346A071}"/>
              </a:ext>
            </a:extLst>
          </p:cNvPr>
          <p:cNvPicPr>
            <a:picLocks noChangeAspect="1"/>
          </p:cNvPicPr>
          <p:nvPr userDrawn="1"/>
        </p:nvPicPr>
        <p:blipFill>
          <a:blip r:embed="rId37"/>
          <a:stretch>
            <a:fillRect/>
          </a:stretch>
        </p:blipFill>
        <p:spPr>
          <a:xfrm>
            <a:off x="6782307" y="3881964"/>
            <a:ext cx="648054" cy="598416"/>
          </a:xfrm>
          <a:prstGeom prst="rect">
            <a:avLst/>
          </a:prstGeom>
        </p:spPr>
      </p:pic>
      <p:pic>
        <p:nvPicPr>
          <p:cNvPr id="122" name="Picture 121">
            <a:extLst>
              <a:ext uri="{FF2B5EF4-FFF2-40B4-BE49-F238E27FC236}">
                <a16:creationId xmlns:a16="http://schemas.microsoft.com/office/drawing/2014/main" id="{B0634075-047E-D845-B398-9FE508EB7A45}"/>
              </a:ext>
            </a:extLst>
          </p:cNvPr>
          <p:cNvPicPr>
            <a:picLocks noChangeAspect="1"/>
          </p:cNvPicPr>
          <p:nvPr userDrawn="1"/>
        </p:nvPicPr>
        <p:blipFill>
          <a:blip r:embed="rId38"/>
          <a:stretch>
            <a:fillRect/>
          </a:stretch>
        </p:blipFill>
        <p:spPr>
          <a:xfrm>
            <a:off x="5976708" y="3881964"/>
            <a:ext cx="648054" cy="598416"/>
          </a:xfrm>
          <a:prstGeom prst="rect">
            <a:avLst/>
          </a:prstGeom>
        </p:spPr>
      </p:pic>
      <p:pic>
        <p:nvPicPr>
          <p:cNvPr id="123" name="Picture 122">
            <a:extLst>
              <a:ext uri="{FF2B5EF4-FFF2-40B4-BE49-F238E27FC236}">
                <a16:creationId xmlns:a16="http://schemas.microsoft.com/office/drawing/2014/main" id="{904D2DA6-A347-184A-83AF-5CDE3201B1C2}"/>
              </a:ext>
            </a:extLst>
          </p:cNvPr>
          <p:cNvPicPr>
            <a:picLocks noChangeAspect="1"/>
          </p:cNvPicPr>
          <p:nvPr userDrawn="1"/>
        </p:nvPicPr>
        <p:blipFill>
          <a:blip r:embed="rId39"/>
          <a:stretch>
            <a:fillRect/>
          </a:stretch>
        </p:blipFill>
        <p:spPr>
          <a:xfrm>
            <a:off x="4249203" y="3881964"/>
            <a:ext cx="648054" cy="598416"/>
          </a:xfrm>
          <a:prstGeom prst="rect">
            <a:avLst/>
          </a:prstGeom>
        </p:spPr>
      </p:pic>
      <p:pic>
        <p:nvPicPr>
          <p:cNvPr id="124" name="Picture 123">
            <a:extLst>
              <a:ext uri="{FF2B5EF4-FFF2-40B4-BE49-F238E27FC236}">
                <a16:creationId xmlns:a16="http://schemas.microsoft.com/office/drawing/2014/main" id="{C323B6D9-56CF-8A4D-A49F-E8080F083DFD}"/>
              </a:ext>
            </a:extLst>
          </p:cNvPr>
          <p:cNvPicPr>
            <a:picLocks noChangeAspect="1"/>
          </p:cNvPicPr>
          <p:nvPr userDrawn="1"/>
        </p:nvPicPr>
        <p:blipFill>
          <a:blip r:embed="rId40"/>
          <a:stretch>
            <a:fillRect/>
          </a:stretch>
        </p:blipFill>
        <p:spPr>
          <a:xfrm>
            <a:off x="1143116" y="3881964"/>
            <a:ext cx="648054" cy="598416"/>
          </a:xfrm>
          <a:prstGeom prst="rect">
            <a:avLst/>
          </a:prstGeom>
        </p:spPr>
      </p:pic>
      <p:pic>
        <p:nvPicPr>
          <p:cNvPr id="125" name="Picture 124">
            <a:extLst>
              <a:ext uri="{FF2B5EF4-FFF2-40B4-BE49-F238E27FC236}">
                <a16:creationId xmlns:a16="http://schemas.microsoft.com/office/drawing/2014/main" id="{1783E4B0-EEE1-254C-BAD2-B45B1012947A}"/>
              </a:ext>
            </a:extLst>
          </p:cNvPr>
          <p:cNvPicPr>
            <a:picLocks noChangeAspect="1"/>
          </p:cNvPicPr>
          <p:nvPr userDrawn="1"/>
        </p:nvPicPr>
        <p:blipFill>
          <a:blip r:embed="rId41"/>
          <a:stretch>
            <a:fillRect/>
          </a:stretch>
        </p:blipFill>
        <p:spPr>
          <a:xfrm>
            <a:off x="2754313" y="3881964"/>
            <a:ext cx="648054" cy="598416"/>
          </a:xfrm>
          <a:prstGeom prst="rect">
            <a:avLst/>
          </a:prstGeom>
        </p:spPr>
      </p:pic>
      <p:pic>
        <p:nvPicPr>
          <p:cNvPr id="126" name="Picture 125">
            <a:extLst>
              <a:ext uri="{FF2B5EF4-FFF2-40B4-BE49-F238E27FC236}">
                <a16:creationId xmlns:a16="http://schemas.microsoft.com/office/drawing/2014/main" id="{97FD925D-DA2E-6340-BC40-BB6E19BF8297}"/>
              </a:ext>
            </a:extLst>
          </p:cNvPr>
          <p:cNvPicPr>
            <a:picLocks noChangeAspect="1"/>
          </p:cNvPicPr>
          <p:nvPr userDrawn="1"/>
        </p:nvPicPr>
        <p:blipFill>
          <a:blip r:embed="rId42"/>
          <a:stretch>
            <a:fillRect/>
          </a:stretch>
        </p:blipFill>
        <p:spPr>
          <a:xfrm>
            <a:off x="1183187" y="4743255"/>
            <a:ext cx="589140" cy="544015"/>
          </a:xfrm>
          <a:prstGeom prst="rect">
            <a:avLst/>
          </a:prstGeom>
        </p:spPr>
      </p:pic>
      <p:pic>
        <p:nvPicPr>
          <p:cNvPr id="127" name="Picture 126">
            <a:extLst>
              <a:ext uri="{FF2B5EF4-FFF2-40B4-BE49-F238E27FC236}">
                <a16:creationId xmlns:a16="http://schemas.microsoft.com/office/drawing/2014/main" id="{86032F1B-FDF8-0744-8BDC-A4C312160687}"/>
              </a:ext>
            </a:extLst>
          </p:cNvPr>
          <p:cNvPicPr>
            <a:picLocks noChangeAspect="1"/>
          </p:cNvPicPr>
          <p:nvPr userDrawn="1"/>
        </p:nvPicPr>
        <p:blipFill>
          <a:blip r:embed="rId43"/>
          <a:stretch>
            <a:fillRect/>
          </a:stretch>
        </p:blipFill>
        <p:spPr>
          <a:xfrm>
            <a:off x="2801984" y="4743255"/>
            <a:ext cx="589140" cy="544015"/>
          </a:xfrm>
          <a:prstGeom prst="rect">
            <a:avLst/>
          </a:prstGeom>
        </p:spPr>
      </p:pic>
      <p:pic>
        <p:nvPicPr>
          <p:cNvPr id="128" name="Picture 127">
            <a:extLst>
              <a:ext uri="{FF2B5EF4-FFF2-40B4-BE49-F238E27FC236}">
                <a16:creationId xmlns:a16="http://schemas.microsoft.com/office/drawing/2014/main" id="{3B82EF17-4BD1-C04E-9593-B2C9ABB761B4}"/>
              </a:ext>
            </a:extLst>
          </p:cNvPr>
          <p:cNvPicPr>
            <a:picLocks noChangeAspect="1"/>
          </p:cNvPicPr>
          <p:nvPr userDrawn="1"/>
        </p:nvPicPr>
        <p:blipFill>
          <a:blip r:embed="rId44"/>
          <a:stretch>
            <a:fillRect/>
          </a:stretch>
        </p:blipFill>
        <p:spPr>
          <a:xfrm>
            <a:off x="5230181" y="4743255"/>
            <a:ext cx="589140" cy="544015"/>
          </a:xfrm>
          <a:prstGeom prst="rect">
            <a:avLst/>
          </a:prstGeom>
        </p:spPr>
      </p:pic>
      <p:pic>
        <p:nvPicPr>
          <p:cNvPr id="129" name="Picture 128">
            <a:extLst>
              <a:ext uri="{FF2B5EF4-FFF2-40B4-BE49-F238E27FC236}">
                <a16:creationId xmlns:a16="http://schemas.microsoft.com/office/drawing/2014/main" id="{0775AC3F-7015-A144-873F-DF50557725E5}"/>
              </a:ext>
            </a:extLst>
          </p:cNvPr>
          <p:cNvPicPr>
            <a:picLocks noChangeAspect="1"/>
          </p:cNvPicPr>
          <p:nvPr userDrawn="1"/>
        </p:nvPicPr>
        <p:blipFill>
          <a:blip r:embed="rId45"/>
          <a:stretch>
            <a:fillRect/>
          </a:stretch>
        </p:blipFill>
        <p:spPr>
          <a:xfrm>
            <a:off x="1992586" y="4743255"/>
            <a:ext cx="589140" cy="544015"/>
          </a:xfrm>
          <a:prstGeom prst="rect">
            <a:avLst/>
          </a:prstGeom>
        </p:spPr>
      </p:pic>
      <p:pic>
        <p:nvPicPr>
          <p:cNvPr id="130" name="Picture 129">
            <a:extLst>
              <a:ext uri="{FF2B5EF4-FFF2-40B4-BE49-F238E27FC236}">
                <a16:creationId xmlns:a16="http://schemas.microsoft.com/office/drawing/2014/main" id="{4E173062-6972-F148-8761-A18E2DDED82F}"/>
              </a:ext>
            </a:extLst>
          </p:cNvPr>
          <p:cNvPicPr>
            <a:picLocks noChangeAspect="1"/>
          </p:cNvPicPr>
          <p:nvPr userDrawn="1"/>
        </p:nvPicPr>
        <p:blipFill>
          <a:blip r:embed="rId46"/>
          <a:stretch>
            <a:fillRect/>
          </a:stretch>
        </p:blipFill>
        <p:spPr>
          <a:xfrm>
            <a:off x="6848978" y="4743255"/>
            <a:ext cx="589140" cy="544015"/>
          </a:xfrm>
          <a:prstGeom prst="rect">
            <a:avLst/>
          </a:prstGeom>
        </p:spPr>
      </p:pic>
      <p:pic>
        <p:nvPicPr>
          <p:cNvPr id="131" name="Picture 130">
            <a:extLst>
              <a:ext uri="{FF2B5EF4-FFF2-40B4-BE49-F238E27FC236}">
                <a16:creationId xmlns:a16="http://schemas.microsoft.com/office/drawing/2014/main" id="{C968664F-1DA7-8046-AD8D-10D4F504C878}"/>
              </a:ext>
            </a:extLst>
          </p:cNvPr>
          <p:cNvPicPr>
            <a:picLocks noChangeAspect="1"/>
          </p:cNvPicPr>
          <p:nvPr userDrawn="1"/>
        </p:nvPicPr>
        <p:blipFill>
          <a:blip r:embed="rId47"/>
          <a:stretch>
            <a:fillRect/>
          </a:stretch>
        </p:blipFill>
        <p:spPr>
          <a:xfrm>
            <a:off x="7658371" y="4743255"/>
            <a:ext cx="589140" cy="544015"/>
          </a:xfrm>
          <a:prstGeom prst="rect">
            <a:avLst/>
          </a:prstGeom>
        </p:spPr>
      </p:pic>
      <p:pic>
        <p:nvPicPr>
          <p:cNvPr id="132" name="Picture 131">
            <a:extLst>
              <a:ext uri="{FF2B5EF4-FFF2-40B4-BE49-F238E27FC236}">
                <a16:creationId xmlns:a16="http://schemas.microsoft.com/office/drawing/2014/main" id="{9C6F0732-2C42-BF41-A965-930B1F134B1A}"/>
              </a:ext>
            </a:extLst>
          </p:cNvPr>
          <p:cNvPicPr>
            <a:picLocks noChangeAspect="1"/>
          </p:cNvPicPr>
          <p:nvPr userDrawn="1"/>
        </p:nvPicPr>
        <p:blipFill>
          <a:blip r:embed="rId48"/>
          <a:stretch>
            <a:fillRect/>
          </a:stretch>
        </p:blipFill>
        <p:spPr>
          <a:xfrm>
            <a:off x="6039579" y="4743255"/>
            <a:ext cx="589140" cy="544015"/>
          </a:xfrm>
          <a:prstGeom prst="rect">
            <a:avLst/>
          </a:prstGeom>
        </p:spPr>
      </p:pic>
      <p:pic>
        <p:nvPicPr>
          <p:cNvPr id="133" name="Picture 132">
            <a:extLst>
              <a:ext uri="{FF2B5EF4-FFF2-40B4-BE49-F238E27FC236}">
                <a16:creationId xmlns:a16="http://schemas.microsoft.com/office/drawing/2014/main" id="{4AA351E4-88BC-4B40-9C1C-0922451197FA}"/>
              </a:ext>
            </a:extLst>
          </p:cNvPr>
          <p:cNvPicPr>
            <a:picLocks noChangeAspect="1"/>
          </p:cNvPicPr>
          <p:nvPr userDrawn="1"/>
        </p:nvPicPr>
        <p:blipFill>
          <a:blip r:embed="rId49"/>
          <a:stretch>
            <a:fillRect/>
          </a:stretch>
        </p:blipFill>
        <p:spPr>
          <a:xfrm>
            <a:off x="373789" y="4743255"/>
            <a:ext cx="589140" cy="544015"/>
          </a:xfrm>
          <a:prstGeom prst="rect">
            <a:avLst/>
          </a:prstGeom>
        </p:spPr>
      </p:pic>
      <p:pic>
        <p:nvPicPr>
          <p:cNvPr id="135" name="Picture 134">
            <a:extLst>
              <a:ext uri="{FF2B5EF4-FFF2-40B4-BE49-F238E27FC236}">
                <a16:creationId xmlns:a16="http://schemas.microsoft.com/office/drawing/2014/main" id="{16C3B3B6-12C2-8D47-982D-F241A7BD873A}"/>
              </a:ext>
            </a:extLst>
          </p:cNvPr>
          <p:cNvPicPr>
            <a:picLocks noChangeAspect="1"/>
          </p:cNvPicPr>
          <p:nvPr userDrawn="1"/>
        </p:nvPicPr>
        <p:blipFill>
          <a:blip r:embed="rId50"/>
          <a:stretch>
            <a:fillRect/>
          </a:stretch>
        </p:blipFill>
        <p:spPr>
          <a:xfrm>
            <a:off x="334433" y="5531868"/>
            <a:ext cx="648054" cy="598416"/>
          </a:xfrm>
          <a:prstGeom prst="rect">
            <a:avLst/>
          </a:prstGeom>
        </p:spPr>
      </p:pic>
      <p:pic>
        <p:nvPicPr>
          <p:cNvPr id="137" name="Picture 136">
            <a:extLst>
              <a:ext uri="{FF2B5EF4-FFF2-40B4-BE49-F238E27FC236}">
                <a16:creationId xmlns:a16="http://schemas.microsoft.com/office/drawing/2014/main" id="{C0310D10-6A33-8E4C-9456-0BC84BCF0EAB}"/>
              </a:ext>
            </a:extLst>
          </p:cNvPr>
          <p:cNvPicPr>
            <a:picLocks noChangeAspect="1"/>
          </p:cNvPicPr>
          <p:nvPr userDrawn="1"/>
        </p:nvPicPr>
        <p:blipFill>
          <a:blip r:embed="rId51"/>
          <a:stretch>
            <a:fillRect/>
          </a:stretch>
        </p:blipFill>
        <p:spPr>
          <a:xfrm>
            <a:off x="3611383" y="4743255"/>
            <a:ext cx="589140" cy="544015"/>
          </a:xfrm>
          <a:prstGeom prst="rect">
            <a:avLst/>
          </a:prstGeom>
        </p:spPr>
      </p:pic>
      <p:pic>
        <p:nvPicPr>
          <p:cNvPr id="139" name="Picture 138">
            <a:extLst>
              <a:ext uri="{FF2B5EF4-FFF2-40B4-BE49-F238E27FC236}">
                <a16:creationId xmlns:a16="http://schemas.microsoft.com/office/drawing/2014/main" id="{DC13F855-3281-3F4C-B9EE-AB7FE145A310}"/>
              </a:ext>
            </a:extLst>
          </p:cNvPr>
          <p:cNvPicPr>
            <a:picLocks noChangeAspect="1"/>
          </p:cNvPicPr>
          <p:nvPr userDrawn="1"/>
        </p:nvPicPr>
        <p:blipFill>
          <a:blip r:embed="rId52"/>
          <a:stretch>
            <a:fillRect/>
          </a:stretch>
        </p:blipFill>
        <p:spPr>
          <a:xfrm>
            <a:off x="4420782" y="4743255"/>
            <a:ext cx="589140" cy="544015"/>
          </a:xfrm>
          <a:prstGeom prst="rect">
            <a:avLst/>
          </a:prstGeom>
        </p:spPr>
      </p:pic>
      <p:pic>
        <p:nvPicPr>
          <p:cNvPr id="143" name="Picture 142">
            <a:extLst>
              <a:ext uri="{FF2B5EF4-FFF2-40B4-BE49-F238E27FC236}">
                <a16:creationId xmlns:a16="http://schemas.microsoft.com/office/drawing/2014/main" id="{ACD296D0-4DD1-C749-AB12-71D87D7CDEA5}"/>
              </a:ext>
            </a:extLst>
          </p:cNvPr>
          <p:cNvPicPr>
            <a:picLocks noChangeAspect="1"/>
          </p:cNvPicPr>
          <p:nvPr userDrawn="1"/>
        </p:nvPicPr>
        <p:blipFill>
          <a:blip r:embed="rId53"/>
          <a:stretch>
            <a:fillRect/>
          </a:stretch>
        </p:blipFill>
        <p:spPr>
          <a:xfrm>
            <a:off x="8467761" y="4716051"/>
            <a:ext cx="648054" cy="598416"/>
          </a:xfrm>
          <a:prstGeom prst="rect">
            <a:avLst/>
          </a:prstGeom>
        </p:spPr>
      </p:pic>
      <p:pic>
        <p:nvPicPr>
          <p:cNvPr id="144" name="Picture 143">
            <a:extLst>
              <a:ext uri="{FF2B5EF4-FFF2-40B4-BE49-F238E27FC236}">
                <a16:creationId xmlns:a16="http://schemas.microsoft.com/office/drawing/2014/main" id="{C164874C-347A-4C43-82CA-AE4644439876}"/>
              </a:ext>
            </a:extLst>
          </p:cNvPr>
          <p:cNvPicPr>
            <a:picLocks noChangeAspect="1"/>
          </p:cNvPicPr>
          <p:nvPr userDrawn="1"/>
        </p:nvPicPr>
        <p:blipFill>
          <a:blip r:embed="rId54"/>
          <a:stretch>
            <a:fillRect/>
          </a:stretch>
        </p:blipFill>
        <p:spPr>
          <a:xfrm>
            <a:off x="8381051" y="2241338"/>
            <a:ext cx="648054" cy="598416"/>
          </a:xfrm>
          <a:prstGeom prst="rect">
            <a:avLst/>
          </a:prstGeom>
        </p:spPr>
      </p:pic>
      <p:pic>
        <p:nvPicPr>
          <p:cNvPr id="145" name="Picture 144">
            <a:extLst>
              <a:ext uri="{FF2B5EF4-FFF2-40B4-BE49-F238E27FC236}">
                <a16:creationId xmlns:a16="http://schemas.microsoft.com/office/drawing/2014/main" id="{4C1F4FE9-BFBA-D646-B650-368B65295D8A}"/>
              </a:ext>
            </a:extLst>
          </p:cNvPr>
          <p:cNvPicPr>
            <a:picLocks noChangeAspect="1"/>
          </p:cNvPicPr>
          <p:nvPr userDrawn="1"/>
        </p:nvPicPr>
        <p:blipFill>
          <a:blip r:embed="rId55"/>
          <a:stretch>
            <a:fillRect/>
          </a:stretch>
        </p:blipFill>
        <p:spPr>
          <a:xfrm>
            <a:off x="2770553" y="5531868"/>
            <a:ext cx="648054" cy="598416"/>
          </a:xfrm>
          <a:prstGeom prst="rect">
            <a:avLst/>
          </a:prstGeom>
        </p:spPr>
      </p:pic>
      <p:pic>
        <p:nvPicPr>
          <p:cNvPr id="146" name="Picture 145">
            <a:extLst>
              <a:ext uri="{FF2B5EF4-FFF2-40B4-BE49-F238E27FC236}">
                <a16:creationId xmlns:a16="http://schemas.microsoft.com/office/drawing/2014/main" id="{D33832D5-DA16-2F49-A878-4314EA4B5603}"/>
              </a:ext>
            </a:extLst>
          </p:cNvPr>
          <p:cNvPicPr>
            <a:picLocks noChangeAspect="1"/>
          </p:cNvPicPr>
          <p:nvPr userDrawn="1"/>
        </p:nvPicPr>
        <p:blipFill>
          <a:blip r:embed="rId56"/>
          <a:stretch>
            <a:fillRect/>
          </a:stretch>
        </p:blipFill>
        <p:spPr>
          <a:xfrm>
            <a:off x="5159939" y="3809292"/>
            <a:ext cx="648054" cy="598416"/>
          </a:xfrm>
          <a:prstGeom prst="rect">
            <a:avLst/>
          </a:prstGeom>
        </p:spPr>
      </p:pic>
      <p:pic>
        <p:nvPicPr>
          <p:cNvPr id="147" name="Picture 146">
            <a:extLst>
              <a:ext uri="{FF2B5EF4-FFF2-40B4-BE49-F238E27FC236}">
                <a16:creationId xmlns:a16="http://schemas.microsoft.com/office/drawing/2014/main" id="{A9F37F96-D581-0D45-BE66-6368DDED3398}"/>
              </a:ext>
            </a:extLst>
          </p:cNvPr>
          <p:cNvPicPr>
            <a:picLocks noChangeAspect="1"/>
          </p:cNvPicPr>
          <p:nvPr userDrawn="1"/>
        </p:nvPicPr>
        <p:blipFill>
          <a:blip r:embed="rId57"/>
          <a:stretch>
            <a:fillRect/>
          </a:stretch>
        </p:blipFill>
        <p:spPr>
          <a:xfrm>
            <a:off x="4394633" y="5531868"/>
            <a:ext cx="648054" cy="598416"/>
          </a:xfrm>
          <a:prstGeom prst="rect">
            <a:avLst/>
          </a:prstGeom>
        </p:spPr>
      </p:pic>
      <p:pic>
        <p:nvPicPr>
          <p:cNvPr id="148" name="Picture 147">
            <a:extLst>
              <a:ext uri="{FF2B5EF4-FFF2-40B4-BE49-F238E27FC236}">
                <a16:creationId xmlns:a16="http://schemas.microsoft.com/office/drawing/2014/main" id="{0B663770-81F3-3E4B-914A-15A5FB0FADD3}"/>
              </a:ext>
            </a:extLst>
          </p:cNvPr>
          <p:cNvPicPr>
            <a:picLocks noChangeAspect="1"/>
          </p:cNvPicPr>
          <p:nvPr userDrawn="1"/>
        </p:nvPicPr>
        <p:blipFill>
          <a:blip r:embed="rId58"/>
          <a:stretch>
            <a:fillRect/>
          </a:stretch>
        </p:blipFill>
        <p:spPr>
          <a:xfrm>
            <a:off x="6018713" y="5531868"/>
            <a:ext cx="648054" cy="598416"/>
          </a:xfrm>
          <a:prstGeom prst="rect">
            <a:avLst/>
          </a:prstGeom>
        </p:spPr>
      </p:pic>
      <p:pic>
        <p:nvPicPr>
          <p:cNvPr id="149" name="Picture 148">
            <a:extLst>
              <a:ext uri="{FF2B5EF4-FFF2-40B4-BE49-F238E27FC236}">
                <a16:creationId xmlns:a16="http://schemas.microsoft.com/office/drawing/2014/main" id="{FB356FC3-4C13-D64B-9FE4-200921CA38CD}"/>
              </a:ext>
            </a:extLst>
          </p:cNvPr>
          <p:cNvPicPr>
            <a:picLocks noChangeAspect="1"/>
          </p:cNvPicPr>
          <p:nvPr userDrawn="1"/>
        </p:nvPicPr>
        <p:blipFill>
          <a:blip r:embed="rId59"/>
          <a:stretch>
            <a:fillRect/>
          </a:stretch>
        </p:blipFill>
        <p:spPr>
          <a:xfrm>
            <a:off x="1958513" y="5531868"/>
            <a:ext cx="648054" cy="598416"/>
          </a:xfrm>
          <a:prstGeom prst="rect">
            <a:avLst/>
          </a:prstGeom>
        </p:spPr>
      </p:pic>
      <p:pic>
        <p:nvPicPr>
          <p:cNvPr id="150" name="Picture 149">
            <a:extLst>
              <a:ext uri="{FF2B5EF4-FFF2-40B4-BE49-F238E27FC236}">
                <a16:creationId xmlns:a16="http://schemas.microsoft.com/office/drawing/2014/main" id="{8E7485ED-0D58-6C4B-8556-E211BC720B8D}"/>
              </a:ext>
            </a:extLst>
          </p:cNvPr>
          <p:cNvPicPr>
            <a:picLocks noChangeAspect="1"/>
          </p:cNvPicPr>
          <p:nvPr userDrawn="1"/>
        </p:nvPicPr>
        <p:blipFill>
          <a:blip r:embed="rId60"/>
          <a:stretch>
            <a:fillRect/>
          </a:stretch>
        </p:blipFill>
        <p:spPr>
          <a:xfrm>
            <a:off x="1146473" y="5531868"/>
            <a:ext cx="648054" cy="598416"/>
          </a:xfrm>
          <a:prstGeom prst="rect">
            <a:avLst/>
          </a:prstGeom>
        </p:spPr>
      </p:pic>
      <p:pic>
        <p:nvPicPr>
          <p:cNvPr id="151" name="Picture 150">
            <a:extLst>
              <a:ext uri="{FF2B5EF4-FFF2-40B4-BE49-F238E27FC236}">
                <a16:creationId xmlns:a16="http://schemas.microsoft.com/office/drawing/2014/main" id="{2CD47082-66FA-E44A-94D1-8042BE492091}"/>
              </a:ext>
            </a:extLst>
          </p:cNvPr>
          <p:cNvPicPr>
            <a:picLocks noChangeAspect="1"/>
          </p:cNvPicPr>
          <p:nvPr userDrawn="1"/>
        </p:nvPicPr>
        <p:blipFill>
          <a:blip r:embed="rId61"/>
          <a:stretch>
            <a:fillRect/>
          </a:stretch>
        </p:blipFill>
        <p:spPr>
          <a:xfrm>
            <a:off x="6830753" y="5531868"/>
            <a:ext cx="648054" cy="598416"/>
          </a:xfrm>
          <a:prstGeom prst="rect">
            <a:avLst/>
          </a:prstGeom>
        </p:spPr>
      </p:pic>
      <p:pic>
        <p:nvPicPr>
          <p:cNvPr id="152" name="Picture 151">
            <a:extLst>
              <a:ext uri="{FF2B5EF4-FFF2-40B4-BE49-F238E27FC236}">
                <a16:creationId xmlns:a16="http://schemas.microsoft.com/office/drawing/2014/main" id="{BD42A642-6AEE-F148-8225-B955D5AEE424}"/>
              </a:ext>
            </a:extLst>
          </p:cNvPr>
          <p:cNvPicPr>
            <a:picLocks noChangeAspect="1"/>
          </p:cNvPicPr>
          <p:nvPr userDrawn="1"/>
        </p:nvPicPr>
        <p:blipFill>
          <a:blip r:embed="rId62"/>
          <a:stretch>
            <a:fillRect/>
          </a:stretch>
        </p:blipFill>
        <p:spPr>
          <a:xfrm>
            <a:off x="7658368" y="5531868"/>
            <a:ext cx="648054" cy="598416"/>
          </a:xfrm>
          <a:prstGeom prst="rect">
            <a:avLst/>
          </a:prstGeom>
        </p:spPr>
      </p:pic>
      <p:pic>
        <p:nvPicPr>
          <p:cNvPr id="153" name="Picture 152">
            <a:extLst>
              <a:ext uri="{FF2B5EF4-FFF2-40B4-BE49-F238E27FC236}">
                <a16:creationId xmlns:a16="http://schemas.microsoft.com/office/drawing/2014/main" id="{646D72A5-0CCF-324B-81FB-8D70F9351522}"/>
              </a:ext>
            </a:extLst>
          </p:cNvPr>
          <p:cNvPicPr>
            <a:picLocks noChangeAspect="1"/>
          </p:cNvPicPr>
          <p:nvPr userDrawn="1"/>
        </p:nvPicPr>
        <p:blipFill>
          <a:blip r:embed="rId63"/>
          <a:stretch>
            <a:fillRect/>
          </a:stretch>
        </p:blipFill>
        <p:spPr>
          <a:xfrm>
            <a:off x="3582593" y="5531868"/>
            <a:ext cx="648054" cy="598416"/>
          </a:xfrm>
          <a:prstGeom prst="rect">
            <a:avLst/>
          </a:prstGeom>
        </p:spPr>
      </p:pic>
      <p:pic>
        <p:nvPicPr>
          <p:cNvPr id="154" name="Picture 153">
            <a:extLst>
              <a:ext uri="{FF2B5EF4-FFF2-40B4-BE49-F238E27FC236}">
                <a16:creationId xmlns:a16="http://schemas.microsoft.com/office/drawing/2014/main" id="{61805087-5CBA-6645-B252-448EA3EED9CA}"/>
              </a:ext>
            </a:extLst>
          </p:cNvPr>
          <p:cNvPicPr>
            <a:picLocks noChangeAspect="1"/>
          </p:cNvPicPr>
          <p:nvPr userDrawn="1"/>
        </p:nvPicPr>
        <p:blipFill>
          <a:blip r:embed="rId64"/>
          <a:stretch>
            <a:fillRect/>
          </a:stretch>
        </p:blipFill>
        <p:spPr>
          <a:xfrm>
            <a:off x="8456256" y="3880966"/>
            <a:ext cx="648054" cy="598416"/>
          </a:xfrm>
          <a:prstGeom prst="rect">
            <a:avLst/>
          </a:prstGeom>
        </p:spPr>
      </p:pic>
      <p:pic>
        <p:nvPicPr>
          <p:cNvPr id="155" name="Picture 154">
            <a:extLst>
              <a:ext uri="{FF2B5EF4-FFF2-40B4-BE49-F238E27FC236}">
                <a16:creationId xmlns:a16="http://schemas.microsoft.com/office/drawing/2014/main" id="{C770207E-CD1B-D748-B454-A21BE082B0B9}"/>
              </a:ext>
            </a:extLst>
          </p:cNvPr>
          <p:cNvPicPr>
            <a:picLocks noChangeAspect="1"/>
          </p:cNvPicPr>
          <p:nvPr userDrawn="1"/>
        </p:nvPicPr>
        <p:blipFill>
          <a:blip r:embed="rId65"/>
          <a:stretch>
            <a:fillRect/>
          </a:stretch>
        </p:blipFill>
        <p:spPr>
          <a:xfrm>
            <a:off x="5206673" y="5531868"/>
            <a:ext cx="648054" cy="598416"/>
          </a:xfrm>
          <a:prstGeom prst="rect">
            <a:avLst/>
          </a:prstGeom>
        </p:spPr>
      </p:pic>
      <p:pic>
        <p:nvPicPr>
          <p:cNvPr id="157" name="Picture 156">
            <a:extLst>
              <a:ext uri="{FF2B5EF4-FFF2-40B4-BE49-F238E27FC236}">
                <a16:creationId xmlns:a16="http://schemas.microsoft.com/office/drawing/2014/main" id="{BBEDF730-650B-BE4C-BC2D-99F67F2ACB6F}"/>
              </a:ext>
            </a:extLst>
          </p:cNvPr>
          <p:cNvPicPr>
            <a:picLocks noChangeAspect="1"/>
          </p:cNvPicPr>
          <p:nvPr userDrawn="1"/>
        </p:nvPicPr>
        <p:blipFill>
          <a:blip r:embed="rId66"/>
          <a:stretch>
            <a:fillRect/>
          </a:stretch>
        </p:blipFill>
        <p:spPr>
          <a:xfrm>
            <a:off x="8381052" y="1563617"/>
            <a:ext cx="648055" cy="598417"/>
          </a:xfrm>
          <a:prstGeom prst="rect">
            <a:avLst/>
          </a:prstGeom>
        </p:spPr>
      </p:pic>
      <p:sp>
        <p:nvSpPr>
          <p:cNvPr id="158" name="Slide Number Placeholder 5">
            <a:extLst>
              <a:ext uri="{FF2B5EF4-FFF2-40B4-BE49-F238E27FC236}">
                <a16:creationId xmlns:a16="http://schemas.microsoft.com/office/drawing/2014/main" id="{B399FA1A-5822-9740-A6DF-6ECB1682B262}"/>
              </a:ext>
            </a:extLst>
          </p:cNvPr>
          <p:cNvSpPr>
            <a:spLocks noGrp="1"/>
          </p:cNvSpPr>
          <p:nvPr>
            <p:ph type="sldNum" sz="quarter" idx="4"/>
          </p:nvPr>
        </p:nvSpPr>
        <p:spPr>
          <a:xfrm>
            <a:off x="9836216" y="6532368"/>
            <a:ext cx="2260537" cy="244670"/>
          </a:xfrm>
          <a:prstGeom prst="rect">
            <a:avLst/>
          </a:prstGeom>
        </p:spPr>
        <p:txBody>
          <a:bodyPr vert="horz" lIns="0" tIns="45720" rIns="90000" bIns="45720" rtlCol="0" anchor="ctr"/>
          <a:lstStyle>
            <a:lvl1pPr algn="r">
              <a:defRPr sz="1000">
                <a:solidFill>
                  <a:schemeClr val="tx1">
                    <a:tint val="75000"/>
                  </a:schemeClr>
                </a:solidFill>
              </a:defRPr>
            </a:lvl1pPr>
          </a:lstStyle>
          <a:p>
            <a:fld id="{59E0E5AC-4EB8-1344-86F9-1F2AD8323603}" type="slidenum">
              <a:rPr lang="en-US" smtClean="0"/>
              <a:pPr/>
              <a:t>‹#›</a:t>
            </a:fld>
            <a:endParaRPr lang="en-US" dirty="0"/>
          </a:p>
        </p:txBody>
      </p:sp>
    </p:spTree>
    <p:extLst>
      <p:ext uri="{BB962C8B-B14F-4D97-AF65-F5344CB8AC3E}">
        <p14:creationId xmlns:p14="http://schemas.microsoft.com/office/powerpoint/2010/main" val="29792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op header o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F8E634A-E798-6940-A857-4047100A73AF}"/>
              </a:ext>
            </a:extLst>
          </p:cNvPr>
          <p:cNvSpPr/>
          <p:nvPr userDrawn="1"/>
        </p:nvSpPr>
        <p:spPr>
          <a:xfrm>
            <a:off x="-115691" y="5733358"/>
            <a:ext cx="12387784" cy="1441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E9B757F8-E5D7-3F40-A509-38971A784285}"/>
              </a:ext>
            </a:extLst>
          </p:cNvPr>
          <p:cNvPicPr>
            <a:picLocks noChangeAspect="1"/>
          </p:cNvPicPr>
          <p:nvPr userDrawn="1"/>
        </p:nvPicPr>
        <p:blipFill>
          <a:blip r:embed="rId2"/>
          <a:stretch>
            <a:fillRect/>
          </a:stretch>
        </p:blipFill>
        <p:spPr>
          <a:xfrm>
            <a:off x="0" y="0"/>
            <a:ext cx="12192000" cy="805106"/>
          </a:xfrm>
          <a:prstGeom prst="rect">
            <a:avLst/>
          </a:prstGeom>
        </p:spPr>
      </p:pic>
      <p:sp>
        <p:nvSpPr>
          <p:cNvPr id="2" name="Title 1"/>
          <p:cNvSpPr>
            <a:spLocks noGrp="1"/>
          </p:cNvSpPr>
          <p:nvPr>
            <p:ph type="title" hasCustomPrompt="1"/>
          </p:nvPr>
        </p:nvSpPr>
        <p:spPr>
          <a:xfrm>
            <a:off x="355949" y="896358"/>
            <a:ext cx="10674579" cy="1322147"/>
          </a:xfrm>
          <a:prstGeom prst="rect">
            <a:avLst/>
          </a:prstGeom>
        </p:spPr>
        <p:txBody>
          <a:bodyPr/>
          <a:lstStyle/>
          <a:p>
            <a:r>
              <a:rPr lang="en-GB" dirty="0"/>
              <a:t>Click to add title</a:t>
            </a:r>
            <a:endParaRPr lang="en-US" dirty="0"/>
          </a:p>
        </p:txBody>
      </p:sp>
      <p:sp>
        <p:nvSpPr>
          <p:cNvPr id="3" name="Content Placeholder 2"/>
          <p:cNvSpPr>
            <a:spLocks noGrp="1"/>
          </p:cNvSpPr>
          <p:nvPr>
            <p:ph idx="1" hasCustomPrompt="1"/>
          </p:nvPr>
        </p:nvSpPr>
        <p:spPr>
          <a:xfrm>
            <a:off x="355950" y="2291528"/>
            <a:ext cx="10684585" cy="4351338"/>
          </a:xfrm>
        </p:spPr>
        <p:txBody>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Slide Number Placeholder 5">
            <a:extLst>
              <a:ext uri="{FF2B5EF4-FFF2-40B4-BE49-F238E27FC236}">
                <a16:creationId xmlns:a16="http://schemas.microsoft.com/office/drawing/2014/main" id="{682D2106-F89C-2048-9268-373B4B9EEA3D}"/>
              </a:ext>
            </a:extLst>
          </p:cNvPr>
          <p:cNvSpPr>
            <a:spLocks noGrp="1"/>
          </p:cNvSpPr>
          <p:nvPr>
            <p:ph type="sldNum" sz="quarter" idx="4"/>
          </p:nvPr>
        </p:nvSpPr>
        <p:spPr>
          <a:xfrm>
            <a:off x="9836216" y="280218"/>
            <a:ext cx="2260537" cy="244670"/>
          </a:xfrm>
          <a:prstGeom prst="rect">
            <a:avLst/>
          </a:prstGeom>
        </p:spPr>
        <p:txBody>
          <a:bodyPr vert="horz" lIns="0" tIns="45720" rIns="90000" bIns="45720" rtlCol="0" anchor="ctr"/>
          <a:lstStyle>
            <a:lvl1pPr algn="r">
              <a:defRPr sz="1000">
                <a:solidFill>
                  <a:schemeClr val="tx1">
                    <a:tint val="75000"/>
                  </a:schemeClr>
                </a:solidFill>
              </a:defRPr>
            </a:lvl1pPr>
          </a:lstStyle>
          <a:p>
            <a:fld id="{59E0E5AC-4EB8-1344-86F9-1F2AD8323603}" type="slidenum">
              <a:rPr lang="en-US" smtClean="0"/>
              <a:pPr/>
              <a:t>‹#›</a:t>
            </a:fld>
            <a:endParaRPr lang="en-US" dirty="0"/>
          </a:p>
        </p:txBody>
      </p:sp>
      <p:sp>
        <p:nvSpPr>
          <p:cNvPr id="12" name="Footer Placeholder 17">
            <a:extLst>
              <a:ext uri="{FF2B5EF4-FFF2-40B4-BE49-F238E27FC236}">
                <a16:creationId xmlns:a16="http://schemas.microsoft.com/office/drawing/2014/main" id="{564FE6A2-FF46-E440-82CB-00CD94B22287}"/>
              </a:ext>
            </a:extLst>
          </p:cNvPr>
          <p:cNvSpPr txBox="1">
            <a:spLocks/>
          </p:cNvSpPr>
          <p:nvPr userDrawn="1"/>
        </p:nvSpPr>
        <p:spPr>
          <a:xfrm>
            <a:off x="355951" y="241077"/>
            <a:ext cx="1117693" cy="246221"/>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00" b="1" dirty="0">
                <a:solidFill>
                  <a:schemeClr val="accent2"/>
                </a:solidFill>
              </a:rPr>
              <a:t>aer.gov.au</a:t>
            </a:r>
            <a:endParaRPr lang="en-US" sz="1000" dirty="0">
              <a:solidFill>
                <a:schemeClr val="accent6"/>
              </a:solidFill>
            </a:endParaRPr>
          </a:p>
        </p:txBody>
      </p:sp>
    </p:spTree>
    <p:extLst>
      <p:ext uri="{BB962C8B-B14F-4D97-AF65-F5344CB8AC3E}">
        <p14:creationId xmlns:p14="http://schemas.microsoft.com/office/powerpoint/2010/main" val="355058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17E932-347F-5E44-937A-C0E85C82BF0E}"/>
              </a:ext>
            </a:extLst>
          </p:cNvPr>
          <p:cNvSpPr/>
          <p:nvPr userDrawn="1"/>
        </p:nvSpPr>
        <p:spPr>
          <a:xfrm>
            <a:off x="0" y="0"/>
            <a:ext cx="12192000" cy="63769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Slide Number Placeholder 1">
            <a:extLst>
              <a:ext uri="{FF2B5EF4-FFF2-40B4-BE49-F238E27FC236}">
                <a16:creationId xmlns:a16="http://schemas.microsoft.com/office/drawing/2014/main" id="{91F86954-50A5-4FE4-B519-08EDF5E1C088}"/>
              </a:ext>
            </a:extLst>
          </p:cNvPr>
          <p:cNvSpPr>
            <a:spLocks noGrp="1"/>
          </p:cNvSpPr>
          <p:nvPr>
            <p:ph type="sldNum" sz="quarter" idx="10"/>
          </p:nvPr>
        </p:nvSpPr>
        <p:spPr/>
        <p:txBody>
          <a:bodyPr/>
          <a:lstStyle/>
          <a:p>
            <a:fld id="{59E0E5AC-4EB8-1344-86F9-1F2AD8323603}" type="slidenum">
              <a:rPr lang="en-US" smtClean="0"/>
              <a:pPr/>
              <a:t>‹#›</a:t>
            </a:fld>
            <a:endParaRPr lang="en-US" dirty="0"/>
          </a:p>
        </p:txBody>
      </p:sp>
      <p:pic>
        <p:nvPicPr>
          <p:cNvPr id="5" name="Picture 4">
            <a:extLst>
              <a:ext uri="{FF2B5EF4-FFF2-40B4-BE49-F238E27FC236}">
                <a16:creationId xmlns:a16="http://schemas.microsoft.com/office/drawing/2014/main" id="{D94D8E15-C3DC-4EC0-A419-83DD1D72F346}"/>
              </a:ext>
            </a:extLst>
          </p:cNvPr>
          <p:cNvPicPr>
            <a:picLocks noChangeAspect="1"/>
          </p:cNvPicPr>
          <p:nvPr userDrawn="1"/>
        </p:nvPicPr>
        <p:blipFill>
          <a:blip r:embed="rId2"/>
          <a:stretch>
            <a:fillRect/>
          </a:stretch>
        </p:blipFill>
        <p:spPr>
          <a:xfrm>
            <a:off x="8728401" y="6128358"/>
            <a:ext cx="3416300" cy="787400"/>
          </a:xfrm>
          <a:prstGeom prst="rect">
            <a:avLst/>
          </a:prstGeom>
        </p:spPr>
      </p:pic>
    </p:spTree>
    <p:extLst>
      <p:ext uri="{BB962C8B-B14F-4D97-AF65-F5344CB8AC3E}">
        <p14:creationId xmlns:p14="http://schemas.microsoft.com/office/powerpoint/2010/main" val="20551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Title with triangle graphic">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48A101C-0754-D346-9C7D-15DCE826CF09}"/>
              </a:ext>
            </a:extLst>
          </p:cNvPr>
          <p:cNvPicPr>
            <a:picLocks noChangeAspect="1"/>
          </p:cNvPicPr>
          <p:nvPr userDrawn="1"/>
        </p:nvPicPr>
        <p:blipFill>
          <a:blip r:embed="rId3"/>
          <a:stretch>
            <a:fillRect/>
          </a:stretch>
        </p:blipFill>
        <p:spPr>
          <a:xfrm>
            <a:off x="330201" y="152400"/>
            <a:ext cx="2672665" cy="889752"/>
          </a:xfrm>
          <a:prstGeom prst="rect">
            <a:avLst/>
          </a:prstGeom>
        </p:spPr>
      </p:pic>
      <p:sp>
        <p:nvSpPr>
          <p:cNvPr id="24" name="Subtitle 2">
            <a:extLst>
              <a:ext uri="{FF2B5EF4-FFF2-40B4-BE49-F238E27FC236}">
                <a16:creationId xmlns:a16="http://schemas.microsoft.com/office/drawing/2014/main" id="{C81A16CD-8BBD-C046-B3E5-92E5D2685548}"/>
              </a:ext>
            </a:extLst>
          </p:cNvPr>
          <p:cNvSpPr txBox="1">
            <a:spLocks/>
          </p:cNvSpPr>
          <p:nvPr userDrawn="1"/>
        </p:nvSpPr>
        <p:spPr>
          <a:xfrm>
            <a:off x="8557247" y="333931"/>
            <a:ext cx="3304556" cy="3013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lang="en-AU" sz="2400" kern="1200" smtClean="0">
                <a:solidFill>
                  <a:schemeClr val="accent1"/>
                </a:solidFill>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tabLst/>
              <a:defRPr sz="20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tabLst/>
              <a:defRPr sz="1600" kern="1200">
                <a:solidFill>
                  <a:schemeClr val="accen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tabLst/>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19B77582-5082-344D-BC91-BA832033AB79}" type="datetime2">
              <a:rPr lang="en-AU" sz="1200" smtClean="0">
                <a:latin typeface="Helvetica" pitchFamily="2" charset="0"/>
              </a:rPr>
              <a:pPr algn="r"/>
              <a:t>Tuesday, 15 November 2022</a:t>
            </a:fld>
            <a:endParaRPr lang="en-AU" sz="1200" dirty="0">
              <a:latin typeface="Helvetica" pitchFamily="2" charset="0"/>
            </a:endParaRPr>
          </a:p>
        </p:txBody>
      </p:sp>
      <p:pic>
        <p:nvPicPr>
          <p:cNvPr id="3" name="Picture 2">
            <a:extLst>
              <a:ext uri="{FF2B5EF4-FFF2-40B4-BE49-F238E27FC236}">
                <a16:creationId xmlns:a16="http://schemas.microsoft.com/office/drawing/2014/main" id="{653B620B-B06A-4847-BD2B-90FC04098937}"/>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59857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Title with photo">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48A101C-0754-D346-9C7D-15DCE826CF09}"/>
              </a:ext>
            </a:extLst>
          </p:cNvPr>
          <p:cNvPicPr>
            <a:picLocks noChangeAspect="1"/>
          </p:cNvPicPr>
          <p:nvPr userDrawn="1"/>
        </p:nvPicPr>
        <p:blipFill>
          <a:blip r:embed="rId3"/>
          <a:stretch>
            <a:fillRect/>
          </a:stretch>
        </p:blipFill>
        <p:spPr>
          <a:xfrm>
            <a:off x="330202" y="152400"/>
            <a:ext cx="2137426" cy="889752"/>
          </a:xfrm>
          <a:prstGeom prst="rect">
            <a:avLst/>
          </a:prstGeom>
        </p:spPr>
      </p:pic>
      <p:sp>
        <p:nvSpPr>
          <p:cNvPr id="24" name="Subtitle 2">
            <a:extLst>
              <a:ext uri="{FF2B5EF4-FFF2-40B4-BE49-F238E27FC236}">
                <a16:creationId xmlns:a16="http://schemas.microsoft.com/office/drawing/2014/main" id="{C81A16CD-8BBD-C046-B3E5-92E5D2685548}"/>
              </a:ext>
            </a:extLst>
          </p:cNvPr>
          <p:cNvSpPr txBox="1">
            <a:spLocks/>
          </p:cNvSpPr>
          <p:nvPr userDrawn="1"/>
        </p:nvSpPr>
        <p:spPr>
          <a:xfrm>
            <a:off x="8557247" y="333931"/>
            <a:ext cx="3304556" cy="3013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lang="en-AU" sz="2400" kern="1200" smtClean="0">
                <a:solidFill>
                  <a:schemeClr val="accent1"/>
                </a:solidFill>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tabLst/>
              <a:defRPr sz="20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tabLst/>
              <a:defRPr sz="1600" kern="1200">
                <a:solidFill>
                  <a:schemeClr val="accen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tabLst/>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19B77582-5082-344D-BC91-BA832033AB79}" type="datetime2">
              <a:rPr lang="en-AU" sz="1200" smtClean="0">
                <a:latin typeface="Helvetica" pitchFamily="2" charset="0"/>
              </a:rPr>
              <a:pPr algn="r"/>
              <a:t>Tuesday, 15 November 2022</a:t>
            </a:fld>
            <a:endParaRPr lang="en-AU" sz="1200" dirty="0">
              <a:latin typeface="Helvetica" pitchFamily="2" charset="0"/>
            </a:endParaRPr>
          </a:p>
        </p:txBody>
      </p:sp>
      <p:sp>
        <p:nvSpPr>
          <p:cNvPr id="25" name="Title 1">
            <a:extLst>
              <a:ext uri="{FF2B5EF4-FFF2-40B4-BE49-F238E27FC236}">
                <a16:creationId xmlns:a16="http://schemas.microsoft.com/office/drawing/2014/main" id="{242E87C4-A2F6-4142-99C3-15CAEA941AC5}"/>
              </a:ext>
            </a:extLst>
          </p:cNvPr>
          <p:cNvSpPr>
            <a:spLocks noGrp="1"/>
          </p:cNvSpPr>
          <p:nvPr>
            <p:ph type="ctrTitle" hasCustomPrompt="1"/>
          </p:nvPr>
        </p:nvSpPr>
        <p:spPr>
          <a:xfrm>
            <a:off x="914400" y="1287015"/>
            <a:ext cx="10363200" cy="2387600"/>
          </a:xfrm>
          <a:prstGeom prst="rect">
            <a:avLst/>
          </a:prstGeom>
        </p:spPr>
        <p:txBody>
          <a:bodyPr anchor="b"/>
          <a:lstStyle>
            <a:lvl1pPr algn="l">
              <a:defRPr sz="6000">
                <a:solidFill>
                  <a:schemeClr val="accent1"/>
                </a:solidFill>
              </a:defRPr>
            </a:lvl1pPr>
          </a:lstStyle>
          <a:p>
            <a:r>
              <a:rPr lang="en-GB" dirty="0"/>
              <a:t>Click to add Title</a:t>
            </a:r>
            <a:endParaRPr lang="en-US" dirty="0"/>
          </a:p>
        </p:txBody>
      </p:sp>
      <p:sp>
        <p:nvSpPr>
          <p:cNvPr id="26" name="Subtitle 2">
            <a:extLst>
              <a:ext uri="{FF2B5EF4-FFF2-40B4-BE49-F238E27FC236}">
                <a16:creationId xmlns:a16="http://schemas.microsoft.com/office/drawing/2014/main" id="{10DA1272-78DC-844C-9AED-DFBB7336D8E1}"/>
              </a:ext>
            </a:extLst>
          </p:cNvPr>
          <p:cNvSpPr>
            <a:spLocks noGrp="1"/>
          </p:cNvSpPr>
          <p:nvPr>
            <p:ph type="subTitle" idx="1" hasCustomPrompt="1"/>
          </p:nvPr>
        </p:nvSpPr>
        <p:spPr>
          <a:xfrm>
            <a:off x="914401" y="3761428"/>
            <a:ext cx="10363199" cy="1026233"/>
          </a:xfrm>
        </p:spPr>
        <p:txBody>
          <a:bodyPr/>
          <a:lstStyle>
            <a:lvl1pPr marL="0" indent="0" algn="l">
              <a:buNone/>
              <a:defRPr lang="en-AU" smtClean="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dirty="0">
                <a:effectLst/>
                <a:latin typeface="Helvetica" pitchFamily="2" charset="0"/>
              </a:rPr>
              <a:t>Click to add subtitle or speaker name</a:t>
            </a:r>
          </a:p>
        </p:txBody>
      </p:sp>
    </p:spTree>
    <p:extLst>
      <p:ext uri="{BB962C8B-B14F-4D97-AF65-F5344CB8AC3E}">
        <p14:creationId xmlns:p14="http://schemas.microsoft.com/office/powerpoint/2010/main" val="378950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Title with photo">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48A101C-0754-D346-9C7D-15DCE826CF09}"/>
              </a:ext>
            </a:extLst>
          </p:cNvPr>
          <p:cNvPicPr>
            <a:picLocks noChangeAspect="1"/>
          </p:cNvPicPr>
          <p:nvPr userDrawn="1"/>
        </p:nvPicPr>
        <p:blipFill>
          <a:blip r:embed="rId3"/>
          <a:stretch>
            <a:fillRect/>
          </a:stretch>
        </p:blipFill>
        <p:spPr>
          <a:xfrm>
            <a:off x="330202" y="152400"/>
            <a:ext cx="2149952" cy="889752"/>
          </a:xfrm>
          <a:prstGeom prst="rect">
            <a:avLst/>
          </a:prstGeom>
        </p:spPr>
      </p:pic>
      <p:sp>
        <p:nvSpPr>
          <p:cNvPr id="24" name="Subtitle 2">
            <a:extLst>
              <a:ext uri="{FF2B5EF4-FFF2-40B4-BE49-F238E27FC236}">
                <a16:creationId xmlns:a16="http://schemas.microsoft.com/office/drawing/2014/main" id="{C81A16CD-8BBD-C046-B3E5-92E5D2685548}"/>
              </a:ext>
            </a:extLst>
          </p:cNvPr>
          <p:cNvSpPr txBox="1">
            <a:spLocks/>
          </p:cNvSpPr>
          <p:nvPr userDrawn="1"/>
        </p:nvSpPr>
        <p:spPr>
          <a:xfrm>
            <a:off x="8557247" y="333931"/>
            <a:ext cx="3304556" cy="3013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lang="en-AU" sz="2400" kern="1200" smtClean="0">
                <a:solidFill>
                  <a:schemeClr val="accent1"/>
                </a:solidFill>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tabLst/>
              <a:defRPr sz="2000" kern="1200">
                <a:solidFill>
                  <a:schemeClr val="accen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tabLst/>
              <a:defRPr sz="1600" kern="1200">
                <a:solidFill>
                  <a:schemeClr val="accen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tabLst/>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19B77582-5082-344D-BC91-BA832033AB79}" type="datetime2">
              <a:rPr lang="en-AU" sz="1200" smtClean="0">
                <a:latin typeface="Helvetica" pitchFamily="2" charset="0"/>
              </a:rPr>
              <a:pPr algn="r"/>
              <a:t>Tuesday, 15 November 2022</a:t>
            </a:fld>
            <a:endParaRPr lang="en-AU" sz="1200" dirty="0">
              <a:latin typeface="Helvetica" pitchFamily="2" charset="0"/>
            </a:endParaRPr>
          </a:p>
        </p:txBody>
      </p:sp>
    </p:spTree>
    <p:extLst>
      <p:ext uri="{BB962C8B-B14F-4D97-AF65-F5344CB8AC3E}">
        <p14:creationId xmlns:p14="http://schemas.microsoft.com/office/powerpoint/2010/main" val="93942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38CD3-71D5-C74E-BD37-A4F70184B36B}"/>
              </a:ext>
            </a:extLst>
          </p:cNvPr>
          <p:cNvSpPr>
            <a:spLocks noGrp="1"/>
          </p:cNvSpPr>
          <p:nvPr>
            <p:ph type="title" hasCustomPrompt="1"/>
          </p:nvPr>
        </p:nvSpPr>
        <p:spPr/>
        <p:txBody>
          <a:bodyPr/>
          <a:lstStyle>
            <a:lvl1pPr algn="l">
              <a:defRPr/>
            </a:lvl1pPr>
          </a:lstStyle>
          <a:p>
            <a:r>
              <a:rPr lang="en-GB"/>
              <a:t>Agenda/Contents</a:t>
            </a:r>
            <a:endParaRPr lang="en-US" dirty="0"/>
          </a:p>
        </p:txBody>
      </p:sp>
      <p:sp>
        <p:nvSpPr>
          <p:cNvPr id="7" name="Oval 6">
            <a:extLst>
              <a:ext uri="{FF2B5EF4-FFF2-40B4-BE49-F238E27FC236}">
                <a16:creationId xmlns:a16="http://schemas.microsoft.com/office/drawing/2014/main" id="{38760121-957C-6545-9D4D-74CDF80A0ABA}"/>
              </a:ext>
            </a:extLst>
          </p:cNvPr>
          <p:cNvSpPr/>
          <p:nvPr userDrawn="1"/>
        </p:nvSpPr>
        <p:spPr>
          <a:xfrm>
            <a:off x="533436" y="1899245"/>
            <a:ext cx="540397" cy="5259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b="1" dirty="0">
              <a:solidFill>
                <a:schemeClr val="accent2"/>
              </a:solidFill>
            </a:endParaRPr>
          </a:p>
        </p:txBody>
      </p:sp>
      <p:sp>
        <p:nvSpPr>
          <p:cNvPr id="59" name="Slide Number Placeholder 5">
            <a:extLst>
              <a:ext uri="{FF2B5EF4-FFF2-40B4-BE49-F238E27FC236}">
                <a16:creationId xmlns:a16="http://schemas.microsoft.com/office/drawing/2014/main" id="{09DD3F78-8EE4-5846-A56A-69F3371F6DB7}"/>
              </a:ext>
            </a:extLst>
          </p:cNvPr>
          <p:cNvSpPr>
            <a:spLocks noGrp="1"/>
          </p:cNvSpPr>
          <p:nvPr>
            <p:ph type="sldNum" sz="quarter" idx="4"/>
          </p:nvPr>
        </p:nvSpPr>
        <p:spPr>
          <a:xfrm>
            <a:off x="9836216" y="6532368"/>
            <a:ext cx="2260537" cy="244670"/>
          </a:xfrm>
          <a:prstGeom prst="rect">
            <a:avLst/>
          </a:prstGeom>
        </p:spPr>
        <p:txBody>
          <a:bodyPr vert="horz" lIns="0" tIns="45720" rIns="90000" bIns="45720" rtlCol="0" anchor="ctr"/>
          <a:lstStyle>
            <a:lvl1pPr algn="r">
              <a:defRPr sz="1000">
                <a:solidFill>
                  <a:schemeClr val="tx1">
                    <a:tint val="75000"/>
                  </a:schemeClr>
                </a:solidFill>
              </a:defRPr>
            </a:lvl1pPr>
          </a:lstStyle>
          <a:p>
            <a:fld id="{59E0E5AC-4EB8-1344-86F9-1F2AD8323603}" type="slidenum">
              <a:rPr lang="en-US" smtClean="0"/>
              <a:pPr/>
              <a:t>‹#›</a:t>
            </a:fld>
            <a:endParaRPr lang="en-US" dirty="0"/>
          </a:p>
        </p:txBody>
      </p:sp>
      <p:sp>
        <p:nvSpPr>
          <p:cNvPr id="63" name="Text Placeholder 62">
            <a:extLst>
              <a:ext uri="{FF2B5EF4-FFF2-40B4-BE49-F238E27FC236}">
                <a16:creationId xmlns:a16="http://schemas.microsoft.com/office/drawing/2014/main" id="{B7238EE3-6BD7-7648-87D3-CAC84A868E1F}"/>
              </a:ext>
            </a:extLst>
          </p:cNvPr>
          <p:cNvSpPr>
            <a:spLocks noGrp="1"/>
          </p:cNvSpPr>
          <p:nvPr>
            <p:ph type="body" sz="quarter" idx="10" hasCustomPrompt="1"/>
          </p:nvPr>
        </p:nvSpPr>
        <p:spPr>
          <a:xfrm>
            <a:off x="1283237" y="1890701"/>
            <a:ext cx="3901017" cy="534448"/>
          </a:xfrm>
        </p:spPr>
        <p:txBody>
          <a:bodyPr anchor="ctr" anchorCtr="0"/>
          <a:lstStyle>
            <a:lvl1pPr marL="0" indent="0">
              <a:buFontTx/>
              <a:buNone/>
              <a:defRPr/>
            </a:lvl1pPr>
          </a:lstStyle>
          <a:p>
            <a:pPr lvl="0"/>
            <a:r>
              <a:rPr lang="en-US" dirty="0"/>
              <a:t>Type in item</a:t>
            </a:r>
          </a:p>
        </p:txBody>
      </p:sp>
      <p:sp>
        <p:nvSpPr>
          <p:cNvPr id="64" name="Text Placeholder 62">
            <a:extLst>
              <a:ext uri="{FF2B5EF4-FFF2-40B4-BE49-F238E27FC236}">
                <a16:creationId xmlns:a16="http://schemas.microsoft.com/office/drawing/2014/main" id="{A242A5EF-2BDA-1949-AA0A-4504F4061F4A}"/>
              </a:ext>
            </a:extLst>
          </p:cNvPr>
          <p:cNvSpPr>
            <a:spLocks noGrp="1"/>
          </p:cNvSpPr>
          <p:nvPr>
            <p:ph type="body" sz="quarter" idx="11" hasCustomPrompt="1"/>
          </p:nvPr>
        </p:nvSpPr>
        <p:spPr>
          <a:xfrm>
            <a:off x="572198" y="1979459"/>
            <a:ext cx="468308" cy="356937"/>
          </a:xfrm>
        </p:spPr>
        <p:txBody>
          <a:bodyPr anchor="ctr" anchorCtr="0"/>
          <a:lstStyle>
            <a:lvl1pPr marL="0" indent="0" algn="ctr">
              <a:buFontTx/>
              <a:buNone/>
              <a:defRPr>
                <a:solidFill>
                  <a:schemeClr val="accent2"/>
                </a:solidFill>
              </a:defRPr>
            </a:lvl1pPr>
          </a:lstStyle>
          <a:p>
            <a:pPr lvl="0"/>
            <a:r>
              <a:rPr lang="en-US" dirty="0"/>
              <a:t>#</a:t>
            </a:r>
          </a:p>
        </p:txBody>
      </p:sp>
      <p:sp>
        <p:nvSpPr>
          <p:cNvPr id="65" name="Oval 64">
            <a:extLst>
              <a:ext uri="{FF2B5EF4-FFF2-40B4-BE49-F238E27FC236}">
                <a16:creationId xmlns:a16="http://schemas.microsoft.com/office/drawing/2014/main" id="{81FE98AA-E406-5A4D-8F78-9A7EEA098EF6}"/>
              </a:ext>
            </a:extLst>
          </p:cNvPr>
          <p:cNvSpPr/>
          <p:nvPr userDrawn="1"/>
        </p:nvSpPr>
        <p:spPr>
          <a:xfrm>
            <a:off x="533436" y="2687749"/>
            <a:ext cx="540397" cy="5259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b="1" dirty="0">
              <a:solidFill>
                <a:schemeClr val="accent2"/>
              </a:solidFill>
            </a:endParaRPr>
          </a:p>
        </p:txBody>
      </p:sp>
      <p:sp>
        <p:nvSpPr>
          <p:cNvPr id="66" name="Text Placeholder 62">
            <a:extLst>
              <a:ext uri="{FF2B5EF4-FFF2-40B4-BE49-F238E27FC236}">
                <a16:creationId xmlns:a16="http://schemas.microsoft.com/office/drawing/2014/main" id="{A682D902-CE54-8542-9C8A-D7DBAA515043}"/>
              </a:ext>
            </a:extLst>
          </p:cNvPr>
          <p:cNvSpPr>
            <a:spLocks noGrp="1"/>
          </p:cNvSpPr>
          <p:nvPr>
            <p:ph type="body" sz="quarter" idx="12" hasCustomPrompt="1"/>
          </p:nvPr>
        </p:nvSpPr>
        <p:spPr>
          <a:xfrm>
            <a:off x="1283237" y="2679205"/>
            <a:ext cx="3901017" cy="534448"/>
          </a:xfrm>
        </p:spPr>
        <p:txBody>
          <a:bodyPr anchor="ctr" anchorCtr="0"/>
          <a:lstStyle>
            <a:lvl1pPr marL="0" indent="0">
              <a:buFontTx/>
              <a:buNone/>
              <a:defRPr/>
            </a:lvl1pPr>
          </a:lstStyle>
          <a:p>
            <a:pPr lvl="0"/>
            <a:r>
              <a:rPr lang="en-US" dirty="0"/>
              <a:t>Type in item</a:t>
            </a:r>
          </a:p>
        </p:txBody>
      </p:sp>
      <p:sp>
        <p:nvSpPr>
          <p:cNvPr id="67" name="Text Placeholder 62">
            <a:extLst>
              <a:ext uri="{FF2B5EF4-FFF2-40B4-BE49-F238E27FC236}">
                <a16:creationId xmlns:a16="http://schemas.microsoft.com/office/drawing/2014/main" id="{C6ABD56D-CEA2-F345-9DC0-9A63237D3C94}"/>
              </a:ext>
            </a:extLst>
          </p:cNvPr>
          <p:cNvSpPr>
            <a:spLocks noGrp="1"/>
          </p:cNvSpPr>
          <p:nvPr>
            <p:ph type="body" sz="quarter" idx="13" hasCustomPrompt="1"/>
          </p:nvPr>
        </p:nvSpPr>
        <p:spPr>
          <a:xfrm>
            <a:off x="572198" y="2767963"/>
            <a:ext cx="468308" cy="356937"/>
          </a:xfrm>
        </p:spPr>
        <p:txBody>
          <a:bodyPr anchor="ctr" anchorCtr="0"/>
          <a:lstStyle>
            <a:lvl1pPr marL="0" indent="0" algn="ctr">
              <a:buFontTx/>
              <a:buNone/>
              <a:defRPr>
                <a:solidFill>
                  <a:schemeClr val="accent2"/>
                </a:solidFill>
              </a:defRPr>
            </a:lvl1pPr>
          </a:lstStyle>
          <a:p>
            <a:pPr lvl="0"/>
            <a:r>
              <a:rPr lang="en-US" dirty="0"/>
              <a:t>#</a:t>
            </a:r>
          </a:p>
        </p:txBody>
      </p:sp>
      <p:sp>
        <p:nvSpPr>
          <p:cNvPr id="68" name="Oval 67">
            <a:extLst>
              <a:ext uri="{FF2B5EF4-FFF2-40B4-BE49-F238E27FC236}">
                <a16:creationId xmlns:a16="http://schemas.microsoft.com/office/drawing/2014/main" id="{A6331A59-B6A2-CE49-B6FF-BA302D2F7D53}"/>
              </a:ext>
            </a:extLst>
          </p:cNvPr>
          <p:cNvSpPr/>
          <p:nvPr userDrawn="1"/>
        </p:nvSpPr>
        <p:spPr>
          <a:xfrm>
            <a:off x="533436" y="3484797"/>
            <a:ext cx="540397" cy="5259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b="1" dirty="0">
              <a:solidFill>
                <a:schemeClr val="accent2"/>
              </a:solidFill>
            </a:endParaRPr>
          </a:p>
        </p:txBody>
      </p:sp>
      <p:sp>
        <p:nvSpPr>
          <p:cNvPr id="69" name="Text Placeholder 62">
            <a:extLst>
              <a:ext uri="{FF2B5EF4-FFF2-40B4-BE49-F238E27FC236}">
                <a16:creationId xmlns:a16="http://schemas.microsoft.com/office/drawing/2014/main" id="{8CB893A8-7F5E-B342-8DA8-0C13C27BA509}"/>
              </a:ext>
            </a:extLst>
          </p:cNvPr>
          <p:cNvSpPr>
            <a:spLocks noGrp="1"/>
          </p:cNvSpPr>
          <p:nvPr>
            <p:ph type="body" sz="quarter" idx="14" hasCustomPrompt="1"/>
          </p:nvPr>
        </p:nvSpPr>
        <p:spPr>
          <a:xfrm>
            <a:off x="1283237" y="3476253"/>
            <a:ext cx="3901017" cy="534448"/>
          </a:xfrm>
        </p:spPr>
        <p:txBody>
          <a:bodyPr anchor="ctr" anchorCtr="0"/>
          <a:lstStyle>
            <a:lvl1pPr marL="0" indent="0">
              <a:buFontTx/>
              <a:buNone/>
              <a:defRPr/>
            </a:lvl1pPr>
          </a:lstStyle>
          <a:p>
            <a:pPr lvl="0"/>
            <a:r>
              <a:rPr lang="en-US" dirty="0"/>
              <a:t>Type in item</a:t>
            </a:r>
          </a:p>
        </p:txBody>
      </p:sp>
      <p:sp>
        <p:nvSpPr>
          <p:cNvPr id="70" name="Text Placeholder 62">
            <a:extLst>
              <a:ext uri="{FF2B5EF4-FFF2-40B4-BE49-F238E27FC236}">
                <a16:creationId xmlns:a16="http://schemas.microsoft.com/office/drawing/2014/main" id="{DD7BC28F-A7AD-C34F-9FA7-4F2F7415595B}"/>
              </a:ext>
            </a:extLst>
          </p:cNvPr>
          <p:cNvSpPr>
            <a:spLocks noGrp="1"/>
          </p:cNvSpPr>
          <p:nvPr>
            <p:ph type="body" sz="quarter" idx="15" hasCustomPrompt="1"/>
          </p:nvPr>
        </p:nvSpPr>
        <p:spPr>
          <a:xfrm>
            <a:off x="572198" y="3565011"/>
            <a:ext cx="468308" cy="356937"/>
          </a:xfrm>
        </p:spPr>
        <p:txBody>
          <a:bodyPr anchor="ctr" anchorCtr="0"/>
          <a:lstStyle>
            <a:lvl1pPr marL="0" indent="0" algn="ctr">
              <a:buFontTx/>
              <a:buNone/>
              <a:defRPr>
                <a:solidFill>
                  <a:schemeClr val="accent2"/>
                </a:solidFill>
              </a:defRPr>
            </a:lvl1pPr>
          </a:lstStyle>
          <a:p>
            <a:pPr lvl="0"/>
            <a:r>
              <a:rPr lang="en-US" dirty="0"/>
              <a:t>#</a:t>
            </a:r>
          </a:p>
        </p:txBody>
      </p:sp>
      <p:sp>
        <p:nvSpPr>
          <p:cNvPr id="71" name="Oval 70">
            <a:extLst>
              <a:ext uri="{FF2B5EF4-FFF2-40B4-BE49-F238E27FC236}">
                <a16:creationId xmlns:a16="http://schemas.microsoft.com/office/drawing/2014/main" id="{1D25FF57-144C-704B-8447-EED770AD2070}"/>
              </a:ext>
            </a:extLst>
          </p:cNvPr>
          <p:cNvSpPr/>
          <p:nvPr userDrawn="1"/>
        </p:nvSpPr>
        <p:spPr>
          <a:xfrm>
            <a:off x="533436" y="4281845"/>
            <a:ext cx="540397" cy="5259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b="1" dirty="0">
              <a:solidFill>
                <a:schemeClr val="accent2"/>
              </a:solidFill>
            </a:endParaRPr>
          </a:p>
        </p:txBody>
      </p:sp>
      <p:sp>
        <p:nvSpPr>
          <p:cNvPr id="72" name="Text Placeholder 62">
            <a:extLst>
              <a:ext uri="{FF2B5EF4-FFF2-40B4-BE49-F238E27FC236}">
                <a16:creationId xmlns:a16="http://schemas.microsoft.com/office/drawing/2014/main" id="{34065258-1A76-B247-BEE7-4008273F389B}"/>
              </a:ext>
            </a:extLst>
          </p:cNvPr>
          <p:cNvSpPr>
            <a:spLocks noGrp="1"/>
          </p:cNvSpPr>
          <p:nvPr>
            <p:ph type="body" sz="quarter" idx="16" hasCustomPrompt="1"/>
          </p:nvPr>
        </p:nvSpPr>
        <p:spPr>
          <a:xfrm>
            <a:off x="1283237" y="4273301"/>
            <a:ext cx="3901017" cy="534448"/>
          </a:xfrm>
        </p:spPr>
        <p:txBody>
          <a:bodyPr anchor="ctr" anchorCtr="0"/>
          <a:lstStyle>
            <a:lvl1pPr marL="0" indent="0">
              <a:buFontTx/>
              <a:buNone/>
              <a:defRPr/>
            </a:lvl1pPr>
          </a:lstStyle>
          <a:p>
            <a:pPr lvl="0"/>
            <a:r>
              <a:rPr lang="en-US" dirty="0"/>
              <a:t>Type in item</a:t>
            </a:r>
          </a:p>
        </p:txBody>
      </p:sp>
      <p:sp>
        <p:nvSpPr>
          <p:cNvPr id="73" name="Text Placeholder 62">
            <a:extLst>
              <a:ext uri="{FF2B5EF4-FFF2-40B4-BE49-F238E27FC236}">
                <a16:creationId xmlns:a16="http://schemas.microsoft.com/office/drawing/2014/main" id="{F6F39B6A-166E-6F48-9AC8-041BFC1C9F14}"/>
              </a:ext>
            </a:extLst>
          </p:cNvPr>
          <p:cNvSpPr>
            <a:spLocks noGrp="1"/>
          </p:cNvSpPr>
          <p:nvPr>
            <p:ph type="body" sz="quarter" idx="17" hasCustomPrompt="1"/>
          </p:nvPr>
        </p:nvSpPr>
        <p:spPr>
          <a:xfrm>
            <a:off x="572198" y="4362059"/>
            <a:ext cx="468308" cy="356937"/>
          </a:xfrm>
        </p:spPr>
        <p:txBody>
          <a:bodyPr anchor="ctr" anchorCtr="0"/>
          <a:lstStyle>
            <a:lvl1pPr marL="0" indent="0" algn="ctr">
              <a:buFontTx/>
              <a:buNone/>
              <a:defRPr>
                <a:solidFill>
                  <a:schemeClr val="accent2"/>
                </a:solidFill>
              </a:defRPr>
            </a:lvl1pPr>
          </a:lstStyle>
          <a:p>
            <a:pPr lvl="0"/>
            <a:r>
              <a:rPr lang="en-US" dirty="0"/>
              <a:t>#</a:t>
            </a:r>
          </a:p>
        </p:txBody>
      </p:sp>
      <p:sp>
        <p:nvSpPr>
          <p:cNvPr id="74" name="Oval 73">
            <a:extLst>
              <a:ext uri="{FF2B5EF4-FFF2-40B4-BE49-F238E27FC236}">
                <a16:creationId xmlns:a16="http://schemas.microsoft.com/office/drawing/2014/main" id="{D6437597-C18C-3A4F-BAF6-7114B19DF314}"/>
              </a:ext>
            </a:extLst>
          </p:cNvPr>
          <p:cNvSpPr/>
          <p:nvPr userDrawn="1"/>
        </p:nvSpPr>
        <p:spPr>
          <a:xfrm>
            <a:off x="533436" y="5087437"/>
            <a:ext cx="540397" cy="5259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b="1" dirty="0">
              <a:solidFill>
                <a:schemeClr val="accent2"/>
              </a:solidFill>
            </a:endParaRPr>
          </a:p>
        </p:txBody>
      </p:sp>
      <p:sp>
        <p:nvSpPr>
          <p:cNvPr id="75" name="Text Placeholder 62">
            <a:extLst>
              <a:ext uri="{FF2B5EF4-FFF2-40B4-BE49-F238E27FC236}">
                <a16:creationId xmlns:a16="http://schemas.microsoft.com/office/drawing/2014/main" id="{753A56F5-9951-0F49-A36F-7EBBCD51F592}"/>
              </a:ext>
            </a:extLst>
          </p:cNvPr>
          <p:cNvSpPr>
            <a:spLocks noGrp="1"/>
          </p:cNvSpPr>
          <p:nvPr>
            <p:ph type="body" sz="quarter" idx="18" hasCustomPrompt="1"/>
          </p:nvPr>
        </p:nvSpPr>
        <p:spPr>
          <a:xfrm>
            <a:off x="1283237" y="5078893"/>
            <a:ext cx="3901017" cy="534448"/>
          </a:xfrm>
        </p:spPr>
        <p:txBody>
          <a:bodyPr anchor="ctr" anchorCtr="0"/>
          <a:lstStyle>
            <a:lvl1pPr marL="0" indent="0">
              <a:buFontTx/>
              <a:buNone/>
              <a:defRPr/>
            </a:lvl1pPr>
          </a:lstStyle>
          <a:p>
            <a:pPr lvl="0"/>
            <a:r>
              <a:rPr lang="en-US" dirty="0"/>
              <a:t>Type in item</a:t>
            </a:r>
          </a:p>
        </p:txBody>
      </p:sp>
      <p:sp>
        <p:nvSpPr>
          <p:cNvPr id="76" name="Text Placeholder 62">
            <a:extLst>
              <a:ext uri="{FF2B5EF4-FFF2-40B4-BE49-F238E27FC236}">
                <a16:creationId xmlns:a16="http://schemas.microsoft.com/office/drawing/2014/main" id="{9AC73D2D-03A5-B040-AEC2-646AB1CCC697}"/>
              </a:ext>
            </a:extLst>
          </p:cNvPr>
          <p:cNvSpPr>
            <a:spLocks noGrp="1"/>
          </p:cNvSpPr>
          <p:nvPr>
            <p:ph type="body" sz="quarter" idx="19" hasCustomPrompt="1"/>
          </p:nvPr>
        </p:nvSpPr>
        <p:spPr>
          <a:xfrm>
            <a:off x="572198" y="5167651"/>
            <a:ext cx="468308" cy="356937"/>
          </a:xfrm>
        </p:spPr>
        <p:txBody>
          <a:bodyPr anchor="ctr" anchorCtr="0"/>
          <a:lstStyle>
            <a:lvl1pPr marL="0" indent="0" algn="ctr">
              <a:buFontTx/>
              <a:buNone/>
              <a:defRPr>
                <a:solidFill>
                  <a:schemeClr val="accent2"/>
                </a:solidFill>
              </a:defRPr>
            </a:lvl1pPr>
          </a:lstStyle>
          <a:p>
            <a:pPr lvl="0"/>
            <a:r>
              <a:rPr lang="en-US" dirty="0"/>
              <a:t>#</a:t>
            </a:r>
          </a:p>
        </p:txBody>
      </p:sp>
      <p:sp>
        <p:nvSpPr>
          <p:cNvPr id="77" name="Oval 76">
            <a:extLst>
              <a:ext uri="{FF2B5EF4-FFF2-40B4-BE49-F238E27FC236}">
                <a16:creationId xmlns:a16="http://schemas.microsoft.com/office/drawing/2014/main" id="{071B239E-9514-B340-9F7F-5FC940EA1C0D}"/>
              </a:ext>
            </a:extLst>
          </p:cNvPr>
          <p:cNvSpPr/>
          <p:nvPr userDrawn="1"/>
        </p:nvSpPr>
        <p:spPr>
          <a:xfrm>
            <a:off x="6199220" y="1884372"/>
            <a:ext cx="540397" cy="5259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b="1" dirty="0">
              <a:solidFill>
                <a:schemeClr val="accent2"/>
              </a:solidFill>
            </a:endParaRPr>
          </a:p>
        </p:txBody>
      </p:sp>
      <p:sp>
        <p:nvSpPr>
          <p:cNvPr id="78" name="Text Placeholder 62">
            <a:extLst>
              <a:ext uri="{FF2B5EF4-FFF2-40B4-BE49-F238E27FC236}">
                <a16:creationId xmlns:a16="http://schemas.microsoft.com/office/drawing/2014/main" id="{28284901-F31F-8B4A-954E-54238503CEA1}"/>
              </a:ext>
            </a:extLst>
          </p:cNvPr>
          <p:cNvSpPr>
            <a:spLocks noGrp="1"/>
          </p:cNvSpPr>
          <p:nvPr>
            <p:ph type="body" sz="quarter" idx="20" hasCustomPrompt="1"/>
          </p:nvPr>
        </p:nvSpPr>
        <p:spPr>
          <a:xfrm>
            <a:off x="6949020" y="1875828"/>
            <a:ext cx="3901017" cy="534448"/>
          </a:xfrm>
        </p:spPr>
        <p:txBody>
          <a:bodyPr anchor="ctr" anchorCtr="0"/>
          <a:lstStyle>
            <a:lvl1pPr marL="0" indent="0">
              <a:buFontTx/>
              <a:buNone/>
              <a:defRPr/>
            </a:lvl1pPr>
          </a:lstStyle>
          <a:p>
            <a:pPr lvl="0"/>
            <a:r>
              <a:rPr lang="en-US" dirty="0"/>
              <a:t>Type in item</a:t>
            </a:r>
          </a:p>
        </p:txBody>
      </p:sp>
      <p:sp>
        <p:nvSpPr>
          <p:cNvPr id="79" name="Text Placeholder 62">
            <a:extLst>
              <a:ext uri="{FF2B5EF4-FFF2-40B4-BE49-F238E27FC236}">
                <a16:creationId xmlns:a16="http://schemas.microsoft.com/office/drawing/2014/main" id="{7E97BD02-1E8D-2749-AB26-825B1B2CCD7B}"/>
              </a:ext>
            </a:extLst>
          </p:cNvPr>
          <p:cNvSpPr>
            <a:spLocks noGrp="1"/>
          </p:cNvSpPr>
          <p:nvPr>
            <p:ph type="body" sz="quarter" idx="21" hasCustomPrompt="1"/>
          </p:nvPr>
        </p:nvSpPr>
        <p:spPr>
          <a:xfrm>
            <a:off x="6237979" y="1964586"/>
            <a:ext cx="468308" cy="356937"/>
          </a:xfrm>
        </p:spPr>
        <p:txBody>
          <a:bodyPr anchor="ctr" anchorCtr="0"/>
          <a:lstStyle>
            <a:lvl1pPr marL="0" indent="0" algn="ctr">
              <a:buFontTx/>
              <a:buNone/>
              <a:defRPr>
                <a:solidFill>
                  <a:schemeClr val="accent2"/>
                </a:solidFill>
              </a:defRPr>
            </a:lvl1pPr>
          </a:lstStyle>
          <a:p>
            <a:pPr lvl="0"/>
            <a:r>
              <a:rPr lang="en-US" dirty="0"/>
              <a:t>#</a:t>
            </a:r>
          </a:p>
        </p:txBody>
      </p:sp>
      <p:sp>
        <p:nvSpPr>
          <p:cNvPr id="80" name="Oval 79">
            <a:extLst>
              <a:ext uri="{FF2B5EF4-FFF2-40B4-BE49-F238E27FC236}">
                <a16:creationId xmlns:a16="http://schemas.microsoft.com/office/drawing/2014/main" id="{16DE2EAC-0B80-AF49-A9EF-53CF4227723B}"/>
              </a:ext>
            </a:extLst>
          </p:cNvPr>
          <p:cNvSpPr/>
          <p:nvPr userDrawn="1"/>
        </p:nvSpPr>
        <p:spPr>
          <a:xfrm>
            <a:off x="6199220" y="2672876"/>
            <a:ext cx="540397" cy="5259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b="1" dirty="0">
              <a:solidFill>
                <a:schemeClr val="accent2"/>
              </a:solidFill>
            </a:endParaRPr>
          </a:p>
        </p:txBody>
      </p:sp>
      <p:sp>
        <p:nvSpPr>
          <p:cNvPr id="81" name="Text Placeholder 62">
            <a:extLst>
              <a:ext uri="{FF2B5EF4-FFF2-40B4-BE49-F238E27FC236}">
                <a16:creationId xmlns:a16="http://schemas.microsoft.com/office/drawing/2014/main" id="{0A7A6E00-1EAE-8248-A8B7-955BCDDACEC8}"/>
              </a:ext>
            </a:extLst>
          </p:cNvPr>
          <p:cNvSpPr>
            <a:spLocks noGrp="1"/>
          </p:cNvSpPr>
          <p:nvPr>
            <p:ph type="body" sz="quarter" idx="22" hasCustomPrompt="1"/>
          </p:nvPr>
        </p:nvSpPr>
        <p:spPr>
          <a:xfrm>
            <a:off x="6949020" y="2664332"/>
            <a:ext cx="3901017" cy="534448"/>
          </a:xfrm>
        </p:spPr>
        <p:txBody>
          <a:bodyPr anchor="ctr" anchorCtr="0"/>
          <a:lstStyle>
            <a:lvl1pPr marL="0" indent="0">
              <a:buFontTx/>
              <a:buNone/>
              <a:defRPr/>
            </a:lvl1pPr>
          </a:lstStyle>
          <a:p>
            <a:pPr lvl="0"/>
            <a:r>
              <a:rPr lang="en-US" dirty="0"/>
              <a:t>Type in item</a:t>
            </a:r>
          </a:p>
        </p:txBody>
      </p:sp>
      <p:sp>
        <p:nvSpPr>
          <p:cNvPr id="82" name="Text Placeholder 62">
            <a:extLst>
              <a:ext uri="{FF2B5EF4-FFF2-40B4-BE49-F238E27FC236}">
                <a16:creationId xmlns:a16="http://schemas.microsoft.com/office/drawing/2014/main" id="{9196FA16-7363-A64E-B9A7-E0242AAF213A}"/>
              </a:ext>
            </a:extLst>
          </p:cNvPr>
          <p:cNvSpPr>
            <a:spLocks noGrp="1"/>
          </p:cNvSpPr>
          <p:nvPr>
            <p:ph type="body" sz="quarter" idx="23" hasCustomPrompt="1"/>
          </p:nvPr>
        </p:nvSpPr>
        <p:spPr>
          <a:xfrm>
            <a:off x="6237979" y="2753090"/>
            <a:ext cx="468308" cy="356937"/>
          </a:xfrm>
        </p:spPr>
        <p:txBody>
          <a:bodyPr anchor="ctr" anchorCtr="0"/>
          <a:lstStyle>
            <a:lvl1pPr marL="0" indent="0" algn="ctr">
              <a:buFontTx/>
              <a:buNone/>
              <a:defRPr>
                <a:solidFill>
                  <a:schemeClr val="accent2"/>
                </a:solidFill>
              </a:defRPr>
            </a:lvl1pPr>
          </a:lstStyle>
          <a:p>
            <a:pPr lvl="0"/>
            <a:r>
              <a:rPr lang="en-US" dirty="0"/>
              <a:t>#</a:t>
            </a:r>
          </a:p>
        </p:txBody>
      </p:sp>
      <p:sp>
        <p:nvSpPr>
          <p:cNvPr id="83" name="Oval 82">
            <a:extLst>
              <a:ext uri="{FF2B5EF4-FFF2-40B4-BE49-F238E27FC236}">
                <a16:creationId xmlns:a16="http://schemas.microsoft.com/office/drawing/2014/main" id="{A116A085-EC5E-4B40-B601-B4EA6CC92008}"/>
              </a:ext>
            </a:extLst>
          </p:cNvPr>
          <p:cNvSpPr/>
          <p:nvPr userDrawn="1"/>
        </p:nvSpPr>
        <p:spPr>
          <a:xfrm>
            <a:off x="6199220" y="3469924"/>
            <a:ext cx="540397" cy="5259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b="1" dirty="0">
              <a:solidFill>
                <a:schemeClr val="accent2"/>
              </a:solidFill>
            </a:endParaRPr>
          </a:p>
        </p:txBody>
      </p:sp>
      <p:sp>
        <p:nvSpPr>
          <p:cNvPr id="84" name="Text Placeholder 62">
            <a:extLst>
              <a:ext uri="{FF2B5EF4-FFF2-40B4-BE49-F238E27FC236}">
                <a16:creationId xmlns:a16="http://schemas.microsoft.com/office/drawing/2014/main" id="{931FFA7B-5596-FC46-80F6-2F3D5C7135DB}"/>
              </a:ext>
            </a:extLst>
          </p:cNvPr>
          <p:cNvSpPr>
            <a:spLocks noGrp="1"/>
          </p:cNvSpPr>
          <p:nvPr>
            <p:ph type="body" sz="quarter" idx="24" hasCustomPrompt="1"/>
          </p:nvPr>
        </p:nvSpPr>
        <p:spPr>
          <a:xfrm>
            <a:off x="6949020" y="3461380"/>
            <a:ext cx="3901017" cy="534448"/>
          </a:xfrm>
        </p:spPr>
        <p:txBody>
          <a:bodyPr anchor="ctr" anchorCtr="0"/>
          <a:lstStyle>
            <a:lvl1pPr marL="0" indent="0">
              <a:buFontTx/>
              <a:buNone/>
              <a:defRPr/>
            </a:lvl1pPr>
          </a:lstStyle>
          <a:p>
            <a:pPr lvl="0"/>
            <a:r>
              <a:rPr lang="en-US" dirty="0"/>
              <a:t>Type in item</a:t>
            </a:r>
          </a:p>
        </p:txBody>
      </p:sp>
      <p:sp>
        <p:nvSpPr>
          <p:cNvPr id="85" name="Text Placeholder 62">
            <a:extLst>
              <a:ext uri="{FF2B5EF4-FFF2-40B4-BE49-F238E27FC236}">
                <a16:creationId xmlns:a16="http://schemas.microsoft.com/office/drawing/2014/main" id="{79345B6E-CCA6-EB47-81D8-32BA359FDE2E}"/>
              </a:ext>
            </a:extLst>
          </p:cNvPr>
          <p:cNvSpPr>
            <a:spLocks noGrp="1"/>
          </p:cNvSpPr>
          <p:nvPr>
            <p:ph type="body" sz="quarter" idx="25" hasCustomPrompt="1"/>
          </p:nvPr>
        </p:nvSpPr>
        <p:spPr>
          <a:xfrm>
            <a:off x="6237979" y="3550135"/>
            <a:ext cx="468308" cy="356937"/>
          </a:xfrm>
        </p:spPr>
        <p:txBody>
          <a:bodyPr anchor="ctr" anchorCtr="0"/>
          <a:lstStyle>
            <a:lvl1pPr marL="0" indent="0" algn="ctr">
              <a:buFontTx/>
              <a:buNone/>
              <a:defRPr>
                <a:solidFill>
                  <a:schemeClr val="accent2"/>
                </a:solidFill>
              </a:defRPr>
            </a:lvl1pPr>
          </a:lstStyle>
          <a:p>
            <a:pPr lvl="0"/>
            <a:r>
              <a:rPr lang="en-US" dirty="0"/>
              <a:t>#</a:t>
            </a:r>
          </a:p>
        </p:txBody>
      </p:sp>
      <p:sp>
        <p:nvSpPr>
          <p:cNvPr id="86" name="Oval 85">
            <a:extLst>
              <a:ext uri="{FF2B5EF4-FFF2-40B4-BE49-F238E27FC236}">
                <a16:creationId xmlns:a16="http://schemas.microsoft.com/office/drawing/2014/main" id="{D4A24734-7F75-1E4C-A3BB-0310AA3D649B}"/>
              </a:ext>
            </a:extLst>
          </p:cNvPr>
          <p:cNvSpPr/>
          <p:nvPr userDrawn="1"/>
        </p:nvSpPr>
        <p:spPr>
          <a:xfrm>
            <a:off x="6199220" y="4266972"/>
            <a:ext cx="540397" cy="5259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b="1" dirty="0">
              <a:solidFill>
                <a:schemeClr val="accent2"/>
              </a:solidFill>
            </a:endParaRPr>
          </a:p>
        </p:txBody>
      </p:sp>
      <p:sp>
        <p:nvSpPr>
          <p:cNvPr id="87" name="Text Placeholder 62">
            <a:extLst>
              <a:ext uri="{FF2B5EF4-FFF2-40B4-BE49-F238E27FC236}">
                <a16:creationId xmlns:a16="http://schemas.microsoft.com/office/drawing/2014/main" id="{0FD95773-541A-6C40-856A-CED5EBE4F8D8}"/>
              </a:ext>
            </a:extLst>
          </p:cNvPr>
          <p:cNvSpPr>
            <a:spLocks noGrp="1"/>
          </p:cNvSpPr>
          <p:nvPr>
            <p:ph type="body" sz="quarter" idx="26" hasCustomPrompt="1"/>
          </p:nvPr>
        </p:nvSpPr>
        <p:spPr>
          <a:xfrm>
            <a:off x="6949020" y="4258428"/>
            <a:ext cx="3901017" cy="534448"/>
          </a:xfrm>
        </p:spPr>
        <p:txBody>
          <a:bodyPr anchor="ctr" anchorCtr="0"/>
          <a:lstStyle>
            <a:lvl1pPr marL="0" indent="0">
              <a:buFontTx/>
              <a:buNone/>
              <a:defRPr/>
            </a:lvl1pPr>
          </a:lstStyle>
          <a:p>
            <a:pPr lvl="0"/>
            <a:r>
              <a:rPr lang="en-US" dirty="0"/>
              <a:t>Type in item</a:t>
            </a:r>
          </a:p>
        </p:txBody>
      </p:sp>
      <p:sp>
        <p:nvSpPr>
          <p:cNvPr id="88" name="Text Placeholder 62">
            <a:extLst>
              <a:ext uri="{FF2B5EF4-FFF2-40B4-BE49-F238E27FC236}">
                <a16:creationId xmlns:a16="http://schemas.microsoft.com/office/drawing/2014/main" id="{FC7B4984-E8EC-B34A-9780-C80855C7BD23}"/>
              </a:ext>
            </a:extLst>
          </p:cNvPr>
          <p:cNvSpPr>
            <a:spLocks noGrp="1"/>
          </p:cNvSpPr>
          <p:nvPr>
            <p:ph type="body" sz="quarter" idx="27" hasCustomPrompt="1"/>
          </p:nvPr>
        </p:nvSpPr>
        <p:spPr>
          <a:xfrm>
            <a:off x="6237979" y="4347186"/>
            <a:ext cx="468308" cy="356937"/>
          </a:xfrm>
        </p:spPr>
        <p:txBody>
          <a:bodyPr anchor="ctr" anchorCtr="0"/>
          <a:lstStyle>
            <a:lvl1pPr marL="0" indent="0" algn="ctr">
              <a:buFontTx/>
              <a:buNone/>
              <a:defRPr>
                <a:solidFill>
                  <a:schemeClr val="accent2"/>
                </a:solidFill>
              </a:defRPr>
            </a:lvl1pPr>
          </a:lstStyle>
          <a:p>
            <a:pPr lvl="0"/>
            <a:r>
              <a:rPr lang="en-US" dirty="0"/>
              <a:t>#</a:t>
            </a:r>
          </a:p>
        </p:txBody>
      </p:sp>
      <p:sp>
        <p:nvSpPr>
          <p:cNvPr id="89" name="Oval 88">
            <a:extLst>
              <a:ext uri="{FF2B5EF4-FFF2-40B4-BE49-F238E27FC236}">
                <a16:creationId xmlns:a16="http://schemas.microsoft.com/office/drawing/2014/main" id="{E4FC9BC3-43EE-B545-A91D-A0115683FFA3}"/>
              </a:ext>
            </a:extLst>
          </p:cNvPr>
          <p:cNvSpPr/>
          <p:nvPr userDrawn="1"/>
        </p:nvSpPr>
        <p:spPr>
          <a:xfrm>
            <a:off x="6199220" y="5072564"/>
            <a:ext cx="540397" cy="525904"/>
          </a:xfrm>
          <a:prstGeom prst="ellipse">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b="1" dirty="0">
              <a:solidFill>
                <a:schemeClr val="accent2"/>
              </a:solidFill>
            </a:endParaRPr>
          </a:p>
        </p:txBody>
      </p:sp>
      <p:sp>
        <p:nvSpPr>
          <p:cNvPr id="90" name="Text Placeholder 62">
            <a:extLst>
              <a:ext uri="{FF2B5EF4-FFF2-40B4-BE49-F238E27FC236}">
                <a16:creationId xmlns:a16="http://schemas.microsoft.com/office/drawing/2014/main" id="{E2ABC3D5-10E9-8544-828C-952F5735C19D}"/>
              </a:ext>
            </a:extLst>
          </p:cNvPr>
          <p:cNvSpPr>
            <a:spLocks noGrp="1"/>
          </p:cNvSpPr>
          <p:nvPr>
            <p:ph type="body" sz="quarter" idx="28" hasCustomPrompt="1"/>
          </p:nvPr>
        </p:nvSpPr>
        <p:spPr>
          <a:xfrm>
            <a:off x="6949020" y="5064020"/>
            <a:ext cx="3901017" cy="534448"/>
          </a:xfrm>
        </p:spPr>
        <p:txBody>
          <a:bodyPr anchor="ctr" anchorCtr="0"/>
          <a:lstStyle>
            <a:lvl1pPr marL="0" indent="0">
              <a:buFontTx/>
              <a:buNone/>
              <a:defRPr/>
            </a:lvl1pPr>
          </a:lstStyle>
          <a:p>
            <a:pPr lvl="0"/>
            <a:r>
              <a:rPr lang="en-US" dirty="0"/>
              <a:t>Type in item</a:t>
            </a:r>
          </a:p>
        </p:txBody>
      </p:sp>
      <p:sp>
        <p:nvSpPr>
          <p:cNvPr id="91" name="Text Placeholder 62">
            <a:extLst>
              <a:ext uri="{FF2B5EF4-FFF2-40B4-BE49-F238E27FC236}">
                <a16:creationId xmlns:a16="http://schemas.microsoft.com/office/drawing/2014/main" id="{93D9139B-769B-3E44-99FB-2FF0044EB9F6}"/>
              </a:ext>
            </a:extLst>
          </p:cNvPr>
          <p:cNvSpPr>
            <a:spLocks noGrp="1"/>
          </p:cNvSpPr>
          <p:nvPr>
            <p:ph type="body" sz="quarter" idx="29" hasCustomPrompt="1"/>
          </p:nvPr>
        </p:nvSpPr>
        <p:spPr>
          <a:xfrm>
            <a:off x="6237979" y="5152778"/>
            <a:ext cx="468308" cy="356937"/>
          </a:xfrm>
        </p:spPr>
        <p:txBody>
          <a:bodyPr anchor="ctr" anchorCtr="0"/>
          <a:lstStyle>
            <a:lvl1pPr marL="0" indent="0" algn="ctr">
              <a:buFontTx/>
              <a:buNone/>
              <a:defRPr>
                <a:solidFill>
                  <a:schemeClr val="accent2"/>
                </a:solidFill>
              </a:defRPr>
            </a:lvl1pPr>
          </a:lstStyle>
          <a:p>
            <a:pPr lvl="0"/>
            <a:r>
              <a:rPr lang="en-US" dirty="0"/>
              <a:t>#</a:t>
            </a:r>
          </a:p>
        </p:txBody>
      </p:sp>
    </p:spTree>
    <p:extLst>
      <p:ext uri="{BB962C8B-B14F-4D97-AF65-F5344CB8AC3E}">
        <p14:creationId xmlns:p14="http://schemas.microsoft.com/office/powerpoint/2010/main" val="43613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Table of Contents">
    <p:spTree>
      <p:nvGrpSpPr>
        <p:cNvPr id="1" name=""/>
        <p:cNvGrpSpPr/>
        <p:nvPr/>
      </p:nvGrpSpPr>
      <p:grpSpPr>
        <a:xfrm>
          <a:off x="0" y="0"/>
          <a:ext cx="0" cy="0"/>
          <a:chOff x="0" y="0"/>
          <a:chExt cx="0" cy="0"/>
        </a:xfrm>
      </p:grpSpPr>
      <p:sp>
        <p:nvSpPr>
          <p:cNvPr id="59" name="Slide Number Placeholder 5">
            <a:extLst>
              <a:ext uri="{FF2B5EF4-FFF2-40B4-BE49-F238E27FC236}">
                <a16:creationId xmlns:a16="http://schemas.microsoft.com/office/drawing/2014/main" id="{09DD3F78-8EE4-5846-A56A-69F3371F6DB7}"/>
              </a:ext>
            </a:extLst>
          </p:cNvPr>
          <p:cNvSpPr>
            <a:spLocks noGrp="1"/>
          </p:cNvSpPr>
          <p:nvPr>
            <p:ph type="sldNum" sz="quarter" idx="4"/>
          </p:nvPr>
        </p:nvSpPr>
        <p:spPr>
          <a:xfrm>
            <a:off x="9836216" y="6532368"/>
            <a:ext cx="2260537" cy="244670"/>
          </a:xfrm>
          <a:prstGeom prst="rect">
            <a:avLst/>
          </a:prstGeom>
        </p:spPr>
        <p:txBody>
          <a:bodyPr vert="horz" lIns="0" tIns="45720" rIns="90000" bIns="45720" rtlCol="0" anchor="ctr"/>
          <a:lstStyle>
            <a:lvl1pPr algn="r">
              <a:defRPr sz="1000">
                <a:solidFill>
                  <a:schemeClr val="tx1">
                    <a:tint val="75000"/>
                  </a:schemeClr>
                </a:solidFill>
              </a:defRPr>
            </a:lvl1pPr>
          </a:lstStyle>
          <a:p>
            <a:fld id="{59E0E5AC-4EB8-1344-86F9-1F2AD8323603}" type="slidenum">
              <a:rPr lang="en-US" smtClean="0"/>
              <a:pPr/>
              <a:t>‹#›</a:t>
            </a:fld>
            <a:endParaRPr lang="en-US" dirty="0"/>
          </a:p>
        </p:txBody>
      </p:sp>
    </p:spTree>
    <p:extLst>
      <p:ext uri="{BB962C8B-B14F-4D97-AF65-F5344CB8AC3E}">
        <p14:creationId xmlns:p14="http://schemas.microsoft.com/office/powerpoint/2010/main" val="16837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949" y="162168"/>
            <a:ext cx="10674579" cy="1322147"/>
          </a:xfrm>
          <a:prstGeom prst="rect">
            <a:avLst/>
          </a:prstGeom>
        </p:spPr>
        <p:txBody>
          <a:bodyPr/>
          <a:lstStyle/>
          <a:p>
            <a:r>
              <a:rPr lang="en-GB" dirty="0"/>
              <a:t>Click to add title</a:t>
            </a:r>
            <a:endParaRPr lang="en-US" dirty="0"/>
          </a:p>
        </p:txBody>
      </p:sp>
      <p:sp>
        <p:nvSpPr>
          <p:cNvPr id="3" name="Content Placeholder 2"/>
          <p:cNvSpPr>
            <a:spLocks noGrp="1"/>
          </p:cNvSpPr>
          <p:nvPr>
            <p:ph idx="1" hasCustomPrompt="1"/>
          </p:nvPr>
        </p:nvSpPr>
        <p:spPr>
          <a:xfrm>
            <a:off x="355950" y="1557338"/>
            <a:ext cx="10684585" cy="4351338"/>
          </a:xfrm>
        </p:spPr>
        <p:txBody>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Slide Number Placeholder 5">
            <a:extLst>
              <a:ext uri="{FF2B5EF4-FFF2-40B4-BE49-F238E27FC236}">
                <a16:creationId xmlns:a16="http://schemas.microsoft.com/office/drawing/2014/main" id="{682D2106-F89C-2048-9268-373B4B9EEA3D}"/>
              </a:ext>
            </a:extLst>
          </p:cNvPr>
          <p:cNvSpPr>
            <a:spLocks noGrp="1"/>
          </p:cNvSpPr>
          <p:nvPr>
            <p:ph type="sldNum" sz="quarter" idx="4"/>
          </p:nvPr>
        </p:nvSpPr>
        <p:spPr>
          <a:xfrm>
            <a:off x="9836216" y="6532368"/>
            <a:ext cx="2260537" cy="244670"/>
          </a:xfrm>
          <a:prstGeom prst="rect">
            <a:avLst/>
          </a:prstGeom>
        </p:spPr>
        <p:txBody>
          <a:bodyPr vert="horz" lIns="0" tIns="45720" rIns="90000" bIns="45720" rtlCol="0" anchor="ctr"/>
          <a:lstStyle>
            <a:lvl1pPr algn="r">
              <a:defRPr sz="1000">
                <a:solidFill>
                  <a:schemeClr val="tx1">
                    <a:tint val="75000"/>
                  </a:schemeClr>
                </a:solidFill>
              </a:defRPr>
            </a:lvl1pPr>
          </a:lstStyle>
          <a:p>
            <a:fld id="{59E0E5AC-4EB8-1344-86F9-1F2AD8323603}" type="slidenum">
              <a:rPr lang="en-US" smtClean="0"/>
              <a:pPr/>
              <a:t>‹#›</a:t>
            </a:fld>
            <a:endParaRPr lang="en-US" dirty="0"/>
          </a:p>
        </p:txBody>
      </p:sp>
    </p:spTree>
    <p:extLst>
      <p:ext uri="{BB962C8B-B14F-4D97-AF65-F5344CB8AC3E}">
        <p14:creationId xmlns:p14="http://schemas.microsoft.com/office/powerpoint/2010/main" val="337573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2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5948" y="157006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48927" y="157006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E27B688A-22F2-9A41-A462-FF124FBF06A7}"/>
              </a:ext>
            </a:extLst>
          </p:cNvPr>
          <p:cNvSpPr>
            <a:spLocks noGrp="1"/>
          </p:cNvSpPr>
          <p:nvPr>
            <p:ph type="title" hasCustomPrompt="1"/>
          </p:nvPr>
        </p:nvSpPr>
        <p:spPr>
          <a:xfrm>
            <a:off x="355949" y="162168"/>
            <a:ext cx="10674579" cy="1322147"/>
          </a:xfrm>
          <a:prstGeom prst="rect">
            <a:avLst/>
          </a:prstGeom>
        </p:spPr>
        <p:txBody>
          <a:bodyPr/>
          <a:lstStyle/>
          <a:p>
            <a:r>
              <a:rPr lang="en-GB" dirty="0"/>
              <a:t>Click to add title</a:t>
            </a:r>
            <a:endParaRPr lang="en-US" dirty="0"/>
          </a:p>
        </p:txBody>
      </p:sp>
      <p:sp>
        <p:nvSpPr>
          <p:cNvPr id="11" name="Slide Number Placeholder 5">
            <a:extLst>
              <a:ext uri="{FF2B5EF4-FFF2-40B4-BE49-F238E27FC236}">
                <a16:creationId xmlns:a16="http://schemas.microsoft.com/office/drawing/2014/main" id="{4FCE8C73-683E-C747-97F7-25D770ECD081}"/>
              </a:ext>
            </a:extLst>
          </p:cNvPr>
          <p:cNvSpPr>
            <a:spLocks noGrp="1"/>
          </p:cNvSpPr>
          <p:nvPr>
            <p:ph type="sldNum" sz="quarter" idx="4"/>
          </p:nvPr>
        </p:nvSpPr>
        <p:spPr>
          <a:xfrm>
            <a:off x="9836216" y="6532368"/>
            <a:ext cx="2260537" cy="244670"/>
          </a:xfrm>
          <a:prstGeom prst="rect">
            <a:avLst/>
          </a:prstGeom>
        </p:spPr>
        <p:txBody>
          <a:bodyPr vert="horz" lIns="0" tIns="45720" rIns="90000" bIns="45720" rtlCol="0" anchor="ctr"/>
          <a:lstStyle>
            <a:lvl1pPr algn="r">
              <a:defRPr sz="1000">
                <a:solidFill>
                  <a:schemeClr val="tx1">
                    <a:tint val="75000"/>
                  </a:schemeClr>
                </a:solidFill>
              </a:defRPr>
            </a:lvl1pPr>
          </a:lstStyle>
          <a:p>
            <a:fld id="{59E0E5AC-4EB8-1344-86F9-1F2AD8323603}" type="slidenum">
              <a:rPr lang="en-US" smtClean="0"/>
              <a:pPr/>
              <a:t>‹#›</a:t>
            </a:fld>
            <a:endParaRPr lang="en-US" dirty="0"/>
          </a:p>
        </p:txBody>
      </p:sp>
    </p:spTree>
    <p:extLst>
      <p:ext uri="{BB962C8B-B14F-4D97-AF65-F5344CB8AC3E}">
        <p14:creationId xmlns:p14="http://schemas.microsoft.com/office/powerpoint/2010/main" val="111636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 2 colum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34433" y="15573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add subtitle</a:t>
            </a:r>
          </a:p>
        </p:txBody>
      </p:sp>
      <p:sp>
        <p:nvSpPr>
          <p:cNvPr id="4" name="Content Placeholder 3"/>
          <p:cNvSpPr>
            <a:spLocks noGrp="1"/>
          </p:cNvSpPr>
          <p:nvPr>
            <p:ph sz="half" idx="2" hasCustomPrompt="1"/>
          </p:nvPr>
        </p:nvSpPr>
        <p:spPr>
          <a:xfrm>
            <a:off x="334433" y="2397567"/>
            <a:ext cx="5157787" cy="3684588"/>
          </a:xfrm>
        </p:spPr>
        <p:txBody>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hasCustomPrompt="1"/>
          </p:nvPr>
        </p:nvSpPr>
        <p:spPr>
          <a:xfrm>
            <a:off x="5857346" y="15573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add subtitle</a:t>
            </a:r>
          </a:p>
        </p:txBody>
      </p:sp>
      <p:sp>
        <p:nvSpPr>
          <p:cNvPr id="6" name="Content Placeholder 5"/>
          <p:cNvSpPr>
            <a:spLocks noGrp="1"/>
          </p:cNvSpPr>
          <p:nvPr>
            <p:ph sz="quarter" idx="4" hasCustomPrompt="1"/>
          </p:nvPr>
        </p:nvSpPr>
        <p:spPr>
          <a:xfrm>
            <a:off x="5857343" y="2381250"/>
            <a:ext cx="5183188" cy="3684588"/>
          </a:xfrm>
        </p:spPr>
        <p:txBody>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itle 1">
            <a:extLst>
              <a:ext uri="{FF2B5EF4-FFF2-40B4-BE49-F238E27FC236}">
                <a16:creationId xmlns:a16="http://schemas.microsoft.com/office/drawing/2014/main" id="{F97E100D-08D2-0146-9D61-1F299A728253}"/>
              </a:ext>
            </a:extLst>
          </p:cNvPr>
          <p:cNvSpPr>
            <a:spLocks noGrp="1"/>
          </p:cNvSpPr>
          <p:nvPr>
            <p:ph type="title" hasCustomPrompt="1"/>
          </p:nvPr>
        </p:nvSpPr>
        <p:spPr>
          <a:xfrm>
            <a:off x="355949" y="162168"/>
            <a:ext cx="10674579" cy="1322147"/>
          </a:xfrm>
          <a:prstGeom prst="rect">
            <a:avLst/>
          </a:prstGeom>
        </p:spPr>
        <p:txBody>
          <a:bodyPr/>
          <a:lstStyle/>
          <a:p>
            <a:r>
              <a:rPr lang="en-GB" dirty="0"/>
              <a:t>Click to add title</a:t>
            </a:r>
            <a:endParaRPr lang="en-US" dirty="0"/>
          </a:p>
        </p:txBody>
      </p:sp>
      <p:sp>
        <p:nvSpPr>
          <p:cNvPr id="12" name="Slide Number Placeholder 5">
            <a:extLst>
              <a:ext uri="{FF2B5EF4-FFF2-40B4-BE49-F238E27FC236}">
                <a16:creationId xmlns:a16="http://schemas.microsoft.com/office/drawing/2014/main" id="{73EB45E6-1B22-A043-91AA-23D4B84039C8}"/>
              </a:ext>
            </a:extLst>
          </p:cNvPr>
          <p:cNvSpPr>
            <a:spLocks noGrp="1"/>
          </p:cNvSpPr>
          <p:nvPr>
            <p:ph type="sldNum" sz="quarter" idx="10"/>
          </p:nvPr>
        </p:nvSpPr>
        <p:spPr>
          <a:xfrm>
            <a:off x="9836216" y="6532368"/>
            <a:ext cx="2260537" cy="244670"/>
          </a:xfrm>
          <a:prstGeom prst="rect">
            <a:avLst/>
          </a:prstGeom>
        </p:spPr>
        <p:txBody>
          <a:bodyPr vert="horz" lIns="0" tIns="45720" rIns="90000" bIns="45720" rtlCol="0" anchor="ctr"/>
          <a:lstStyle>
            <a:lvl1pPr algn="r">
              <a:defRPr sz="1000">
                <a:solidFill>
                  <a:schemeClr val="tx1">
                    <a:tint val="75000"/>
                  </a:schemeClr>
                </a:solidFill>
              </a:defRPr>
            </a:lvl1pPr>
          </a:lstStyle>
          <a:p>
            <a:fld id="{59E0E5AC-4EB8-1344-86F9-1F2AD8323603}" type="slidenum">
              <a:rPr lang="en-US" smtClean="0"/>
              <a:pPr/>
              <a:t>‹#›</a:t>
            </a:fld>
            <a:endParaRPr lang="en-US" dirty="0"/>
          </a:p>
        </p:txBody>
      </p:sp>
    </p:spTree>
    <p:extLst>
      <p:ext uri="{BB962C8B-B14F-4D97-AF65-F5344CB8AC3E}">
        <p14:creationId xmlns:p14="http://schemas.microsoft.com/office/powerpoint/2010/main" val="35815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9B33EB-E320-A345-B1D9-51B649760EC7}"/>
              </a:ext>
            </a:extLst>
          </p:cNvPr>
          <p:cNvSpPr/>
          <p:nvPr userDrawn="1"/>
        </p:nvSpPr>
        <p:spPr>
          <a:xfrm>
            <a:off x="0" y="6356354"/>
            <a:ext cx="12192000" cy="6169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ext Placeholder 2"/>
          <p:cNvSpPr>
            <a:spLocks noGrp="1"/>
          </p:cNvSpPr>
          <p:nvPr>
            <p:ph type="body" idx="1"/>
          </p:nvPr>
        </p:nvSpPr>
        <p:spPr>
          <a:xfrm>
            <a:off x="334434" y="1436988"/>
            <a:ext cx="10684585" cy="4471688"/>
          </a:xfrm>
          <a:prstGeom prst="rect">
            <a:avLst/>
          </a:prstGeom>
        </p:spPr>
        <p:txBody>
          <a:bodyPr vert="horz" lIns="91440" tIns="45720" rIns="91440" bIns="45720" rtlCol="0">
            <a:normAutofit/>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9836216" y="6532368"/>
            <a:ext cx="2260537" cy="244670"/>
          </a:xfrm>
          <a:prstGeom prst="rect">
            <a:avLst/>
          </a:prstGeom>
        </p:spPr>
        <p:txBody>
          <a:bodyPr vert="horz" lIns="0" tIns="45720" rIns="90000" bIns="45720" rtlCol="0" anchor="ctr"/>
          <a:lstStyle>
            <a:lvl1pPr algn="r">
              <a:defRPr sz="1000">
                <a:solidFill>
                  <a:schemeClr val="tx1">
                    <a:tint val="75000"/>
                  </a:schemeClr>
                </a:solidFill>
              </a:defRPr>
            </a:lvl1pPr>
          </a:lstStyle>
          <a:p>
            <a:fld id="{59E0E5AC-4EB8-1344-86F9-1F2AD8323603}" type="slidenum">
              <a:rPr lang="en-US" smtClean="0"/>
              <a:pPr/>
              <a:t>‹#›</a:t>
            </a:fld>
            <a:endParaRPr lang="en-US" dirty="0"/>
          </a:p>
        </p:txBody>
      </p:sp>
      <p:sp>
        <p:nvSpPr>
          <p:cNvPr id="16" name="Title Placeholder 15">
            <a:extLst>
              <a:ext uri="{FF2B5EF4-FFF2-40B4-BE49-F238E27FC236}">
                <a16:creationId xmlns:a16="http://schemas.microsoft.com/office/drawing/2014/main" id="{A1EE96B8-6E5C-864F-972C-AAB87CD03BC0}"/>
              </a:ext>
            </a:extLst>
          </p:cNvPr>
          <p:cNvSpPr>
            <a:spLocks noGrp="1"/>
          </p:cNvSpPr>
          <p:nvPr>
            <p:ph type="title"/>
          </p:nvPr>
        </p:nvSpPr>
        <p:spPr>
          <a:xfrm>
            <a:off x="334433" y="150816"/>
            <a:ext cx="10515600" cy="1111707"/>
          </a:xfrm>
          <a:prstGeom prst="rect">
            <a:avLst/>
          </a:prstGeom>
        </p:spPr>
        <p:txBody>
          <a:bodyPr vert="horz" lIns="91440" tIns="45720" rIns="91440" bIns="45720" rtlCol="0" anchor="b" anchorCtr="0">
            <a:normAutofit/>
          </a:bodyPr>
          <a:lstStyle/>
          <a:p>
            <a:r>
              <a:rPr lang="en-GB" dirty="0"/>
              <a:t>Click to add title</a:t>
            </a:r>
            <a:endParaRPr lang="en-US" dirty="0"/>
          </a:p>
        </p:txBody>
      </p:sp>
      <p:sp>
        <p:nvSpPr>
          <p:cNvPr id="23" name="Footer Placeholder 17">
            <a:extLst>
              <a:ext uri="{FF2B5EF4-FFF2-40B4-BE49-F238E27FC236}">
                <a16:creationId xmlns:a16="http://schemas.microsoft.com/office/drawing/2014/main" id="{F4F2B60D-EF94-1241-ADEE-BF5B88CEA6EF}"/>
              </a:ext>
            </a:extLst>
          </p:cNvPr>
          <p:cNvSpPr txBox="1">
            <a:spLocks/>
          </p:cNvSpPr>
          <p:nvPr userDrawn="1"/>
        </p:nvSpPr>
        <p:spPr>
          <a:xfrm>
            <a:off x="355951" y="6530820"/>
            <a:ext cx="1117693" cy="246221"/>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00" b="1" dirty="0">
                <a:solidFill>
                  <a:schemeClr val="accent2"/>
                </a:solidFill>
              </a:rPr>
              <a:t>aer.gov.au</a:t>
            </a:r>
            <a:endParaRPr lang="en-US" sz="1000" dirty="0">
              <a:solidFill>
                <a:schemeClr val="accent6"/>
              </a:solidFill>
            </a:endParaRPr>
          </a:p>
        </p:txBody>
      </p:sp>
    </p:spTree>
    <p:extLst>
      <p:ext uri="{BB962C8B-B14F-4D97-AF65-F5344CB8AC3E}">
        <p14:creationId xmlns:p14="http://schemas.microsoft.com/office/powerpoint/2010/main" val="160312213"/>
      </p:ext>
    </p:extLst>
  </p:cSld>
  <p:clrMap bg1="lt1" tx1="dk1" bg2="lt2" tx2="dk2" accent1="accent1" accent2="accent2" accent3="accent3" accent4="accent4" accent5="accent5" accent6="accent6" hlink="hlink" folHlink="folHlink"/>
  <p:sldLayoutIdLst>
    <p:sldLayoutId id="2147483670" r:id="rId1"/>
    <p:sldLayoutId id="2147483677" r:id="rId2"/>
    <p:sldLayoutId id="2147483661" r:id="rId3"/>
    <p:sldLayoutId id="2147483678" r:id="rId4"/>
    <p:sldLayoutId id="2147483671" r:id="rId5"/>
    <p:sldLayoutId id="2147483679" r:id="rId6"/>
    <p:sldLayoutId id="2147483662" r:id="rId7"/>
    <p:sldLayoutId id="2147483664" r:id="rId8"/>
    <p:sldLayoutId id="2147483665" r:id="rId9"/>
    <p:sldLayoutId id="2147483666" r:id="rId10"/>
    <p:sldLayoutId id="2147483667" r:id="rId11"/>
    <p:sldLayoutId id="2147483669" r:id="rId12"/>
    <p:sldLayoutId id="2147483674" r:id="rId13"/>
    <p:sldLayoutId id="2147483673" r:id="rId14"/>
    <p:sldLayoutId id="2147483675" r:id="rId15"/>
    <p:sldLayoutId id="2147483672"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6" userDrawn="1">
          <p15:clr>
            <a:srgbClr val="F26B43"/>
          </p15:clr>
        </p15:guide>
        <p15:guide id="2" pos="7620" userDrawn="1">
          <p15:clr>
            <a:srgbClr val="F26B43"/>
          </p15:clr>
        </p15:guide>
        <p15:guide id="3" orient="horz" pos="4269" userDrawn="1">
          <p15:clr>
            <a:srgbClr val="F26B43"/>
          </p15:clr>
        </p15:guide>
        <p15:guide id="4" pos="60" userDrawn="1">
          <p15:clr>
            <a:srgbClr val="F26B43"/>
          </p15:clr>
        </p15:guide>
        <p15:guide id="5" orient="horz" pos="96" userDrawn="1">
          <p15:clr>
            <a:srgbClr val="F26B43"/>
          </p15:clr>
        </p15:guide>
        <p15:guide id="6" pos="6955" userDrawn="1">
          <p15:clr>
            <a:srgbClr val="F26B43"/>
          </p15:clr>
        </p15:guide>
        <p15:guide id="7" pos="211" userDrawn="1">
          <p15:clr>
            <a:srgbClr val="F26B43"/>
          </p15:clr>
        </p15:guide>
        <p15:guide id="8" orient="horz" pos="935" userDrawn="1">
          <p15:clr>
            <a:srgbClr val="F26B43"/>
          </p15:clr>
        </p15:guide>
        <p15:guide id="9" orient="horz" pos="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hyperlink" Target="mailto:AERringfencing@aer.gov.au"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07CC7-C4EC-4D28-B3D9-D4E2BF4F17B3}"/>
              </a:ext>
            </a:extLst>
          </p:cNvPr>
          <p:cNvSpPr txBox="1">
            <a:spLocks/>
          </p:cNvSpPr>
          <p:nvPr/>
        </p:nvSpPr>
        <p:spPr>
          <a:xfrm>
            <a:off x="1983296" y="2267686"/>
            <a:ext cx="7772400" cy="1795480"/>
          </a:xfrm>
          <a:prstGeom prst="rect">
            <a:avLst/>
          </a:prstGeom>
        </p:spPr>
        <p:txBody>
          <a:bodyPr anchor="b"/>
          <a:lstStyle>
            <a:lvl1pPr algn="ctr"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algn="l"/>
            <a:r>
              <a:rPr lang="en-GB" sz="3600" dirty="0"/>
              <a:t>STAKEHOLDER PUBLIC FORUM</a:t>
            </a:r>
          </a:p>
          <a:p>
            <a:pPr algn="l"/>
            <a:r>
              <a:rPr lang="en-GB" sz="3600" dirty="0"/>
              <a:t>Draft Electricity Transmission Ring-fencing Guideline</a:t>
            </a:r>
            <a:endParaRPr lang="en-US" sz="3600" dirty="0"/>
          </a:p>
        </p:txBody>
      </p:sp>
      <p:sp>
        <p:nvSpPr>
          <p:cNvPr id="3" name="Subtitle 2">
            <a:extLst>
              <a:ext uri="{FF2B5EF4-FFF2-40B4-BE49-F238E27FC236}">
                <a16:creationId xmlns:a16="http://schemas.microsoft.com/office/drawing/2014/main" id="{C4332B98-C803-4E33-9DCA-62E2E823120D}"/>
              </a:ext>
            </a:extLst>
          </p:cNvPr>
          <p:cNvSpPr txBox="1">
            <a:spLocks/>
          </p:cNvSpPr>
          <p:nvPr/>
        </p:nvSpPr>
        <p:spPr>
          <a:xfrm>
            <a:off x="1983297" y="4510824"/>
            <a:ext cx="7772399" cy="547738"/>
          </a:xfrm>
          <a:prstGeom prst="rect">
            <a:avLst/>
          </a:prstGeom>
        </p:spPr>
        <p:txBody>
          <a:bodyPr/>
          <a:lstStyle>
            <a:lvl1pPr marL="0" indent="0" algn="ctr" defTabSz="914400" rtl="0" eaLnBrk="1" latinLnBrk="0" hangingPunct="1">
              <a:lnSpc>
                <a:spcPct val="90000"/>
              </a:lnSpc>
              <a:spcBef>
                <a:spcPts val="400"/>
              </a:spcBef>
              <a:spcAft>
                <a:spcPts val="400"/>
              </a:spcAft>
              <a:buClr>
                <a:schemeClr val="accent2"/>
              </a:buClr>
              <a:buFont typeface="Arial" panose="020B0604020202020204" pitchFamily="34" charset="0"/>
              <a:buNone/>
              <a:defRPr lang="en-AU" sz="2000" kern="1200" smtClean="0">
                <a:solidFill>
                  <a:schemeClr val="bg1"/>
                </a:solidFill>
                <a:effectLst/>
                <a:latin typeface="+mn-lt"/>
                <a:ea typeface="+mn-ea"/>
                <a:cs typeface="+mn-cs"/>
              </a:defRPr>
            </a:lvl1pPr>
            <a:lvl2pPr marL="457200" indent="0" algn="ctr" defTabSz="914400" rtl="0" eaLnBrk="1" latinLnBrk="0" hangingPunct="1">
              <a:lnSpc>
                <a:spcPct val="90000"/>
              </a:lnSpc>
              <a:spcBef>
                <a:spcPts val="400"/>
              </a:spcBef>
              <a:spcAft>
                <a:spcPts val="400"/>
              </a:spcAft>
              <a:buFont typeface="Arial" panose="020B0604020202020204" pitchFamily="34" charset="0"/>
              <a:buNone/>
              <a:tabLst/>
              <a:defRPr sz="2000" kern="1200">
                <a:solidFill>
                  <a:schemeClr val="accent1"/>
                </a:solidFill>
                <a:latin typeface="+mn-lt"/>
                <a:ea typeface="+mn-ea"/>
                <a:cs typeface="+mn-cs"/>
              </a:defRPr>
            </a:lvl2pPr>
            <a:lvl3pPr marL="914400" indent="0" algn="ctr" defTabSz="914400" rtl="0" eaLnBrk="1" latinLnBrk="0" hangingPunct="1">
              <a:lnSpc>
                <a:spcPct val="90000"/>
              </a:lnSpc>
              <a:spcBef>
                <a:spcPts val="400"/>
              </a:spcBef>
              <a:spcAft>
                <a:spcPts val="400"/>
              </a:spcAft>
              <a:buFont typeface="Arial" panose="020B0604020202020204" pitchFamily="34" charset="0"/>
              <a:buNone/>
              <a:tabLst/>
              <a:defRPr sz="1800" kern="1200">
                <a:solidFill>
                  <a:schemeClr val="accent1"/>
                </a:solidFill>
                <a:latin typeface="+mn-lt"/>
                <a:ea typeface="+mn-ea"/>
                <a:cs typeface="+mn-cs"/>
              </a:defRPr>
            </a:lvl3pPr>
            <a:lvl4pPr marL="1371600" indent="0" algn="ctr" defTabSz="914400" rtl="0" eaLnBrk="1" latinLnBrk="0" hangingPunct="1">
              <a:lnSpc>
                <a:spcPct val="90000"/>
              </a:lnSpc>
              <a:spcBef>
                <a:spcPts val="400"/>
              </a:spcBef>
              <a:spcAft>
                <a:spcPts val="400"/>
              </a:spcAft>
              <a:buFont typeface="Arial" panose="020B0604020202020204" pitchFamily="34" charset="0"/>
              <a:buNone/>
              <a:tabLst/>
              <a:defRPr sz="1600" kern="1200">
                <a:solidFill>
                  <a:schemeClr val="accent1"/>
                </a:solidFill>
                <a:latin typeface="+mn-lt"/>
                <a:ea typeface="+mn-ea"/>
                <a:cs typeface="+mn-cs"/>
              </a:defRPr>
            </a:lvl4pPr>
            <a:lvl5pPr marL="1828800" indent="0" algn="ctr" defTabSz="914400" rtl="0" eaLnBrk="1" latinLnBrk="0" hangingPunct="1">
              <a:lnSpc>
                <a:spcPct val="90000"/>
              </a:lnSpc>
              <a:spcBef>
                <a:spcPts val="400"/>
              </a:spcBef>
              <a:spcAft>
                <a:spcPts val="400"/>
              </a:spcAft>
              <a:buFont typeface="Arial" panose="020B0604020202020204" pitchFamily="34" charset="0"/>
              <a:buNone/>
              <a:tabLst/>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Helvetica" pitchFamily="2" charset="0"/>
              </a:rPr>
              <a:t>17 November 2022</a:t>
            </a:r>
          </a:p>
        </p:txBody>
      </p:sp>
      <p:cxnSp>
        <p:nvCxnSpPr>
          <p:cNvPr id="5" name="Straight Connector 4">
            <a:extLst>
              <a:ext uri="{FF2B5EF4-FFF2-40B4-BE49-F238E27FC236}">
                <a16:creationId xmlns:a16="http://schemas.microsoft.com/office/drawing/2014/main" id="{E7BD2767-F362-84E4-D4A2-EBFEC5833FC1}"/>
              </a:ext>
            </a:extLst>
          </p:cNvPr>
          <p:cNvCxnSpPr/>
          <p:nvPr/>
        </p:nvCxnSpPr>
        <p:spPr>
          <a:xfrm>
            <a:off x="2088859" y="4202884"/>
            <a:ext cx="7172587"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07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D4D8BF-4AA0-4CE8-A3B5-11A4B8CA7BA2}"/>
              </a:ext>
            </a:extLst>
          </p:cNvPr>
          <p:cNvSpPr>
            <a:spLocks noGrp="1"/>
          </p:cNvSpPr>
          <p:nvPr>
            <p:ph type="sldNum" sz="quarter" idx="4"/>
          </p:nvPr>
        </p:nvSpPr>
        <p:spPr/>
        <p:txBody>
          <a:bodyPr/>
          <a:lstStyle/>
          <a:p>
            <a:fld id="{59E0E5AC-4EB8-1344-86F9-1F2AD8323603}" type="slidenum">
              <a:rPr lang="en-US" smtClean="0"/>
              <a:pPr/>
              <a:t>10</a:t>
            </a:fld>
            <a:endParaRPr lang="en-US" dirty="0"/>
          </a:p>
        </p:txBody>
      </p:sp>
      <p:sp>
        <p:nvSpPr>
          <p:cNvPr id="3" name="Title 1">
            <a:extLst>
              <a:ext uri="{FF2B5EF4-FFF2-40B4-BE49-F238E27FC236}">
                <a16:creationId xmlns:a16="http://schemas.microsoft.com/office/drawing/2014/main" id="{09BA2129-74D6-45DD-8EB3-93A77D58E9C5}"/>
              </a:ext>
            </a:extLst>
          </p:cNvPr>
          <p:cNvSpPr txBox="1">
            <a:spLocks/>
          </p:cNvSpPr>
          <p:nvPr/>
        </p:nvSpPr>
        <p:spPr>
          <a:xfrm>
            <a:off x="356444" y="209725"/>
            <a:ext cx="10706973" cy="684760"/>
          </a:xfrm>
          <a:prstGeom prst="rect">
            <a:avLst/>
          </a:prstGeom>
        </p:spPr>
        <p:txBody>
          <a:bodyPr anchor="b"/>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r>
              <a:rPr lang="en-GB" dirty="0"/>
              <a:t>Waivers</a:t>
            </a:r>
            <a:endParaRPr lang="en-US" dirty="0"/>
          </a:p>
        </p:txBody>
      </p:sp>
      <p:sp>
        <p:nvSpPr>
          <p:cNvPr id="5" name="Content Placeholder 2">
            <a:extLst>
              <a:ext uri="{FF2B5EF4-FFF2-40B4-BE49-F238E27FC236}">
                <a16:creationId xmlns:a16="http://schemas.microsoft.com/office/drawing/2014/main" id="{240F2B7B-3C18-491E-3E5E-8AC96212C036}"/>
              </a:ext>
            </a:extLst>
          </p:cNvPr>
          <p:cNvSpPr txBox="1">
            <a:spLocks/>
          </p:cNvSpPr>
          <p:nvPr/>
        </p:nvSpPr>
        <p:spPr>
          <a:xfrm>
            <a:off x="486561" y="981512"/>
            <a:ext cx="10738788" cy="4927164"/>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current guideline allows all provisions to be waived and provides no details related to the processing and </a:t>
            </a:r>
            <a:r>
              <a:rPr lang="en-US" sz="2400" dirty="0">
                <a:solidFill>
                  <a:schemeClr val="tx1"/>
                </a:solidFill>
              </a:rPr>
              <a:t>granting</a:t>
            </a:r>
            <a:r>
              <a:rPr lang="en-US" sz="2400" dirty="0"/>
              <a:t> of waivers</a:t>
            </a:r>
            <a:endParaRPr lang="en-US" sz="2600" dirty="0"/>
          </a:p>
          <a:p>
            <a:pPr lvl="1"/>
            <a:endParaRPr lang="en-US" sz="2600" dirty="0"/>
          </a:p>
        </p:txBody>
      </p:sp>
      <p:graphicFrame>
        <p:nvGraphicFramePr>
          <p:cNvPr id="4" name="Table 5">
            <a:extLst>
              <a:ext uri="{FF2B5EF4-FFF2-40B4-BE49-F238E27FC236}">
                <a16:creationId xmlns:a16="http://schemas.microsoft.com/office/drawing/2014/main" id="{BC5ACF5C-B4EB-8BE6-D9CB-660FE960C1B5}"/>
              </a:ext>
            </a:extLst>
          </p:cNvPr>
          <p:cNvGraphicFramePr>
            <a:graphicFrameLocks noGrp="1"/>
          </p:cNvGraphicFramePr>
          <p:nvPr>
            <p:extLst>
              <p:ext uri="{D42A27DB-BD31-4B8C-83A1-F6EECF244321}">
                <p14:modId xmlns:p14="http://schemas.microsoft.com/office/powerpoint/2010/main" val="638196239"/>
              </p:ext>
            </p:extLst>
          </p:nvPr>
        </p:nvGraphicFramePr>
        <p:xfrm>
          <a:off x="486561" y="1686049"/>
          <a:ext cx="11069457" cy="4294671"/>
        </p:xfrm>
        <a:graphic>
          <a:graphicData uri="http://schemas.openxmlformats.org/drawingml/2006/table">
            <a:tbl>
              <a:tblPr firstRow="1" bandRow="1">
                <a:tableStyleId>{5C22544A-7EE6-4342-B048-85BDC9FD1C3A}</a:tableStyleId>
              </a:tblPr>
              <a:tblGrid>
                <a:gridCol w="5118834">
                  <a:extLst>
                    <a:ext uri="{9D8B030D-6E8A-4147-A177-3AD203B41FA5}">
                      <a16:colId xmlns:a16="http://schemas.microsoft.com/office/drawing/2014/main" val="18279222"/>
                    </a:ext>
                  </a:extLst>
                </a:gridCol>
                <a:gridCol w="5950623">
                  <a:extLst>
                    <a:ext uri="{9D8B030D-6E8A-4147-A177-3AD203B41FA5}">
                      <a16:colId xmlns:a16="http://schemas.microsoft.com/office/drawing/2014/main" val="2723844741"/>
                    </a:ext>
                  </a:extLst>
                </a:gridCol>
              </a:tblGrid>
              <a:tr h="332972">
                <a:tc>
                  <a:txBody>
                    <a:bodyPr/>
                    <a:lstStyle/>
                    <a:p>
                      <a:r>
                        <a:rPr lang="en-AU" dirty="0"/>
                        <a:t>Current guideline</a:t>
                      </a:r>
                    </a:p>
                  </a:txBody>
                  <a:tcPr/>
                </a:tc>
                <a:tc>
                  <a:txBody>
                    <a:bodyPr/>
                    <a:lstStyle/>
                    <a:p>
                      <a:r>
                        <a:rPr lang="en-AU" dirty="0"/>
                        <a:t>Draft guideline (proposed amendments)</a:t>
                      </a:r>
                    </a:p>
                  </a:txBody>
                  <a:tcPr/>
                </a:tc>
                <a:extLst>
                  <a:ext uri="{0D108BD9-81ED-4DB2-BD59-A6C34878D82A}">
                    <a16:rowId xmlns:a16="http://schemas.microsoft.com/office/drawing/2014/main" val="823383108"/>
                  </a:ext>
                </a:extLst>
              </a:tr>
              <a:tr h="1023410">
                <a:tc>
                  <a:txBody>
                    <a:bodyPr/>
                    <a:lstStyle/>
                    <a:p>
                      <a:r>
                        <a:rPr lang="en-AU" sz="1600" u="sng" dirty="0"/>
                        <a:t>Waivers</a:t>
                      </a:r>
                      <a:r>
                        <a:rPr lang="en-AU" sz="1600" dirty="0"/>
                        <a:t>: Waivers available for any provision of the guideline if </a:t>
                      </a:r>
                      <a:r>
                        <a:rPr lang="en-US" sz="1600" dirty="0"/>
                        <a:t>the benefit to public is outweighed by TNSP’s administrative cost of compliance</a:t>
                      </a:r>
                      <a:endParaRPr lang="en-AU" sz="1600" dirty="0"/>
                    </a:p>
                  </a:txBody>
                  <a:tcPr/>
                </a:tc>
                <a:tc>
                  <a:txBody>
                    <a:bodyPr/>
                    <a:lstStyle/>
                    <a:p>
                      <a:r>
                        <a:rPr lang="en-US" sz="1600" u="sng" dirty="0"/>
                        <a:t>Waivers (amended)</a:t>
                      </a:r>
                      <a:r>
                        <a:rPr lang="en-US" sz="1600" dirty="0"/>
                        <a:t>: Limits waivers to clauses 3.1 (legal separation obligations), 4.3 (marketing staff separation) and 4.4 (third-party service provider compliance with guideline)  </a:t>
                      </a:r>
                    </a:p>
                  </a:txBody>
                  <a:tcPr/>
                </a:tc>
                <a:extLst>
                  <a:ext uri="{0D108BD9-81ED-4DB2-BD59-A6C34878D82A}">
                    <a16:rowId xmlns:a16="http://schemas.microsoft.com/office/drawing/2014/main" val="2723201354"/>
                  </a:ext>
                </a:extLst>
              </a:tr>
              <a:tr h="1023410">
                <a:tc>
                  <a:txBody>
                    <a:bodyPr/>
                    <a:lstStyle/>
                    <a:p>
                      <a:r>
                        <a:rPr lang="en-US" sz="1600" u="sng" dirty="0"/>
                        <a:t>Waiver process</a:t>
                      </a:r>
                      <a:r>
                        <a:rPr lang="en-US" sz="1600" dirty="0"/>
                        <a:t>: </a:t>
                      </a:r>
                      <a:r>
                        <a:rPr lang="en-AU" sz="1600" dirty="0"/>
                        <a:t>N/A</a:t>
                      </a:r>
                    </a:p>
                  </a:txBody>
                  <a:tcPr/>
                </a:tc>
                <a:tc>
                  <a:txBody>
                    <a:bodyPr/>
                    <a:lstStyle/>
                    <a:p>
                      <a:r>
                        <a:rPr lang="en-US" sz="1600" u="sng" dirty="0"/>
                        <a:t>Waiver processes (new)</a:t>
                      </a:r>
                      <a:r>
                        <a:rPr lang="en-US" sz="1600" dirty="0"/>
                        <a:t>: Includes specifics for waiver consultation processes, decision timeframes, interim waivers, publication of decisions, duration of waivers, and the revocation or variation of waivers</a:t>
                      </a:r>
                      <a:endParaRPr lang="en-AU" sz="1600" dirty="0"/>
                    </a:p>
                  </a:txBody>
                  <a:tcPr/>
                </a:tc>
                <a:extLst>
                  <a:ext uri="{0D108BD9-81ED-4DB2-BD59-A6C34878D82A}">
                    <a16:rowId xmlns:a16="http://schemas.microsoft.com/office/drawing/2014/main" val="987668855"/>
                  </a:ext>
                </a:extLst>
              </a:tr>
              <a:tr h="551067">
                <a:tc>
                  <a:txBody>
                    <a:bodyPr/>
                    <a:lstStyle/>
                    <a:p>
                      <a:r>
                        <a:rPr lang="en-AU" sz="1600" u="sng" dirty="0"/>
                        <a:t>Class waivers</a:t>
                      </a:r>
                      <a:r>
                        <a:rPr lang="en-AU" sz="1600" dirty="0"/>
                        <a:t>: N/A</a:t>
                      </a:r>
                    </a:p>
                  </a:txBody>
                  <a:tcPr/>
                </a:tc>
                <a:tc>
                  <a:txBody>
                    <a:bodyPr/>
                    <a:lstStyle/>
                    <a:p>
                      <a:r>
                        <a:rPr lang="en-AU" sz="1600" u="sng" dirty="0"/>
                        <a:t>Class waivers (new)</a:t>
                      </a:r>
                      <a:r>
                        <a:rPr lang="en-AU" sz="1600" dirty="0"/>
                        <a:t>: Provides the AER with a power to issue class waivers</a:t>
                      </a:r>
                    </a:p>
                  </a:txBody>
                  <a:tcPr/>
                </a:tc>
                <a:extLst>
                  <a:ext uri="{0D108BD9-81ED-4DB2-BD59-A6C34878D82A}">
                    <a16:rowId xmlns:a16="http://schemas.microsoft.com/office/drawing/2014/main" val="2568162247"/>
                  </a:ext>
                </a:extLst>
              </a:tr>
              <a:tr h="1259581">
                <a:tc>
                  <a:txBody>
                    <a:bodyPr/>
                    <a:lstStyle/>
                    <a:p>
                      <a:r>
                        <a:rPr lang="en-AU" sz="1600" u="sng" dirty="0"/>
                        <a:t>Streamlined waivers: </a:t>
                      </a:r>
                      <a:r>
                        <a:rPr lang="en-AU" sz="1600" dirty="0"/>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u="sng" dirty="0"/>
                        <a:t>Streamlined waivers:</a:t>
                      </a:r>
                      <a:r>
                        <a:rPr lang="en-AU" sz="1600" u="none" dirty="0"/>
                        <a:t> </a:t>
                      </a:r>
                      <a:r>
                        <a:rPr lang="en-AU" sz="1600" u="none" dirty="0">
                          <a:solidFill>
                            <a:schemeClr val="tx1"/>
                          </a:solidFill>
                        </a:rPr>
                        <a:t>Not include as transmission level grid scale batteries are likely pose </a:t>
                      </a:r>
                      <a:r>
                        <a:rPr lang="en-US" sz="1600" u="none" dirty="0">
                          <a:solidFill>
                            <a:schemeClr val="tx1"/>
                          </a:solidFill>
                        </a:rPr>
                        <a:t>greater concerns about a TNSP’s ability to discriminate in </a:t>
                      </a:r>
                      <a:r>
                        <a:rPr lang="en-US" sz="1600" u="none" dirty="0" err="1">
                          <a:solidFill>
                            <a:schemeClr val="tx1"/>
                          </a:solidFill>
                        </a:rPr>
                        <a:t>favour</a:t>
                      </a:r>
                      <a:r>
                        <a:rPr lang="en-US" sz="1600" u="none" dirty="0">
                          <a:solidFill>
                            <a:schemeClr val="tx1"/>
                          </a:solidFill>
                        </a:rPr>
                        <a:t> of itself or an affiliate in relation to batteries than community batteries for DNSPs. </a:t>
                      </a:r>
                      <a:endParaRPr lang="en-AU" sz="1600" dirty="0">
                        <a:solidFill>
                          <a:schemeClr val="tx1"/>
                        </a:solidFill>
                        <a:highlight>
                          <a:srgbClr val="FFFF00"/>
                        </a:highlight>
                      </a:endParaRPr>
                    </a:p>
                  </a:txBody>
                  <a:tcPr/>
                </a:tc>
                <a:extLst>
                  <a:ext uri="{0D108BD9-81ED-4DB2-BD59-A6C34878D82A}">
                    <a16:rowId xmlns:a16="http://schemas.microsoft.com/office/drawing/2014/main" val="2643005847"/>
                  </a:ext>
                </a:extLst>
              </a:tr>
            </a:tbl>
          </a:graphicData>
        </a:graphic>
      </p:graphicFrame>
    </p:spTree>
    <p:extLst>
      <p:ext uri="{BB962C8B-B14F-4D97-AF65-F5344CB8AC3E}">
        <p14:creationId xmlns:p14="http://schemas.microsoft.com/office/powerpoint/2010/main" val="400576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D4D8BF-4AA0-4CE8-A3B5-11A4B8CA7BA2}"/>
              </a:ext>
            </a:extLst>
          </p:cNvPr>
          <p:cNvSpPr>
            <a:spLocks noGrp="1"/>
          </p:cNvSpPr>
          <p:nvPr>
            <p:ph type="sldNum" sz="quarter" idx="4"/>
          </p:nvPr>
        </p:nvSpPr>
        <p:spPr/>
        <p:txBody>
          <a:bodyPr/>
          <a:lstStyle/>
          <a:p>
            <a:fld id="{59E0E5AC-4EB8-1344-86F9-1F2AD8323603}" type="slidenum">
              <a:rPr lang="en-US" smtClean="0"/>
              <a:pPr/>
              <a:t>11</a:t>
            </a:fld>
            <a:endParaRPr lang="en-US" dirty="0"/>
          </a:p>
        </p:txBody>
      </p:sp>
      <p:sp>
        <p:nvSpPr>
          <p:cNvPr id="3" name="Title 1">
            <a:extLst>
              <a:ext uri="{FF2B5EF4-FFF2-40B4-BE49-F238E27FC236}">
                <a16:creationId xmlns:a16="http://schemas.microsoft.com/office/drawing/2014/main" id="{09BA2129-74D6-45DD-8EB3-93A77D58E9C5}"/>
              </a:ext>
            </a:extLst>
          </p:cNvPr>
          <p:cNvSpPr txBox="1">
            <a:spLocks/>
          </p:cNvSpPr>
          <p:nvPr/>
        </p:nvSpPr>
        <p:spPr>
          <a:xfrm>
            <a:off x="356444" y="209725"/>
            <a:ext cx="10706973" cy="684760"/>
          </a:xfrm>
          <a:prstGeom prst="rect">
            <a:avLst/>
          </a:prstGeom>
        </p:spPr>
        <p:txBody>
          <a:bodyPr anchor="b"/>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r>
              <a:rPr lang="en-GB" dirty="0"/>
              <a:t>Compliance &amp; reporting</a:t>
            </a:r>
            <a:endParaRPr lang="en-US" dirty="0"/>
          </a:p>
        </p:txBody>
      </p:sp>
      <p:sp>
        <p:nvSpPr>
          <p:cNvPr id="5" name="Content Placeholder 2">
            <a:extLst>
              <a:ext uri="{FF2B5EF4-FFF2-40B4-BE49-F238E27FC236}">
                <a16:creationId xmlns:a16="http://schemas.microsoft.com/office/drawing/2014/main" id="{240F2B7B-3C18-491E-3E5E-8AC96212C036}"/>
              </a:ext>
            </a:extLst>
          </p:cNvPr>
          <p:cNvSpPr txBox="1">
            <a:spLocks/>
          </p:cNvSpPr>
          <p:nvPr/>
        </p:nvSpPr>
        <p:spPr>
          <a:xfrm>
            <a:off x="486561" y="981512"/>
            <a:ext cx="10738788" cy="4927164"/>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AER and competitors lack information and clarity about TNSPs’ operations in the transmission market and the process by which this information is reported and reviewed by the AER.</a:t>
            </a:r>
          </a:p>
          <a:p>
            <a:pPr lvl="1"/>
            <a:endParaRPr lang="en-US" sz="2600" dirty="0"/>
          </a:p>
        </p:txBody>
      </p:sp>
      <p:graphicFrame>
        <p:nvGraphicFramePr>
          <p:cNvPr id="4" name="Table 5">
            <a:extLst>
              <a:ext uri="{FF2B5EF4-FFF2-40B4-BE49-F238E27FC236}">
                <a16:creationId xmlns:a16="http://schemas.microsoft.com/office/drawing/2014/main" id="{BC5ACF5C-B4EB-8BE6-D9CB-660FE960C1B5}"/>
              </a:ext>
            </a:extLst>
          </p:cNvPr>
          <p:cNvGraphicFramePr>
            <a:graphicFrameLocks noGrp="1"/>
          </p:cNvGraphicFramePr>
          <p:nvPr>
            <p:extLst>
              <p:ext uri="{D42A27DB-BD31-4B8C-83A1-F6EECF244321}">
                <p14:modId xmlns:p14="http://schemas.microsoft.com/office/powerpoint/2010/main" val="1860069676"/>
              </p:ext>
            </p:extLst>
          </p:nvPr>
        </p:nvGraphicFramePr>
        <p:xfrm>
          <a:off x="505097" y="2208114"/>
          <a:ext cx="10937966" cy="2473960"/>
        </p:xfrm>
        <a:graphic>
          <a:graphicData uri="http://schemas.openxmlformats.org/drawingml/2006/table">
            <a:tbl>
              <a:tblPr firstRow="1" bandRow="1">
                <a:tableStyleId>{5C22544A-7EE6-4342-B048-85BDC9FD1C3A}</a:tableStyleId>
              </a:tblPr>
              <a:tblGrid>
                <a:gridCol w="5067667">
                  <a:extLst>
                    <a:ext uri="{9D8B030D-6E8A-4147-A177-3AD203B41FA5}">
                      <a16:colId xmlns:a16="http://schemas.microsoft.com/office/drawing/2014/main" val="18279222"/>
                    </a:ext>
                  </a:extLst>
                </a:gridCol>
                <a:gridCol w="5870299">
                  <a:extLst>
                    <a:ext uri="{9D8B030D-6E8A-4147-A177-3AD203B41FA5}">
                      <a16:colId xmlns:a16="http://schemas.microsoft.com/office/drawing/2014/main" val="2723844741"/>
                    </a:ext>
                  </a:extLst>
                </a:gridCol>
              </a:tblGrid>
              <a:tr h="370840">
                <a:tc>
                  <a:txBody>
                    <a:bodyPr/>
                    <a:lstStyle/>
                    <a:p>
                      <a:r>
                        <a:rPr lang="en-AU" dirty="0"/>
                        <a:t>Current guideline</a:t>
                      </a:r>
                    </a:p>
                  </a:txBody>
                  <a:tcPr/>
                </a:tc>
                <a:tc>
                  <a:txBody>
                    <a:bodyPr/>
                    <a:lstStyle/>
                    <a:p>
                      <a:r>
                        <a:rPr lang="en-AU" dirty="0"/>
                        <a:t>Draft guideline (proposed amendments)</a:t>
                      </a:r>
                    </a:p>
                  </a:txBody>
                  <a:tcPr/>
                </a:tc>
                <a:extLst>
                  <a:ext uri="{0D108BD9-81ED-4DB2-BD59-A6C34878D82A}">
                    <a16:rowId xmlns:a16="http://schemas.microsoft.com/office/drawing/2014/main" val="823383108"/>
                  </a:ext>
                </a:extLst>
              </a:tr>
              <a:tr h="370840">
                <a:tc>
                  <a:txBody>
                    <a:bodyPr/>
                    <a:lstStyle/>
                    <a:p>
                      <a:r>
                        <a:rPr lang="en-US" u="sng" dirty="0"/>
                        <a:t>Reporting</a:t>
                      </a:r>
                      <a:r>
                        <a:rPr lang="en-US" dirty="0"/>
                        <a:t>: AER can require TNSPs to report on compliance, including an independent audit</a:t>
                      </a:r>
                      <a:endParaRPr lang="en-AU" dirty="0"/>
                    </a:p>
                  </a:txBody>
                  <a:tcPr/>
                </a:tc>
                <a:tc>
                  <a:txBody>
                    <a:bodyPr/>
                    <a:lstStyle/>
                    <a:p>
                      <a:r>
                        <a:rPr lang="en-US" sz="1800" u="sng" dirty="0"/>
                        <a:t>Reporting (new)</a:t>
                      </a:r>
                      <a:r>
                        <a:rPr lang="en-US" sz="1800" dirty="0"/>
                        <a:t>: Introduces an annual compliance reporting obligation, including requiring a TNSP to provide more information about any other services provided by the TNSP and transactions with any affiliated entity</a:t>
                      </a:r>
                    </a:p>
                  </a:txBody>
                  <a:tcPr/>
                </a:tc>
                <a:extLst>
                  <a:ext uri="{0D108BD9-81ED-4DB2-BD59-A6C34878D82A}">
                    <a16:rowId xmlns:a16="http://schemas.microsoft.com/office/drawing/2014/main" val="2723201354"/>
                  </a:ext>
                </a:extLst>
              </a:tr>
              <a:tr h="370840">
                <a:tc>
                  <a:txBody>
                    <a:bodyPr/>
                    <a:lstStyle/>
                    <a:p>
                      <a:r>
                        <a:rPr lang="en-AU" u="sng" dirty="0"/>
                        <a:t>Breach reporting</a:t>
                      </a:r>
                      <a:r>
                        <a:rPr lang="en-AU" dirty="0"/>
                        <a:t>: TNSPs must report breaches of guideline ‘immediately’</a:t>
                      </a:r>
                    </a:p>
                  </a:txBody>
                  <a:tcPr/>
                </a:tc>
                <a:tc>
                  <a:txBody>
                    <a:bodyPr/>
                    <a:lstStyle/>
                    <a:p>
                      <a:r>
                        <a:rPr lang="en-US" sz="1800" u="sng" dirty="0"/>
                        <a:t>Breach reporting (amende</a:t>
                      </a:r>
                      <a:r>
                        <a:rPr lang="en-US" sz="1800" u="sng" dirty="0">
                          <a:solidFill>
                            <a:schemeClr val="tx1"/>
                          </a:solidFill>
                        </a:rPr>
                        <a:t>d)</a:t>
                      </a:r>
                      <a:r>
                        <a:rPr lang="en-US" sz="1800" dirty="0">
                          <a:solidFill>
                            <a:schemeClr val="tx1"/>
                          </a:solidFill>
                        </a:rPr>
                        <a:t>: R</a:t>
                      </a:r>
                      <a:r>
                        <a:rPr lang="en-US" sz="1800" dirty="0"/>
                        <a:t>equires a TNSP to report all breaches of the guideline within 15 business days</a:t>
                      </a:r>
                      <a:endParaRPr lang="en-AU" dirty="0"/>
                    </a:p>
                  </a:txBody>
                  <a:tcPr/>
                </a:tc>
                <a:extLst>
                  <a:ext uri="{0D108BD9-81ED-4DB2-BD59-A6C34878D82A}">
                    <a16:rowId xmlns:a16="http://schemas.microsoft.com/office/drawing/2014/main" val="987668855"/>
                  </a:ext>
                </a:extLst>
              </a:tr>
            </a:tbl>
          </a:graphicData>
        </a:graphic>
      </p:graphicFrame>
    </p:spTree>
    <p:extLst>
      <p:ext uri="{BB962C8B-B14F-4D97-AF65-F5344CB8AC3E}">
        <p14:creationId xmlns:p14="http://schemas.microsoft.com/office/powerpoint/2010/main" val="327338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D4D8BF-4AA0-4CE8-A3B5-11A4B8CA7BA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E0E5AC-4EB8-1344-86F9-1F2AD8323603}"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3" name="Title 1">
            <a:extLst>
              <a:ext uri="{FF2B5EF4-FFF2-40B4-BE49-F238E27FC236}">
                <a16:creationId xmlns:a16="http://schemas.microsoft.com/office/drawing/2014/main" id="{09BA2129-74D6-45DD-8EB3-93A77D58E9C5}"/>
              </a:ext>
            </a:extLst>
          </p:cNvPr>
          <p:cNvSpPr txBox="1">
            <a:spLocks/>
          </p:cNvSpPr>
          <p:nvPr/>
        </p:nvSpPr>
        <p:spPr>
          <a:xfrm>
            <a:off x="356444" y="209725"/>
            <a:ext cx="10706973" cy="684760"/>
          </a:xfrm>
          <a:prstGeom prst="rect">
            <a:avLst/>
          </a:prstGeom>
        </p:spPr>
        <p:txBody>
          <a:bodyPr anchor="b"/>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303F51"/>
                </a:solidFill>
                <a:effectLst/>
                <a:uLnTx/>
                <a:uFillTx/>
                <a:latin typeface="Arial" panose="020B0604020202020204"/>
                <a:ea typeface="+mj-ea"/>
                <a:cs typeface="+mj-cs"/>
              </a:rPr>
              <a:t>Other matters</a:t>
            </a:r>
            <a:endParaRPr kumimoji="0" lang="en-US" sz="2800" b="1" i="0" u="none" strike="noStrike" kern="1200" cap="none" spc="0" normalizeH="0" baseline="0" noProof="0" dirty="0">
              <a:ln>
                <a:noFill/>
              </a:ln>
              <a:solidFill>
                <a:srgbClr val="303F51"/>
              </a:solidFill>
              <a:effectLst/>
              <a:uLnTx/>
              <a:uFillTx/>
              <a:latin typeface="Arial" panose="020B0604020202020204"/>
              <a:ea typeface="+mj-ea"/>
              <a:cs typeface="+mj-cs"/>
            </a:endParaRPr>
          </a:p>
        </p:txBody>
      </p:sp>
      <p:sp>
        <p:nvSpPr>
          <p:cNvPr id="5" name="Content Placeholder 2">
            <a:extLst>
              <a:ext uri="{FF2B5EF4-FFF2-40B4-BE49-F238E27FC236}">
                <a16:creationId xmlns:a16="http://schemas.microsoft.com/office/drawing/2014/main" id="{240F2B7B-3C18-491E-3E5E-8AC96212C036}"/>
              </a:ext>
            </a:extLst>
          </p:cNvPr>
          <p:cNvSpPr txBox="1">
            <a:spLocks/>
          </p:cNvSpPr>
          <p:nvPr/>
        </p:nvSpPr>
        <p:spPr>
          <a:xfrm>
            <a:off x="486561" y="981512"/>
            <a:ext cx="10738788" cy="4927164"/>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0350" marR="0" lvl="1" indent="0" algn="l" defTabSz="914400" rtl="0" eaLnBrk="1" fontAlgn="auto" latinLnBrk="0" hangingPunct="1">
              <a:lnSpc>
                <a:spcPct val="90000"/>
              </a:lnSpc>
              <a:spcBef>
                <a:spcPts val="400"/>
              </a:spcBef>
              <a:spcAft>
                <a:spcPts val="40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srgbClr val="303F51"/>
              </a:solidFill>
              <a:effectLst/>
              <a:uLnTx/>
              <a:uFillTx/>
              <a:latin typeface="Arial" panose="020B0604020202020204"/>
              <a:ea typeface="+mn-ea"/>
              <a:cs typeface="+mn-cs"/>
            </a:endParaRPr>
          </a:p>
        </p:txBody>
      </p:sp>
      <p:graphicFrame>
        <p:nvGraphicFramePr>
          <p:cNvPr id="4" name="Table 5">
            <a:extLst>
              <a:ext uri="{FF2B5EF4-FFF2-40B4-BE49-F238E27FC236}">
                <a16:creationId xmlns:a16="http://schemas.microsoft.com/office/drawing/2014/main" id="{BC5ACF5C-B4EB-8BE6-D9CB-660FE960C1B5}"/>
              </a:ext>
            </a:extLst>
          </p:cNvPr>
          <p:cNvGraphicFramePr>
            <a:graphicFrameLocks noGrp="1"/>
          </p:cNvGraphicFramePr>
          <p:nvPr>
            <p:extLst>
              <p:ext uri="{D42A27DB-BD31-4B8C-83A1-F6EECF244321}">
                <p14:modId xmlns:p14="http://schemas.microsoft.com/office/powerpoint/2010/main" val="49218524"/>
              </p:ext>
            </p:extLst>
          </p:nvPr>
        </p:nvGraphicFramePr>
        <p:xfrm>
          <a:off x="486561" y="981512"/>
          <a:ext cx="10937966" cy="4668520"/>
        </p:xfrm>
        <a:graphic>
          <a:graphicData uri="http://schemas.openxmlformats.org/drawingml/2006/table">
            <a:tbl>
              <a:tblPr firstRow="1" bandRow="1">
                <a:tableStyleId>{5C22544A-7EE6-4342-B048-85BDC9FD1C3A}</a:tableStyleId>
              </a:tblPr>
              <a:tblGrid>
                <a:gridCol w="5067667">
                  <a:extLst>
                    <a:ext uri="{9D8B030D-6E8A-4147-A177-3AD203B41FA5}">
                      <a16:colId xmlns:a16="http://schemas.microsoft.com/office/drawing/2014/main" val="18279222"/>
                    </a:ext>
                  </a:extLst>
                </a:gridCol>
                <a:gridCol w="5870299">
                  <a:extLst>
                    <a:ext uri="{9D8B030D-6E8A-4147-A177-3AD203B41FA5}">
                      <a16:colId xmlns:a16="http://schemas.microsoft.com/office/drawing/2014/main" val="2723844741"/>
                    </a:ext>
                  </a:extLst>
                </a:gridCol>
              </a:tblGrid>
              <a:tr h="370840">
                <a:tc>
                  <a:txBody>
                    <a:bodyPr/>
                    <a:lstStyle/>
                    <a:p>
                      <a:r>
                        <a:rPr lang="en-AU" dirty="0"/>
                        <a:t>Current guideline</a:t>
                      </a:r>
                    </a:p>
                  </a:txBody>
                  <a:tcPr/>
                </a:tc>
                <a:tc>
                  <a:txBody>
                    <a:bodyPr/>
                    <a:lstStyle/>
                    <a:p>
                      <a:r>
                        <a:rPr lang="en-AU" dirty="0"/>
                        <a:t>Draft guideline (proposed amendments)</a:t>
                      </a:r>
                    </a:p>
                  </a:txBody>
                  <a:tcPr/>
                </a:tc>
                <a:extLst>
                  <a:ext uri="{0D108BD9-81ED-4DB2-BD59-A6C34878D82A}">
                    <a16:rowId xmlns:a16="http://schemas.microsoft.com/office/drawing/2014/main" val="823383108"/>
                  </a:ext>
                </a:extLst>
              </a:tr>
              <a:tr h="370840">
                <a:tc>
                  <a:txBody>
                    <a:bodyPr/>
                    <a:lstStyle/>
                    <a:p>
                      <a:r>
                        <a:rPr lang="en-US" u="sng" dirty="0"/>
                        <a:t>Additional ring-fencing obligations</a:t>
                      </a:r>
                      <a:r>
                        <a:rPr lang="en-US" dirty="0"/>
                        <a:t>: The AER can impose additional ring-fencing obligations if the benefit is considered to outweigh the cost.</a:t>
                      </a:r>
                      <a:endParaRPr lang="en-AU" dirty="0"/>
                    </a:p>
                  </a:txBody>
                  <a:tcPr/>
                </a:tc>
                <a:tc>
                  <a:txBody>
                    <a:bodyPr/>
                    <a:lstStyle/>
                    <a:p>
                      <a:r>
                        <a:rPr lang="en-US" u="sng" dirty="0"/>
                        <a:t>Additional ring-fencing obligations (deleted</a:t>
                      </a:r>
                      <a:r>
                        <a:rPr lang="en-US" sz="1800" u="sng" dirty="0"/>
                        <a:t>)</a:t>
                      </a:r>
                      <a:r>
                        <a:rPr lang="en-US" sz="1800" dirty="0"/>
                        <a:t>: An ad hoc approach is not necessary in light of the more comprehensive requirements proposed.</a:t>
                      </a:r>
                    </a:p>
                  </a:txBody>
                  <a:tcPr/>
                </a:tc>
                <a:extLst>
                  <a:ext uri="{0D108BD9-81ED-4DB2-BD59-A6C34878D82A}">
                    <a16:rowId xmlns:a16="http://schemas.microsoft.com/office/drawing/2014/main" val="2723201354"/>
                  </a:ext>
                </a:extLst>
              </a:tr>
              <a:tr h="370840">
                <a:tc>
                  <a:txBody>
                    <a:bodyPr/>
                    <a:lstStyle/>
                    <a:p>
                      <a:r>
                        <a:rPr lang="en-AU" u="sng" dirty="0"/>
                        <a:t>Transitional provisions</a:t>
                      </a:r>
                      <a:r>
                        <a:rPr lang="en-AU" dirty="0"/>
                        <a:t>: N/A</a:t>
                      </a:r>
                    </a:p>
                  </a:txBody>
                  <a:tcPr/>
                </a:tc>
                <a:tc>
                  <a:txBody>
                    <a:bodyPr/>
                    <a:lstStyle/>
                    <a:p>
                      <a:r>
                        <a:rPr lang="en-AU" u="sng" dirty="0"/>
                        <a:t>Transitional provisions (new)</a:t>
                      </a:r>
                      <a:r>
                        <a:rPr lang="en-US" sz="1800" dirty="0"/>
                        <a:t>: TNSPs must comply with a</a:t>
                      </a:r>
                      <a:r>
                        <a:rPr lang="en-AU" sz="1800" kern="1200" dirty="0" err="1">
                          <a:solidFill>
                            <a:schemeClr val="dk1"/>
                          </a:solidFill>
                          <a:effectLst/>
                          <a:latin typeface="+mn-lt"/>
                          <a:ea typeface="+mn-ea"/>
                          <a:cs typeface="+mn-cs"/>
                        </a:rPr>
                        <a:t>ll</a:t>
                      </a:r>
                      <a:r>
                        <a:rPr lang="en-AU" sz="1800" kern="1200" dirty="0">
                          <a:solidFill>
                            <a:schemeClr val="dk1"/>
                          </a:solidFill>
                          <a:effectLst/>
                          <a:latin typeface="+mn-lt"/>
                          <a:ea typeface="+mn-ea"/>
                          <a:cs typeface="+mn-cs"/>
                        </a:rPr>
                        <a:t> obligations in Version 4 of the guideline within 12 months</a:t>
                      </a:r>
                      <a:r>
                        <a:rPr lang="en-AU" sz="1800" b="1" kern="1200" dirty="0">
                          <a:solidFill>
                            <a:schemeClr val="dk1"/>
                          </a:solidFill>
                          <a:effectLst/>
                          <a:latin typeface="+mn-lt"/>
                          <a:ea typeface="+mn-ea"/>
                          <a:cs typeface="+mn-cs"/>
                        </a:rPr>
                        <a:t> </a:t>
                      </a:r>
                      <a:r>
                        <a:rPr lang="en-AU" sz="1800" kern="1200" dirty="0">
                          <a:solidFill>
                            <a:schemeClr val="dk1"/>
                          </a:solidFill>
                          <a:effectLst/>
                          <a:latin typeface="+mn-lt"/>
                          <a:ea typeface="+mn-ea"/>
                          <a:cs typeface="+mn-cs"/>
                        </a:rPr>
                        <a:t>from the commencement date, except for the following provisions for which immediate compliance is required: </a:t>
                      </a:r>
                    </a:p>
                    <a:p>
                      <a:pPr marL="285750" indent="-285750">
                        <a:buFont typeface="Arial" panose="020B0604020202020204" pitchFamily="34" charset="0"/>
                        <a:buChar char="•"/>
                      </a:pPr>
                      <a:r>
                        <a:rPr lang="en-AU" sz="1800" kern="1200" dirty="0">
                          <a:solidFill>
                            <a:schemeClr val="dk1"/>
                          </a:solidFill>
                          <a:effectLst/>
                          <a:latin typeface="+mn-lt"/>
                          <a:ea typeface="+mn-ea"/>
                          <a:cs typeface="+mn-cs"/>
                        </a:rPr>
                        <a:t>15-day breach reporting; </a:t>
                      </a:r>
                    </a:p>
                    <a:p>
                      <a:pPr marL="285750" indent="-285750">
                        <a:buFont typeface="Arial" panose="020B0604020202020204" pitchFamily="34" charset="0"/>
                        <a:buChar char="•"/>
                      </a:pPr>
                      <a:r>
                        <a:rPr lang="en-AU" sz="1800" kern="1200" dirty="0">
                          <a:solidFill>
                            <a:schemeClr val="dk1"/>
                          </a:solidFill>
                          <a:effectLst/>
                          <a:latin typeface="+mn-lt"/>
                          <a:ea typeface="+mn-ea"/>
                          <a:cs typeface="+mn-cs"/>
                        </a:rPr>
                        <a:t>new or varied agreements relating to the leasing of excess battery capacity and new service provider arrangements; </a:t>
                      </a:r>
                    </a:p>
                    <a:p>
                      <a:pPr marL="285750" indent="-285750">
                        <a:buFont typeface="Arial" panose="020B0604020202020204" pitchFamily="34" charset="0"/>
                        <a:buChar char="•"/>
                      </a:pPr>
                      <a:r>
                        <a:rPr lang="en-AU" sz="1800" kern="1200" dirty="0">
                          <a:solidFill>
                            <a:schemeClr val="dk1"/>
                          </a:solidFill>
                          <a:effectLst/>
                          <a:latin typeface="+mn-lt"/>
                          <a:ea typeface="+mn-ea"/>
                          <a:cs typeface="+mn-cs"/>
                        </a:rPr>
                        <a:t>annual compliance reporting is required from commencement of the guideline (March 2023) to 31 December 2023.</a:t>
                      </a:r>
                      <a:endParaRPr lang="en-AU" dirty="0"/>
                    </a:p>
                  </a:txBody>
                  <a:tcPr/>
                </a:tc>
                <a:extLst>
                  <a:ext uri="{0D108BD9-81ED-4DB2-BD59-A6C34878D82A}">
                    <a16:rowId xmlns:a16="http://schemas.microsoft.com/office/drawing/2014/main" val="987668855"/>
                  </a:ext>
                </a:extLst>
              </a:tr>
            </a:tbl>
          </a:graphicData>
        </a:graphic>
      </p:graphicFrame>
    </p:spTree>
    <p:extLst>
      <p:ext uri="{BB962C8B-B14F-4D97-AF65-F5344CB8AC3E}">
        <p14:creationId xmlns:p14="http://schemas.microsoft.com/office/powerpoint/2010/main" val="188371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D4D8BF-4AA0-4CE8-A3B5-11A4B8CA7BA2}"/>
              </a:ext>
            </a:extLst>
          </p:cNvPr>
          <p:cNvSpPr>
            <a:spLocks noGrp="1"/>
          </p:cNvSpPr>
          <p:nvPr>
            <p:ph type="sldNum" sz="quarter" idx="4"/>
          </p:nvPr>
        </p:nvSpPr>
        <p:spPr/>
        <p:txBody>
          <a:bodyPr/>
          <a:lstStyle/>
          <a:p>
            <a:fld id="{59E0E5AC-4EB8-1344-86F9-1F2AD8323603}" type="slidenum">
              <a:rPr lang="en-US" smtClean="0"/>
              <a:pPr/>
              <a:t>13</a:t>
            </a:fld>
            <a:endParaRPr lang="en-US" dirty="0"/>
          </a:p>
        </p:txBody>
      </p:sp>
      <p:sp>
        <p:nvSpPr>
          <p:cNvPr id="3" name="Title 1">
            <a:extLst>
              <a:ext uri="{FF2B5EF4-FFF2-40B4-BE49-F238E27FC236}">
                <a16:creationId xmlns:a16="http://schemas.microsoft.com/office/drawing/2014/main" id="{09BA2129-74D6-45DD-8EB3-93A77D58E9C5}"/>
              </a:ext>
            </a:extLst>
          </p:cNvPr>
          <p:cNvSpPr txBox="1">
            <a:spLocks/>
          </p:cNvSpPr>
          <p:nvPr/>
        </p:nvSpPr>
        <p:spPr>
          <a:xfrm>
            <a:off x="356444" y="209725"/>
            <a:ext cx="10706973" cy="684760"/>
          </a:xfrm>
          <a:prstGeom prst="rect">
            <a:avLst/>
          </a:prstGeom>
        </p:spPr>
        <p:txBody>
          <a:bodyPr anchor="b"/>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r>
              <a:rPr lang="en-GB" dirty="0"/>
              <a:t>Future actions – possible rule changes</a:t>
            </a:r>
            <a:endParaRPr lang="en-US" dirty="0"/>
          </a:p>
        </p:txBody>
      </p:sp>
      <p:sp>
        <p:nvSpPr>
          <p:cNvPr id="5" name="Content Placeholder 2">
            <a:extLst>
              <a:ext uri="{FF2B5EF4-FFF2-40B4-BE49-F238E27FC236}">
                <a16:creationId xmlns:a16="http://schemas.microsoft.com/office/drawing/2014/main" id="{240F2B7B-3C18-491E-3E5E-8AC96212C036}"/>
              </a:ext>
            </a:extLst>
          </p:cNvPr>
          <p:cNvSpPr txBox="1">
            <a:spLocks/>
          </p:cNvSpPr>
          <p:nvPr/>
        </p:nvSpPr>
        <p:spPr>
          <a:xfrm>
            <a:off x="486561" y="981512"/>
            <a:ext cx="10738788" cy="4927164"/>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Two limitations in the NER noted in explanatory statement:</a:t>
            </a:r>
          </a:p>
          <a:p>
            <a:pPr lvl="1"/>
            <a:r>
              <a:rPr lang="en-US" sz="2000" dirty="0"/>
              <a:t>Limited scope of AER’s ring-fencing powers (NER 6A.21.2(a))</a:t>
            </a:r>
          </a:p>
          <a:p>
            <a:pPr marL="260350" lvl="1" indent="0">
              <a:buNone/>
            </a:pPr>
            <a:r>
              <a:rPr lang="en-US" sz="2000" dirty="0"/>
              <a:t>AER’s transmission ring-fencing powers are limited to accounting and functional separation of </a:t>
            </a:r>
            <a:r>
              <a:rPr lang="en-US" sz="2000" i="1" u="sng" dirty="0"/>
              <a:t>prescribed transmission services </a:t>
            </a:r>
            <a:r>
              <a:rPr lang="en-US" sz="2000" dirty="0"/>
              <a:t>from other TNSP services. However, these powers are not applicable to </a:t>
            </a:r>
            <a:r>
              <a:rPr lang="en-US" sz="2000" i="1" u="sng" dirty="0"/>
              <a:t>negotiated transmission services</a:t>
            </a:r>
            <a:r>
              <a:rPr lang="en-US" sz="2000" dirty="0"/>
              <a:t> (a key element of transmission connections)</a:t>
            </a:r>
          </a:p>
          <a:p>
            <a:pPr lvl="1"/>
            <a:r>
              <a:rPr lang="en-US" sz="2000" dirty="0"/>
              <a:t>No provision for civil penalties (NER 6A.21.1)</a:t>
            </a:r>
          </a:p>
          <a:p>
            <a:pPr marL="260350" lvl="1" indent="0">
              <a:buNone/>
            </a:pPr>
            <a:r>
              <a:rPr lang="en-US" sz="2000" dirty="0"/>
              <a:t>Unlike distribution ring-fencing, non-compliance with the transmission ring-fencing guidelines is not subject to civil penalties</a:t>
            </a:r>
          </a:p>
          <a:p>
            <a:r>
              <a:rPr lang="en-US" sz="2400" dirty="0"/>
              <a:t>In addition to our proposed amendments to the draft guideline, we are seeking stakeholder feedback on whether changes to </a:t>
            </a:r>
            <a:r>
              <a:rPr lang="en-US" sz="2400"/>
              <a:t>the regulations</a:t>
            </a:r>
            <a:r>
              <a:rPr lang="en-US" sz="2400">
                <a:solidFill>
                  <a:srgbClr val="FF0000"/>
                </a:solidFill>
              </a:rPr>
              <a:t> </a:t>
            </a:r>
            <a:r>
              <a:rPr lang="en-US" sz="2400" dirty="0"/>
              <a:t>and rules should be sought to address these limitations.</a:t>
            </a:r>
            <a:endParaRPr lang="en-US" sz="2400" dirty="0">
              <a:highlight>
                <a:srgbClr val="FFFF00"/>
              </a:highlight>
            </a:endParaRPr>
          </a:p>
          <a:p>
            <a:endParaRPr lang="en-US" sz="2800" dirty="0"/>
          </a:p>
          <a:p>
            <a:pPr lvl="1"/>
            <a:endParaRPr lang="en-US" sz="2600" dirty="0"/>
          </a:p>
          <a:p>
            <a:pPr lvl="1"/>
            <a:endParaRPr lang="en-US" sz="2600" dirty="0"/>
          </a:p>
        </p:txBody>
      </p:sp>
    </p:spTree>
    <p:extLst>
      <p:ext uri="{BB962C8B-B14F-4D97-AF65-F5344CB8AC3E}">
        <p14:creationId xmlns:p14="http://schemas.microsoft.com/office/powerpoint/2010/main" val="237031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D4D8BF-4AA0-4CE8-A3B5-11A4B8CA7BA2}"/>
              </a:ext>
            </a:extLst>
          </p:cNvPr>
          <p:cNvSpPr>
            <a:spLocks noGrp="1"/>
          </p:cNvSpPr>
          <p:nvPr>
            <p:ph type="sldNum" sz="quarter" idx="4"/>
          </p:nvPr>
        </p:nvSpPr>
        <p:spPr/>
        <p:txBody>
          <a:bodyPr/>
          <a:lstStyle/>
          <a:p>
            <a:fld id="{59E0E5AC-4EB8-1344-86F9-1F2AD8323603}" type="slidenum">
              <a:rPr lang="en-US" smtClean="0"/>
              <a:pPr/>
              <a:t>14</a:t>
            </a:fld>
            <a:endParaRPr lang="en-US" dirty="0"/>
          </a:p>
        </p:txBody>
      </p:sp>
      <p:sp>
        <p:nvSpPr>
          <p:cNvPr id="3" name="Title 1">
            <a:extLst>
              <a:ext uri="{FF2B5EF4-FFF2-40B4-BE49-F238E27FC236}">
                <a16:creationId xmlns:a16="http://schemas.microsoft.com/office/drawing/2014/main" id="{09BA2129-74D6-45DD-8EB3-93A77D58E9C5}"/>
              </a:ext>
            </a:extLst>
          </p:cNvPr>
          <p:cNvSpPr txBox="1">
            <a:spLocks/>
          </p:cNvSpPr>
          <p:nvPr/>
        </p:nvSpPr>
        <p:spPr>
          <a:xfrm>
            <a:off x="356444" y="209725"/>
            <a:ext cx="10706973" cy="684760"/>
          </a:xfrm>
          <a:prstGeom prst="rect">
            <a:avLst/>
          </a:prstGeom>
        </p:spPr>
        <p:txBody>
          <a:bodyPr anchor="b"/>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r>
              <a:rPr lang="en-GB" dirty="0"/>
              <a:t>Next steps</a:t>
            </a:r>
            <a:endParaRPr lang="en-US" dirty="0"/>
          </a:p>
        </p:txBody>
      </p:sp>
      <p:sp>
        <p:nvSpPr>
          <p:cNvPr id="5" name="Content Placeholder 2">
            <a:extLst>
              <a:ext uri="{FF2B5EF4-FFF2-40B4-BE49-F238E27FC236}">
                <a16:creationId xmlns:a16="http://schemas.microsoft.com/office/drawing/2014/main" id="{240F2B7B-3C18-491E-3E5E-8AC96212C036}"/>
              </a:ext>
            </a:extLst>
          </p:cNvPr>
          <p:cNvSpPr txBox="1">
            <a:spLocks/>
          </p:cNvSpPr>
          <p:nvPr/>
        </p:nvSpPr>
        <p:spPr>
          <a:xfrm>
            <a:off x="486561" y="981512"/>
            <a:ext cx="10738788" cy="4927164"/>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We invite stakeholders to continue to engage with us and provide feedback on the draft guideline and explanatory statement.</a:t>
            </a:r>
          </a:p>
          <a:p>
            <a:r>
              <a:rPr lang="en-US" sz="2400" dirty="0"/>
              <a:t>Submissions should be emailed to: </a:t>
            </a:r>
            <a:r>
              <a:rPr lang="en-US" sz="2400" dirty="0">
                <a:hlinkClick r:id="rId2"/>
              </a:rPr>
              <a:t>AERringfencing@aer.gov.au</a:t>
            </a:r>
            <a:r>
              <a:rPr lang="en-US" sz="2400" dirty="0"/>
              <a:t> </a:t>
            </a:r>
          </a:p>
          <a:p>
            <a:pPr marL="260350" lvl="1" indent="0">
              <a:buNone/>
            </a:pPr>
            <a:endParaRPr lang="en-US" sz="2600" dirty="0"/>
          </a:p>
        </p:txBody>
      </p:sp>
      <p:graphicFrame>
        <p:nvGraphicFramePr>
          <p:cNvPr id="4" name="Table 5">
            <a:extLst>
              <a:ext uri="{FF2B5EF4-FFF2-40B4-BE49-F238E27FC236}">
                <a16:creationId xmlns:a16="http://schemas.microsoft.com/office/drawing/2014/main" id="{BC5ACF5C-B4EB-8BE6-D9CB-660FE960C1B5}"/>
              </a:ext>
            </a:extLst>
          </p:cNvPr>
          <p:cNvGraphicFramePr>
            <a:graphicFrameLocks noGrp="1"/>
          </p:cNvGraphicFramePr>
          <p:nvPr>
            <p:extLst>
              <p:ext uri="{D42A27DB-BD31-4B8C-83A1-F6EECF244321}">
                <p14:modId xmlns:p14="http://schemas.microsoft.com/office/powerpoint/2010/main" val="2549802200"/>
              </p:ext>
            </p:extLst>
          </p:nvPr>
        </p:nvGraphicFramePr>
        <p:xfrm>
          <a:off x="789587" y="2625756"/>
          <a:ext cx="9840686" cy="1482305"/>
        </p:xfrm>
        <a:graphic>
          <a:graphicData uri="http://schemas.openxmlformats.org/drawingml/2006/table">
            <a:tbl>
              <a:tblPr firstRow="1" bandRow="1">
                <a:tableStyleId>{5C22544A-7EE6-4342-B048-85BDC9FD1C3A}</a:tableStyleId>
              </a:tblPr>
              <a:tblGrid>
                <a:gridCol w="3745101">
                  <a:extLst>
                    <a:ext uri="{9D8B030D-6E8A-4147-A177-3AD203B41FA5}">
                      <a16:colId xmlns:a16="http://schemas.microsoft.com/office/drawing/2014/main" val="18279222"/>
                    </a:ext>
                  </a:extLst>
                </a:gridCol>
                <a:gridCol w="6095585">
                  <a:extLst>
                    <a:ext uri="{9D8B030D-6E8A-4147-A177-3AD203B41FA5}">
                      <a16:colId xmlns:a16="http://schemas.microsoft.com/office/drawing/2014/main" val="2723844741"/>
                    </a:ext>
                  </a:extLst>
                </a:gridCol>
              </a:tblGrid>
              <a:tr h="286062">
                <a:tc>
                  <a:txBody>
                    <a:bodyPr/>
                    <a:lstStyle/>
                    <a:p>
                      <a:r>
                        <a:rPr lang="en-AU" dirty="0"/>
                        <a:t>Date1</a:t>
                      </a:r>
                    </a:p>
                  </a:txBody>
                  <a:tcPr/>
                </a:tc>
                <a:tc>
                  <a:txBody>
                    <a:bodyPr/>
                    <a:lstStyle/>
                    <a:p>
                      <a:r>
                        <a:rPr lang="en-AU" dirty="0"/>
                        <a:t>Milestone</a:t>
                      </a:r>
                    </a:p>
                  </a:txBody>
                  <a:tcPr/>
                </a:tc>
                <a:extLst>
                  <a:ext uri="{0D108BD9-81ED-4DB2-BD59-A6C34878D82A}">
                    <a16:rowId xmlns:a16="http://schemas.microsoft.com/office/drawing/2014/main" val="823383108"/>
                  </a:ext>
                </a:extLst>
              </a:tr>
              <a:tr h="376319">
                <a:tc>
                  <a:txBody>
                    <a:bodyPr/>
                    <a:lstStyle/>
                    <a:p>
                      <a:r>
                        <a:rPr lang="en-AU" dirty="0"/>
                        <a:t>16 December 2022</a:t>
                      </a:r>
                    </a:p>
                  </a:txBody>
                  <a:tcPr/>
                </a:tc>
                <a:tc>
                  <a:txBody>
                    <a:bodyPr/>
                    <a:lstStyle/>
                    <a:p>
                      <a:r>
                        <a:rPr lang="en-US" sz="1800" u="none" dirty="0"/>
                        <a:t>Submissions close</a:t>
                      </a:r>
                      <a:endParaRPr lang="en-US" sz="1800" u="none" kern="1200" dirty="0">
                        <a:solidFill>
                          <a:schemeClr val="dk1"/>
                        </a:solidFill>
                        <a:latin typeface="+mn-lt"/>
                        <a:ea typeface="+mn-ea"/>
                        <a:cs typeface="+mn-cs"/>
                      </a:endParaRPr>
                    </a:p>
                  </a:txBody>
                  <a:tcPr/>
                </a:tc>
                <a:extLst>
                  <a:ext uri="{0D108BD9-81ED-4DB2-BD59-A6C34878D82A}">
                    <a16:rowId xmlns:a16="http://schemas.microsoft.com/office/drawing/2014/main" val="4099447666"/>
                  </a:ext>
                </a:extLst>
              </a:tr>
              <a:tr h="255057">
                <a:tc>
                  <a:txBody>
                    <a:bodyPr/>
                    <a:lstStyle/>
                    <a:p>
                      <a:r>
                        <a:rPr lang="en-AU" dirty="0"/>
                        <a:t>January 2023</a:t>
                      </a:r>
                    </a:p>
                  </a:txBody>
                  <a:tcPr/>
                </a:tc>
                <a:tc>
                  <a:txBody>
                    <a:bodyPr/>
                    <a:lstStyle/>
                    <a:p>
                      <a:r>
                        <a:rPr lang="en-US" sz="1800" dirty="0"/>
                        <a:t>Further consultation with stakeholders</a:t>
                      </a:r>
                    </a:p>
                  </a:txBody>
                  <a:tcPr/>
                </a:tc>
                <a:extLst>
                  <a:ext uri="{0D108BD9-81ED-4DB2-BD59-A6C34878D82A}">
                    <a16:rowId xmlns:a16="http://schemas.microsoft.com/office/drawing/2014/main" val="2723201354"/>
                  </a:ext>
                </a:extLst>
              </a:tr>
              <a:tr h="374466">
                <a:tc>
                  <a:txBody>
                    <a:bodyPr/>
                    <a:lstStyle/>
                    <a:p>
                      <a:pPr algn="l"/>
                      <a:r>
                        <a:rPr lang="en-AU"/>
                        <a:t>March </a:t>
                      </a:r>
                      <a:r>
                        <a:rPr lang="en-AU" dirty="0"/>
                        <a:t>2023</a:t>
                      </a:r>
                    </a:p>
                  </a:txBody>
                  <a:tcPr/>
                </a:tc>
                <a:tc>
                  <a:txBody>
                    <a:bodyPr/>
                    <a:lstStyle/>
                    <a:p>
                      <a:r>
                        <a:rPr lang="en-AU" u="none" dirty="0"/>
                        <a:t>Release final guideline and explanatory statement</a:t>
                      </a:r>
                    </a:p>
                  </a:txBody>
                  <a:tcPr/>
                </a:tc>
                <a:extLst>
                  <a:ext uri="{0D108BD9-81ED-4DB2-BD59-A6C34878D82A}">
                    <a16:rowId xmlns:a16="http://schemas.microsoft.com/office/drawing/2014/main" val="987668855"/>
                  </a:ext>
                </a:extLst>
              </a:tr>
            </a:tbl>
          </a:graphicData>
        </a:graphic>
      </p:graphicFrame>
    </p:spTree>
    <p:extLst>
      <p:ext uri="{BB962C8B-B14F-4D97-AF65-F5344CB8AC3E}">
        <p14:creationId xmlns:p14="http://schemas.microsoft.com/office/powerpoint/2010/main" val="294178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02982-5C61-95D6-8EDD-26CE655D6139}"/>
              </a:ext>
            </a:extLst>
          </p:cNvPr>
          <p:cNvSpPr>
            <a:spLocks noGrp="1"/>
          </p:cNvSpPr>
          <p:nvPr>
            <p:ph type="title"/>
          </p:nvPr>
        </p:nvSpPr>
        <p:spPr>
          <a:xfrm>
            <a:off x="355949" y="162169"/>
            <a:ext cx="10674579" cy="835904"/>
          </a:xfrm>
        </p:spPr>
        <p:txBody>
          <a:bodyPr/>
          <a:lstStyle/>
          <a:p>
            <a:r>
              <a:rPr lang="en-AU" dirty="0"/>
              <a:t>Agenda</a:t>
            </a:r>
          </a:p>
        </p:txBody>
      </p:sp>
      <p:sp>
        <p:nvSpPr>
          <p:cNvPr id="3" name="Content Placeholder 2">
            <a:extLst>
              <a:ext uri="{FF2B5EF4-FFF2-40B4-BE49-F238E27FC236}">
                <a16:creationId xmlns:a16="http://schemas.microsoft.com/office/drawing/2014/main" id="{61F63080-3F55-98FC-A2A0-4ACCFA01AFF5}"/>
              </a:ext>
            </a:extLst>
          </p:cNvPr>
          <p:cNvSpPr>
            <a:spLocks noGrp="1"/>
          </p:cNvSpPr>
          <p:nvPr>
            <p:ph idx="1"/>
          </p:nvPr>
        </p:nvSpPr>
        <p:spPr>
          <a:xfrm>
            <a:off x="345943" y="1138010"/>
            <a:ext cx="10684585" cy="4351338"/>
          </a:xfrm>
        </p:spPr>
        <p:txBody>
          <a:bodyPr/>
          <a:lstStyle/>
          <a:p>
            <a:pPr marL="285750" indent="-514350" algn="l" rtl="0" eaLnBrk="1" fontAlgn="t" latinLnBrk="0" hangingPunct="1">
              <a:spcBef>
                <a:spcPts val="0"/>
              </a:spcBef>
              <a:spcAft>
                <a:spcPts val="0"/>
              </a:spcAft>
              <a:buFont typeface="+mj-lt"/>
              <a:buAutoNum type="arabicPeriod"/>
            </a:pPr>
            <a:r>
              <a:rPr lang="en-AU" sz="2400" b="0" i="0" u="none" strike="noStrike" kern="1200" dirty="0">
                <a:solidFill>
                  <a:srgbClr val="000000"/>
                </a:solidFill>
                <a:effectLst/>
                <a:latin typeface="Arial" panose="020B0604020202020204" pitchFamily="34" charset="0"/>
              </a:rPr>
              <a:t>Welcome &amp; overview </a:t>
            </a:r>
            <a:endParaRPr lang="en-AU" sz="2400" b="0" i="0" u="none" strike="noStrike" dirty="0">
              <a:effectLst/>
              <a:latin typeface="Arial" panose="020B0604020202020204" pitchFamily="34" charset="0"/>
            </a:endParaRPr>
          </a:p>
          <a:p>
            <a:pPr marL="285750" indent="-514350" algn="l" rtl="0" eaLnBrk="1" fontAlgn="t" latinLnBrk="0" hangingPunct="1">
              <a:spcBef>
                <a:spcPts val="0"/>
              </a:spcBef>
              <a:spcAft>
                <a:spcPts val="0"/>
              </a:spcAft>
              <a:buFont typeface="+mj-lt"/>
              <a:buAutoNum type="arabicPeriod"/>
            </a:pPr>
            <a:r>
              <a:rPr lang="en-AU" sz="2400" b="0" i="0" u="none" strike="noStrike" kern="1200" dirty="0">
                <a:solidFill>
                  <a:srgbClr val="000000"/>
                </a:solidFill>
                <a:effectLst/>
                <a:latin typeface="Arial" panose="020B0604020202020204" pitchFamily="34" charset="0"/>
              </a:rPr>
              <a:t>Preventing cross-subsidies </a:t>
            </a:r>
            <a:endParaRPr lang="en-AU" sz="2400" b="0" i="0" u="none" strike="noStrike" dirty="0">
              <a:effectLst/>
              <a:latin typeface="Arial" panose="020B0604020202020204" pitchFamily="34" charset="0"/>
            </a:endParaRPr>
          </a:p>
          <a:p>
            <a:pPr marL="285750" indent="-514350" algn="l" rtl="0" eaLnBrk="1" fontAlgn="t" latinLnBrk="0" hangingPunct="1">
              <a:spcBef>
                <a:spcPts val="0"/>
              </a:spcBef>
              <a:spcAft>
                <a:spcPts val="0"/>
              </a:spcAft>
              <a:buFont typeface="+mj-lt"/>
              <a:buAutoNum type="arabicPeriod"/>
            </a:pPr>
            <a:r>
              <a:rPr lang="en-AU" sz="2400" b="0" i="0" u="none" strike="noStrike" kern="1200" dirty="0">
                <a:solidFill>
                  <a:srgbClr val="000000"/>
                </a:solidFill>
                <a:effectLst/>
                <a:latin typeface="Arial" panose="020B0604020202020204" pitchFamily="34" charset="0"/>
              </a:rPr>
              <a:t>Preventing discrimination </a:t>
            </a:r>
            <a:endParaRPr lang="en-AU" sz="2400" b="0" i="0" u="none" strike="noStrike" dirty="0">
              <a:effectLst/>
              <a:latin typeface="Arial" panose="020B0604020202020204" pitchFamily="34" charset="0"/>
            </a:endParaRPr>
          </a:p>
          <a:p>
            <a:pPr marL="285750" indent="-514350" algn="l" rtl="0" eaLnBrk="1" fontAlgn="t" latinLnBrk="0" hangingPunct="1">
              <a:spcBef>
                <a:spcPts val="0"/>
              </a:spcBef>
              <a:spcAft>
                <a:spcPts val="0"/>
              </a:spcAft>
              <a:buFont typeface="+mj-lt"/>
              <a:buAutoNum type="arabicPeriod"/>
            </a:pPr>
            <a:r>
              <a:rPr lang="en-AU" sz="2400" b="0" i="0" u="none" strike="noStrike" kern="1200" dirty="0">
                <a:solidFill>
                  <a:srgbClr val="000000"/>
                </a:solidFill>
                <a:effectLst/>
                <a:latin typeface="Arial" panose="020B0604020202020204" pitchFamily="34" charset="0"/>
              </a:rPr>
              <a:t>Waivers </a:t>
            </a:r>
            <a:endParaRPr lang="en-AU" sz="2400" b="0" i="0" u="none" strike="noStrike" dirty="0">
              <a:effectLst/>
              <a:latin typeface="Arial" panose="020B0604020202020204" pitchFamily="34" charset="0"/>
            </a:endParaRPr>
          </a:p>
          <a:p>
            <a:pPr marL="285750" indent="-514350" algn="l" rtl="0" eaLnBrk="1" fontAlgn="t" latinLnBrk="0" hangingPunct="1">
              <a:spcBef>
                <a:spcPts val="0"/>
              </a:spcBef>
              <a:spcAft>
                <a:spcPts val="0"/>
              </a:spcAft>
              <a:buFont typeface="+mj-lt"/>
              <a:buAutoNum type="arabicPeriod"/>
            </a:pPr>
            <a:r>
              <a:rPr lang="en-AU" sz="2400" b="0" i="0" u="none" strike="noStrike" kern="1200" dirty="0">
                <a:solidFill>
                  <a:srgbClr val="000000"/>
                </a:solidFill>
                <a:effectLst/>
                <a:latin typeface="Arial" panose="020B0604020202020204" pitchFamily="34" charset="0"/>
              </a:rPr>
              <a:t>Compliance and reporting </a:t>
            </a:r>
          </a:p>
          <a:p>
            <a:pPr marL="285750" indent="-514350" algn="l" rtl="0" eaLnBrk="1" fontAlgn="t" latinLnBrk="0" hangingPunct="1">
              <a:spcBef>
                <a:spcPts val="0"/>
              </a:spcBef>
              <a:spcAft>
                <a:spcPts val="0"/>
              </a:spcAft>
              <a:buFont typeface="+mj-lt"/>
              <a:buAutoNum type="arabicPeriod"/>
            </a:pPr>
            <a:r>
              <a:rPr lang="en-AU" sz="2400" dirty="0">
                <a:solidFill>
                  <a:srgbClr val="000000"/>
                </a:solidFill>
                <a:latin typeface="Arial" panose="020B0604020202020204" pitchFamily="34" charset="0"/>
              </a:rPr>
              <a:t>Other matters</a:t>
            </a:r>
            <a:endParaRPr lang="en-AU" sz="2400" b="0" i="0" u="none" strike="noStrike" dirty="0">
              <a:effectLst/>
              <a:latin typeface="Arial" panose="020B0604020202020204" pitchFamily="34" charset="0"/>
            </a:endParaRPr>
          </a:p>
          <a:p>
            <a:pPr marL="285750" indent="-514350" algn="l" rtl="0" eaLnBrk="1" fontAlgn="t" latinLnBrk="0" hangingPunct="1">
              <a:spcBef>
                <a:spcPts val="0"/>
              </a:spcBef>
              <a:spcAft>
                <a:spcPts val="0"/>
              </a:spcAft>
              <a:buFont typeface="+mj-lt"/>
              <a:buAutoNum type="arabicPeriod"/>
            </a:pPr>
            <a:r>
              <a:rPr lang="en-AU" sz="2400" b="0" i="0" u="none" strike="noStrike" kern="1200" dirty="0">
                <a:solidFill>
                  <a:srgbClr val="000000"/>
                </a:solidFill>
                <a:effectLst/>
                <a:latin typeface="Arial" panose="020B0604020202020204" pitchFamily="34" charset="0"/>
              </a:rPr>
              <a:t>Future actions – possible changes to </a:t>
            </a:r>
            <a:r>
              <a:rPr lang="en-AU" sz="2400" dirty="0">
                <a:solidFill>
                  <a:srgbClr val="000000"/>
                </a:solidFill>
                <a:latin typeface="Arial" panose="020B0604020202020204" pitchFamily="34" charset="0"/>
              </a:rPr>
              <a:t>the regulations and rules	</a:t>
            </a:r>
          </a:p>
          <a:p>
            <a:pPr marL="285750" indent="-514350" algn="l" rtl="0" eaLnBrk="1" fontAlgn="t" latinLnBrk="0" hangingPunct="1">
              <a:spcBef>
                <a:spcPts val="0"/>
              </a:spcBef>
              <a:spcAft>
                <a:spcPts val="0"/>
              </a:spcAft>
              <a:buFont typeface="+mj-lt"/>
              <a:buAutoNum type="arabicPeriod"/>
            </a:pPr>
            <a:r>
              <a:rPr lang="en-AU" sz="2400" dirty="0">
                <a:solidFill>
                  <a:srgbClr val="000000"/>
                </a:solidFill>
                <a:latin typeface="Arial" panose="020B0604020202020204" pitchFamily="34" charset="0"/>
              </a:rPr>
              <a:t>Next steps</a:t>
            </a:r>
            <a:endParaRPr lang="en-AU" sz="2400"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endParaRPr lang="en-AU" sz="2000" i="1" dirty="0">
              <a:latin typeface="Arial" panose="020B0604020202020204" pitchFamily="34" charset="0"/>
            </a:endParaRPr>
          </a:p>
          <a:p>
            <a:pPr marL="0" indent="0" algn="l" rtl="0" eaLnBrk="1" fontAlgn="t" latinLnBrk="0" hangingPunct="1">
              <a:spcBef>
                <a:spcPts val="0"/>
              </a:spcBef>
              <a:spcAft>
                <a:spcPts val="0"/>
              </a:spcAft>
              <a:buNone/>
            </a:pPr>
            <a:r>
              <a:rPr lang="en-AU" sz="2000" i="1" dirty="0">
                <a:latin typeface="Arial" panose="020B0604020202020204" pitchFamily="34" charset="0"/>
              </a:rPr>
              <a:t>Timeline so far</a:t>
            </a:r>
            <a:endParaRPr lang="en-AU" sz="2000" b="0" i="1" u="none" strike="noStrike" dirty="0">
              <a:effectLst/>
              <a:latin typeface="Arial" panose="020B0604020202020204" pitchFamily="34" charset="0"/>
            </a:endParaRPr>
          </a:p>
          <a:p>
            <a:pPr marL="0" indent="0">
              <a:buNone/>
            </a:pPr>
            <a:endParaRPr lang="en-AU" dirty="0"/>
          </a:p>
        </p:txBody>
      </p:sp>
      <p:sp>
        <p:nvSpPr>
          <p:cNvPr id="4" name="Slide Number Placeholder 3">
            <a:extLst>
              <a:ext uri="{FF2B5EF4-FFF2-40B4-BE49-F238E27FC236}">
                <a16:creationId xmlns:a16="http://schemas.microsoft.com/office/drawing/2014/main" id="{44F81F03-230D-2D74-ABF1-838D625C3409}"/>
              </a:ext>
            </a:extLst>
          </p:cNvPr>
          <p:cNvSpPr>
            <a:spLocks noGrp="1"/>
          </p:cNvSpPr>
          <p:nvPr>
            <p:ph type="sldNum" sz="quarter" idx="4"/>
          </p:nvPr>
        </p:nvSpPr>
        <p:spPr/>
        <p:txBody>
          <a:bodyPr/>
          <a:lstStyle/>
          <a:p>
            <a:fld id="{59E0E5AC-4EB8-1344-86F9-1F2AD8323603}" type="slidenum">
              <a:rPr lang="en-US" smtClean="0"/>
              <a:pPr/>
              <a:t>2</a:t>
            </a:fld>
            <a:endParaRPr lang="en-US" dirty="0"/>
          </a:p>
        </p:txBody>
      </p:sp>
      <p:grpSp>
        <p:nvGrpSpPr>
          <p:cNvPr id="6" name="Group 5">
            <a:extLst>
              <a:ext uri="{FF2B5EF4-FFF2-40B4-BE49-F238E27FC236}">
                <a16:creationId xmlns:a16="http://schemas.microsoft.com/office/drawing/2014/main" id="{B94C8C1E-95D6-9E13-681D-B7EB901A7A0F}"/>
              </a:ext>
            </a:extLst>
          </p:cNvPr>
          <p:cNvGrpSpPr/>
          <p:nvPr/>
        </p:nvGrpSpPr>
        <p:grpSpPr>
          <a:xfrm>
            <a:off x="355956" y="4488056"/>
            <a:ext cx="10880201" cy="1434572"/>
            <a:chOff x="355956" y="4488056"/>
            <a:chExt cx="10880201" cy="1434572"/>
          </a:xfrm>
        </p:grpSpPr>
        <p:sp>
          <p:nvSpPr>
            <p:cNvPr id="7" name="Freeform: Shape 6">
              <a:extLst>
                <a:ext uri="{FF2B5EF4-FFF2-40B4-BE49-F238E27FC236}">
                  <a16:creationId xmlns:a16="http://schemas.microsoft.com/office/drawing/2014/main" id="{87A7CF54-5868-C179-88FA-AB14CDC1FB4E}"/>
                </a:ext>
              </a:extLst>
            </p:cNvPr>
            <p:cNvSpPr/>
            <p:nvPr/>
          </p:nvSpPr>
          <p:spPr>
            <a:xfrm>
              <a:off x="355956" y="4488056"/>
              <a:ext cx="1549886" cy="1434572"/>
            </a:xfrm>
            <a:custGeom>
              <a:avLst/>
              <a:gdLst>
                <a:gd name="connsiteX0" fmla="*/ 0 w 1549886"/>
                <a:gd name="connsiteY0" fmla="*/ 83590 h 835903"/>
                <a:gd name="connsiteX1" fmla="*/ 83590 w 1549886"/>
                <a:gd name="connsiteY1" fmla="*/ 0 h 835903"/>
                <a:gd name="connsiteX2" fmla="*/ 1466296 w 1549886"/>
                <a:gd name="connsiteY2" fmla="*/ 0 h 835903"/>
                <a:gd name="connsiteX3" fmla="*/ 1549886 w 1549886"/>
                <a:gd name="connsiteY3" fmla="*/ 83590 h 835903"/>
                <a:gd name="connsiteX4" fmla="*/ 1549886 w 1549886"/>
                <a:gd name="connsiteY4" fmla="*/ 752313 h 835903"/>
                <a:gd name="connsiteX5" fmla="*/ 1466296 w 1549886"/>
                <a:gd name="connsiteY5" fmla="*/ 835903 h 835903"/>
                <a:gd name="connsiteX6" fmla="*/ 83590 w 1549886"/>
                <a:gd name="connsiteY6" fmla="*/ 835903 h 835903"/>
                <a:gd name="connsiteX7" fmla="*/ 0 w 1549886"/>
                <a:gd name="connsiteY7" fmla="*/ 752313 h 835903"/>
                <a:gd name="connsiteX8" fmla="*/ 0 w 1549886"/>
                <a:gd name="connsiteY8" fmla="*/ 83590 h 83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886" h="835903">
                  <a:moveTo>
                    <a:pt x="0" y="83590"/>
                  </a:moveTo>
                  <a:cubicBezTo>
                    <a:pt x="0" y="37425"/>
                    <a:pt x="37425" y="0"/>
                    <a:pt x="83590" y="0"/>
                  </a:cubicBezTo>
                  <a:lnTo>
                    <a:pt x="1466296" y="0"/>
                  </a:lnTo>
                  <a:cubicBezTo>
                    <a:pt x="1512461" y="0"/>
                    <a:pt x="1549886" y="37425"/>
                    <a:pt x="1549886" y="83590"/>
                  </a:cubicBezTo>
                  <a:lnTo>
                    <a:pt x="1549886" y="752313"/>
                  </a:lnTo>
                  <a:cubicBezTo>
                    <a:pt x="1549886" y="798478"/>
                    <a:pt x="1512461" y="835903"/>
                    <a:pt x="1466296" y="835903"/>
                  </a:cubicBezTo>
                  <a:lnTo>
                    <a:pt x="83590" y="835903"/>
                  </a:lnTo>
                  <a:cubicBezTo>
                    <a:pt x="37425" y="835903"/>
                    <a:pt x="0" y="798478"/>
                    <a:pt x="0" y="752313"/>
                  </a:cubicBezTo>
                  <a:lnTo>
                    <a:pt x="0" y="835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443" tIns="85443" rIns="85443" bIns="85443" numCol="1" spcCol="1270" anchor="ctr" anchorCtr="0">
              <a:noAutofit/>
            </a:bodyPr>
            <a:lstStyle/>
            <a:p>
              <a:pPr marL="0" lvl="0" indent="0" algn="ctr" defTabSz="711200">
                <a:lnSpc>
                  <a:spcPct val="90000"/>
                </a:lnSpc>
                <a:spcBef>
                  <a:spcPct val="0"/>
                </a:spcBef>
                <a:spcAft>
                  <a:spcPct val="35000"/>
                </a:spcAft>
                <a:buNone/>
              </a:pPr>
              <a:r>
                <a:rPr lang="en-AU" sz="1600" kern="1200" dirty="0"/>
                <a:t>Nov 2019 Review commences with release of discussion paper</a:t>
              </a:r>
            </a:p>
          </p:txBody>
        </p:sp>
        <p:sp>
          <p:nvSpPr>
            <p:cNvPr id="8" name="Freeform: Shape 7">
              <a:extLst>
                <a:ext uri="{FF2B5EF4-FFF2-40B4-BE49-F238E27FC236}">
                  <a16:creationId xmlns:a16="http://schemas.microsoft.com/office/drawing/2014/main" id="{5E0FD3C1-E49E-FC37-ADCF-EAB05CB6913B}"/>
                </a:ext>
              </a:extLst>
            </p:cNvPr>
            <p:cNvSpPr/>
            <p:nvPr/>
          </p:nvSpPr>
          <p:spPr>
            <a:xfrm>
              <a:off x="2104891" y="4656450"/>
              <a:ext cx="421980" cy="499113"/>
            </a:xfrm>
            <a:custGeom>
              <a:avLst/>
              <a:gdLst>
                <a:gd name="connsiteX0" fmla="*/ 0 w 421980"/>
                <a:gd name="connsiteY0" fmla="*/ 99823 h 499113"/>
                <a:gd name="connsiteX1" fmla="*/ 210990 w 421980"/>
                <a:gd name="connsiteY1" fmla="*/ 99823 h 499113"/>
                <a:gd name="connsiteX2" fmla="*/ 210990 w 421980"/>
                <a:gd name="connsiteY2" fmla="*/ 0 h 499113"/>
                <a:gd name="connsiteX3" fmla="*/ 421980 w 421980"/>
                <a:gd name="connsiteY3" fmla="*/ 249557 h 499113"/>
                <a:gd name="connsiteX4" fmla="*/ 210990 w 421980"/>
                <a:gd name="connsiteY4" fmla="*/ 499113 h 499113"/>
                <a:gd name="connsiteX5" fmla="*/ 210990 w 421980"/>
                <a:gd name="connsiteY5" fmla="*/ 399290 h 499113"/>
                <a:gd name="connsiteX6" fmla="*/ 0 w 421980"/>
                <a:gd name="connsiteY6" fmla="*/ 399290 h 499113"/>
                <a:gd name="connsiteX7" fmla="*/ 0 w 421980"/>
                <a:gd name="connsiteY7" fmla="*/ 99823 h 49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80" h="499113">
                  <a:moveTo>
                    <a:pt x="0" y="99823"/>
                  </a:moveTo>
                  <a:lnTo>
                    <a:pt x="210990" y="99823"/>
                  </a:lnTo>
                  <a:lnTo>
                    <a:pt x="210990" y="0"/>
                  </a:lnTo>
                  <a:lnTo>
                    <a:pt x="421980" y="249557"/>
                  </a:lnTo>
                  <a:lnTo>
                    <a:pt x="210990" y="499113"/>
                  </a:lnTo>
                  <a:lnTo>
                    <a:pt x="210990" y="399290"/>
                  </a:lnTo>
                  <a:lnTo>
                    <a:pt x="0" y="399290"/>
                  </a:lnTo>
                  <a:lnTo>
                    <a:pt x="0" y="998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9823" rIns="126594" bIns="99823" numCol="1" spcCol="1270" anchor="ctr" anchorCtr="0">
              <a:noAutofit/>
            </a:bodyPr>
            <a:lstStyle/>
            <a:p>
              <a:pPr marL="0" lvl="0" indent="0" algn="ctr" defTabSz="977900">
                <a:lnSpc>
                  <a:spcPct val="90000"/>
                </a:lnSpc>
                <a:spcBef>
                  <a:spcPct val="0"/>
                </a:spcBef>
                <a:spcAft>
                  <a:spcPct val="35000"/>
                </a:spcAft>
                <a:buNone/>
              </a:pPr>
              <a:endParaRPr lang="en-AU" sz="2200" kern="1200"/>
            </a:p>
          </p:txBody>
        </p:sp>
        <p:sp>
          <p:nvSpPr>
            <p:cNvPr id="9" name="Freeform: Shape 8">
              <a:extLst>
                <a:ext uri="{FF2B5EF4-FFF2-40B4-BE49-F238E27FC236}">
                  <a16:creationId xmlns:a16="http://schemas.microsoft.com/office/drawing/2014/main" id="{7CAAE637-1A00-5090-E2E6-B1A345E1D89F}"/>
                </a:ext>
              </a:extLst>
            </p:cNvPr>
            <p:cNvSpPr/>
            <p:nvPr/>
          </p:nvSpPr>
          <p:spPr>
            <a:xfrm>
              <a:off x="2702033" y="4488056"/>
              <a:ext cx="1563531" cy="1434572"/>
            </a:xfrm>
            <a:custGeom>
              <a:avLst/>
              <a:gdLst>
                <a:gd name="connsiteX0" fmla="*/ 0 w 1563531"/>
                <a:gd name="connsiteY0" fmla="*/ 83590 h 835903"/>
                <a:gd name="connsiteX1" fmla="*/ 83590 w 1563531"/>
                <a:gd name="connsiteY1" fmla="*/ 0 h 835903"/>
                <a:gd name="connsiteX2" fmla="*/ 1479941 w 1563531"/>
                <a:gd name="connsiteY2" fmla="*/ 0 h 835903"/>
                <a:gd name="connsiteX3" fmla="*/ 1563531 w 1563531"/>
                <a:gd name="connsiteY3" fmla="*/ 83590 h 835903"/>
                <a:gd name="connsiteX4" fmla="*/ 1563531 w 1563531"/>
                <a:gd name="connsiteY4" fmla="*/ 752313 h 835903"/>
                <a:gd name="connsiteX5" fmla="*/ 1479941 w 1563531"/>
                <a:gd name="connsiteY5" fmla="*/ 835903 h 835903"/>
                <a:gd name="connsiteX6" fmla="*/ 83590 w 1563531"/>
                <a:gd name="connsiteY6" fmla="*/ 835903 h 835903"/>
                <a:gd name="connsiteX7" fmla="*/ 0 w 1563531"/>
                <a:gd name="connsiteY7" fmla="*/ 752313 h 835903"/>
                <a:gd name="connsiteX8" fmla="*/ 0 w 1563531"/>
                <a:gd name="connsiteY8" fmla="*/ 83590 h 83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531" h="835903">
                  <a:moveTo>
                    <a:pt x="0" y="83590"/>
                  </a:moveTo>
                  <a:cubicBezTo>
                    <a:pt x="0" y="37425"/>
                    <a:pt x="37425" y="0"/>
                    <a:pt x="83590" y="0"/>
                  </a:cubicBezTo>
                  <a:lnTo>
                    <a:pt x="1479941" y="0"/>
                  </a:lnTo>
                  <a:cubicBezTo>
                    <a:pt x="1526106" y="0"/>
                    <a:pt x="1563531" y="37425"/>
                    <a:pt x="1563531" y="83590"/>
                  </a:cubicBezTo>
                  <a:lnTo>
                    <a:pt x="1563531" y="752313"/>
                  </a:lnTo>
                  <a:cubicBezTo>
                    <a:pt x="1563531" y="798478"/>
                    <a:pt x="1526106" y="835903"/>
                    <a:pt x="1479941" y="835903"/>
                  </a:cubicBezTo>
                  <a:lnTo>
                    <a:pt x="83590" y="835903"/>
                  </a:lnTo>
                  <a:cubicBezTo>
                    <a:pt x="37425" y="835903"/>
                    <a:pt x="0" y="798478"/>
                    <a:pt x="0" y="752313"/>
                  </a:cubicBezTo>
                  <a:lnTo>
                    <a:pt x="0" y="835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443" tIns="85443" rIns="85443" bIns="85443" numCol="1" spcCol="1270" anchor="ctr" anchorCtr="0">
              <a:noAutofit/>
            </a:bodyPr>
            <a:lstStyle/>
            <a:p>
              <a:pPr marL="0" lvl="0" indent="0" algn="ctr" defTabSz="800100">
                <a:lnSpc>
                  <a:spcPct val="90000"/>
                </a:lnSpc>
                <a:spcBef>
                  <a:spcPct val="0"/>
                </a:spcBef>
                <a:spcAft>
                  <a:spcPct val="35000"/>
                </a:spcAft>
                <a:buNone/>
              </a:pPr>
              <a:r>
                <a:rPr lang="en-AU" sz="1600" kern="1200" dirty="0">
                  <a:solidFill>
                    <a:srgbClr val="FFFFFF"/>
                  </a:solidFill>
                  <a:latin typeface="Arial" panose="020B0604020202020204"/>
                  <a:ea typeface="+mn-ea"/>
                  <a:cs typeface="+mn-cs"/>
                </a:rPr>
                <a:t>May 2022 Review re-commences with release of issues paper</a:t>
              </a:r>
            </a:p>
          </p:txBody>
        </p:sp>
        <p:sp>
          <p:nvSpPr>
            <p:cNvPr id="10" name="Freeform: Shape 9">
              <a:extLst>
                <a:ext uri="{FF2B5EF4-FFF2-40B4-BE49-F238E27FC236}">
                  <a16:creationId xmlns:a16="http://schemas.microsoft.com/office/drawing/2014/main" id="{0E468F1D-06F4-94B1-8123-48816EFFE73C}"/>
                </a:ext>
              </a:extLst>
            </p:cNvPr>
            <p:cNvSpPr/>
            <p:nvPr/>
          </p:nvSpPr>
          <p:spPr>
            <a:xfrm>
              <a:off x="4469028" y="4656450"/>
              <a:ext cx="431341" cy="499113"/>
            </a:xfrm>
            <a:custGeom>
              <a:avLst/>
              <a:gdLst>
                <a:gd name="connsiteX0" fmla="*/ 0 w 431341"/>
                <a:gd name="connsiteY0" fmla="*/ 99823 h 499113"/>
                <a:gd name="connsiteX1" fmla="*/ 215671 w 431341"/>
                <a:gd name="connsiteY1" fmla="*/ 99823 h 499113"/>
                <a:gd name="connsiteX2" fmla="*/ 215671 w 431341"/>
                <a:gd name="connsiteY2" fmla="*/ 0 h 499113"/>
                <a:gd name="connsiteX3" fmla="*/ 431341 w 431341"/>
                <a:gd name="connsiteY3" fmla="*/ 249557 h 499113"/>
                <a:gd name="connsiteX4" fmla="*/ 215671 w 431341"/>
                <a:gd name="connsiteY4" fmla="*/ 499113 h 499113"/>
                <a:gd name="connsiteX5" fmla="*/ 215671 w 431341"/>
                <a:gd name="connsiteY5" fmla="*/ 399290 h 499113"/>
                <a:gd name="connsiteX6" fmla="*/ 0 w 431341"/>
                <a:gd name="connsiteY6" fmla="*/ 399290 h 499113"/>
                <a:gd name="connsiteX7" fmla="*/ 0 w 431341"/>
                <a:gd name="connsiteY7" fmla="*/ 99823 h 49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341" h="499113">
                  <a:moveTo>
                    <a:pt x="0" y="99823"/>
                  </a:moveTo>
                  <a:lnTo>
                    <a:pt x="215671" y="99823"/>
                  </a:lnTo>
                  <a:lnTo>
                    <a:pt x="215671" y="0"/>
                  </a:lnTo>
                  <a:lnTo>
                    <a:pt x="431341" y="249557"/>
                  </a:lnTo>
                  <a:lnTo>
                    <a:pt x="215671" y="499113"/>
                  </a:lnTo>
                  <a:lnTo>
                    <a:pt x="215671" y="399290"/>
                  </a:lnTo>
                  <a:lnTo>
                    <a:pt x="0" y="399290"/>
                  </a:lnTo>
                  <a:lnTo>
                    <a:pt x="0" y="998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9823" rIns="129402" bIns="99823" numCol="1" spcCol="1270" anchor="ctr" anchorCtr="0">
              <a:noAutofit/>
            </a:bodyPr>
            <a:lstStyle/>
            <a:p>
              <a:pPr marL="0" lvl="0" indent="0" algn="ctr" defTabSz="977900">
                <a:lnSpc>
                  <a:spcPct val="90000"/>
                </a:lnSpc>
                <a:spcBef>
                  <a:spcPct val="0"/>
                </a:spcBef>
                <a:spcAft>
                  <a:spcPct val="35000"/>
                </a:spcAft>
                <a:buNone/>
              </a:pPr>
              <a:endParaRPr lang="en-AU" sz="2200" kern="1200"/>
            </a:p>
          </p:txBody>
        </p:sp>
        <p:sp>
          <p:nvSpPr>
            <p:cNvPr id="11" name="Freeform: Shape 10">
              <a:extLst>
                <a:ext uri="{FF2B5EF4-FFF2-40B4-BE49-F238E27FC236}">
                  <a16:creationId xmlns:a16="http://schemas.microsoft.com/office/drawing/2014/main" id="{3BB0E403-F24D-60FE-933D-0F318E114780}"/>
                </a:ext>
              </a:extLst>
            </p:cNvPr>
            <p:cNvSpPr/>
            <p:nvPr/>
          </p:nvSpPr>
          <p:spPr>
            <a:xfrm>
              <a:off x="5079417" y="4488056"/>
              <a:ext cx="1523039" cy="1434572"/>
            </a:xfrm>
            <a:custGeom>
              <a:avLst/>
              <a:gdLst>
                <a:gd name="connsiteX0" fmla="*/ 0 w 1523039"/>
                <a:gd name="connsiteY0" fmla="*/ 83590 h 835903"/>
                <a:gd name="connsiteX1" fmla="*/ 83590 w 1523039"/>
                <a:gd name="connsiteY1" fmla="*/ 0 h 835903"/>
                <a:gd name="connsiteX2" fmla="*/ 1439449 w 1523039"/>
                <a:gd name="connsiteY2" fmla="*/ 0 h 835903"/>
                <a:gd name="connsiteX3" fmla="*/ 1523039 w 1523039"/>
                <a:gd name="connsiteY3" fmla="*/ 83590 h 835903"/>
                <a:gd name="connsiteX4" fmla="*/ 1523039 w 1523039"/>
                <a:gd name="connsiteY4" fmla="*/ 752313 h 835903"/>
                <a:gd name="connsiteX5" fmla="*/ 1439449 w 1523039"/>
                <a:gd name="connsiteY5" fmla="*/ 835903 h 835903"/>
                <a:gd name="connsiteX6" fmla="*/ 83590 w 1523039"/>
                <a:gd name="connsiteY6" fmla="*/ 835903 h 835903"/>
                <a:gd name="connsiteX7" fmla="*/ 0 w 1523039"/>
                <a:gd name="connsiteY7" fmla="*/ 752313 h 835903"/>
                <a:gd name="connsiteX8" fmla="*/ 0 w 1523039"/>
                <a:gd name="connsiteY8" fmla="*/ 83590 h 83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3039" h="835903">
                  <a:moveTo>
                    <a:pt x="0" y="83590"/>
                  </a:moveTo>
                  <a:cubicBezTo>
                    <a:pt x="0" y="37425"/>
                    <a:pt x="37425" y="0"/>
                    <a:pt x="83590" y="0"/>
                  </a:cubicBezTo>
                  <a:lnTo>
                    <a:pt x="1439449" y="0"/>
                  </a:lnTo>
                  <a:cubicBezTo>
                    <a:pt x="1485614" y="0"/>
                    <a:pt x="1523039" y="37425"/>
                    <a:pt x="1523039" y="83590"/>
                  </a:cubicBezTo>
                  <a:lnTo>
                    <a:pt x="1523039" y="752313"/>
                  </a:lnTo>
                  <a:cubicBezTo>
                    <a:pt x="1523039" y="798478"/>
                    <a:pt x="1485614" y="835903"/>
                    <a:pt x="1439449" y="835903"/>
                  </a:cubicBezTo>
                  <a:lnTo>
                    <a:pt x="83590" y="835903"/>
                  </a:lnTo>
                  <a:cubicBezTo>
                    <a:pt x="37425" y="835903"/>
                    <a:pt x="0" y="798478"/>
                    <a:pt x="0" y="752313"/>
                  </a:cubicBezTo>
                  <a:lnTo>
                    <a:pt x="0" y="835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443" tIns="85443" rIns="85443" bIns="85443" numCol="1" spcCol="1270" anchor="ctr" anchorCtr="0">
              <a:noAutofit/>
            </a:bodyPr>
            <a:lstStyle/>
            <a:p>
              <a:pPr marL="0" lvl="0" indent="0" algn="ctr" defTabSz="711200">
                <a:lnSpc>
                  <a:spcPct val="90000"/>
                </a:lnSpc>
                <a:spcBef>
                  <a:spcPct val="0"/>
                </a:spcBef>
                <a:spcAft>
                  <a:spcPct val="35000"/>
                </a:spcAft>
                <a:buNone/>
              </a:pPr>
              <a:r>
                <a:rPr lang="en-AU" sz="1600" kern="1200" dirty="0"/>
                <a:t>Nov 2022 Draft guideline released</a:t>
              </a:r>
            </a:p>
          </p:txBody>
        </p:sp>
        <p:sp>
          <p:nvSpPr>
            <p:cNvPr id="12" name="Freeform: Shape 11">
              <a:extLst>
                <a:ext uri="{FF2B5EF4-FFF2-40B4-BE49-F238E27FC236}">
                  <a16:creationId xmlns:a16="http://schemas.microsoft.com/office/drawing/2014/main" id="{EEB530C0-8F2D-E1C9-E10F-99C088693AD5}"/>
                </a:ext>
              </a:extLst>
            </p:cNvPr>
            <p:cNvSpPr/>
            <p:nvPr/>
          </p:nvSpPr>
          <p:spPr>
            <a:xfrm>
              <a:off x="6803712" y="4656450"/>
              <a:ext cx="426661" cy="499113"/>
            </a:xfrm>
            <a:custGeom>
              <a:avLst/>
              <a:gdLst>
                <a:gd name="connsiteX0" fmla="*/ 0 w 426661"/>
                <a:gd name="connsiteY0" fmla="*/ 99823 h 499113"/>
                <a:gd name="connsiteX1" fmla="*/ 213331 w 426661"/>
                <a:gd name="connsiteY1" fmla="*/ 99823 h 499113"/>
                <a:gd name="connsiteX2" fmla="*/ 213331 w 426661"/>
                <a:gd name="connsiteY2" fmla="*/ 0 h 499113"/>
                <a:gd name="connsiteX3" fmla="*/ 426661 w 426661"/>
                <a:gd name="connsiteY3" fmla="*/ 249557 h 499113"/>
                <a:gd name="connsiteX4" fmla="*/ 213331 w 426661"/>
                <a:gd name="connsiteY4" fmla="*/ 499113 h 499113"/>
                <a:gd name="connsiteX5" fmla="*/ 213331 w 426661"/>
                <a:gd name="connsiteY5" fmla="*/ 399290 h 499113"/>
                <a:gd name="connsiteX6" fmla="*/ 0 w 426661"/>
                <a:gd name="connsiteY6" fmla="*/ 399290 h 499113"/>
                <a:gd name="connsiteX7" fmla="*/ 0 w 426661"/>
                <a:gd name="connsiteY7" fmla="*/ 99823 h 49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661" h="499113">
                  <a:moveTo>
                    <a:pt x="0" y="99823"/>
                  </a:moveTo>
                  <a:lnTo>
                    <a:pt x="213331" y="99823"/>
                  </a:lnTo>
                  <a:lnTo>
                    <a:pt x="213331" y="0"/>
                  </a:lnTo>
                  <a:lnTo>
                    <a:pt x="426661" y="249557"/>
                  </a:lnTo>
                  <a:lnTo>
                    <a:pt x="213331" y="499113"/>
                  </a:lnTo>
                  <a:lnTo>
                    <a:pt x="213331" y="399290"/>
                  </a:lnTo>
                  <a:lnTo>
                    <a:pt x="0" y="399290"/>
                  </a:lnTo>
                  <a:lnTo>
                    <a:pt x="0" y="998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9823" rIns="127998" bIns="99823" numCol="1" spcCol="1270" anchor="ctr" anchorCtr="0">
              <a:noAutofit/>
            </a:bodyPr>
            <a:lstStyle/>
            <a:p>
              <a:pPr marL="0" lvl="0" indent="0" algn="ctr" defTabSz="977900">
                <a:lnSpc>
                  <a:spcPct val="90000"/>
                </a:lnSpc>
                <a:spcBef>
                  <a:spcPct val="0"/>
                </a:spcBef>
                <a:spcAft>
                  <a:spcPct val="35000"/>
                </a:spcAft>
                <a:buNone/>
              </a:pPr>
              <a:endParaRPr lang="en-AU" sz="2200" kern="1200"/>
            </a:p>
          </p:txBody>
        </p:sp>
        <p:sp>
          <p:nvSpPr>
            <p:cNvPr id="13" name="Freeform: Shape 12">
              <a:extLst>
                <a:ext uri="{FF2B5EF4-FFF2-40B4-BE49-F238E27FC236}">
                  <a16:creationId xmlns:a16="http://schemas.microsoft.com/office/drawing/2014/main" id="{A900C2FA-34F0-20A1-190C-5440B612547A}"/>
                </a:ext>
              </a:extLst>
            </p:cNvPr>
            <p:cNvSpPr/>
            <p:nvPr/>
          </p:nvSpPr>
          <p:spPr>
            <a:xfrm>
              <a:off x="7407478" y="4488056"/>
              <a:ext cx="1449400" cy="1434572"/>
            </a:xfrm>
            <a:custGeom>
              <a:avLst/>
              <a:gdLst>
                <a:gd name="connsiteX0" fmla="*/ 0 w 1449400"/>
                <a:gd name="connsiteY0" fmla="*/ 83590 h 835903"/>
                <a:gd name="connsiteX1" fmla="*/ 83590 w 1449400"/>
                <a:gd name="connsiteY1" fmla="*/ 0 h 835903"/>
                <a:gd name="connsiteX2" fmla="*/ 1365810 w 1449400"/>
                <a:gd name="connsiteY2" fmla="*/ 0 h 835903"/>
                <a:gd name="connsiteX3" fmla="*/ 1449400 w 1449400"/>
                <a:gd name="connsiteY3" fmla="*/ 83590 h 835903"/>
                <a:gd name="connsiteX4" fmla="*/ 1449400 w 1449400"/>
                <a:gd name="connsiteY4" fmla="*/ 752313 h 835903"/>
                <a:gd name="connsiteX5" fmla="*/ 1365810 w 1449400"/>
                <a:gd name="connsiteY5" fmla="*/ 835903 h 835903"/>
                <a:gd name="connsiteX6" fmla="*/ 83590 w 1449400"/>
                <a:gd name="connsiteY6" fmla="*/ 835903 h 835903"/>
                <a:gd name="connsiteX7" fmla="*/ 0 w 1449400"/>
                <a:gd name="connsiteY7" fmla="*/ 752313 h 835903"/>
                <a:gd name="connsiteX8" fmla="*/ 0 w 1449400"/>
                <a:gd name="connsiteY8" fmla="*/ 83590 h 83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9400" h="835903">
                  <a:moveTo>
                    <a:pt x="0" y="83590"/>
                  </a:moveTo>
                  <a:cubicBezTo>
                    <a:pt x="0" y="37425"/>
                    <a:pt x="37425" y="0"/>
                    <a:pt x="83590" y="0"/>
                  </a:cubicBezTo>
                  <a:lnTo>
                    <a:pt x="1365810" y="0"/>
                  </a:lnTo>
                  <a:cubicBezTo>
                    <a:pt x="1411975" y="0"/>
                    <a:pt x="1449400" y="37425"/>
                    <a:pt x="1449400" y="83590"/>
                  </a:cubicBezTo>
                  <a:lnTo>
                    <a:pt x="1449400" y="752313"/>
                  </a:lnTo>
                  <a:cubicBezTo>
                    <a:pt x="1449400" y="798478"/>
                    <a:pt x="1411975" y="835903"/>
                    <a:pt x="1365810" y="835903"/>
                  </a:cubicBezTo>
                  <a:lnTo>
                    <a:pt x="83590" y="835903"/>
                  </a:lnTo>
                  <a:cubicBezTo>
                    <a:pt x="37425" y="835903"/>
                    <a:pt x="0" y="798478"/>
                    <a:pt x="0" y="752313"/>
                  </a:cubicBezTo>
                  <a:lnTo>
                    <a:pt x="0" y="835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443" tIns="85443" rIns="85443" bIns="85443" numCol="1" spcCol="1270" anchor="ctr" anchorCtr="0">
              <a:noAutofit/>
            </a:bodyPr>
            <a:lstStyle/>
            <a:p>
              <a:pPr marL="0" lvl="0" indent="0" algn="ctr" defTabSz="711200">
                <a:lnSpc>
                  <a:spcPct val="90000"/>
                </a:lnSpc>
                <a:spcBef>
                  <a:spcPct val="0"/>
                </a:spcBef>
                <a:spcAft>
                  <a:spcPct val="35000"/>
                </a:spcAft>
                <a:buNone/>
              </a:pPr>
              <a:r>
                <a:rPr lang="en-AU" sz="1600" kern="1200" dirty="0"/>
                <a:t>Dec 2022 Submissions close</a:t>
              </a:r>
            </a:p>
          </p:txBody>
        </p:sp>
        <p:sp>
          <p:nvSpPr>
            <p:cNvPr id="14" name="Freeform: Shape 13">
              <a:extLst>
                <a:ext uri="{FF2B5EF4-FFF2-40B4-BE49-F238E27FC236}">
                  <a16:creationId xmlns:a16="http://schemas.microsoft.com/office/drawing/2014/main" id="{E756F31F-DDD7-6DFF-07DE-3A16114E381A}"/>
                </a:ext>
              </a:extLst>
            </p:cNvPr>
            <p:cNvSpPr/>
            <p:nvPr/>
          </p:nvSpPr>
          <p:spPr>
            <a:xfrm>
              <a:off x="9058133" y="4656450"/>
              <a:ext cx="426661" cy="499113"/>
            </a:xfrm>
            <a:custGeom>
              <a:avLst/>
              <a:gdLst>
                <a:gd name="connsiteX0" fmla="*/ 0 w 426661"/>
                <a:gd name="connsiteY0" fmla="*/ 99823 h 499113"/>
                <a:gd name="connsiteX1" fmla="*/ 213331 w 426661"/>
                <a:gd name="connsiteY1" fmla="*/ 99823 h 499113"/>
                <a:gd name="connsiteX2" fmla="*/ 213331 w 426661"/>
                <a:gd name="connsiteY2" fmla="*/ 0 h 499113"/>
                <a:gd name="connsiteX3" fmla="*/ 426661 w 426661"/>
                <a:gd name="connsiteY3" fmla="*/ 249557 h 499113"/>
                <a:gd name="connsiteX4" fmla="*/ 213331 w 426661"/>
                <a:gd name="connsiteY4" fmla="*/ 499113 h 499113"/>
                <a:gd name="connsiteX5" fmla="*/ 213331 w 426661"/>
                <a:gd name="connsiteY5" fmla="*/ 399290 h 499113"/>
                <a:gd name="connsiteX6" fmla="*/ 0 w 426661"/>
                <a:gd name="connsiteY6" fmla="*/ 399290 h 499113"/>
                <a:gd name="connsiteX7" fmla="*/ 0 w 426661"/>
                <a:gd name="connsiteY7" fmla="*/ 99823 h 49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661" h="499113">
                  <a:moveTo>
                    <a:pt x="0" y="99823"/>
                  </a:moveTo>
                  <a:lnTo>
                    <a:pt x="213331" y="99823"/>
                  </a:lnTo>
                  <a:lnTo>
                    <a:pt x="213331" y="0"/>
                  </a:lnTo>
                  <a:lnTo>
                    <a:pt x="426661" y="249557"/>
                  </a:lnTo>
                  <a:lnTo>
                    <a:pt x="213331" y="499113"/>
                  </a:lnTo>
                  <a:lnTo>
                    <a:pt x="213331" y="399290"/>
                  </a:lnTo>
                  <a:lnTo>
                    <a:pt x="0" y="399290"/>
                  </a:lnTo>
                  <a:lnTo>
                    <a:pt x="0" y="9982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9823" rIns="127998" bIns="99823" numCol="1" spcCol="1270" anchor="ctr" anchorCtr="0">
              <a:noAutofit/>
            </a:bodyPr>
            <a:lstStyle/>
            <a:p>
              <a:pPr marL="0" lvl="0" indent="0" algn="ctr" defTabSz="977900">
                <a:lnSpc>
                  <a:spcPct val="90000"/>
                </a:lnSpc>
                <a:spcBef>
                  <a:spcPct val="0"/>
                </a:spcBef>
                <a:spcAft>
                  <a:spcPct val="35000"/>
                </a:spcAft>
                <a:buNone/>
              </a:pPr>
              <a:endParaRPr lang="en-AU" sz="2200" kern="1200"/>
            </a:p>
          </p:txBody>
        </p:sp>
        <p:sp>
          <p:nvSpPr>
            <p:cNvPr id="15" name="Freeform: Shape 14">
              <a:extLst>
                <a:ext uri="{FF2B5EF4-FFF2-40B4-BE49-F238E27FC236}">
                  <a16:creationId xmlns:a16="http://schemas.microsoft.com/office/drawing/2014/main" id="{1A24A439-2BD9-AA77-11E3-FE177480C8C1}"/>
                </a:ext>
              </a:extLst>
            </p:cNvPr>
            <p:cNvSpPr/>
            <p:nvPr/>
          </p:nvSpPr>
          <p:spPr>
            <a:xfrm>
              <a:off x="9661899" y="4488056"/>
              <a:ext cx="1574258" cy="1434572"/>
            </a:xfrm>
            <a:custGeom>
              <a:avLst/>
              <a:gdLst>
                <a:gd name="connsiteX0" fmla="*/ 0 w 1574258"/>
                <a:gd name="connsiteY0" fmla="*/ 83590 h 835903"/>
                <a:gd name="connsiteX1" fmla="*/ 83590 w 1574258"/>
                <a:gd name="connsiteY1" fmla="*/ 0 h 835903"/>
                <a:gd name="connsiteX2" fmla="*/ 1490668 w 1574258"/>
                <a:gd name="connsiteY2" fmla="*/ 0 h 835903"/>
                <a:gd name="connsiteX3" fmla="*/ 1574258 w 1574258"/>
                <a:gd name="connsiteY3" fmla="*/ 83590 h 835903"/>
                <a:gd name="connsiteX4" fmla="*/ 1574258 w 1574258"/>
                <a:gd name="connsiteY4" fmla="*/ 752313 h 835903"/>
                <a:gd name="connsiteX5" fmla="*/ 1490668 w 1574258"/>
                <a:gd name="connsiteY5" fmla="*/ 835903 h 835903"/>
                <a:gd name="connsiteX6" fmla="*/ 83590 w 1574258"/>
                <a:gd name="connsiteY6" fmla="*/ 835903 h 835903"/>
                <a:gd name="connsiteX7" fmla="*/ 0 w 1574258"/>
                <a:gd name="connsiteY7" fmla="*/ 752313 h 835903"/>
                <a:gd name="connsiteX8" fmla="*/ 0 w 1574258"/>
                <a:gd name="connsiteY8" fmla="*/ 83590 h 83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4258" h="835903">
                  <a:moveTo>
                    <a:pt x="0" y="83590"/>
                  </a:moveTo>
                  <a:cubicBezTo>
                    <a:pt x="0" y="37425"/>
                    <a:pt x="37425" y="0"/>
                    <a:pt x="83590" y="0"/>
                  </a:cubicBezTo>
                  <a:lnTo>
                    <a:pt x="1490668" y="0"/>
                  </a:lnTo>
                  <a:cubicBezTo>
                    <a:pt x="1536833" y="0"/>
                    <a:pt x="1574258" y="37425"/>
                    <a:pt x="1574258" y="83590"/>
                  </a:cubicBezTo>
                  <a:lnTo>
                    <a:pt x="1574258" y="752313"/>
                  </a:lnTo>
                  <a:cubicBezTo>
                    <a:pt x="1574258" y="798478"/>
                    <a:pt x="1536833" y="835903"/>
                    <a:pt x="1490668" y="835903"/>
                  </a:cubicBezTo>
                  <a:lnTo>
                    <a:pt x="83590" y="835903"/>
                  </a:lnTo>
                  <a:cubicBezTo>
                    <a:pt x="37425" y="835903"/>
                    <a:pt x="0" y="798478"/>
                    <a:pt x="0" y="752313"/>
                  </a:cubicBezTo>
                  <a:lnTo>
                    <a:pt x="0" y="835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443" tIns="85443" rIns="85443" bIns="85443" numCol="1" spcCol="1270" anchor="ctr" anchorCtr="0">
              <a:noAutofit/>
            </a:bodyPr>
            <a:lstStyle/>
            <a:p>
              <a:pPr marL="0" lvl="0" indent="0" algn="ctr" defTabSz="711200">
                <a:lnSpc>
                  <a:spcPct val="90000"/>
                </a:lnSpc>
                <a:spcBef>
                  <a:spcPct val="0"/>
                </a:spcBef>
                <a:spcAft>
                  <a:spcPct val="35000"/>
                </a:spcAft>
                <a:buNone/>
              </a:pPr>
              <a:r>
                <a:rPr lang="en-AU" sz="1600" kern="1200" dirty="0"/>
                <a:t>Mar 2023 </a:t>
              </a:r>
            </a:p>
            <a:p>
              <a:pPr marL="0" lvl="0" indent="0" algn="ctr" defTabSz="711200">
                <a:lnSpc>
                  <a:spcPct val="90000"/>
                </a:lnSpc>
                <a:spcBef>
                  <a:spcPct val="0"/>
                </a:spcBef>
                <a:spcAft>
                  <a:spcPct val="35000"/>
                </a:spcAft>
                <a:buNone/>
              </a:pPr>
              <a:r>
                <a:rPr lang="en-AU" sz="1600" kern="1200" dirty="0"/>
                <a:t>Final guideline released</a:t>
              </a:r>
            </a:p>
          </p:txBody>
        </p:sp>
      </p:grpSp>
    </p:spTree>
    <p:extLst>
      <p:ext uri="{BB962C8B-B14F-4D97-AF65-F5344CB8AC3E}">
        <p14:creationId xmlns:p14="http://schemas.microsoft.com/office/powerpoint/2010/main" val="311004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D4D8BF-4AA0-4CE8-A3B5-11A4B8CA7BA2}"/>
              </a:ext>
            </a:extLst>
          </p:cNvPr>
          <p:cNvSpPr>
            <a:spLocks noGrp="1"/>
          </p:cNvSpPr>
          <p:nvPr>
            <p:ph type="sldNum" sz="quarter" idx="4"/>
          </p:nvPr>
        </p:nvSpPr>
        <p:spPr/>
        <p:txBody>
          <a:bodyPr/>
          <a:lstStyle/>
          <a:p>
            <a:fld id="{59E0E5AC-4EB8-1344-86F9-1F2AD8323603}" type="slidenum">
              <a:rPr lang="en-US" smtClean="0"/>
              <a:pPr/>
              <a:t>3</a:t>
            </a:fld>
            <a:endParaRPr lang="en-US" dirty="0"/>
          </a:p>
        </p:txBody>
      </p:sp>
      <p:sp>
        <p:nvSpPr>
          <p:cNvPr id="3" name="Title 1">
            <a:extLst>
              <a:ext uri="{FF2B5EF4-FFF2-40B4-BE49-F238E27FC236}">
                <a16:creationId xmlns:a16="http://schemas.microsoft.com/office/drawing/2014/main" id="{09BA2129-74D6-45DD-8EB3-93A77D58E9C5}"/>
              </a:ext>
            </a:extLst>
          </p:cNvPr>
          <p:cNvSpPr txBox="1">
            <a:spLocks/>
          </p:cNvSpPr>
          <p:nvPr/>
        </p:nvSpPr>
        <p:spPr>
          <a:xfrm>
            <a:off x="356445" y="142613"/>
            <a:ext cx="10625064" cy="726828"/>
          </a:xfrm>
          <a:prstGeom prst="rect">
            <a:avLst/>
          </a:prstGeom>
        </p:spPr>
        <p:txBody>
          <a:bodyPr anchor="b"/>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r>
              <a:rPr lang="en-GB" dirty="0"/>
              <a:t>Overview of the AER’s review</a:t>
            </a:r>
            <a:endParaRPr lang="en-US" dirty="0"/>
          </a:p>
        </p:txBody>
      </p:sp>
      <p:sp>
        <p:nvSpPr>
          <p:cNvPr id="5" name="Content Placeholder 2">
            <a:extLst>
              <a:ext uri="{FF2B5EF4-FFF2-40B4-BE49-F238E27FC236}">
                <a16:creationId xmlns:a16="http://schemas.microsoft.com/office/drawing/2014/main" id="{240F2B7B-3C18-491E-3E5E-8AC96212C036}"/>
              </a:ext>
            </a:extLst>
          </p:cNvPr>
          <p:cNvSpPr txBox="1">
            <a:spLocks/>
          </p:cNvSpPr>
          <p:nvPr/>
        </p:nvSpPr>
        <p:spPr>
          <a:xfrm>
            <a:off x="427838" y="961719"/>
            <a:ext cx="11022040" cy="5028019"/>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effectLst/>
                <a:latin typeface="Arial" panose="020B0604020202020204" pitchFamily="34" charset="0"/>
                <a:ea typeface="Calibri" panose="020F0502020204030204" pitchFamily="34" charset="0"/>
              </a:rPr>
              <a:t>Australia’s electricity market is fundamentally transforming, from fossil </a:t>
            </a:r>
            <a:r>
              <a:rPr lang="en-AU" sz="2400" dirty="0">
                <a:latin typeface="Arial" panose="020B0604020202020204" pitchFamily="34" charset="0"/>
                <a:ea typeface="Calibri" panose="020F0502020204030204" pitchFamily="34" charset="0"/>
              </a:rPr>
              <a:t>fuel-based generation to </a:t>
            </a:r>
            <a:r>
              <a:rPr lang="en-AU" sz="2400" dirty="0">
                <a:effectLst/>
                <a:latin typeface="Arial" panose="020B0604020202020204" pitchFamily="34" charset="0"/>
                <a:ea typeface="Calibri" panose="020F0502020204030204" pitchFamily="34" charset="0"/>
              </a:rPr>
              <a:t>renewable generation</a:t>
            </a:r>
          </a:p>
          <a:p>
            <a:pPr lvl="1"/>
            <a:r>
              <a:rPr lang="en-AU" sz="2400" dirty="0">
                <a:ea typeface="Calibri" panose="020F0502020204030204" pitchFamily="34" charset="0"/>
              </a:rPr>
              <a:t>It is important </a:t>
            </a:r>
            <a:r>
              <a:rPr lang="en-AU" sz="2400" dirty="0">
                <a:effectLst/>
                <a:ea typeface="Calibri" panose="020F0502020204030204" pitchFamily="34" charset="0"/>
              </a:rPr>
              <a:t>to ensure that TNSPs connect new generation &amp; manage system stability issues associated with renewable generation efficiently</a:t>
            </a:r>
          </a:p>
          <a:p>
            <a:pPr lvl="1"/>
            <a:r>
              <a:rPr lang="en-US" sz="2400" dirty="0"/>
              <a:t>New contestable markets and technologies are developing, allowing TNSPs to provide services beyond traditional transmission network services, while distinctions between electricity generation, transmission, distribution and retail are blurring </a:t>
            </a:r>
          </a:p>
          <a:p>
            <a:pPr lvl="1"/>
            <a:r>
              <a:rPr lang="en-US" sz="2400" dirty="0"/>
              <a:t>There is also increasing contestability in areas that have traditionally been provided by a TNSP</a:t>
            </a:r>
          </a:p>
          <a:p>
            <a:r>
              <a:rPr lang="en-US" sz="2400" dirty="0"/>
              <a:t>The AER’s transmission ring-fencing guideline (Aug 2002) has not kept pace with a dramatically changing electricity market, warranting our ongoing review to ensure it remains fit-for-purpose</a:t>
            </a:r>
          </a:p>
          <a:p>
            <a:pPr marL="260350" lvl="1" indent="0">
              <a:buClr>
                <a:srgbClr val="410099"/>
              </a:buClr>
              <a:buNone/>
            </a:pPr>
            <a:endParaRPr lang="en-US" sz="2000" b="1" dirty="0"/>
          </a:p>
        </p:txBody>
      </p:sp>
    </p:spTree>
    <p:extLst>
      <p:ext uri="{BB962C8B-B14F-4D97-AF65-F5344CB8AC3E}">
        <p14:creationId xmlns:p14="http://schemas.microsoft.com/office/powerpoint/2010/main" val="254287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D4D8BF-4AA0-4CE8-A3B5-11A4B8CA7BA2}"/>
              </a:ext>
            </a:extLst>
          </p:cNvPr>
          <p:cNvSpPr>
            <a:spLocks noGrp="1"/>
          </p:cNvSpPr>
          <p:nvPr>
            <p:ph type="sldNum" sz="quarter" idx="4"/>
          </p:nvPr>
        </p:nvSpPr>
        <p:spPr/>
        <p:txBody>
          <a:bodyPr/>
          <a:lstStyle/>
          <a:p>
            <a:fld id="{59E0E5AC-4EB8-1344-86F9-1F2AD8323603}" type="slidenum">
              <a:rPr lang="en-US" smtClean="0"/>
              <a:pPr/>
              <a:t>4</a:t>
            </a:fld>
            <a:endParaRPr lang="en-US" dirty="0"/>
          </a:p>
        </p:txBody>
      </p:sp>
      <p:sp>
        <p:nvSpPr>
          <p:cNvPr id="3" name="Title 1">
            <a:extLst>
              <a:ext uri="{FF2B5EF4-FFF2-40B4-BE49-F238E27FC236}">
                <a16:creationId xmlns:a16="http://schemas.microsoft.com/office/drawing/2014/main" id="{09BA2129-74D6-45DD-8EB3-93A77D58E9C5}"/>
              </a:ext>
            </a:extLst>
          </p:cNvPr>
          <p:cNvSpPr txBox="1">
            <a:spLocks/>
          </p:cNvSpPr>
          <p:nvPr/>
        </p:nvSpPr>
        <p:spPr>
          <a:xfrm>
            <a:off x="356445" y="209725"/>
            <a:ext cx="10625064" cy="684760"/>
          </a:xfrm>
          <a:prstGeom prst="rect">
            <a:avLst/>
          </a:prstGeom>
        </p:spPr>
        <p:txBody>
          <a:bodyPr anchor="b"/>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r>
              <a:rPr lang="en-GB" dirty="0"/>
              <a:t>Purpose of ring-fencing</a:t>
            </a:r>
            <a:endParaRPr lang="en-US" dirty="0"/>
          </a:p>
        </p:txBody>
      </p:sp>
      <p:sp>
        <p:nvSpPr>
          <p:cNvPr id="5" name="Content Placeholder 2">
            <a:extLst>
              <a:ext uri="{FF2B5EF4-FFF2-40B4-BE49-F238E27FC236}">
                <a16:creationId xmlns:a16="http://schemas.microsoft.com/office/drawing/2014/main" id="{240F2B7B-3C18-491E-3E5E-8AC96212C036}"/>
              </a:ext>
            </a:extLst>
          </p:cNvPr>
          <p:cNvSpPr txBox="1">
            <a:spLocks/>
          </p:cNvSpPr>
          <p:nvPr/>
        </p:nvSpPr>
        <p:spPr>
          <a:xfrm>
            <a:off x="486561" y="981512"/>
            <a:ext cx="11191917" cy="4927164"/>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AU" sz="2400" dirty="0">
                <a:effectLst/>
                <a:latin typeface="Arial" panose="020B0604020202020204" pitchFamily="34" charset="0"/>
                <a:ea typeface="Arial" panose="020B0604020202020204" pitchFamily="34" charset="0"/>
                <a:cs typeface="Arial" panose="020B0604020202020204" pitchFamily="34" charset="0"/>
              </a:rPr>
              <a:t>Ring-fencing seeks to prevent TNSPs from using their position as a monopoly provider of regulated transmission services to distort outcomes in contestable markets. There are two types of harmful conduct that ring-fencing can address:</a:t>
            </a:r>
            <a:endParaRPr lang="en-AU" sz="2400" dirty="0">
              <a:effectLst/>
              <a:latin typeface="Arial" panose="020B0604020202020204" pitchFamily="34" charset="0"/>
              <a:ea typeface="Arial" panose="020B0604020202020204" pitchFamily="34" charset="0"/>
              <a:cs typeface="Times New Roman" panose="02020603050405020304" pitchFamily="18" charset="0"/>
            </a:endParaRPr>
          </a:p>
          <a:p>
            <a:pPr lvl="1">
              <a:buClr>
                <a:srgbClr val="410099"/>
              </a:buClr>
            </a:pPr>
            <a:r>
              <a:rPr lang="en-AU" sz="2000" b="1" dirty="0"/>
              <a:t>Cross-subsidisation</a:t>
            </a:r>
            <a:r>
              <a:rPr lang="en-AU" sz="2000" dirty="0"/>
              <a:t>, where a TNSP uses revenue it earns in providing prescribed transmission services to subsidise its activities in other, contestable markets. Cross-subsidisation can have the effect of undermining or damaging competition and innovation in related contestable markets. In addition, it can result in consumers paying more than they should for regulated transmission services. </a:t>
            </a:r>
          </a:p>
          <a:p>
            <a:pPr lvl="1">
              <a:buClr>
                <a:srgbClr val="410099"/>
              </a:buClr>
            </a:pPr>
            <a:r>
              <a:rPr lang="en-AU" sz="2000" b="1" dirty="0"/>
              <a:t>Discrimination, </a:t>
            </a:r>
            <a:r>
              <a:rPr lang="en-AU" sz="2000" dirty="0"/>
              <a:t>where a TNSP is able use its monopoly position in regulated markets, or information obtained through the provision of those services, to favour itself (or an affiliated entity) or to discriminate against a competitor in contestable markets. This harms consumers by distorting outcomes in competitive markets, reducing competition and so increasing prices and reducing innovation.</a:t>
            </a:r>
          </a:p>
          <a:p>
            <a:pPr lvl="1"/>
            <a:endParaRPr lang="en-US" sz="2600" dirty="0"/>
          </a:p>
          <a:p>
            <a:pPr lvl="1"/>
            <a:endParaRPr lang="en-US" sz="2600" dirty="0"/>
          </a:p>
          <a:p>
            <a:pPr lvl="1"/>
            <a:endParaRPr lang="en-US" sz="2600" dirty="0"/>
          </a:p>
        </p:txBody>
      </p:sp>
    </p:spTree>
    <p:extLst>
      <p:ext uri="{BB962C8B-B14F-4D97-AF65-F5344CB8AC3E}">
        <p14:creationId xmlns:p14="http://schemas.microsoft.com/office/powerpoint/2010/main" val="415629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D4D8BF-4AA0-4CE8-A3B5-11A4B8CA7BA2}"/>
              </a:ext>
            </a:extLst>
          </p:cNvPr>
          <p:cNvSpPr>
            <a:spLocks noGrp="1"/>
          </p:cNvSpPr>
          <p:nvPr>
            <p:ph type="sldNum" sz="quarter" idx="4"/>
          </p:nvPr>
        </p:nvSpPr>
        <p:spPr/>
        <p:txBody>
          <a:bodyPr/>
          <a:lstStyle/>
          <a:p>
            <a:fld id="{59E0E5AC-4EB8-1344-86F9-1F2AD8323603}" type="slidenum">
              <a:rPr lang="en-US" smtClean="0"/>
              <a:pPr/>
              <a:t>5</a:t>
            </a:fld>
            <a:endParaRPr lang="en-US" dirty="0"/>
          </a:p>
        </p:txBody>
      </p:sp>
      <p:sp>
        <p:nvSpPr>
          <p:cNvPr id="3" name="Title 1">
            <a:extLst>
              <a:ext uri="{FF2B5EF4-FFF2-40B4-BE49-F238E27FC236}">
                <a16:creationId xmlns:a16="http://schemas.microsoft.com/office/drawing/2014/main" id="{09BA2129-74D6-45DD-8EB3-93A77D58E9C5}"/>
              </a:ext>
            </a:extLst>
          </p:cNvPr>
          <p:cNvSpPr txBox="1">
            <a:spLocks/>
          </p:cNvSpPr>
          <p:nvPr/>
        </p:nvSpPr>
        <p:spPr>
          <a:xfrm>
            <a:off x="356445" y="209725"/>
            <a:ext cx="10625064" cy="684760"/>
          </a:xfrm>
          <a:prstGeom prst="rect">
            <a:avLst/>
          </a:prstGeom>
        </p:spPr>
        <p:txBody>
          <a:bodyPr anchor="b"/>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r>
              <a:rPr lang="en-GB" dirty="0"/>
              <a:t>Preventing cross-subsidisation</a:t>
            </a:r>
            <a:endParaRPr lang="en-US" dirty="0"/>
          </a:p>
        </p:txBody>
      </p:sp>
      <p:sp>
        <p:nvSpPr>
          <p:cNvPr id="5" name="Content Placeholder 2">
            <a:extLst>
              <a:ext uri="{FF2B5EF4-FFF2-40B4-BE49-F238E27FC236}">
                <a16:creationId xmlns:a16="http://schemas.microsoft.com/office/drawing/2014/main" id="{240F2B7B-3C18-491E-3E5E-8AC96212C036}"/>
              </a:ext>
            </a:extLst>
          </p:cNvPr>
          <p:cNvSpPr txBox="1">
            <a:spLocks/>
          </p:cNvSpPr>
          <p:nvPr/>
        </p:nvSpPr>
        <p:spPr>
          <a:xfrm>
            <a:off x="486561" y="981511"/>
            <a:ext cx="11191917" cy="5124013"/>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effectLst/>
                <a:latin typeface="Arial" panose="020B0604020202020204" pitchFamily="34" charset="0"/>
                <a:ea typeface="Arial" panose="020B0604020202020204" pitchFamily="34" charset="0"/>
                <a:cs typeface="Times New Roman" panose="02020603050405020304" pitchFamily="18" charset="0"/>
              </a:rPr>
              <a:t>The current transmission ring-fencing guideline prohibits TNSPs from carrying on a related business in generation, distribution and retail, although it provides an exception to this restriction so long as the total revenues from these businesses does not exceed 5% of the TNSP’s total annual revenue.</a:t>
            </a:r>
          </a:p>
          <a:p>
            <a:r>
              <a:rPr lang="en-AU" sz="2400" dirty="0">
                <a:effectLst/>
                <a:latin typeface="Arial" panose="020B0604020202020204" pitchFamily="34" charset="0"/>
                <a:ea typeface="Arial" panose="020B0604020202020204" pitchFamily="34" charset="0"/>
              </a:rPr>
              <a:t>W</a:t>
            </a:r>
            <a:r>
              <a:rPr lang="en-AU" sz="2400" dirty="0">
                <a:effectLst/>
                <a:latin typeface="Arial" panose="020B0604020202020204" pitchFamily="34" charset="0"/>
                <a:ea typeface="Arial" panose="020B0604020202020204" pitchFamily="34" charset="0"/>
                <a:cs typeface="Times New Roman" panose="02020603050405020304" pitchFamily="18" charset="0"/>
              </a:rPr>
              <a:t>e are concerned that the current approach is no longer appropriate to managing cross-subsidisation risk - which could result in consumers paying more for services from which they do not receive a direct benefit, and in stifling competition and innovation from third parties.</a:t>
            </a:r>
          </a:p>
          <a:p>
            <a:pPr lvl="1"/>
            <a:r>
              <a:rPr lang="en-US" sz="2000" dirty="0"/>
              <a:t>Increase in transmission investment means the absolute value of the current guideline’s 5% revenue cap will increase significantly, expanding TNSPs’ opportunities to operate in other, generally prohibited, markets</a:t>
            </a:r>
          </a:p>
          <a:p>
            <a:pPr lvl="1"/>
            <a:r>
              <a:rPr lang="en-US" sz="2000" dirty="0"/>
              <a:t>Deployment of technologies that can provide both transmission and contestable </a:t>
            </a:r>
            <a:r>
              <a:rPr lang="en-US" sz="2000" dirty="0">
                <a:solidFill>
                  <a:schemeClr val="tx2"/>
                </a:solidFill>
              </a:rPr>
              <a:t>services (such as batteries) makes it harder to monitor and control the potential for cross-</a:t>
            </a:r>
            <a:r>
              <a:rPr lang="en-US" sz="2000" dirty="0" err="1">
                <a:solidFill>
                  <a:schemeClr val="tx2"/>
                </a:solidFill>
              </a:rPr>
              <a:t>subsidisation</a:t>
            </a:r>
            <a:endParaRPr lang="en-US" sz="2000" dirty="0">
              <a:solidFill>
                <a:schemeClr val="tx2"/>
              </a:solidFill>
            </a:endParaRPr>
          </a:p>
          <a:p>
            <a:pPr lvl="1"/>
            <a:r>
              <a:rPr lang="en-US" sz="2000" dirty="0"/>
              <a:t>Current provisions to </a:t>
            </a:r>
            <a:r>
              <a:rPr lang="en-US" sz="2000" dirty="0">
                <a:solidFill>
                  <a:schemeClr val="tx2"/>
                </a:solidFill>
              </a:rPr>
              <a:t>prevent improper cost allocation between regulated and contestable services were assessed as no longer fit for purpose.</a:t>
            </a:r>
          </a:p>
          <a:p>
            <a:pPr lvl="1"/>
            <a:endParaRPr lang="en-US" sz="2600" dirty="0"/>
          </a:p>
          <a:p>
            <a:pPr lvl="1"/>
            <a:endParaRPr lang="en-US" sz="2600" dirty="0"/>
          </a:p>
          <a:p>
            <a:pPr lvl="1"/>
            <a:endParaRPr lang="en-US" sz="2600" dirty="0"/>
          </a:p>
        </p:txBody>
      </p:sp>
    </p:spTree>
    <p:extLst>
      <p:ext uri="{BB962C8B-B14F-4D97-AF65-F5344CB8AC3E}">
        <p14:creationId xmlns:p14="http://schemas.microsoft.com/office/powerpoint/2010/main" val="33856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D4D8BF-4AA0-4CE8-A3B5-11A4B8CA7BA2}"/>
              </a:ext>
            </a:extLst>
          </p:cNvPr>
          <p:cNvSpPr>
            <a:spLocks noGrp="1"/>
          </p:cNvSpPr>
          <p:nvPr>
            <p:ph type="sldNum" sz="quarter" idx="4"/>
          </p:nvPr>
        </p:nvSpPr>
        <p:spPr/>
        <p:txBody>
          <a:bodyPr/>
          <a:lstStyle/>
          <a:p>
            <a:fld id="{59E0E5AC-4EB8-1344-86F9-1F2AD8323603}" type="slidenum">
              <a:rPr lang="en-US" smtClean="0"/>
              <a:pPr/>
              <a:t>6</a:t>
            </a:fld>
            <a:endParaRPr lang="en-US" dirty="0"/>
          </a:p>
        </p:txBody>
      </p:sp>
      <p:sp>
        <p:nvSpPr>
          <p:cNvPr id="3" name="Title 1">
            <a:extLst>
              <a:ext uri="{FF2B5EF4-FFF2-40B4-BE49-F238E27FC236}">
                <a16:creationId xmlns:a16="http://schemas.microsoft.com/office/drawing/2014/main" id="{09BA2129-74D6-45DD-8EB3-93A77D58E9C5}"/>
              </a:ext>
            </a:extLst>
          </p:cNvPr>
          <p:cNvSpPr txBox="1">
            <a:spLocks/>
          </p:cNvSpPr>
          <p:nvPr/>
        </p:nvSpPr>
        <p:spPr>
          <a:xfrm>
            <a:off x="356445" y="164444"/>
            <a:ext cx="10625064" cy="684760"/>
          </a:xfrm>
          <a:prstGeom prst="rect">
            <a:avLst/>
          </a:prstGeom>
        </p:spPr>
        <p:txBody>
          <a:bodyPr anchor="b"/>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r>
              <a:rPr lang="en-GB" dirty="0"/>
              <a:t>Preventing cross-subsidies – proposed amendments</a:t>
            </a:r>
            <a:endParaRPr lang="en-US" dirty="0"/>
          </a:p>
        </p:txBody>
      </p:sp>
      <p:sp>
        <p:nvSpPr>
          <p:cNvPr id="5" name="Content Placeholder 2">
            <a:extLst>
              <a:ext uri="{FF2B5EF4-FFF2-40B4-BE49-F238E27FC236}">
                <a16:creationId xmlns:a16="http://schemas.microsoft.com/office/drawing/2014/main" id="{240F2B7B-3C18-491E-3E5E-8AC96212C036}"/>
              </a:ext>
            </a:extLst>
          </p:cNvPr>
          <p:cNvSpPr txBox="1">
            <a:spLocks/>
          </p:cNvSpPr>
          <p:nvPr/>
        </p:nvSpPr>
        <p:spPr>
          <a:xfrm>
            <a:off x="486561" y="864065"/>
            <a:ext cx="9317841" cy="4927164"/>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0350" lvl="1" indent="0">
              <a:buNone/>
            </a:pPr>
            <a:endParaRPr lang="en-US" sz="2600" dirty="0"/>
          </a:p>
        </p:txBody>
      </p:sp>
      <p:graphicFrame>
        <p:nvGraphicFramePr>
          <p:cNvPr id="4" name="Table 5">
            <a:extLst>
              <a:ext uri="{FF2B5EF4-FFF2-40B4-BE49-F238E27FC236}">
                <a16:creationId xmlns:a16="http://schemas.microsoft.com/office/drawing/2014/main" id="{BC5ACF5C-B4EB-8BE6-D9CB-660FE960C1B5}"/>
              </a:ext>
            </a:extLst>
          </p:cNvPr>
          <p:cNvGraphicFramePr>
            <a:graphicFrameLocks noGrp="1"/>
          </p:cNvGraphicFramePr>
          <p:nvPr>
            <p:extLst>
              <p:ext uri="{D42A27DB-BD31-4B8C-83A1-F6EECF244321}">
                <p14:modId xmlns:p14="http://schemas.microsoft.com/office/powerpoint/2010/main" val="973486277"/>
              </p:ext>
            </p:extLst>
          </p:nvPr>
        </p:nvGraphicFramePr>
        <p:xfrm>
          <a:off x="356445" y="984068"/>
          <a:ext cx="11348994" cy="5124046"/>
        </p:xfrm>
        <a:graphic>
          <a:graphicData uri="http://schemas.openxmlformats.org/drawingml/2006/table">
            <a:tbl>
              <a:tblPr firstRow="1" bandRow="1">
                <a:tableStyleId>{5C22544A-7EE6-4342-B048-85BDC9FD1C3A}</a:tableStyleId>
              </a:tblPr>
              <a:tblGrid>
                <a:gridCol w="4650984">
                  <a:extLst>
                    <a:ext uri="{9D8B030D-6E8A-4147-A177-3AD203B41FA5}">
                      <a16:colId xmlns:a16="http://schemas.microsoft.com/office/drawing/2014/main" val="18279222"/>
                    </a:ext>
                  </a:extLst>
                </a:gridCol>
                <a:gridCol w="6698010">
                  <a:extLst>
                    <a:ext uri="{9D8B030D-6E8A-4147-A177-3AD203B41FA5}">
                      <a16:colId xmlns:a16="http://schemas.microsoft.com/office/drawing/2014/main" val="2723844741"/>
                    </a:ext>
                  </a:extLst>
                </a:gridCol>
              </a:tblGrid>
              <a:tr h="369166">
                <a:tc>
                  <a:txBody>
                    <a:bodyPr/>
                    <a:lstStyle/>
                    <a:p>
                      <a:r>
                        <a:rPr lang="en-AU" dirty="0"/>
                        <a:t>Current guideline</a:t>
                      </a:r>
                    </a:p>
                  </a:txBody>
                  <a:tcPr/>
                </a:tc>
                <a:tc>
                  <a:txBody>
                    <a:bodyPr/>
                    <a:lstStyle/>
                    <a:p>
                      <a:r>
                        <a:rPr lang="en-AU" dirty="0"/>
                        <a:t>Draft guideline </a:t>
                      </a:r>
                    </a:p>
                  </a:txBody>
                  <a:tcPr/>
                </a:tc>
                <a:extLst>
                  <a:ext uri="{0D108BD9-81ED-4DB2-BD59-A6C34878D82A}">
                    <a16:rowId xmlns:a16="http://schemas.microsoft.com/office/drawing/2014/main" val="823383108"/>
                  </a:ext>
                </a:extLst>
              </a:tr>
              <a:tr h="876538">
                <a:tc>
                  <a:txBody>
                    <a:bodyPr/>
                    <a:lstStyle/>
                    <a:p>
                      <a:r>
                        <a:rPr lang="en-AU" u="sng" dirty="0"/>
                        <a:t>Legal separation</a:t>
                      </a:r>
                      <a:r>
                        <a:rPr lang="en-AU" dirty="0"/>
                        <a:t>: TNSPs must not engage in ‘related business’ (generation, distribution, retail)</a:t>
                      </a:r>
                    </a:p>
                  </a:txBody>
                  <a:tcPr/>
                </a:tc>
                <a:tc>
                  <a:txBody>
                    <a:bodyPr/>
                    <a:lstStyle/>
                    <a:p>
                      <a:r>
                        <a:rPr lang="en-US" sz="1800" u="sng" dirty="0"/>
                        <a:t>Legal separation (amended):</a:t>
                      </a:r>
                      <a:r>
                        <a:rPr lang="en-US" sz="1800" dirty="0"/>
                        <a:t> Expands legal separation to include all non-transmission services except regulated distribution</a:t>
                      </a:r>
                      <a:endParaRPr lang="en-AU" dirty="0"/>
                    </a:p>
                  </a:txBody>
                  <a:tcPr/>
                </a:tc>
                <a:extLst>
                  <a:ext uri="{0D108BD9-81ED-4DB2-BD59-A6C34878D82A}">
                    <a16:rowId xmlns:a16="http://schemas.microsoft.com/office/drawing/2014/main" val="2723201354"/>
                  </a:ext>
                </a:extLst>
              </a:tr>
              <a:tr h="876538">
                <a:tc>
                  <a:txBody>
                    <a:bodyPr/>
                    <a:lstStyle/>
                    <a:p>
                      <a:r>
                        <a:rPr lang="en-AU" u="sng" dirty="0"/>
                        <a:t>Exception</a:t>
                      </a:r>
                      <a:r>
                        <a:rPr lang="en-AU" dirty="0"/>
                        <a:t>: TNSPs may engage in related business that does not exceed 5% total revenue</a:t>
                      </a:r>
                    </a:p>
                  </a:txBody>
                  <a:tcPr/>
                </a:tc>
                <a:tc>
                  <a:txBody>
                    <a:bodyPr/>
                    <a:lstStyle/>
                    <a:p>
                      <a:r>
                        <a:rPr lang="en-US" sz="1800" u="sng" dirty="0"/>
                        <a:t>Exception (deleted)</a:t>
                      </a:r>
                      <a:r>
                        <a:rPr lang="en-US" sz="1800" dirty="0"/>
                        <a:t>: Removes the current 5% revenue cap</a:t>
                      </a:r>
                      <a:r>
                        <a:rPr lang="en-US" sz="1800" strike="sngStrike" dirty="0">
                          <a:solidFill>
                            <a:srgbClr val="FF0000"/>
                          </a:solidFill>
                        </a:rPr>
                        <a:t> </a:t>
                      </a:r>
                      <a:r>
                        <a:rPr lang="en-US" sz="1800" dirty="0"/>
                        <a:t>&amp; replaces it with a waiver process</a:t>
                      </a:r>
                      <a:endParaRPr lang="en-AU" dirty="0"/>
                    </a:p>
                  </a:txBody>
                  <a:tcPr/>
                </a:tc>
                <a:extLst>
                  <a:ext uri="{0D108BD9-81ED-4DB2-BD59-A6C34878D82A}">
                    <a16:rowId xmlns:a16="http://schemas.microsoft.com/office/drawing/2014/main" val="987668855"/>
                  </a:ext>
                </a:extLst>
              </a:tr>
              <a:tr h="1139500">
                <a:tc>
                  <a:txBody>
                    <a:bodyPr/>
                    <a:lstStyle/>
                    <a:p>
                      <a:r>
                        <a:rPr lang="en-AU" u="sng" dirty="0"/>
                        <a:t>Leasing assets</a:t>
                      </a:r>
                      <a:r>
                        <a:rPr lang="en-AU" dirty="0"/>
                        <a:t>: N/A</a:t>
                      </a:r>
                    </a:p>
                  </a:txBody>
                  <a:tcPr/>
                </a:tc>
                <a:tc>
                  <a:txBody>
                    <a:bodyPr/>
                    <a:lstStyle/>
                    <a:p>
                      <a:r>
                        <a:rPr lang="en-US" sz="1800" u="sng" dirty="0"/>
                        <a:t>Leasing assets (new)</a:t>
                      </a:r>
                      <a:r>
                        <a:rPr lang="en-US" sz="1800" dirty="0"/>
                        <a:t>: Prevents TNSPs from leasing excess battery capacity without a waiver; clarifies that leasing other assets (e.g., </a:t>
                      </a:r>
                      <a:r>
                        <a:rPr lang="en-US" sz="1800"/>
                        <a:t>electricity poles) </a:t>
                      </a:r>
                      <a:r>
                        <a:rPr lang="en-US" sz="1800" dirty="0"/>
                        <a:t>to third parties</a:t>
                      </a:r>
                      <a:r>
                        <a:rPr lang="en-US" sz="1800" dirty="0">
                          <a:solidFill>
                            <a:srgbClr val="FF0000"/>
                          </a:solidFill>
                        </a:rPr>
                        <a:t> </a:t>
                      </a:r>
                      <a:r>
                        <a:rPr lang="en-US" sz="1800" dirty="0">
                          <a:solidFill>
                            <a:schemeClr val="tx1"/>
                          </a:solidFill>
                        </a:rPr>
                        <a:t>will continue to be </a:t>
                      </a:r>
                      <a:r>
                        <a:rPr lang="en-US" sz="1800" dirty="0"/>
                        <a:t>allowed.</a:t>
                      </a:r>
                      <a:endParaRPr lang="en-AU" dirty="0"/>
                    </a:p>
                  </a:txBody>
                  <a:tcPr/>
                </a:tc>
                <a:extLst>
                  <a:ext uri="{0D108BD9-81ED-4DB2-BD59-A6C34878D82A}">
                    <a16:rowId xmlns:a16="http://schemas.microsoft.com/office/drawing/2014/main" val="4027556220"/>
                  </a:ext>
                </a:extLst>
              </a:tr>
              <a:tr h="1665422">
                <a:tc>
                  <a:txBody>
                    <a:bodyPr/>
                    <a:lstStyle/>
                    <a:p>
                      <a:r>
                        <a:rPr lang="en-AU" u="sng" dirty="0"/>
                        <a:t>Cost allocation</a:t>
                      </a:r>
                      <a:r>
                        <a:rPr lang="en-AU" dirty="0"/>
                        <a:t>: </a:t>
                      </a:r>
                      <a:r>
                        <a:rPr lang="en-US" dirty="0"/>
                        <a:t>TNSPs must allocate transmission costs according to their cost allocation methodologies</a:t>
                      </a:r>
                      <a:endParaRPr lang="en-AU" dirty="0"/>
                    </a:p>
                  </a:txBody>
                  <a:tcPr/>
                </a:tc>
                <a:tc>
                  <a:txBody>
                    <a:bodyPr/>
                    <a:lstStyle/>
                    <a:p>
                      <a:r>
                        <a:rPr lang="en-US" sz="1800" u="sng" dirty="0"/>
                        <a:t>Cost allocation (amendment)</a:t>
                      </a:r>
                      <a:r>
                        <a:rPr lang="en-US" sz="1800" dirty="0"/>
                        <a:t>:</a:t>
                      </a:r>
                    </a:p>
                    <a:p>
                      <a:pPr marL="285750" indent="-285750">
                        <a:buFont typeface="Arial" panose="020B0604020202020204" pitchFamily="34" charset="0"/>
                        <a:buChar char="•"/>
                      </a:pPr>
                      <a:r>
                        <a:rPr lang="en-US" sz="1800" dirty="0"/>
                        <a:t>TNSPs’ accounting procedures must show extent &amp; nature of transactions with affiliated entities</a:t>
                      </a:r>
                    </a:p>
                    <a:p>
                      <a:pPr marL="28575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TNSPs cannot allocate costs to transmission services that properly relate to other services; allocation must be consistent with NER principles </a:t>
                      </a:r>
                    </a:p>
                  </a:txBody>
                  <a:tcPr/>
                </a:tc>
                <a:extLst>
                  <a:ext uri="{0D108BD9-81ED-4DB2-BD59-A6C34878D82A}">
                    <a16:rowId xmlns:a16="http://schemas.microsoft.com/office/drawing/2014/main" val="414176368"/>
                  </a:ext>
                </a:extLst>
              </a:tr>
            </a:tbl>
          </a:graphicData>
        </a:graphic>
      </p:graphicFrame>
    </p:spTree>
    <p:extLst>
      <p:ext uri="{BB962C8B-B14F-4D97-AF65-F5344CB8AC3E}">
        <p14:creationId xmlns:p14="http://schemas.microsoft.com/office/powerpoint/2010/main" val="195197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D4D8BF-4AA0-4CE8-A3B5-11A4B8CA7BA2}"/>
              </a:ext>
            </a:extLst>
          </p:cNvPr>
          <p:cNvSpPr>
            <a:spLocks noGrp="1"/>
          </p:cNvSpPr>
          <p:nvPr>
            <p:ph type="sldNum" sz="quarter" idx="4"/>
          </p:nvPr>
        </p:nvSpPr>
        <p:spPr/>
        <p:txBody>
          <a:bodyPr/>
          <a:lstStyle/>
          <a:p>
            <a:fld id="{59E0E5AC-4EB8-1344-86F9-1F2AD8323603}" type="slidenum">
              <a:rPr lang="en-US" smtClean="0"/>
              <a:pPr/>
              <a:t>7</a:t>
            </a:fld>
            <a:endParaRPr lang="en-US" dirty="0"/>
          </a:p>
        </p:txBody>
      </p:sp>
      <p:sp>
        <p:nvSpPr>
          <p:cNvPr id="3" name="Title 1">
            <a:extLst>
              <a:ext uri="{FF2B5EF4-FFF2-40B4-BE49-F238E27FC236}">
                <a16:creationId xmlns:a16="http://schemas.microsoft.com/office/drawing/2014/main" id="{09BA2129-74D6-45DD-8EB3-93A77D58E9C5}"/>
              </a:ext>
            </a:extLst>
          </p:cNvPr>
          <p:cNvSpPr txBox="1">
            <a:spLocks/>
          </p:cNvSpPr>
          <p:nvPr/>
        </p:nvSpPr>
        <p:spPr>
          <a:xfrm>
            <a:off x="356444" y="209725"/>
            <a:ext cx="10706973" cy="684760"/>
          </a:xfrm>
          <a:prstGeom prst="rect">
            <a:avLst/>
          </a:prstGeom>
        </p:spPr>
        <p:txBody>
          <a:bodyPr anchor="b"/>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r>
              <a:rPr lang="en-GB" dirty="0"/>
              <a:t>Preventing discrimination</a:t>
            </a:r>
            <a:endParaRPr lang="en-US" dirty="0"/>
          </a:p>
        </p:txBody>
      </p:sp>
      <p:sp>
        <p:nvSpPr>
          <p:cNvPr id="5" name="Content Placeholder 2">
            <a:extLst>
              <a:ext uri="{FF2B5EF4-FFF2-40B4-BE49-F238E27FC236}">
                <a16:creationId xmlns:a16="http://schemas.microsoft.com/office/drawing/2014/main" id="{240F2B7B-3C18-491E-3E5E-8AC96212C036}"/>
              </a:ext>
            </a:extLst>
          </p:cNvPr>
          <p:cNvSpPr txBox="1">
            <a:spLocks/>
          </p:cNvSpPr>
          <p:nvPr/>
        </p:nvSpPr>
        <p:spPr>
          <a:xfrm>
            <a:off x="486561" y="981512"/>
            <a:ext cx="10738788" cy="4927164"/>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AU" sz="2400" dirty="0"/>
              <a:t>We were concerned with TNSPs’ potential to favour themselves or affiliates and discriminate against competitors in relation to:</a:t>
            </a:r>
          </a:p>
          <a:p>
            <a:pPr lvl="1"/>
            <a:r>
              <a:rPr lang="en-AU" sz="2000" dirty="0"/>
              <a:t>providing contestable transmission connections to competitors and connecting their own batteries to the transmission network; and</a:t>
            </a:r>
          </a:p>
          <a:p>
            <a:pPr lvl="1"/>
            <a:r>
              <a:rPr lang="en-AU" sz="2000" dirty="0"/>
              <a:t>using confidential network information provided by non-affiliated entities to obtain a competitive advantage either for the TNSP or its affiliates</a:t>
            </a:r>
          </a:p>
          <a:p>
            <a:r>
              <a:rPr lang="en-AU" sz="2400" dirty="0"/>
              <a:t>We also identified the following gaps in the current guideline:</a:t>
            </a:r>
          </a:p>
          <a:p>
            <a:pPr lvl="1"/>
            <a:r>
              <a:rPr lang="en-US" sz="2000" dirty="0"/>
              <a:t>the obligation not to discriminate does not explicitly capture a TNSP providing a competitive advantage to itself or an affiliate in providing contestable services; and</a:t>
            </a:r>
          </a:p>
          <a:p>
            <a:pPr lvl="1"/>
            <a:r>
              <a:rPr lang="en-US" sz="2000" dirty="0"/>
              <a:t>no requirement for a TNSP’s third party service providers to comply with provisions of the guideline as if they were the TNSP, </a:t>
            </a:r>
            <a:r>
              <a:rPr lang="en-US" sz="2000" dirty="0">
                <a:solidFill>
                  <a:schemeClr val="tx1"/>
                </a:solidFill>
              </a:rPr>
              <a:t>which may be used to circumvent the guideline</a:t>
            </a:r>
          </a:p>
          <a:p>
            <a:r>
              <a:rPr lang="en-US" sz="2600" dirty="0"/>
              <a:t>However, the AER’s ring-fencing power does not extend to negotiated transmission services (more discussion on slide 11)</a:t>
            </a:r>
          </a:p>
          <a:p>
            <a:pPr lvl="1"/>
            <a:endParaRPr lang="en-US" sz="2600" dirty="0"/>
          </a:p>
          <a:p>
            <a:pPr lvl="1"/>
            <a:endParaRPr lang="en-US" sz="2600" dirty="0"/>
          </a:p>
          <a:p>
            <a:pPr lvl="1"/>
            <a:endParaRPr lang="en-US" sz="2600" dirty="0"/>
          </a:p>
        </p:txBody>
      </p:sp>
    </p:spTree>
    <p:extLst>
      <p:ext uri="{BB962C8B-B14F-4D97-AF65-F5344CB8AC3E}">
        <p14:creationId xmlns:p14="http://schemas.microsoft.com/office/powerpoint/2010/main" val="335592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D4D8BF-4AA0-4CE8-A3B5-11A4B8CA7BA2}"/>
              </a:ext>
            </a:extLst>
          </p:cNvPr>
          <p:cNvSpPr>
            <a:spLocks noGrp="1"/>
          </p:cNvSpPr>
          <p:nvPr>
            <p:ph type="sldNum" sz="quarter" idx="4"/>
          </p:nvPr>
        </p:nvSpPr>
        <p:spPr/>
        <p:txBody>
          <a:bodyPr/>
          <a:lstStyle/>
          <a:p>
            <a:fld id="{59E0E5AC-4EB8-1344-86F9-1F2AD8323603}" type="slidenum">
              <a:rPr lang="en-US" smtClean="0"/>
              <a:pPr/>
              <a:t>8</a:t>
            </a:fld>
            <a:endParaRPr lang="en-US" dirty="0"/>
          </a:p>
        </p:txBody>
      </p:sp>
      <p:sp>
        <p:nvSpPr>
          <p:cNvPr id="3" name="Title 1">
            <a:extLst>
              <a:ext uri="{FF2B5EF4-FFF2-40B4-BE49-F238E27FC236}">
                <a16:creationId xmlns:a16="http://schemas.microsoft.com/office/drawing/2014/main" id="{09BA2129-74D6-45DD-8EB3-93A77D58E9C5}"/>
              </a:ext>
            </a:extLst>
          </p:cNvPr>
          <p:cNvSpPr txBox="1">
            <a:spLocks/>
          </p:cNvSpPr>
          <p:nvPr/>
        </p:nvSpPr>
        <p:spPr>
          <a:xfrm>
            <a:off x="356444" y="209725"/>
            <a:ext cx="10706973" cy="684760"/>
          </a:xfrm>
          <a:prstGeom prst="rect">
            <a:avLst/>
          </a:prstGeom>
        </p:spPr>
        <p:txBody>
          <a:bodyPr anchor="b"/>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r>
              <a:rPr lang="en-GB" dirty="0"/>
              <a:t>Preventing discrimination – proposed amendments</a:t>
            </a:r>
            <a:endParaRPr lang="en-US" dirty="0">
              <a:highlight>
                <a:srgbClr val="FFFF00"/>
              </a:highlight>
            </a:endParaRPr>
          </a:p>
        </p:txBody>
      </p:sp>
      <p:sp>
        <p:nvSpPr>
          <p:cNvPr id="5" name="Content Placeholder 2">
            <a:extLst>
              <a:ext uri="{FF2B5EF4-FFF2-40B4-BE49-F238E27FC236}">
                <a16:creationId xmlns:a16="http://schemas.microsoft.com/office/drawing/2014/main" id="{240F2B7B-3C18-491E-3E5E-8AC96212C036}"/>
              </a:ext>
            </a:extLst>
          </p:cNvPr>
          <p:cNvSpPr txBox="1">
            <a:spLocks/>
          </p:cNvSpPr>
          <p:nvPr/>
        </p:nvSpPr>
        <p:spPr>
          <a:xfrm>
            <a:off x="85966" y="441581"/>
            <a:ext cx="10738788" cy="4927164"/>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0350" lvl="1" indent="0">
              <a:buNone/>
            </a:pPr>
            <a:r>
              <a:rPr lang="en-US" sz="2600" dirty="0"/>
              <a:t> - </a:t>
            </a:r>
          </a:p>
        </p:txBody>
      </p:sp>
      <p:graphicFrame>
        <p:nvGraphicFramePr>
          <p:cNvPr id="4" name="Table 5">
            <a:extLst>
              <a:ext uri="{FF2B5EF4-FFF2-40B4-BE49-F238E27FC236}">
                <a16:creationId xmlns:a16="http://schemas.microsoft.com/office/drawing/2014/main" id="{BC5ACF5C-B4EB-8BE6-D9CB-660FE960C1B5}"/>
              </a:ext>
            </a:extLst>
          </p:cNvPr>
          <p:cNvGraphicFramePr>
            <a:graphicFrameLocks noGrp="1"/>
          </p:cNvGraphicFramePr>
          <p:nvPr>
            <p:extLst>
              <p:ext uri="{D42A27DB-BD31-4B8C-83A1-F6EECF244321}">
                <p14:modId xmlns:p14="http://schemas.microsoft.com/office/powerpoint/2010/main" val="689791013"/>
              </p:ext>
            </p:extLst>
          </p:nvPr>
        </p:nvGraphicFramePr>
        <p:xfrm>
          <a:off x="244096" y="1210983"/>
          <a:ext cx="11461343" cy="3388360"/>
        </p:xfrm>
        <a:graphic>
          <a:graphicData uri="http://schemas.openxmlformats.org/drawingml/2006/table">
            <a:tbl>
              <a:tblPr firstRow="1" bandRow="1">
                <a:tableStyleId>{5C22544A-7EE6-4342-B048-85BDC9FD1C3A}</a:tableStyleId>
              </a:tblPr>
              <a:tblGrid>
                <a:gridCol w="4824293">
                  <a:extLst>
                    <a:ext uri="{9D8B030D-6E8A-4147-A177-3AD203B41FA5}">
                      <a16:colId xmlns:a16="http://schemas.microsoft.com/office/drawing/2014/main" val="18279222"/>
                    </a:ext>
                  </a:extLst>
                </a:gridCol>
                <a:gridCol w="6637050">
                  <a:extLst>
                    <a:ext uri="{9D8B030D-6E8A-4147-A177-3AD203B41FA5}">
                      <a16:colId xmlns:a16="http://schemas.microsoft.com/office/drawing/2014/main" val="2723844741"/>
                    </a:ext>
                  </a:extLst>
                </a:gridCol>
              </a:tblGrid>
              <a:tr h="370840">
                <a:tc>
                  <a:txBody>
                    <a:bodyPr/>
                    <a:lstStyle/>
                    <a:p>
                      <a:r>
                        <a:rPr lang="en-AU" dirty="0"/>
                        <a:t>Current guideline</a:t>
                      </a:r>
                    </a:p>
                  </a:txBody>
                  <a:tcPr/>
                </a:tc>
                <a:tc>
                  <a:txBody>
                    <a:bodyPr/>
                    <a:lstStyle/>
                    <a:p>
                      <a:r>
                        <a:rPr lang="en-AU" dirty="0"/>
                        <a:t>Draft guideline </a:t>
                      </a:r>
                    </a:p>
                  </a:txBody>
                  <a:tcPr/>
                </a:tc>
                <a:extLst>
                  <a:ext uri="{0D108BD9-81ED-4DB2-BD59-A6C34878D82A}">
                    <a16:rowId xmlns:a16="http://schemas.microsoft.com/office/drawing/2014/main" val="823383108"/>
                  </a:ext>
                </a:extLst>
              </a:tr>
              <a:tr h="370840">
                <a:tc>
                  <a:txBody>
                    <a:bodyPr/>
                    <a:lstStyle/>
                    <a:p>
                      <a:r>
                        <a:rPr lang="en-AU" u="sng" dirty="0"/>
                        <a:t>Non-discrimination obligation</a:t>
                      </a:r>
                      <a:r>
                        <a:rPr lang="en-AU" dirty="0"/>
                        <a:t>: TNSPs cannot </a:t>
                      </a:r>
                      <a:r>
                        <a:rPr lang="en-US" dirty="0"/>
                        <a:t>discriminate in favour of associate in the provision of prescribed services</a:t>
                      </a:r>
                      <a:endParaRPr lang="en-AU" dirty="0"/>
                    </a:p>
                  </a:txBody>
                  <a:tcPr/>
                </a:tc>
                <a:tc>
                  <a:txBody>
                    <a:bodyPr/>
                    <a:lstStyle/>
                    <a:p>
                      <a:r>
                        <a:rPr lang="en-US" sz="1800" u="sng" dirty="0"/>
                        <a:t>Non-discrimination obligation (amended)</a:t>
                      </a:r>
                      <a:r>
                        <a:rPr lang="en-US" sz="1800" dirty="0"/>
                        <a:t>: Prevents discrimination between a related electricity service provider (RESP) and a RESP’s competitor in the provision of prescribed transmission services or contestable electricity services </a:t>
                      </a:r>
                    </a:p>
                  </a:txBody>
                  <a:tcPr/>
                </a:tc>
                <a:extLst>
                  <a:ext uri="{0D108BD9-81ED-4DB2-BD59-A6C34878D82A}">
                    <a16:rowId xmlns:a16="http://schemas.microsoft.com/office/drawing/2014/main" val="2723201354"/>
                  </a:ext>
                </a:extLst>
              </a:tr>
              <a:tr h="370840">
                <a:tc>
                  <a:txBody>
                    <a:bodyPr/>
                    <a:lstStyle/>
                    <a:p>
                      <a:r>
                        <a:rPr lang="en-AU" u="sng" dirty="0"/>
                        <a:t>Staff separation</a:t>
                      </a:r>
                      <a:r>
                        <a:rPr lang="en-AU" dirty="0"/>
                        <a:t>: TNSP must keep marketing staff separate from an associate taking part in ‘related business’ </a:t>
                      </a:r>
                    </a:p>
                  </a:txBody>
                  <a:tcPr/>
                </a:tc>
                <a:tc>
                  <a:txBody>
                    <a:bodyPr/>
                    <a:lstStyle/>
                    <a:p>
                      <a:r>
                        <a:rPr lang="en-AU" u="sng" dirty="0"/>
                        <a:t>Staff separation (amended)</a:t>
                      </a:r>
                      <a:r>
                        <a:rPr lang="en-AU" dirty="0"/>
                        <a:t>: Retains current staff separation obligation with t</a:t>
                      </a:r>
                      <a:r>
                        <a:rPr lang="en-US" sz="1800" dirty="0"/>
                        <a:t>ext changes (i.e., replacing ‘associate’ with RESP)</a:t>
                      </a:r>
                      <a:endParaRPr lang="en-AU" dirty="0"/>
                    </a:p>
                  </a:txBody>
                  <a:tcPr/>
                </a:tc>
                <a:extLst>
                  <a:ext uri="{0D108BD9-81ED-4DB2-BD59-A6C34878D82A}">
                    <a16:rowId xmlns:a16="http://schemas.microsoft.com/office/drawing/2014/main" val="987668855"/>
                  </a:ext>
                </a:extLst>
              </a:tr>
              <a:tr h="370840">
                <a:tc>
                  <a:txBody>
                    <a:bodyPr/>
                    <a:lstStyle/>
                    <a:p>
                      <a:r>
                        <a:rPr lang="en-US" sz="1800" u="sng" dirty="0"/>
                        <a:t>Third-party service providers</a:t>
                      </a:r>
                      <a:r>
                        <a:rPr lang="en-US" sz="1800" u="none" dirty="0"/>
                        <a:t>: </a:t>
                      </a:r>
                      <a:r>
                        <a:rPr lang="en-AU" dirty="0"/>
                        <a:t>N/A</a:t>
                      </a:r>
                    </a:p>
                  </a:txBody>
                  <a:tcPr/>
                </a:tc>
                <a:tc>
                  <a:txBody>
                    <a:bodyPr/>
                    <a:lstStyle/>
                    <a:p>
                      <a:r>
                        <a:rPr lang="en-US" sz="1800" u="sng" dirty="0"/>
                        <a:t>Third-party service providers (new)</a:t>
                      </a:r>
                      <a:r>
                        <a:rPr lang="en-US" sz="1800" dirty="0"/>
                        <a:t>: Extends the TNSP’s non-discrimination obligations to the TNSP’s third-party service providers</a:t>
                      </a:r>
                    </a:p>
                  </a:txBody>
                  <a:tcPr/>
                </a:tc>
                <a:extLst>
                  <a:ext uri="{0D108BD9-81ED-4DB2-BD59-A6C34878D82A}">
                    <a16:rowId xmlns:a16="http://schemas.microsoft.com/office/drawing/2014/main" val="3312537287"/>
                  </a:ext>
                </a:extLst>
              </a:tr>
            </a:tbl>
          </a:graphicData>
        </a:graphic>
      </p:graphicFrame>
    </p:spTree>
    <p:extLst>
      <p:ext uri="{BB962C8B-B14F-4D97-AF65-F5344CB8AC3E}">
        <p14:creationId xmlns:p14="http://schemas.microsoft.com/office/powerpoint/2010/main" val="385050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D4D8BF-4AA0-4CE8-A3B5-11A4B8CA7BA2}"/>
              </a:ext>
            </a:extLst>
          </p:cNvPr>
          <p:cNvSpPr>
            <a:spLocks noGrp="1"/>
          </p:cNvSpPr>
          <p:nvPr>
            <p:ph type="sldNum" sz="quarter" idx="4"/>
          </p:nvPr>
        </p:nvSpPr>
        <p:spPr/>
        <p:txBody>
          <a:bodyPr/>
          <a:lstStyle/>
          <a:p>
            <a:fld id="{59E0E5AC-4EB8-1344-86F9-1F2AD8323603}" type="slidenum">
              <a:rPr lang="en-US" smtClean="0"/>
              <a:pPr/>
              <a:t>9</a:t>
            </a:fld>
            <a:endParaRPr lang="en-US" dirty="0"/>
          </a:p>
        </p:txBody>
      </p:sp>
      <p:sp>
        <p:nvSpPr>
          <p:cNvPr id="3" name="Title 1">
            <a:extLst>
              <a:ext uri="{FF2B5EF4-FFF2-40B4-BE49-F238E27FC236}">
                <a16:creationId xmlns:a16="http://schemas.microsoft.com/office/drawing/2014/main" id="{09BA2129-74D6-45DD-8EB3-93A77D58E9C5}"/>
              </a:ext>
            </a:extLst>
          </p:cNvPr>
          <p:cNvSpPr txBox="1">
            <a:spLocks/>
          </p:cNvSpPr>
          <p:nvPr/>
        </p:nvSpPr>
        <p:spPr>
          <a:xfrm>
            <a:off x="356444" y="209725"/>
            <a:ext cx="10947282" cy="684760"/>
          </a:xfrm>
          <a:prstGeom prst="rect">
            <a:avLst/>
          </a:prstGeom>
        </p:spPr>
        <p:txBody>
          <a:bodyPr anchor="b"/>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r>
              <a:rPr lang="en-GB" dirty="0"/>
              <a:t>Preventing discrimination – proposed amendments (cont’d)</a:t>
            </a:r>
            <a:endParaRPr lang="en-US" dirty="0"/>
          </a:p>
        </p:txBody>
      </p:sp>
      <p:sp>
        <p:nvSpPr>
          <p:cNvPr id="5" name="Content Placeholder 2">
            <a:extLst>
              <a:ext uri="{FF2B5EF4-FFF2-40B4-BE49-F238E27FC236}">
                <a16:creationId xmlns:a16="http://schemas.microsoft.com/office/drawing/2014/main" id="{240F2B7B-3C18-491E-3E5E-8AC96212C036}"/>
              </a:ext>
            </a:extLst>
          </p:cNvPr>
          <p:cNvSpPr txBox="1">
            <a:spLocks/>
          </p:cNvSpPr>
          <p:nvPr/>
        </p:nvSpPr>
        <p:spPr>
          <a:xfrm>
            <a:off x="486561" y="981512"/>
            <a:ext cx="10738788" cy="4927164"/>
          </a:xfrm>
          <a:prstGeom prst="rect">
            <a:avLst/>
          </a:prstGeom>
        </p:spPr>
        <p:txBody>
          <a:bodyPr/>
          <a:lstStyle>
            <a:lvl1pPr marL="228600" indent="-228600" algn="l" defTabSz="914400" rtl="0" eaLnBrk="1" latinLnBrk="0" hangingPunct="1">
              <a:lnSpc>
                <a:spcPct val="90000"/>
              </a:lnSpc>
              <a:spcBef>
                <a:spcPts val="400"/>
              </a:spcBef>
              <a:spcAft>
                <a:spcPts val="400"/>
              </a:spcAft>
              <a:buClr>
                <a:schemeClr val="accent2"/>
              </a:buClr>
              <a:buFont typeface="Arial" panose="020B0604020202020204" pitchFamily="34" charset="0"/>
              <a:buChar char="•"/>
              <a:defRPr sz="1800" kern="1200">
                <a:solidFill>
                  <a:schemeClr val="accent1"/>
                </a:solidFill>
                <a:latin typeface="+mn-lt"/>
                <a:ea typeface="+mn-ea"/>
                <a:cs typeface="+mn-cs"/>
              </a:defRPr>
            </a:lvl1pPr>
            <a:lvl2pPr marL="490538" indent="-230188" algn="l" defTabSz="914400" rtl="0" eaLnBrk="1" latinLnBrk="0" hangingPunct="1">
              <a:lnSpc>
                <a:spcPct val="90000"/>
              </a:lnSpc>
              <a:spcBef>
                <a:spcPts val="400"/>
              </a:spcBef>
              <a:spcAft>
                <a:spcPts val="400"/>
              </a:spcAft>
              <a:buFont typeface="Arial" panose="020B0604020202020204" pitchFamily="34" charset="0"/>
              <a:buChar char="•"/>
              <a:tabLst/>
              <a:defRPr sz="1600" kern="1200">
                <a:solidFill>
                  <a:schemeClr val="accent1"/>
                </a:solidFill>
                <a:latin typeface="+mn-lt"/>
                <a:ea typeface="+mn-ea"/>
                <a:cs typeface="+mn-cs"/>
              </a:defRPr>
            </a:lvl2pPr>
            <a:lvl3pPr marL="758825" indent="-228600" algn="l" defTabSz="914400" rtl="0" eaLnBrk="1" latinLnBrk="0" hangingPunct="1">
              <a:lnSpc>
                <a:spcPct val="90000"/>
              </a:lnSpc>
              <a:spcBef>
                <a:spcPts val="400"/>
              </a:spcBef>
              <a:spcAft>
                <a:spcPts val="400"/>
              </a:spcAft>
              <a:buFont typeface="Arial" panose="020B0604020202020204" pitchFamily="34" charset="0"/>
              <a:buChar char="•"/>
              <a:tabLst/>
              <a:defRPr sz="1400" kern="1200">
                <a:solidFill>
                  <a:schemeClr val="accent1"/>
                </a:solidFill>
                <a:latin typeface="+mn-lt"/>
                <a:ea typeface="+mn-ea"/>
                <a:cs typeface="+mn-cs"/>
              </a:defRPr>
            </a:lvl3pPr>
            <a:lvl4pPr marL="1027113" indent="-228600" algn="l" defTabSz="914400" rtl="0" eaLnBrk="1" latinLnBrk="0" hangingPunct="1">
              <a:lnSpc>
                <a:spcPct val="90000"/>
              </a:lnSpc>
              <a:spcBef>
                <a:spcPts val="400"/>
              </a:spcBef>
              <a:spcAft>
                <a:spcPts val="400"/>
              </a:spcAft>
              <a:buFont typeface="Arial" panose="020B0604020202020204" pitchFamily="34" charset="0"/>
              <a:buChar char="•"/>
              <a:tabLst/>
              <a:defRPr sz="1200" kern="1200">
                <a:solidFill>
                  <a:schemeClr val="accent1"/>
                </a:solidFill>
                <a:latin typeface="+mn-lt"/>
                <a:ea typeface="+mn-ea"/>
                <a:cs typeface="+mn-cs"/>
              </a:defRPr>
            </a:lvl4pPr>
            <a:lvl5pPr marL="1249363" indent="-228600" algn="l" defTabSz="914400" rtl="0" eaLnBrk="1" latinLnBrk="0" hangingPunct="1">
              <a:lnSpc>
                <a:spcPct val="90000"/>
              </a:lnSpc>
              <a:spcBef>
                <a:spcPts val="400"/>
              </a:spcBef>
              <a:spcAft>
                <a:spcPts val="400"/>
              </a:spcAft>
              <a:buFont typeface="Arial" panose="020B0604020202020204" pitchFamily="34" charset="0"/>
              <a:buChar char="•"/>
              <a:tabLst/>
              <a:defRPr sz="1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0350" lvl="1" indent="0">
              <a:buNone/>
            </a:pPr>
            <a:endParaRPr lang="en-US" sz="2600" dirty="0"/>
          </a:p>
          <a:p>
            <a:pPr lvl="1"/>
            <a:endParaRPr lang="en-US" sz="2600" dirty="0"/>
          </a:p>
        </p:txBody>
      </p:sp>
      <p:graphicFrame>
        <p:nvGraphicFramePr>
          <p:cNvPr id="4" name="Table 5">
            <a:extLst>
              <a:ext uri="{FF2B5EF4-FFF2-40B4-BE49-F238E27FC236}">
                <a16:creationId xmlns:a16="http://schemas.microsoft.com/office/drawing/2014/main" id="{BC5ACF5C-B4EB-8BE6-D9CB-660FE960C1B5}"/>
              </a:ext>
            </a:extLst>
          </p:cNvPr>
          <p:cNvGraphicFramePr>
            <a:graphicFrameLocks noGrp="1"/>
          </p:cNvGraphicFramePr>
          <p:nvPr>
            <p:extLst>
              <p:ext uri="{D42A27DB-BD31-4B8C-83A1-F6EECF244321}">
                <p14:modId xmlns:p14="http://schemas.microsoft.com/office/powerpoint/2010/main" val="1292354632"/>
              </p:ext>
            </p:extLst>
          </p:nvPr>
        </p:nvGraphicFramePr>
        <p:xfrm>
          <a:off x="486561" y="1006910"/>
          <a:ext cx="11218878" cy="4692768"/>
        </p:xfrm>
        <a:graphic>
          <a:graphicData uri="http://schemas.openxmlformats.org/drawingml/2006/table">
            <a:tbl>
              <a:tblPr firstRow="1" bandRow="1">
                <a:tableStyleId>{5C22544A-7EE6-4342-B048-85BDC9FD1C3A}</a:tableStyleId>
              </a:tblPr>
              <a:tblGrid>
                <a:gridCol w="4172525">
                  <a:extLst>
                    <a:ext uri="{9D8B030D-6E8A-4147-A177-3AD203B41FA5}">
                      <a16:colId xmlns:a16="http://schemas.microsoft.com/office/drawing/2014/main" val="18279222"/>
                    </a:ext>
                  </a:extLst>
                </a:gridCol>
                <a:gridCol w="7046353">
                  <a:extLst>
                    <a:ext uri="{9D8B030D-6E8A-4147-A177-3AD203B41FA5}">
                      <a16:colId xmlns:a16="http://schemas.microsoft.com/office/drawing/2014/main" val="2723844741"/>
                    </a:ext>
                  </a:extLst>
                </a:gridCol>
              </a:tblGrid>
              <a:tr h="414283">
                <a:tc>
                  <a:txBody>
                    <a:bodyPr/>
                    <a:lstStyle/>
                    <a:p>
                      <a:r>
                        <a:rPr lang="en-AU" dirty="0"/>
                        <a:t>Current guideline</a:t>
                      </a:r>
                    </a:p>
                  </a:txBody>
                  <a:tcPr/>
                </a:tc>
                <a:tc>
                  <a:txBody>
                    <a:bodyPr/>
                    <a:lstStyle/>
                    <a:p>
                      <a:r>
                        <a:rPr lang="en-AU" dirty="0"/>
                        <a:t>Draft guideline </a:t>
                      </a:r>
                    </a:p>
                  </a:txBody>
                  <a:tcPr/>
                </a:tc>
                <a:extLst>
                  <a:ext uri="{0D108BD9-81ED-4DB2-BD59-A6C34878D82A}">
                    <a16:rowId xmlns:a16="http://schemas.microsoft.com/office/drawing/2014/main" val="823383108"/>
                  </a:ext>
                </a:extLst>
              </a:tr>
              <a:tr h="1021520">
                <a:tc>
                  <a:txBody>
                    <a:bodyPr/>
                    <a:lstStyle/>
                    <a:p>
                      <a:r>
                        <a:rPr lang="en-US" sz="1800" u="sng" dirty="0"/>
                        <a:t>Use of information</a:t>
                      </a:r>
                      <a:r>
                        <a:rPr lang="en-US" sz="1800" u="none" dirty="0"/>
                        <a:t>: </a:t>
                      </a:r>
                      <a:r>
                        <a:rPr lang="en-AU" dirty="0"/>
                        <a:t>N/A</a:t>
                      </a:r>
                    </a:p>
                  </a:txBody>
                  <a:tcPr/>
                </a:tc>
                <a:tc>
                  <a:txBody>
                    <a:bodyPr/>
                    <a:lstStyle/>
                    <a:p>
                      <a:r>
                        <a:rPr lang="en-US" sz="1800" u="sng" dirty="0"/>
                        <a:t>Use of information (new)</a:t>
                      </a:r>
                      <a:r>
                        <a:rPr lang="en-US" sz="1800" dirty="0"/>
                        <a:t>: Requires TNSP:</a:t>
                      </a:r>
                    </a:p>
                    <a:p>
                      <a:pPr marL="285750" indent="-285750">
                        <a:buFont typeface="Arial" panose="020B0604020202020204" pitchFamily="34" charset="0"/>
                        <a:buChar char="•"/>
                      </a:pPr>
                      <a:r>
                        <a:rPr lang="en-US" sz="1800" dirty="0"/>
                        <a:t>to keep information acquired in provision of prescribed transmission services confidential, where it is not already publicly available; and</a:t>
                      </a:r>
                    </a:p>
                    <a:p>
                      <a:pPr marL="285750" indent="-285750">
                        <a:buFont typeface="Arial" panose="020B0604020202020204" pitchFamily="34" charset="0"/>
                        <a:buChar char="•"/>
                      </a:pPr>
                      <a:r>
                        <a:rPr lang="en-US" sz="1800" dirty="0"/>
                        <a:t>only use such information for the purpose it was acquired or generated</a:t>
                      </a:r>
                    </a:p>
                  </a:txBody>
                  <a:tcPr/>
                </a:tc>
                <a:extLst>
                  <a:ext uri="{0D108BD9-81ED-4DB2-BD59-A6C34878D82A}">
                    <a16:rowId xmlns:a16="http://schemas.microsoft.com/office/drawing/2014/main" val="950396106"/>
                  </a:ext>
                </a:extLst>
              </a:tr>
              <a:tr h="1213150">
                <a:tc>
                  <a:txBody>
                    <a:bodyPr/>
                    <a:lstStyle/>
                    <a:p>
                      <a:r>
                        <a:rPr lang="en-AU" u="sng" dirty="0"/>
                        <a:t>Information sharing</a:t>
                      </a:r>
                      <a:r>
                        <a:rPr lang="en-AU" dirty="0"/>
                        <a:t>: N/A</a:t>
                      </a:r>
                    </a:p>
                  </a:txBody>
                  <a:tcPr/>
                </a:tc>
                <a:tc>
                  <a:txBody>
                    <a:bodyPr/>
                    <a:lstStyle/>
                    <a:p>
                      <a:r>
                        <a:rPr lang="en-US" sz="1800" u="sng" dirty="0"/>
                        <a:t>Information sharing (new)</a:t>
                      </a:r>
                      <a:r>
                        <a:rPr lang="en-US" sz="1800" u="none" dirty="0"/>
                        <a:t>: Requires a TNSP </a:t>
                      </a:r>
                      <a:r>
                        <a:rPr lang="en-US" sz="1800" dirty="0"/>
                        <a:t>that shares ring-fenced information with a RESP to share that information with parties who compete with the RESP and who have requested to be included on an information register</a:t>
                      </a:r>
                    </a:p>
                  </a:txBody>
                  <a:tcPr/>
                </a:tc>
                <a:extLst>
                  <a:ext uri="{0D108BD9-81ED-4DB2-BD59-A6C34878D82A}">
                    <a16:rowId xmlns:a16="http://schemas.microsoft.com/office/drawing/2014/main" val="4160821594"/>
                  </a:ext>
                </a:extLst>
              </a:tr>
              <a:tr h="1327975">
                <a:tc>
                  <a:txBody>
                    <a:bodyPr/>
                    <a:lstStyle/>
                    <a:p>
                      <a:r>
                        <a:rPr lang="en-AU" u="sng" dirty="0"/>
                        <a:t>Information register</a:t>
                      </a:r>
                      <a:r>
                        <a:rPr lang="en-AU" dirty="0"/>
                        <a:t>: N/A</a:t>
                      </a:r>
                    </a:p>
                  </a:txBody>
                  <a:tcPr/>
                </a:tc>
                <a:tc>
                  <a:txBody>
                    <a:bodyPr/>
                    <a:lstStyle/>
                    <a:p>
                      <a:r>
                        <a:rPr lang="en-US" sz="1800" u="sng" dirty="0"/>
                        <a:t>Information register (new)</a:t>
                      </a:r>
                      <a:r>
                        <a:rPr lang="en-US" sz="1800" dirty="0"/>
                        <a:t>: Requires TNSPs to maintain a public register on website of RESPs and non-affiliated entities who have requested access to ring-fenced information that the TNSP shares with RESPs</a:t>
                      </a:r>
                    </a:p>
                  </a:txBody>
                  <a:tcPr/>
                </a:tc>
                <a:extLst>
                  <a:ext uri="{0D108BD9-81ED-4DB2-BD59-A6C34878D82A}">
                    <a16:rowId xmlns:a16="http://schemas.microsoft.com/office/drawing/2014/main" val="2723201354"/>
                  </a:ext>
                </a:extLst>
              </a:tr>
            </a:tbl>
          </a:graphicData>
        </a:graphic>
      </p:graphicFrame>
    </p:spTree>
    <p:extLst>
      <p:ext uri="{BB962C8B-B14F-4D97-AF65-F5344CB8AC3E}">
        <p14:creationId xmlns:p14="http://schemas.microsoft.com/office/powerpoint/2010/main" val="222251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AER primary colour palette">
      <a:dk1>
        <a:srgbClr val="000000"/>
      </a:dk1>
      <a:lt1>
        <a:srgbClr val="FFFFFF"/>
      </a:lt1>
      <a:dk2>
        <a:srgbClr val="44546A"/>
      </a:dk2>
      <a:lt2>
        <a:srgbClr val="E7E6E6"/>
      </a:lt2>
      <a:accent1>
        <a:srgbClr val="303F51"/>
      </a:accent1>
      <a:accent2>
        <a:srgbClr val="E0601F"/>
      </a:accent2>
      <a:accent3>
        <a:srgbClr val="554741"/>
      </a:accent3>
      <a:accent4>
        <a:srgbClr val="89B3CE"/>
      </a:accent4>
      <a:accent5>
        <a:srgbClr val="5F9E88"/>
      </a:accent5>
      <a:accent6>
        <a:srgbClr val="919191"/>
      </a:accent6>
      <a:hlink>
        <a:srgbClr val="5D95CA"/>
      </a:hlink>
      <a:folHlink>
        <a:srgbClr val="3863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pl_AER PowerPoint_Image Rich16x9.pptx" id="{6BAD7476-A6BE-4002-A3FB-1BA57101A9CE}" vid="{D41C77B3-497B-46F6-BD23-381D7699CB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1 6 " ? >  
 < p r o p e r t i e s   x m l n s = " h t t p : / / w w w . i m a n a g e . c o m / w o r k / x m l s c h e m a " >  
     < d o c u m e n t i d > A C C C A N D A E R ! 1 4 5 2 4 8 9 7 . 1 < / d o c u m e n t i d >  
     < s e n d e r i d > G G O U T < / s e n d e r i d >  
     < s e n d e r e m a i l > G I L L I A N . G O U T @ A E R . G O V . A U < / s e n d e r e m a i l >  
     < l a s t m o d i f i e d > 2 0 2 2 - 1 1 - 1 5 T 0 8 : 4 7 : 1 7 . 0 0 0 0 0 0 0 + 1 0 : 0 0 < / l a s t m o d i f i e d >  
     < d a t a b a s e > A C C C A N D A E R < / d a t a b a s e >  
 < / p r o p e r t i e s > 
</file>

<file path=docProps/app.xml><?xml version="1.0" encoding="utf-8"?>
<Properties xmlns="http://schemas.openxmlformats.org/officeDocument/2006/extended-properties" xmlns:vt="http://schemas.openxmlformats.org/officeDocument/2006/docPropsVTypes">
  <Template>AER PowerPoint Image Rich16x9</Template>
  <TotalTime>6076</TotalTime>
  <Words>1833</Words>
  <Application>Microsoft Office PowerPoint</Application>
  <PresentationFormat>Widescreen</PresentationFormat>
  <Paragraphs>147</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Helvetica</vt:lpstr>
      <vt:lpstr>Office Theme</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Pearlman, Patrick</dc:creator>
  <cp:lastModifiedBy>Gout, Gillian</cp:lastModifiedBy>
  <cp:revision>25</cp:revision>
  <dcterms:created xsi:type="dcterms:W3CDTF">2022-10-20T23:13:59Z</dcterms:created>
  <dcterms:modified xsi:type="dcterms:W3CDTF">2022-11-14T22:47:17Z</dcterms:modified>
</cp:coreProperties>
</file>