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314" r:id="rId4"/>
    <p:sldId id="321" r:id="rId5"/>
    <p:sldId id="327" r:id="rId6"/>
    <p:sldId id="329" r:id="rId7"/>
    <p:sldId id="316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62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BRVPWXFS02\BusData\AER\SP%20AusNet%20(transmission)%202014-17%20reset%20models\03%20Draft%20decision\Public%20Forum%20charts%20an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81707024404377"/>
          <c:y val="0.52496091621898933"/>
          <c:w val="0.50518474404684965"/>
          <c:h val="0.44748954294002463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954944"/>
        <c:axId val="351637888"/>
      </c:lineChart>
      <c:catAx>
        <c:axId val="345954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1637888"/>
        <c:crosses val="autoZero"/>
        <c:auto val="1"/>
        <c:lblAlgn val="ctr"/>
        <c:lblOffset val="100"/>
        <c:noMultiLvlLbl val="0"/>
      </c:catAx>
      <c:valAx>
        <c:axId val="351637888"/>
        <c:scaling>
          <c:orientation val="minMax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5954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0.02903</cdr:x>
      <cdr:y>0.01624</cdr:y>
    </cdr:from>
    <cdr:to>
      <cdr:x>0.78889</cdr:x>
      <cdr:y>0.90149</cdr:y>
    </cdr:to>
    <cdr:pic>
      <cdr:nvPicPr>
        <cdr:cNvPr id="3" name="Picture 2"/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16024" y="71337"/>
          <a:ext cx="5654948" cy="38884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11/07/2014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t>11/07/2014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t>11/07/2014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t>11/07/2014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t>11/07/2014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2120" y="3789040"/>
            <a:ext cx="2953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NSW electricity distribution revenue proposals 2014-19</a:t>
            </a:r>
          </a:p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10 July 2014</a:t>
            </a:r>
            <a:endParaRPr lang="en-A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9149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2" y="1700213"/>
            <a:ext cx="8352159" cy="4187825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9.30 – 9.45       AER introduction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Andrew Reeves, Chairman AER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9.45 – 10.15     Networks NSW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Vince  Graham, CEO Networks NSW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10.15 –11.00    Presentations from NSW distributors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11.00 –11.20    Consumer Challenge Panel (CCP) presentation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11.20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12.15    Q &amp; A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12.15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12.30    Wrap-up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Jim Cox, Board Member,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AER</a:t>
            </a:r>
          </a:p>
          <a:p>
            <a:pPr eaLnBrk="1" hangingPunct="1"/>
            <a:endParaRPr lang="en-AU" sz="18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188" y="620688"/>
            <a:ext cx="8183563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Purpose of the public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484784"/>
            <a:ext cx="8183562" cy="4734247"/>
          </a:xfrm>
        </p:spPr>
        <p:txBody>
          <a:bodyPr/>
          <a:lstStyle/>
          <a:p>
            <a:pPr lvl="0"/>
            <a:r>
              <a:rPr lang="en-A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NSW businesses to present their proposals </a:t>
            </a:r>
          </a:p>
          <a:p>
            <a:r>
              <a:rPr lang="en-A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Consumer Challenge Panel to present some initial views on the proposals</a:t>
            </a:r>
          </a:p>
          <a:p>
            <a:pPr lvl="0"/>
            <a:r>
              <a:rPr lang="en-A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Consumers and their representatives to ask questions of the businesses about their proposals</a:t>
            </a:r>
          </a:p>
          <a:p>
            <a:pPr lvl="0"/>
            <a:r>
              <a:rPr lang="en-A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Outline the determination process from here</a:t>
            </a: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Process to date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159" cy="4950271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AEMC rule change determination on November 2012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Deferral of full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regulatory determination process for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NSW distributors’ next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regulatory control period (2014–19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Better Regulation guideline development process in 2013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Placeholder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revenue allowance for a transitional regulatory control period (1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July 14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to 30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June 15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 April 2014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Receipt of regulatory proposals 31 May 2014</a:t>
            </a:r>
            <a:endParaRPr lang="en-A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Publication of proposals 20 June 2014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Publication of issues paper 8 July 2014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6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305" y="404665"/>
            <a:ext cx="8183562" cy="9361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proposals affect consumers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6938063"/>
              </p:ext>
            </p:extLst>
          </p:nvPr>
        </p:nvGraphicFramePr>
        <p:xfrm>
          <a:off x="467544" y="1557463"/>
          <a:ext cx="7442026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56176" y="1628800"/>
            <a:ext cx="2376264" cy="3960440"/>
          </a:xfrm>
        </p:spPr>
        <p:txBody>
          <a:bodyPr/>
          <a:lstStyle/>
          <a:p>
            <a:pPr eaLnBrk="1" hangingPunct="1"/>
            <a:r>
              <a:rPr lang="en-AU" alt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NSW distributors’ proposed price paths ($nominal)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5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5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548680"/>
            <a:ext cx="8183562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AER approach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3238" y="1268760"/>
            <a:ext cx="8183562" cy="4896544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Our analysis of the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revenue proposals </a:t>
            </a:r>
            <a:r>
              <a:rPr lang="en-A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will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lang="en-A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each of the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A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components and any inter-relationships between these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components </a:t>
            </a:r>
          </a:p>
          <a:p>
            <a:pPr eaLnBrk="1" hangingPunct="1">
              <a:spcBef>
                <a:spcPts val="600"/>
              </a:spcBef>
            </a:pP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A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must decide the businesses revenues as a whole. </a:t>
            </a:r>
            <a:endParaRPr lang="en-A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will have regard to our ‘Better Regulation’ Guidelines, including:</a:t>
            </a:r>
          </a:p>
          <a:p>
            <a:pPr lvl="1" eaLnBrk="1" hangingPunct="1">
              <a:spcBef>
                <a:spcPts val="600"/>
              </a:spcBef>
            </a:pP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Expenditure Assessment Guideline – and the results from our first benchmarking report</a:t>
            </a:r>
          </a:p>
          <a:p>
            <a:pPr lvl="1" eaLnBrk="1" hangingPunct="1">
              <a:spcBef>
                <a:spcPts val="600"/>
              </a:spcBef>
            </a:pP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Rate of Return Guideline</a:t>
            </a:r>
          </a:p>
          <a:p>
            <a:pPr eaLnBrk="1" hangingPunct="1">
              <a:spcBef>
                <a:spcPts val="600"/>
              </a:spcBef>
            </a:pP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will </a:t>
            </a:r>
            <a:r>
              <a:rPr lang="en-A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 interested in </a:t>
            </a: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hearing consumer views </a:t>
            </a:r>
            <a:r>
              <a:rPr lang="en-A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AU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NSW distributors’ </a:t>
            </a:r>
            <a:r>
              <a:rPr lang="en-A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consumer engagement initiatives (including engagement on its proposed changes to the pricing methodology)</a:t>
            </a:r>
          </a:p>
          <a:p>
            <a:pPr eaLnBrk="1" hangingPunct="1"/>
            <a:endParaRPr lang="en-AU" alt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endParaRPr lang="en-AU" altLang="en-US" sz="1800" dirty="0"/>
          </a:p>
          <a:p>
            <a:pPr marL="0" indent="0" eaLnBrk="1" hangingPunct="1">
              <a:buNone/>
            </a:pPr>
            <a:endParaRPr lang="en-AU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pic>
        <p:nvPicPr>
          <p:cNvPr id="16389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021388"/>
            <a:ext cx="266541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7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700808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Presentations from Networks NSW, NSW distributors and Consumer Challenge Panel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316</Words>
  <Application>Microsoft Office PowerPoint</Application>
  <PresentationFormat>On-screen Show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Australian Energy Regulator</vt:lpstr>
      <vt:lpstr>Agenda</vt:lpstr>
      <vt:lpstr>Purpose of the public forum</vt:lpstr>
      <vt:lpstr>Process to date</vt:lpstr>
      <vt:lpstr>How proposals affect consumers</vt:lpstr>
      <vt:lpstr>AER approach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2014-07-11T06:40:46Z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8219852</vt:lpwstr>
  </property>
  <property fmtid="{D5CDD505-2E9C-101B-9397-08002B2CF9AE}" pid="3" name="Status">
    <vt:lpwstr>Ready</vt:lpwstr>
  </property>
  <property fmtid="{D5CDD505-2E9C-101B-9397-08002B2CF9AE}" pid="4" name="DatabaseID">
    <vt:lpwstr>AC</vt:lpwstr>
  </property>
  <property fmtid="{D5CDD505-2E9C-101B-9397-08002B2CF9AE}" pid="5" name="OnClose">
    <vt:lpwstr/>
  </property>
  <property fmtid="{D5CDD505-2E9C-101B-9397-08002B2CF9AE}" pid="6" name="currfile">
    <vt:lpwstr>\\SCBRFS001.accc.local\home$\sminh\Public Forum Doris upload\Public Forum 10 July\AER public forum 10 July 2014 - AER Presentation.pptx</vt:lpwstr>
  </property>
</Properties>
</file>