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0" r:id="rId3"/>
    <p:sldId id="261" r:id="rId4"/>
    <p:sldId id="262" r:id="rId5"/>
    <p:sldId id="264" r:id="rId6"/>
    <p:sldId id="265" r:id="rId7"/>
    <p:sldId id="276" r:id="rId8"/>
    <p:sldId id="269" r:id="rId9"/>
    <p:sldId id="266" r:id="rId10"/>
    <p:sldId id="271" r:id="rId11"/>
    <p:sldId id="272" r:id="rId12"/>
    <p:sldId id="273" r:id="rId13"/>
    <p:sldId id="267" r:id="rId14"/>
    <p:sldId id="270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D7F"/>
    <a:srgbClr val="000000"/>
    <a:srgbClr val="92D631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78309" autoAdjust="0"/>
  </p:normalViewPr>
  <p:slideViewPr>
    <p:cSldViewPr>
      <p:cViewPr varScale="1">
        <p:scale>
          <a:sx n="94" d="100"/>
          <a:sy n="94" d="100"/>
        </p:scale>
        <p:origin x="17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FD5A0-EA83-4445-82D3-0BFBF218AC8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ADEB0-97A5-4D59-B9DA-0DE5828D522F}">
      <dgm:prSet phldrT="[Text]"/>
      <dgm:spPr/>
      <dgm:t>
        <a:bodyPr/>
        <a:lstStyle/>
        <a:p>
          <a:r>
            <a:rPr lang="en-US" dirty="0" smtClean="0"/>
            <a:t>Gas day -1</a:t>
          </a:r>
          <a:endParaRPr lang="en-US" dirty="0"/>
        </a:p>
      </dgm:t>
    </dgm:pt>
    <dgm:pt modelId="{6BE63065-22B5-4648-8DE3-C55195B0D6F7}" type="parTrans" cxnId="{9ED82B13-AE77-48B5-9983-CD4BCC1A43F8}">
      <dgm:prSet/>
      <dgm:spPr/>
      <dgm:t>
        <a:bodyPr/>
        <a:lstStyle/>
        <a:p>
          <a:endParaRPr lang="en-US"/>
        </a:p>
      </dgm:t>
    </dgm:pt>
    <dgm:pt modelId="{0C891FCA-62DD-45F8-A5AB-C93E7CDB3937}" type="sibTrans" cxnId="{9ED82B13-AE77-48B5-9983-CD4BCC1A43F8}">
      <dgm:prSet/>
      <dgm:spPr/>
      <dgm:t>
        <a:bodyPr/>
        <a:lstStyle/>
        <a:p>
          <a:endParaRPr lang="en-US"/>
        </a:p>
      </dgm:t>
    </dgm:pt>
    <dgm:pt modelId="{852308F6-9F72-4362-9866-2842D72BB733}">
      <dgm:prSet phldrT="[Text]" custT="1"/>
      <dgm:spPr/>
      <dgm:t>
        <a:bodyPr/>
        <a:lstStyle/>
        <a:p>
          <a:pPr algn="l"/>
          <a:r>
            <a:rPr lang="en-US" sz="1200" dirty="0" smtClean="0"/>
            <a:t>Nom </a:t>
          </a:r>
          <a:r>
            <a:rPr lang="en-US" sz="1200" b="1" dirty="0" smtClean="0"/>
            <a:t>100TJ</a:t>
          </a:r>
          <a:br>
            <a:rPr lang="en-US" sz="1200" b="1" dirty="0" smtClean="0"/>
          </a:br>
          <a:r>
            <a:rPr lang="en-US" sz="1200" dirty="0" smtClean="0"/>
            <a:t>(before nom cut-off)</a:t>
          </a:r>
          <a:endParaRPr lang="en-US" sz="1200" b="1" dirty="0"/>
        </a:p>
      </dgm:t>
    </dgm:pt>
    <dgm:pt modelId="{BFEF0517-A56B-4567-886C-7E5C064D677B}" type="parTrans" cxnId="{ACDBF6FA-B7AF-46E9-BA66-79FFBFD8423F}">
      <dgm:prSet/>
      <dgm:spPr/>
      <dgm:t>
        <a:bodyPr/>
        <a:lstStyle/>
        <a:p>
          <a:endParaRPr lang="en-US"/>
        </a:p>
      </dgm:t>
    </dgm:pt>
    <dgm:pt modelId="{20CC995A-783C-41D3-AB06-DD0F4BB8E545}" type="sibTrans" cxnId="{ACDBF6FA-B7AF-46E9-BA66-79FFBFD8423F}">
      <dgm:prSet/>
      <dgm:spPr/>
      <dgm:t>
        <a:bodyPr/>
        <a:lstStyle/>
        <a:p>
          <a:endParaRPr lang="en-US"/>
        </a:p>
      </dgm:t>
    </dgm:pt>
    <dgm:pt modelId="{8A6F6A01-19D3-4279-B862-674DBE5006D6}">
      <dgm:prSet phldrT="[Text]"/>
      <dgm:spPr/>
      <dgm:t>
        <a:bodyPr/>
        <a:lstStyle/>
        <a:p>
          <a:r>
            <a:rPr lang="en-US" dirty="0" smtClean="0"/>
            <a:t>Gas day</a:t>
          </a:r>
          <a:endParaRPr lang="en-US" dirty="0"/>
        </a:p>
      </dgm:t>
    </dgm:pt>
    <dgm:pt modelId="{2D23D810-1137-4D82-BF91-6CAA9E6DCFE1}" type="parTrans" cxnId="{DBF6EB2F-A5C9-4186-B298-CFCD4C17A173}">
      <dgm:prSet/>
      <dgm:spPr/>
      <dgm:t>
        <a:bodyPr/>
        <a:lstStyle/>
        <a:p>
          <a:endParaRPr lang="en-US"/>
        </a:p>
      </dgm:t>
    </dgm:pt>
    <dgm:pt modelId="{9C8BB1FB-2AD8-4872-83A4-1ACA80373AC8}" type="sibTrans" cxnId="{DBF6EB2F-A5C9-4186-B298-CFCD4C17A173}">
      <dgm:prSet/>
      <dgm:spPr/>
      <dgm:t>
        <a:bodyPr/>
        <a:lstStyle/>
        <a:p>
          <a:endParaRPr lang="en-US"/>
        </a:p>
      </dgm:t>
    </dgm:pt>
    <dgm:pt modelId="{9E033ED7-236F-4024-BE79-0E6207A4DB3E}">
      <dgm:prSet phldrT="[Text]" custT="1"/>
      <dgm:spPr/>
      <dgm:t>
        <a:bodyPr/>
        <a:lstStyle/>
        <a:p>
          <a:r>
            <a:rPr lang="en-US" sz="1200" dirty="0" err="1" smtClean="0"/>
            <a:t>Renom</a:t>
          </a:r>
          <a:r>
            <a:rPr lang="en-US" sz="1200" dirty="0" smtClean="0"/>
            <a:t> </a:t>
          </a:r>
          <a:r>
            <a:rPr lang="en-US" sz="1200" b="1" dirty="0" smtClean="0"/>
            <a:t>100 TJ</a:t>
          </a:r>
          <a:endParaRPr lang="en-US" sz="1200" b="1" dirty="0"/>
        </a:p>
      </dgm:t>
    </dgm:pt>
    <dgm:pt modelId="{74EDC3FF-CDB5-482B-AE9E-31E18AE335F5}" type="parTrans" cxnId="{287F0715-24EA-4E57-926F-7716446D00C0}">
      <dgm:prSet/>
      <dgm:spPr/>
      <dgm:t>
        <a:bodyPr/>
        <a:lstStyle/>
        <a:p>
          <a:endParaRPr lang="en-US"/>
        </a:p>
      </dgm:t>
    </dgm:pt>
    <dgm:pt modelId="{C547DB8B-21AA-40E8-AC8E-79092FD69C18}" type="sibTrans" cxnId="{287F0715-24EA-4E57-926F-7716446D00C0}">
      <dgm:prSet/>
      <dgm:spPr/>
      <dgm:t>
        <a:bodyPr/>
        <a:lstStyle/>
        <a:p>
          <a:endParaRPr lang="en-US"/>
        </a:p>
      </dgm:t>
    </dgm:pt>
    <dgm:pt modelId="{228B03CD-D628-4D29-A243-B352AADB2783}">
      <dgm:prSet phldrT="[Text]"/>
      <dgm:spPr/>
      <dgm:t>
        <a:bodyPr/>
        <a:lstStyle/>
        <a:p>
          <a:r>
            <a:rPr lang="en-US" dirty="0" smtClean="0"/>
            <a:t>Not a material </a:t>
          </a:r>
          <a:r>
            <a:rPr lang="en-US" dirty="0" err="1" smtClean="0"/>
            <a:t>renomination</a:t>
          </a:r>
          <a:r>
            <a:rPr lang="en-US" dirty="0" smtClean="0"/>
            <a:t> </a:t>
          </a:r>
          <a:r>
            <a:rPr lang="en-US" dirty="0" smtClean="0">
              <a:solidFill>
                <a:schemeClr val="bg1"/>
              </a:solidFill>
            </a:rPr>
            <a:t>(because less than 10%)</a:t>
          </a:r>
          <a:endParaRPr lang="en-US" dirty="0">
            <a:solidFill>
              <a:schemeClr val="bg1"/>
            </a:solidFill>
          </a:endParaRPr>
        </a:p>
      </dgm:t>
    </dgm:pt>
    <dgm:pt modelId="{D2529515-C20D-4E53-8092-BD5408D1F68A}" type="parTrans" cxnId="{DA9A58FE-D7D3-4650-B6F3-9B2100EFBF6E}">
      <dgm:prSet/>
      <dgm:spPr/>
      <dgm:t>
        <a:bodyPr/>
        <a:lstStyle/>
        <a:p>
          <a:endParaRPr lang="en-US"/>
        </a:p>
      </dgm:t>
    </dgm:pt>
    <dgm:pt modelId="{ACB16503-B6F5-4460-82A6-E70254C51330}" type="sibTrans" cxnId="{DA9A58FE-D7D3-4650-B6F3-9B2100EFBF6E}">
      <dgm:prSet/>
      <dgm:spPr/>
      <dgm:t>
        <a:bodyPr/>
        <a:lstStyle/>
        <a:p>
          <a:endParaRPr lang="en-US"/>
        </a:p>
      </dgm:t>
    </dgm:pt>
    <dgm:pt modelId="{456EF1BD-C87F-4D3C-A535-0053C4A8C18F}">
      <dgm:prSet phldrT="[Text]" custT="1"/>
      <dgm:spPr/>
      <dgm:t>
        <a:bodyPr/>
        <a:lstStyle/>
        <a:p>
          <a:endParaRPr lang="en-US" sz="1200" dirty="0"/>
        </a:p>
      </dgm:t>
    </dgm:pt>
    <dgm:pt modelId="{FF1064C9-24BB-4AB3-8BB1-BDB383B27277}" type="parTrans" cxnId="{3C87C0D8-2592-4EFE-AAFF-A4CF2742B2A0}">
      <dgm:prSet/>
      <dgm:spPr/>
      <dgm:t>
        <a:bodyPr/>
        <a:lstStyle/>
        <a:p>
          <a:endParaRPr lang="en-US"/>
        </a:p>
      </dgm:t>
    </dgm:pt>
    <dgm:pt modelId="{B2092EC6-174F-4CE5-85DD-5E3BBB6A730B}" type="sibTrans" cxnId="{3C87C0D8-2592-4EFE-AAFF-A4CF2742B2A0}">
      <dgm:prSet/>
      <dgm:spPr/>
      <dgm:t>
        <a:bodyPr/>
        <a:lstStyle/>
        <a:p>
          <a:endParaRPr lang="en-US"/>
        </a:p>
      </dgm:t>
    </dgm:pt>
    <dgm:pt modelId="{9837015D-259A-4BCC-9696-E4D78D00298E}">
      <dgm:prSet phldrT="[Text]" custT="1"/>
      <dgm:spPr/>
      <dgm:t>
        <a:bodyPr/>
        <a:lstStyle/>
        <a:p>
          <a:pPr algn="l"/>
          <a:endParaRPr lang="en-US" sz="1200" dirty="0" smtClean="0"/>
        </a:p>
      </dgm:t>
    </dgm:pt>
    <dgm:pt modelId="{7EE7F201-B41E-4B62-A3BA-9BB007B45C0C}" type="parTrans" cxnId="{376FA78C-11D5-4F84-87AA-CEE3F56D8281}">
      <dgm:prSet/>
      <dgm:spPr/>
      <dgm:t>
        <a:bodyPr/>
        <a:lstStyle/>
        <a:p>
          <a:endParaRPr lang="en-US"/>
        </a:p>
      </dgm:t>
    </dgm:pt>
    <dgm:pt modelId="{CDAA1331-9932-44A1-9BCE-AA1D3A82208C}" type="sibTrans" cxnId="{376FA78C-11D5-4F84-87AA-CEE3F56D8281}">
      <dgm:prSet/>
      <dgm:spPr/>
      <dgm:t>
        <a:bodyPr/>
        <a:lstStyle/>
        <a:p>
          <a:endParaRPr lang="en-US"/>
        </a:p>
      </dgm:t>
    </dgm:pt>
    <dgm:pt modelId="{ED68AAF9-DBD1-4E7A-8085-ED0A5073A5A1}">
      <dgm:prSet phldrT="[Text]" custT="1"/>
      <dgm:spPr/>
      <dgm:t>
        <a:bodyPr/>
        <a:lstStyle/>
        <a:p>
          <a:endParaRPr lang="en-US" sz="1200" dirty="0"/>
        </a:p>
      </dgm:t>
    </dgm:pt>
    <dgm:pt modelId="{31592EB9-7714-40C1-BF8E-0187FD2C0490}" type="parTrans" cxnId="{6A452D3D-AD92-4459-B2F1-54671A32AE1D}">
      <dgm:prSet/>
      <dgm:spPr/>
      <dgm:t>
        <a:bodyPr/>
        <a:lstStyle/>
        <a:p>
          <a:endParaRPr lang="en-US"/>
        </a:p>
      </dgm:t>
    </dgm:pt>
    <dgm:pt modelId="{4D72873C-C4BE-4046-A2B2-5727DCAA2904}" type="sibTrans" cxnId="{6A452D3D-AD92-4459-B2F1-54671A32AE1D}">
      <dgm:prSet/>
      <dgm:spPr/>
      <dgm:t>
        <a:bodyPr/>
        <a:lstStyle/>
        <a:p>
          <a:endParaRPr lang="en-US"/>
        </a:p>
      </dgm:t>
    </dgm:pt>
    <dgm:pt modelId="{D655E30A-5C15-4263-BF10-12B810EC410A}">
      <dgm:prSet phldrT="[Text]" custT="1"/>
      <dgm:spPr/>
      <dgm:t>
        <a:bodyPr/>
        <a:lstStyle/>
        <a:p>
          <a:pPr algn="l"/>
          <a:r>
            <a:rPr lang="en-US" sz="1200" dirty="0" smtClean="0"/>
            <a:t>Initial nom </a:t>
          </a:r>
          <a:r>
            <a:rPr lang="en-US" sz="1200" b="1" dirty="0" smtClean="0"/>
            <a:t>95TJ </a:t>
          </a:r>
          <a:r>
            <a:rPr lang="en-US" sz="1200" dirty="0" smtClean="0"/>
            <a:t>(at nom cut-off)</a:t>
          </a:r>
          <a:endParaRPr lang="en-US" sz="1200" b="1" dirty="0"/>
        </a:p>
      </dgm:t>
    </dgm:pt>
    <dgm:pt modelId="{B7B505E6-E8AF-4BCC-9838-CB5A6B9DA277}" type="parTrans" cxnId="{CAA1BF9F-018C-4D74-83FD-69F6436976D9}">
      <dgm:prSet/>
      <dgm:spPr/>
      <dgm:t>
        <a:bodyPr/>
        <a:lstStyle/>
        <a:p>
          <a:endParaRPr lang="en-US"/>
        </a:p>
      </dgm:t>
    </dgm:pt>
    <dgm:pt modelId="{814B3E31-6898-4614-AD89-DAD372B66EA1}" type="sibTrans" cxnId="{CAA1BF9F-018C-4D74-83FD-69F6436976D9}">
      <dgm:prSet/>
      <dgm:spPr/>
      <dgm:t>
        <a:bodyPr/>
        <a:lstStyle/>
        <a:p>
          <a:endParaRPr lang="en-US"/>
        </a:p>
      </dgm:t>
    </dgm:pt>
    <dgm:pt modelId="{846F1895-DAFB-4CCF-B415-9B3A6C93CDB6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4F0E01C4-B228-47B6-93F9-BB714FF8C0E7}" type="parTrans" cxnId="{8758E134-0395-45B9-82B6-19BEE4EEFE8F}">
      <dgm:prSet/>
      <dgm:spPr/>
      <dgm:t>
        <a:bodyPr/>
        <a:lstStyle/>
        <a:p>
          <a:endParaRPr lang="en-US"/>
        </a:p>
      </dgm:t>
    </dgm:pt>
    <dgm:pt modelId="{A6571455-A2FD-48F1-AB97-668B0A34583A}" type="sibTrans" cxnId="{8758E134-0395-45B9-82B6-19BEE4EEFE8F}">
      <dgm:prSet/>
      <dgm:spPr/>
      <dgm:t>
        <a:bodyPr/>
        <a:lstStyle/>
        <a:p>
          <a:endParaRPr lang="en-US"/>
        </a:p>
      </dgm:t>
    </dgm:pt>
    <dgm:pt modelId="{0B853A3C-1C06-43AC-9165-F974FCBA402F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B17992B4-3A85-4077-AF22-706245EDBD5A}" type="parTrans" cxnId="{6B439625-384C-49AC-8748-BD035BAEDEE3}">
      <dgm:prSet/>
      <dgm:spPr/>
      <dgm:t>
        <a:bodyPr/>
        <a:lstStyle/>
        <a:p>
          <a:endParaRPr lang="en-US"/>
        </a:p>
      </dgm:t>
    </dgm:pt>
    <dgm:pt modelId="{431492D0-296E-4D8C-981C-A47C2A62E2EE}" type="sibTrans" cxnId="{6B439625-384C-49AC-8748-BD035BAEDEE3}">
      <dgm:prSet/>
      <dgm:spPr/>
      <dgm:t>
        <a:bodyPr/>
        <a:lstStyle/>
        <a:p>
          <a:endParaRPr lang="en-US"/>
        </a:p>
      </dgm:t>
    </dgm:pt>
    <dgm:pt modelId="{9C61B25A-5DE3-4B22-8EDB-F85032AD560A}">
      <dgm:prSet phldrT="[Text]" custT="1"/>
      <dgm:spPr/>
      <dgm:t>
        <a:bodyPr/>
        <a:lstStyle/>
        <a:p>
          <a:pPr algn="l"/>
          <a:endParaRPr lang="en-US" sz="1200" b="1" dirty="0"/>
        </a:p>
      </dgm:t>
    </dgm:pt>
    <dgm:pt modelId="{4182111A-BD1B-4898-B075-DE64BB42B4D7}" type="parTrans" cxnId="{6593228A-7B4D-4087-9026-5BC168C4F3AE}">
      <dgm:prSet/>
      <dgm:spPr/>
      <dgm:t>
        <a:bodyPr/>
        <a:lstStyle/>
        <a:p>
          <a:endParaRPr lang="en-US"/>
        </a:p>
      </dgm:t>
    </dgm:pt>
    <dgm:pt modelId="{69ECA6DB-1CFC-4526-A5A5-011B31103381}" type="sibTrans" cxnId="{6593228A-7B4D-4087-9026-5BC168C4F3AE}">
      <dgm:prSet/>
      <dgm:spPr/>
      <dgm:t>
        <a:bodyPr/>
        <a:lstStyle/>
        <a:p>
          <a:endParaRPr lang="en-US"/>
        </a:p>
      </dgm:t>
    </dgm:pt>
    <dgm:pt modelId="{51D4222E-A04F-4DAF-A485-3276126096EA}" type="pres">
      <dgm:prSet presAssocID="{789FD5A0-EA83-4445-82D3-0BFBF218AC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0E893-EB66-4709-A27E-8107BCD2645E}" type="pres">
      <dgm:prSet presAssocID="{2A3ADEB0-97A5-4D59-B9DA-0DE5828D522F}" presName="compNode" presStyleCnt="0"/>
      <dgm:spPr/>
    </dgm:pt>
    <dgm:pt modelId="{54CCC739-1AA4-4F4E-8777-687B08967680}" type="pres">
      <dgm:prSet presAssocID="{2A3ADEB0-97A5-4D59-B9DA-0DE5828D522F}" presName="noGeometry" presStyleCnt="0"/>
      <dgm:spPr/>
    </dgm:pt>
    <dgm:pt modelId="{D16DA109-A8BA-494D-8B01-1B0C9171EFEA}" type="pres">
      <dgm:prSet presAssocID="{2A3ADEB0-97A5-4D59-B9DA-0DE5828D522F}" presName="childTextVisible" presStyleLbl="bgAccFollowNode1" presStyleIdx="0" presStyleCnt="3" custScaleX="128015" custScaleY="133218" custLinFactNeighborX="4122" custLinFactNeighborY="-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49F2B-E75B-40AF-840D-E0B636A469D2}" type="pres">
      <dgm:prSet presAssocID="{2A3ADEB0-97A5-4D59-B9DA-0DE5828D522F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7FC7B967-6CAB-41B3-AC89-DF4E78D27193}" type="pres">
      <dgm:prSet presAssocID="{2A3ADEB0-97A5-4D59-B9DA-0DE5828D522F}" presName="parentText" presStyleLbl="node1" presStyleIdx="0" presStyleCnt="3" custScaleY="103350" custLinFactNeighborX="-374" custLinFactNeighborY="-121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4AC90-0593-47BD-9104-37C3628EF3E0}" type="pres">
      <dgm:prSet presAssocID="{2A3ADEB0-97A5-4D59-B9DA-0DE5828D522F}" presName="aSpace" presStyleCnt="0"/>
      <dgm:spPr/>
    </dgm:pt>
    <dgm:pt modelId="{9903ADC1-EA5D-4287-9A6E-789E064F569F}" type="pres">
      <dgm:prSet presAssocID="{8A6F6A01-19D3-4279-B862-674DBE5006D6}" presName="compNode" presStyleCnt="0"/>
      <dgm:spPr/>
    </dgm:pt>
    <dgm:pt modelId="{F45D998E-3D2F-4D78-BDF6-2B2EB38AA781}" type="pres">
      <dgm:prSet presAssocID="{8A6F6A01-19D3-4279-B862-674DBE5006D6}" presName="noGeometry" presStyleCnt="0"/>
      <dgm:spPr/>
    </dgm:pt>
    <dgm:pt modelId="{706704B8-E885-4FDF-94E1-E2DC62129AFD}" type="pres">
      <dgm:prSet presAssocID="{8A6F6A01-19D3-4279-B862-674DBE5006D6}" presName="childTextVisible" presStyleLbl="bgAccFollowNode1" presStyleIdx="1" presStyleCnt="3" custScaleX="131835" custLinFactNeighborX="8227" custLinFactNeighborY="-8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3564-76AF-4929-A303-9D0A3E3AF4D2}" type="pres">
      <dgm:prSet presAssocID="{8A6F6A01-19D3-4279-B862-674DBE5006D6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96A5E94E-FED9-4457-A1C8-6EF39C218E80}" type="pres">
      <dgm:prSet presAssocID="{8A6F6A01-19D3-4279-B862-674DBE5006D6}" presName="parentText" presStyleLbl="node1" presStyleIdx="1" presStyleCnt="3" custScaleX="99190" custScaleY="101140" custLinFactNeighborX="-1809" custLinFactNeighborY="-18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557D-18E5-4873-8E49-13BF3CF378A7}" type="pres">
      <dgm:prSet presAssocID="{8A6F6A01-19D3-4279-B862-674DBE5006D6}" presName="aSpace" presStyleCnt="0"/>
      <dgm:spPr/>
    </dgm:pt>
    <dgm:pt modelId="{9CB2A624-2BF1-4E5D-8AA6-1DFBDADE8AE8}" type="pres">
      <dgm:prSet presAssocID="{228B03CD-D628-4D29-A243-B352AADB2783}" presName="compNode" presStyleCnt="0"/>
      <dgm:spPr/>
    </dgm:pt>
    <dgm:pt modelId="{2FD9046D-A7C5-4F43-B38A-A6007C9FAD11}" type="pres">
      <dgm:prSet presAssocID="{228B03CD-D628-4D29-A243-B352AADB2783}" presName="noGeometry" presStyleCnt="0"/>
      <dgm:spPr/>
    </dgm:pt>
    <dgm:pt modelId="{62E0F538-DECF-46D7-8B9E-7675FC7BBDD4}" type="pres">
      <dgm:prSet presAssocID="{228B03CD-D628-4D29-A243-B352AADB2783}" presName="childTextVisible" presStyleLbl="bgAccFollowNode1" presStyleIdx="2" presStyleCnt="3" custScaleX="55435" custScaleY="57992" custLinFactNeighborX="-26004" custLinFactNeighborY="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684E-D97D-4309-9877-8D529ABEC9CD}" type="pres">
      <dgm:prSet presAssocID="{228B03CD-D628-4D29-A243-B352AADB2783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6F8F7A43-AAFB-42C7-AE05-41C40B915223}" type="pres">
      <dgm:prSet presAssocID="{228B03CD-D628-4D29-A243-B352AADB2783}" presName="parentText" presStyleLbl="node1" presStyleIdx="2" presStyleCnt="3" custScaleX="258781" custScaleY="213318" custLinFactNeighborX="17933" custLinFactNeighborY="-76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58E134-0395-45B9-82B6-19BEE4EEFE8F}" srcId="{2A3ADEB0-97A5-4D59-B9DA-0DE5828D522F}" destId="{846F1895-DAFB-4CCF-B415-9B3A6C93CDB6}" srcOrd="0" destOrd="0" parTransId="{4F0E01C4-B228-47B6-93F9-BB714FF8C0E7}" sibTransId="{A6571455-A2FD-48F1-AB97-668B0A34583A}"/>
    <dgm:cxn modelId="{3C87C0D8-2592-4EFE-AAFF-A4CF2742B2A0}" srcId="{2A3ADEB0-97A5-4D59-B9DA-0DE5828D522F}" destId="{456EF1BD-C87F-4D3C-A535-0053C4A8C18F}" srcOrd="5" destOrd="0" parTransId="{FF1064C9-24BB-4AB3-8BB1-BDB383B27277}" sibTransId="{B2092EC6-174F-4CE5-85DD-5E3BBB6A730B}"/>
    <dgm:cxn modelId="{1DE4D698-D66E-4A69-AA0D-04521E752717}" type="presOf" srcId="{228B03CD-D628-4D29-A243-B352AADB2783}" destId="{6F8F7A43-AAFB-42C7-AE05-41C40B915223}" srcOrd="0" destOrd="0" presId="urn:microsoft.com/office/officeart/2005/8/layout/hProcess6"/>
    <dgm:cxn modelId="{EAB408FB-3345-4E56-9245-184345E377E6}" type="presOf" srcId="{D655E30A-5C15-4263-BF10-12B810EC410A}" destId="{74749F2B-E75B-40AF-840D-E0B636A469D2}" srcOrd="1" destOrd="4" presId="urn:microsoft.com/office/officeart/2005/8/layout/hProcess6"/>
    <dgm:cxn modelId="{E03CA2FD-7B23-4D37-9D8F-3683851C2A05}" type="presOf" srcId="{9E033ED7-236F-4024-BE79-0E6207A4DB3E}" destId="{D7ED3564-76AF-4929-A303-9D0A3E3AF4D2}" srcOrd="1" destOrd="1" presId="urn:microsoft.com/office/officeart/2005/8/layout/hProcess6"/>
    <dgm:cxn modelId="{3F46D271-AA6B-4AB0-A284-73268779FD11}" type="presOf" srcId="{9E033ED7-236F-4024-BE79-0E6207A4DB3E}" destId="{706704B8-E885-4FDF-94E1-E2DC62129AFD}" srcOrd="0" destOrd="1" presId="urn:microsoft.com/office/officeart/2005/8/layout/hProcess6"/>
    <dgm:cxn modelId="{3A33DE57-7DB1-46D9-A044-C7008780DD5C}" type="presOf" srcId="{456EF1BD-C87F-4D3C-A535-0053C4A8C18F}" destId="{74749F2B-E75B-40AF-840D-E0B636A469D2}" srcOrd="1" destOrd="5" presId="urn:microsoft.com/office/officeart/2005/8/layout/hProcess6"/>
    <dgm:cxn modelId="{76F878BD-27B3-4D7D-87A5-0BF0CCB2A1EC}" type="presOf" srcId="{846F1895-DAFB-4CCF-B415-9B3A6C93CDB6}" destId="{74749F2B-E75B-40AF-840D-E0B636A469D2}" srcOrd="1" destOrd="0" presId="urn:microsoft.com/office/officeart/2005/8/layout/hProcess6"/>
    <dgm:cxn modelId="{6593228A-7B4D-4087-9026-5BC168C4F3AE}" srcId="{2A3ADEB0-97A5-4D59-B9DA-0DE5828D522F}" destId="{9C61B25A-5DE3-4B22-8EDB-F85032AD560A}" srcOrd="3" destOrd="0" parTransId="{4182111A-BD1B-4898-B075-DE64BB42B4D7}" sibTransId="{69ECA6DB-1CFC-4526-A5A5-011B31103381}"/>
    <dgm:cxn modelId="{ACDBF6FA-B7AF-46E9-BA66-79FFBFD8423F}" srcId="{2A3ADEB0-97A5-4D59-B9DA-0DE5828D522F}" destId="{852308F6-9F72-4362-9866-2842D72BB733}" srcOrd="2" destOrd="0" parTransId="{BFEF0517-A56B-4567-886C-7E5C064D677B}" sibTransId="{20CC995A-783C-41D3-AB06-DD0F4BB8E545}"/>
    <dgm:cxn modelId="{DBF6EB2F-A5C9-4186-B298-CFCD4C17A173}" srcId="{789FD5A0-EA83-4445-82D3-0BFBF218AC8B}" destId="{8A6F6A01-19D3-4279-B862-674DBE5006D6}" srcOrd="1" destOrd="0" parTransId="{2D23D810-1137-4D82-BF91-6CAA9E6DCFE1}" sibTransId="{9C8BB1FB-2AD8-4872-83A4-1ACA80373AC8}"/>
    <dgm:cxn modelId="{777D6EE1-05F0-47EE-BCE8-E86E176201CE}" type="presOf" srcId="{9837015D-259A-4BCC-9696-E4D78D00298E}" destId="{D16DA109-A8BA-494D-8B01-1B0C9171EFEA}" srcOrd="0" destOrd="6" presId="urn:microsoft.com/office/officeart/2005/8/layout/hProcess6"/>
    <dgm:cxn modelId="{A04255EE-393B-47BE-870D-85916CB749CF}" type="presOf" srcId="{2A3ADEB0-97A5-4D59-B9DA-0DE5828D522F}" destId="{7FC7B967-6CAB-41B3-AC89-DF4E78D27193}" srcOrd="0" destOrd="0" presId="urn:microsoft.com/office/officeart/2005/8/layout/hProcess6"/>
    <dgm:cxn modelId="{2F2CE01E-B113-4F9F-809C-C2AA539D8A00}" type="presOf" srcId="{ED68AAF9-DBD1-4E7A-8085-ED0A5073A5A1}" destId="{D7ED3564-76AF-4929-A303-9D0A3E3AF4D2}" srcOrd="1" destOrd="0" presId="urn:microsoft.com/office/officeart/2005/8/layout/hProcess6"/>
    <dgm:cxn modelId="{455F4BB4-8372-4801-B9F5-190979B7E688}" type="presOf" srcId="{852308F6-9F72-4362-9866-2842D72BB733}" destId="{74749F2B-E75B-40AF-840D-E0B636A469D2}" srcOrd="1" destOrd="2" presId="urn:microsoft.com/office/officeart/2005/8/layout/hProcess6"/>
    <dgm:cxn modelId="{325F0E4D-C774-4BF9-BAA4-9D4FDC1E4560}" type="presOf" srcId="{D655E30A-5C15-4263-BF10-12B810EC410A}" destId="{D16DA109-A8BA-494D-8B01-1B0C9171EFEA}" srcOrd="0" destOrd="4" presId="urn:microsoft.com/office/officeart/2005/8/layout/hProcess6"/>
    <dgm:cxn modelId="{1B68365B-718D-4EEF-BF52-03E5D9FDAD27}" type="presOf" srcId="{9837015D-259A-4BCC-9696-E4D78D00298E}" destId="{74749F2B-E75B-40AF-840D-E0B636A469D2}" srcOrd="1" destOrd="6" presId="urn:microsoft.com/office/officeart/2005/8/layout/hProcess6"/>
    <dgm:cxn modelId="{DA9A58FE-D7D3-4650-B6F3-9B2100EFBF6E}" srcId="{789FD5A0-EA83-4445-82D3-0BFBF218AC8B}" destId="{228B03CD-D628-4D29-A243-B352AADB2783}" srcOrd="2" destOrd="0" parTransId="{D2529515-C20D-4E53-8092-BD5408D1F68A}" sibTransId="{ACB16503-B6F5-4460-82A6-E70254C51330}"/>
    <dgm:cxn modelId="{32B2148F-4D10-4705-82F6-0184D4CD5584}" type="presOf" srcId="{9C61B25A-5DE3-4B22-8EDB-F85032AD560A}" destId="{74749F2B-E75B-40AF-840D-E0B636A469D2}" srcOrd="1" destOrd="3" presId="urn:microsoft.com/office/officeart/2005/8/layout/hProcess6"/>
    <dgm:cxn modelId="{9ED82B13-AE77-48B5-9983-CD4BCC1A43F8}" srcId="{789FD5A0-EA83-4445-82D3-0BFBF218AC8B}" destId="{2A3ADEB0-97A5-4D59-B9DA-0DE5828D522F}" srcOrd="0" destOrd="0" parTransId="{6BE63065-22B5-4648-8DE3-C55195B0D6F7}" sibTransId="{0C891FCA-62DD-45F8-A5AB-C93E7CDB3937}"/>
    <dgm:cxn modelId="{160A767A-F8DD-4F83-BA01-2DAD374C4BC3}" type="presOf" srcId="{ED68AAF9-DBD1-4E7A-8085-ED0A5073A5A1}" destId="{706704B8-E885-4FDF-94E1-E2DC62129AFD}" srcOrd="0" destOrd="0" presId="urn:microsoft.com/office/officeart/2005/8/layout/hProcess6"/>
    <dgm:cxn modelId="{287F0715-24EA-4E57-926F-7716446D00C0}" srcId="{8A6F6A01-19D3-4279-B862-674DBE5006D6}" destId="{9E033ED7-236F-4024-BE79-0E6207A4DB3E}" srcOrd="1" destOrd="0" parTransId="{74EDC3FF-CDB5-482B-AE9E-31E18AE335F5}" sibTransId="{C547DB8B-21AA-40E8-AC8E-79092FD69C18}"/>
    <dgm:cxn modelId="{7B458077-0918-4DC4-AC14-1A897E944E15}" type="presOf" srcId="{852308F6-9F72-4362-9866-2842D72BB733}" destId="{D16DA109-A8BA-494D-8B01-1B0C9171EFEA}" srcOrd="0" destOrd="2" presId="urn:microsoft.com/office/officeart/2005/8/layout/hProcess6"/>
    <dgm:cxn modelId="{6B439625-384C-49AC-8748-BD035BAEDEE3}" srcId="{2A3ADEB0-97A5-4D59-B9DA-0DE5828D522F}" destId="{0B853A3C-1C06-43AC-9165-F974FCBA402F}" srcOrd="1" destOrd="0" parTransId="{B17992B4-3A85-4077-AF22-706245EDBD5A}" sibTransId="{431492D0-296E-4D8C-981C-A47C2A62E2EE}"/>
    <dgm:cxn modelId="{6A452D3D-AD92-4459-B2F1-54671A32AE1D}" srcId="{8A6F6A01-19D3-4279-B862-674DBE5006D6}" destId="{ED68AAF9-DBD1-4E7A-8085-ED0A5073A5A1}" srcOrd="0" destOrd="0" parTransId="{31592EB9-7714-40C1-BF8E-0187FD2C0490}" sibTransId="{4D72873C-C4BE-4046-A2B2-5727DCAA2904}"/>
    <dgm:cxn modelId="{3D77010B-BFB5-411B-8386-8986F32FA5A5}" type="presOf" srcId="{0B853A3C-1C06-43AC-9165-F974FCBA402F}" destId="{D16DA109-A8BA-494D-8B01-1B0C9171EFEA}" srcOrd="0" destOrd="1" presId="urn:microsoft.com/office/officeart/2005/8/layout/hProcess6"/>
    <dgm:cxn modelId="{1E2333C3-C9D9-4DD4-A059-CACCF067EA41}" type="presOf" srcId="{9C61B25A-5DE3-4B22-8EDB-F85032AD560A}" destId="{D16DA109-A8BA-494D-8B01-1B0C9171EFEA}" srcOrd="0" destOrd="3" presId="urn:microsoft.com/office/officeart/2005/8/layout/hProcess6"/>
    <dgm:cxn modelId="{525824E3-F1FA-4D0B-999A-41DF6C3AF1A0}" type="presOf" srcId="{789FD5A0-EA83-4445-82D3-0BFBF218AC8B}" destId="{51D4222E-A04F-4DAF-A485-3276126096EA}" srcOrd="0" destOrd="0" presId="urn:microsoft.com/office/officeart/2005/8/layout/hProcess6"/>
    <dgm:cxn modelId="{CAA1BF9F-018C-4D74-83FD-69F6436976D9}" srcId="{2A3ADEB0-97A5-4D59-B9DA-0DE5828D522F}" destId="{D655E30A-5C15-4263-BF10-12B810EC410A}" srcOrd="4" destOrd="0" parTransId="{B7B505E6-E8AF-4BCC-9838-CB5A6B9DA277}" sibTransId="{814B3E31-6898-4614-AD89-DAD372B66EA1}"/>
    <dgm:cxn modelId="{376FA78C-11D5-4F84-87AA-CEE3F56D8281}" srcId="{2A3ADEB0-97A5-4D59-B9DA-0DE5828D522F}" destId="{9837015D-259A-4BCC-9696-E4D78D00298E}" srcOrd="6" destOrd="0" parTransId="{7EE7F201-B41E-4B62-A3BA-9BB007B45C0C}" sibTransId="{CDAA1331-9932-44A1-9BCE-AA1D3A82208C}"/>
    <dgm:cxn modelId="{2C6DF730-B538-48B4-8281-C8B23ED0CAB6}" type="presOf" srcId="{8A6F6A01-19D3-4279-B862-674DBE5006D6}" destId="{96A5E94E-FED9-4457-A1C8-6EF39C218E80}" srcOrd="0" destOrd="0" presId="urn:microsoft.com/office/officeart/2005/8/layout/hProcess6"/>
    <dgm:cxn modelId="{EA6C3E77-DF4D-4DCA-9C7E-D71A1A2CD7F4}" type="presOf" srcId="{456EF1BD-C87F-4D3C-A535-0053C4A8C18F}" destId="{D16DA109-A8BA-494D-8B01-1B0C9171EFEA}" srcOrd="0" destOrd="5" presId="urn:microsoft.com/office/officeart/2005/8/layout/hProcess6"/>
    <dgm:cxn modelId="{CFED2B81-10CC-4519-81C5-0EF1037DE21A}" type="presOf" srcId="{0B853A3C-1C06-43AC-9165-F974FCBA402F}" destId="{74749F2B-E75B-40AF-840D-E0B636A469D2}" srcOrd="1" destOrd="1" presId="urn:microsoft.com/office/officeart/2005/8/layout/hProcess6"/>
    <dgm:cxn modelId="{B97CF320-A113-44ED-A80B-6FB35523FF38}" type="presOf" srcId="{846F1895-DAFB-4CCF-B415-9B3A6C93CDB6}" destId="{D16DA109-A8BA-494D-8B01-1B0C9171EFEA}" srcOrd="0" destOrd="0" presId="urn:microsoft.com/office/officeart/2005/8/layout/hProcess6"/>
    <dgm:cxn modelId="{1211074B-0E75-4F87-9E02-68C5F113060E}" type="presParOf" srcId="{51D4222E-A04F-4DAF-A485-3276126096EA}" destId="{7400E893-EB66-4709-A27E-8107BCD2645E}" srcOrd="0" destOrd="0" presId="urn:microsoft.com/office/officeart/2005/8/layout/hProcess6"/>
    <dgm:cxn modelId="{0ED9F6CD-19FF-46CF-8273-08B9FD54B564}" type="presParOf" srcId="{7400E893-EB66-4709-A27E-8107BCD2645E}" destId="{54CCC739-1AA4-4F4E-8777-687B08967680}" srcOrd="0" destOrd="0" presId="urn:microsoft.com/office/officeart/2005/8/layout/hProcess6"/>
    <dgm:cxn modelId="{16B10F2B-C459-4411-8696-945452F7FDD4}" type="presParOf" srcId="{7400E893-EB66-4709-A27E-8107BCD2645E}" destId="{D16DA109-A8BA-494D-8B01-1B0C9171EFEA}" srcOrd="1" destOrd="0" presId="urn:microsoft.com/office/officeart/2005/8/layout/hProcess6"/>
    <dgm:cxn modelId="{5C75900A-DE34-4F80-8A2E-066F5F4FCD10}" type="presParOf" srcId="{7400E893-EB66-4709-A27E-8107BCD2645E}" destId="{74749F2B-E75B-40AF-840D-E0B636A469D2}" srcOrd="2" destOrd="0" presId="urn:microsoft.com/office/officeart/2005/8/layout/hProcess6"/>
    <dgm:cxn modelId="{C0DAF147-337E-403A-9D97-EF0847175A1D}" type="presParOf" srcId="{7400E893-EB66-4709-A27E-8107BCD2645E}" destId="{7FC7B967-6CAB-41B3-AC89-DF4E78D27193}" srcOrd="3" destOrd="0" presId="urn:microsoft.com/office/officeart/2005/8/layout/hProcess6"/>
    <dgm:cxn modelId="{0088B5EE-DBA3-4F80-8FAE-2889BC471148}" type="presParOf" srcId="{51D4222E-A04F-4DAF-A485-3276126096EA}" destId="{31B4AC90-0593-47BD-9104-37C3628EF3E0}" srcOrd="1" destOrd="0" presId="urn:microsoft.com/office/officeart/2005/8/layout/hProcess6"/>
    <dgm:cxn modelId="{B0B2A8BF-BD84-4FC3-86B3-60151A5A261A}" type="presParOf" srcId="{51D4222E-A04F-4DAF-A485-3276126096EA}" destId="{9903ADC1-EA5D-4287-9A6E-789E064F569F}" srcOrd="2" destOrd="0" presId="urn:microsoft.com/office/officeart/2005/8/layout/hProcess6"/>
    <dgm:cxn modelId="{9741EFDF-241C-4AB0-BFBD-1B881544D031}" type="presParOf" srcId="{9903ADC1-EA5D-4287-9A6E-789E064F569F}" destId="{F45D998E-3D2F-4D78-BDF6-2B2EB38AA781}" srcOrd="0" destOrd="0" presId="urn:microsoft.com/office/officeart/2005/8/layout/hProcess6"/>
    <dgm:cxn modelId="{D2BF515D-E76C-48AF-B57F-FF3B8539930E}" type="presParOf" srcId="{9903ADC1-EA5D-4287-9A6E-789E064F569F}" destId="{706704B8-E885-4FDF-94E1-E2DC62129AFD}" srcOrd="1" destOrd="0" presId="urn:microsoft.com/office/officeart/2005/8/layout/hProcess6"/>
    <dgm:cxn modelId="{4DF1102A-565B-40AD-B513-1E55386B1824}" type="presParOf" srcId="{9903ADC1-EA5D-4287-9A6E-789E064F569F}" destId="{D7ED3564-76AF-4929-A303-9D0A3E3AF4D2}" srcOrd="2" destOrd="0" presId="urn:microsoft.com/office/officeart/2005/8/layout/hProcess6"/>
    <dgm:cxn modelId="{B65410E3-81A8-4ED8-AC22-12C56A1A9400}" type="presParOf" srcId="{9903ADC1-EA5D-4287-9A6E-789E064F569F}" destId="{96A5E94E-FED9-4457-A1C8-6EF39C218E80}" srcOrd="3" destOrd="0" presId="urn:microsoft.com/office/officeart/2005/8/layout/hProcess6"/>
    <dgm:cxn modelId="{FA4138B4-6D15-4422-8EE9-30BF620FAF59}" type="presParOf" srcId="{51D4222E-A04F-4DAF-A485-3276126096EA}" destId="{6B6F557D-18E5-4873-8E49-13BF3CF378A7}" srcOrd="3" destOrd="0" presId="urn:microsoft.com/office/officeart/2005/8/layout/hProcess6"/>
    <dgm:cxn modelId="{D5504DC0-239F-48B0-9714-ED84334C5B3F}" type="presParOf" srcId="{51D4222E-A04F-4DAF-A485-3276126096EA}" destId="{9CB2A624-2BF1-4E5D-8AA6-1DFBDADE8AE8}" srcOrd="4" destOrd="0" presId="urn:microsoft.com/office/officeart/2005/8/layout/hProcess6"/>
    <dgm:cxn modelId="{EE8EC0E2-11B1-46B6-A033-CAB5A2F41399}" type="presParOf" srcId="{9CB2A624-2BF1-4E5D-8AA6-1DFBDADE8AE8}" destId="{2FD9046D-A7C5-4F43-B38A-A6007C9FAD11}" srcOrd="0" destOrd="0" presId="urn:microsoft.com/office/officeart/2005/8/layout/hProcess6"/>
    <dgm:cxn modelId="{77B379EE-C169-48B4-BB82-5167351ADAC9}" type="presParOf" srcId="{9CB2A624-2BF1-4E5D-8AA6-1DFBDADE8AE8}" destId="{62E0F538-DECF-46D7-8B9E-7675FC7BBDD4}" srcOrd="1" destOrd="0" presId="urn:microsoft.com/office/officeart/2005/8/layout/hProcess6"/>
    <dgm:cxn modelId="{6EBE074E-F5BC-49E6-9178-8897F4BF1AA1}" type="presParOf" srcId="{9CB2A624-2BF1-4E5D-8AA6-1DFBDADE8AE8}" destId="{DB6C684E-D97D-4309-9877-8D529ABEC9CD}" srcOrd="2" destOrd="0" presId="urn:microsoft.com/office/officeart/2005/8/layout/hProcess6"/>
    <dgm:cxn modelId="{52D69D4F-9240-4E75-B14F-EC7DA1DC9689}" type="presParOf" srcId="{9CB2A624-2BF1-4E5D-8AA6-1DFBDADE8AE8}" destId="{6F8F7A43-AAFB-42C7-AE05-41C40B9152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9FD5A0-EA83-4445-82D3-0BFBF218AC8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ADEB0-97A5-4D59-B9DA-0DE5828D522F}">
      <dgm:prSet phldrT="[Text]"/>
      <dgm:spPr/>
      <dgm:t>
        <a:bodyPr/>
        <a:lstStyle/>
        <a:p>
          <a:r>
            <a:rPr lang="en-US" dirty="0" smtClean="0"/>
            <a:t>Gas day -1</a:t>
          </a:r>
          <a:endParaRPr lang="en-US" dirty="0"/>
        </a:p>
      </dgm:t>
    </dgm:pt>
    <dgm:pt modelId="{6BE63065-22B5-4648-8DE3-C55195B0D6F7}" type="parTrans" cxnId="{9ED82B13-AE77-48B5-9983-CD4BCC1A43F8}">
      <dgm:prSet/>
      <dgm:spPr/>
      <dgm:t>
        <a:bodyPr/>
        <a:lstStyle/>
        <a:p>
          <a:endParaRPr lang="en-US"/>
        </a:p>
      </dgm:t>
    </dgm:pt>
    <dgm:pt modelId="{0C891FCA-62DD-45F8-A5AB-C93E7CDB3937}" type="sibTrans" cxnId="{9ED82B13-AE77-48B5-9983-CD4BCC1A43F8}">
      <dgm:prSet/>
      <dgm:spPr/>
      <dgm:t>
        <a:bodyPr/>
        <a:lstStyle/>
        <a:p>
          <a:endParaRPr lang="en-US"/>
        </a:p>
      </dgm:t>
    </dgm:pt>
    <dgm:pt modelId="{852308F6-9F72-4362-9866-2842D72BB733}">
      <dgm:prSet phldrT="[Text]" custT="1"/>
      <dgm:spPr/>
      <dgm:t>
        <a:bodyPr/>
        <a:lstStyle/>
        <a:p>
          <a:pPr algn="l"/>
          <a:r>
            <a:rPr lang="en-US" sz="1200" dirty="0" smtClean="0"/>
            <a:t>Initial nom </a:t>
          </a:r>
          <a:r>
            <a:rPr lang="en-US" sz="1200" b="1" dirty="0" smtClean="0"/>
            <a:t>100TJ </a:t>
          </a:r>
          <a:r>
            <a:rPr lang="en-US" sz="1200" dirty="0" smtClean="0"/>
            <a:t>(at nom cut-off)</a:t>
          </a:r>
          <a:endParaRPr lang="en-US" sz="1200" b="1" dirty="0"/>
        </a:p>
      </dgm:t>
    </dgm:pt>
    <dgm:pt modelId="{BFEF0517-A56B-4567-886C-7E5C064D677B}" type="parTrans" cxnId="{ACDBF6FA-B7AF-46E9-BA66-79FFBFD8423F}">
      <dgm:prSet/>
      <dgm:spPr/>
      <dgm:t>
        <a:bodyPr/>
        <a:lstStyle/>
        <a:p>
          <a:endParaRPr lang="en-US"/>
        </a:p>
      </dgm:t>
    </dgm:pt>
    <dgm:pt modelId="{20CC995A-783C-41D3-AB06-DD0F4BB8E545}" type="sibTrans" cxnId="{ACDBF6FA-B7AF-46E9-BA66-79FFBFD8423F}">
      <dgm:prSet/>
      <dgm:spPr/>
      <dgm:t>
        <a:bodyPr/>
        <a:lstStyle/>
        <a:p>
          <a:endParaRPr lang="en-US"/>
        </a:p>
      </dgm:t>
    </dgm:pt>
    <dgm:pt modelId="{8A6F6A01-19D3-4279-B862-674DBE5006D6}">
      <dgm:prSet phldrT="[Text]"/>
      <dgm:spPr/>
      <dgm:t>
        <a:bodyPr/>
        <a:lstStyle/>
        <a:p>
          <a:r>
            <a:rPr lang="en-US" dirty="0" smtClean="0"/>
            <a:t>Gas day</a:t>
          </a:r>
          <a:endParaRPr lang="en-US" dirty="0"/>
        </a:p>
      </dgm:t>
    </dgm:pt>
    <dgm:pt modelId="{2D23D810-1137-4D82-BF91-6CAA9E6DCFE1}" type="parTrans" cxnId="{DBF6EB2F-A5C9-4186-B298-CFCD4C17A173}">
      <dgm:prSet/>
      <dgm:spPr/>
      <dgm:t>
        <a:bodyPr/>
        <a:lstStyle/>
        <a:p>
          <a:endParaRPr lang="en-US"/>
        </a:p>
      </dgm:t>
    </dgm:pt>
    <dgm:pt modelId="{9C8BB1FB-2AD8-4872-83A4-1ACA80373AC8}" type="sibTrans" cxnId="{DBF6EB2F-A5C9-4186-B298-CFCD4C17A173}">
      <dgm:prSet/>
      <dgm:spPr/>
      <dgm:t>
        <a:bodyPr/>
        <a:lstStyle/>
        <a:p>
          <a:endParaRPr lang="en-US"/>
        </a:p>
      </dgm:t>
    </dgm:pt>
    <dgm:pt modelId="{228B03CD-D628-4D29-A243-B352AADB2783}">
      <dgm:prSet phldrT="[Text]" custT="1"/>
      <dgm:spPr/>
      <dgm:t>
        <a:bodyPr/>
        <a:lstStyle/>
        <a:p>
          <a:r>
            <a:rPr lang="en-US" sz="1700" dirty="0" smtClean="0"/>
            <a:t>Material </a:t>
          </a:r>
          <a:r>
            <a:rPr lang="en-US" sz="1700" dirty="0" err="1" smtClean="0"/>
            <a:t>renomination</a:t>
          </a:r>
          <a:r>
            <a:rPr lang="en-US" sz="1700" dirty="0" smtClean="0"/>
            <a:t/>
          </a:r>
          <a:br>
            <a:rPr lang="en-US" sz="1700" dirty="0" smtClean="0"/>
          </a:br>
          <a:r>
            <a:rPr lang="en-US" sz="1700" dirty="0" smtClean="0">
              <a:solidFill>
                <a:schemeClr val="bg1"/>
              </a:solidFill>
            </a:rPr>
            <a:t>(</a:t>
          </a:r>
          <a:r>
            <a:rPr lang="en-US" sz="1200" dirty="0" smtClean="0">
              <a:solidFill>
                <a:schemeClr val="bg1"/>
              </a:solidFill>
            </a:rPr>
            <a:t>Report reasons for 10% variation </a:t>
          </a:r>
          <a:r>
            <a:rPr lang="en-US" sz="1200" dirty="0" err="1" smtClean="0">
              <a:solidFill>
                <a:schemeClr val="bg1"/>
              </a:solidFill>
            </a:rPr>
            <a:t>Renoms</a:t>
          </a:r>
          <a:r>
            <a:rPr lang="en-US" sz="1200" dirty="0" smtClean="0">
              <a:solidFill>
                <a:schemeClr val="bg1"/>
              </a:solidFill>
            </a:rPr>
            <a:t>)</a:t>
          </a:r>
          <a:endParaRPr lang="en-US" sz="1200" dirty="0">
            <a:solidFill>
              <a:schemeClr val="bg1"/>
            </a:solidFill>
          </a:endParaRPr>
        </a:p>
      </dgm:t>
    </dgm:pt>
    <dgm:pt modelId="{D2529515-C20D-4E53-8092-BD5408D1F68A}" type="parTrans" cxnId="{DA9A58FE-D7D3-4650-B6F3-9B2100EFBF6E}">
      <dgm:prSet/>
      <dgm:spPr/>
      <dgm:t>
        <a:bodyPr/>
        <a:lstStyle/>
        <a:p>
          <a:endParaRPr lang="en-US"/>
        </a:p>
      </dgm:t>
    </dgm:pt>
    <dgm:pt modelId="{ACB16503-B6F5-4460-82A6-E70254C51330}" type="sibTrans" cxnId="{DA9A58FE-D7D3-4650-B6F3-9B2100EFBF6E}">
      <dgm:prSet/>
      <dgm:spPr/>
      <dgm:t>
        <a:bodyPr/>
        <a:lstStyle/>
        <a:p>
          <a:endParaRPr lang="en-US"/>
        </a:p>
      </dgm:t>
    </dgm:pt>
    <dgm:pt modelId="{456EF1BD-C87F-4D3C-A535-0053C4A8C18F}">
      <dgm:prSet phldrT="[Text]" custT="1"/>
      <dgm:spPr/>
      <dgm:t>
        <a:bodyPr/>
        <a:lstStyle/>
        <a:p>
          <a:endParaRPr lang="en-US" sz="1200" dirty="0"/>
        </a:p>
      </dgm:t>
    </dgm:pt>
    <dgm:pt modelId="{FF1064C9-24BB-4AB3-8BB1-BDB383B27277}" type="parTrans" cxnId="{3C87C0D8-2592-4EFE-AAFF-A4CF2742B2A0}">
      <dgm:prSet/>
      <dgm:spPr/>
      <dgm:t>
        <a:bodyPr/>
        <a:lstStyle/>
        <a:p>
          <a:endParaRPr lang="en-US"/>
        </a:p>
      </dgm:t>
    </dgm:pt>
    <dgm:pt modelId="{B2092EC6-174F-4CE5-85DD-5E3BBB6A730B}" type="sibTrans" cxnId="{3C87C0D8-2592-4EFE-AAFF-A4CF2742B2A0}">
      <dgm:prSet/>
      <dgm:spPr/>
      <dgm:t>
        <a:bodyPr/>
        <a:lstStyle/>
        <a:p>
          <a:endParaRPr lang="en-US"/>
        </a:p>
      </dgm:t>
    </dgm:pt>
    <dgm:pt modelId="{9837015D-259A-4BCC-9696-E4D78D00298E}">
      <dgm:prSet phldrT="[Text]" custT="1"/>
      <dgm:spPr/>
      <dgm:t>
        <a:bodyPr/>
        <a:lstStyle/>
        <a:p>
          <a:pPr algn="l"/>
          <a:endParaRPr lang="en-US" sz="1200" dirty="0" smtClean="0"/>
        </a:p>
      </dgm:t>
    </dgm:pt>
    <dgm:pt modelId="{7EE7F201-B41E-4B62-A3BA-9BB007B45C0C}" type="parTrans" cxnId="{376FA78C-11D5-4F84-87AA-CEE3F56D8281}">
      <dgm:prSet/>
      <dgm:spPr/>
      <dgm:t>
        <a:bodyPr/>
        <a:lstStyle/>
        <a:p>
          <a:endParaRPr lang="en-US"/>
        </a:p>
      </dgm:t>
    </dgm:pt>
    <dgm:pt modelId="{CDAA1331-9932-44A1-9BCE-AA1D3A82208C}" type="sibTrans" cxnId="{376FA78C-11D5-4F84-87AA-CEE3F56D8281}">
      <dgm:prSet/>
      <dgm:spPr/>
      <dgm:t>
        <a:bodyPr/>
        <a:lstStyle/>
        <a:p>
          <a:endParaRPr lang="en-US"/>
        </a:p>
      </dgm:t>
    </dgm:pt>
    <dgm:pt modelId="{ED68AAF9-DBD1-4E7A-8085-ED0A5073A5A1}">
      <dgm:prSet phldrT="[Text]" custT="1"/>
      <dgm:spPr/>
      <dgm:t>
        <a:bodyPr/>
        <a:lstStyle/>
        <a:p>
          <a:r>
            <a:rPr lang="en-US" sz="1200" dirty="0" err="1" smtClean="0"/>
            <a:t>Renom</a:t>
          </a:r>
          <a:r>
            <a:rPr lang="en-US" sz="1200" dirty="0" smtClean="0"/>
            <a:t> </a:t>
          </a:r>
          <a:r>
            <a:rPr lang="en-US" sz="1200" b="1" dirty="0" smtClean="0"/>
            <a:t>100 TJ</a:t>
          </a:r>
          <a:r>
            <a:rPr lang="en-US" sz="1200" dirty="0" smtClean="0"/>
            <a:t/>
          </a:r>
          <a:br>
            <a:rPr lang="en-US" sz="1200" dirty="0" smtClean="0"/>
          </a:br>
          <a:r>
            <a:rPr lang="en-US" sz="1200" dirty="0" smtClean="0"/>
            <a:t> </a:t>
          </a:r>
          <a:endParaRPr lang="en-US" sz="1200" dirty="0"/>
        </a:p>
      </dgm:t>
    </dgm:pt>
    <dgm:pt modelId="{31592EB9-7714-40C1-BF8E-0187FD2C0490}" type="parTrans" cxnId="{6A452D3D-AD92-4459-B2F1-54671A32AE1D}">
      <dgm:prSet/>
      <dgm:spPr/>
      <dgm:t>
        <a:bodyPr/>
        <a:lstStyle/>
        <a:p>
          <a:endParaRPr lang="en-US"/>
        </a:p>
      </dgm:t>
    </dgm:pt>
    <dgm:pt modelId="{4D72873C-C4BE-4046-A2B2-5727DCAA2904}" type="sibTrans" cxnId="{6A452D3D-AD92-4459-B2F1-54671A32AE1D}">
      <dgm:prSet/>
      <dgm:spPr/>
      <dgm:t>
        <a:bodyPr/>
        <a:lstStyle/>
        <a:p>
          <a:endParaRPr lang="en-US"/>
        </a:p>
      </dgm:t>
    </dgm:pt>
    <dgm:pt modelId="{846F1895-DAFB-4CCF-B415-9B3A6C93CDB6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4F0E01C4-B228-47B6-93F9-BB714FF8C0E7}" type="parTrans" cxnId="{8758E134-0395-45B9-82B6-19BEE4EEFE8F}">
      <dgm:prSet/>
      <dgm:spPr/>
      <dgm:t>
        <a:bodyPr/>
        <a:lstStyle/>
        <a:p>
          <a:endParaRPr lang="en-US"/>
        </a:p>
      </dgm:t>
    </dgm:pt>
    <dgm:pt modelId="{A6571455-A2FD-48F1-AB97-668B0A34583A}" type="sibTrans" cxnId="{8758E134-0395-45B9-82B6-19BEE4EEFE8F}">
      <dgm:prSet/>
      <dgm:spPr/>
      <dgm:t>
        <a:bodyPr/>
        <a:lstStyle/>
        <a:p>
          <a:endParaRPr lang="en-US"/>
        </a:p>
      </dgm:t>
    </dgm:pt>
    <dgm:pt modelId="{0B853A3C-1C06-43AC-9165-F974FCBA402F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B17992B4-3A85-4077-AF22-706245EDBD5A}" type="parTrans" cxnId="{6B439625-384C-49AC-8748-BD035BAEDEE3}">
      <dgm:prSet/>
      <dgm:spPr/>
      <dgm:t>
        <a:bodyPr/>
        <a:lstStyle/>
        <a:p>
          <a:endParaRPr lang="en-US"/>
        </a:p>
      </dgm:t>
    </dgm:pt>
    <dgm:pt modelId="{431492D0-296E-4D8C-981C-A47C2A62E2EE}" type="sibTrans" cxnId="{6B439625-384C-49AC-8748-BD035BAEDEE3}">
      <dgm:prSet/>
      <dgm:spPr/>
      <dgm:t>
        <a:bodyPr/>
        <a:lstStyle/>
        <a:p>
          <a:endParaRPr lang="en-US"/>
        </a:p>
      </dgm:t>
    </dgm:pt>
    <dgm:pt modelId="{C3CC8A17-99E0-40F7-880B-D903D1EDD4BC}">
      <dgm:prSet phldrT="[Text]" custT="1"/>
      <dgm:spPr/>
      <dgm:t>
        <a:bodyPr/>
        <a:lstStyle/>
        <a:p>
          <a:pPr algn="l"/>
          <a:r>
            <a:rPr lang="en-US" sz="1200" u="none" dirty="0" err="1" smtClean="0">
              <a:solidFill>
                <a:schemeClr val="tx1"/>
              </a:solidFill>
            </a:rPr>
            <a:t>Renom</a:t>
          </a:r>
          <a:r>
            <a:rPr lang="en-US" sz="1200" u="none" dirty="0" smtClean="0">
              <a:solidFill>
                <a:schemeClr val="tx1"/>
              </a:solidFill>
            </a:rPr>
            <a:t> </a:t>
          </a:r>
          <a:r>
            <a:rPr lang="en-US" sz="1200" b="1" u="none" dirty="0" smtClean="0">
              <a:solidFill>
                <a:schemeClr val="tx1"/>
              </a:solidFill>
            </a:rPr>
            <a:t>111TJ</a:t>
          </a:r>
          <a:r>
            <a:rPr lang="en-US" sz="1200" u="none" dirty="0" smtClean="0">
              <a:solidFill>
                <a:schemeClr val="tx1"/>
              </a:solidFill>
            </a:rPr>
            <a:t> </a:t>
          </a:r>
          <a:r>
            <a:rPr lang="en-US" sz="1200" dirty="0" smtClean="0"/>
            <a:t>(after cut-off)</a:t>
          </a:r>
          <a:endParaRPr lang="en-US" sz="1200" dirty="0"/>
        </a:p>
      </dgm:t>
    </dgm:pt>
    <dgm:pt modelId="{CFA2740D-5669-4A4D-B4DA-EB6D92BF54A1}" type="parTrans" cxnId="{87755A82-2772-4006-ACE4-4ECA83C7FCB4}">
      <dgm:prSet/>
      <dgm:spPr/>
      <dgm:t>
        <a:bodyPr/>
        <a:lstStyle/>
        <a:p>
          <a:endParaRPr lang="en-US"/>
        </a:p>
      </dgm:t>
    </dgm:pt>
    <dgm:pt modelId="{C0852C30-E62F-44EE-B5F3-752891771474}" type="sibTrans" cxnId="{87755A82-2772-4006-ACE4-4ECA83C7FCB4}">
      <dgm:prSet/>
      <dgm:spPr/>
      <dgm:t>
        <a:bodyPr/>
        <a:lstStyle/>
        <a:p>
          <a:endParaRPr lang="en-US"/>
        </a:p>
      </dgm:t>
    </dgm:pt>
    <dgm:pt modelId="{54475896-FDA0-4509-92A8-4155930E4890}">
      <dgm:prSet phldrT="[Text]" custT="1"/>
      <dgm:spPr/>
      <dgm:t>
        <a:bodyPr/>
        <a:lstStyle/>
        <a:p>
          <a:pPr algn="l"/>
          <a:endParaRPr lang="en-US" sz="1200" b="1" dirty="0"/>
        </a:p>
      </dgm:t>
    </dgm:pt>
    <dgm:pt modelId="{469F7F1F-C451-4BB8-A3F6-F6AEBD08478E}" type="parTrans" cxnId="{92530C2F-6ABD-4A5F-9F21-200D3EDE76BE}">
      <dgm:prSet/>
      <dgm:spPr/>
      <dgm:t>
        <a:bodyPr/>
        <a:lstStyle/>
        <a:p>
          <a:endParaRPr lang="en-US"/>
        </a:p>
      </dgm:t>
    </dgm:pt>
    <dgm:pt modelId="{1DCFD6D3-6B88-4BD0-B3EF-9475E98E2B23}" type="sibTrans" cxnId="{92530C2F-6ABD-4A5F-9F21-200D3EDE76BE}">
      <dgm:prSet/>
      <dgm:spPr/>
      <dgm:t>
        <a:bodyPr/>
        <a:lstStyle/>
        <a:p>
          <a:endParaRPr lang="en-US"/>
        </a:p>
      </dgm:t>
    </dgm:pt>
    <dgm:pt modelId="{51D4222E-A04F-4DAF-A485-3276126096EA}" type="pres">
      <dgm:prSet presAssocID="{789FD5A0-EA83-4445-82D3-0BFBF218AC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0E893-EB66-4709-A27E-8107BCD2645E}" type="pres">
      <dgm:prSet presAssocID="{2A3ADEB0-97A5-4D59-B9DA-0DE5828D522F}" presName="compNode" presStyleCnt="0"/>
      <dgm:spPr/>
    </dgm:pt>
    <dgm:pt modelId="{54CCC739-1AA4-4F4E-8777-687B08967680}" type="pres">
      <dgm:prSet presAssocID="{2A3ADEB0-97A5-4D59-B9DA-0DE5828D522F}" presName="noGeometry" presStyleCnt="0"/>
      <dgm:spPr/>
    </dgm:pt>
    <dgm:pt modelId="{D16DA109-A8BA-494D-8B01-1B0C9171EFEA}" type="pres">
      <dgm:prSet presAssocID="{2A3ADEB0-97A5-4D59-B9DA-0DE5828D522F}" presName="childTextVisible" presStyleLbl="bgAccFollowNode1" presStyleIdx="0" presStyleCnt="3" custScaleX="153770" custScaleY="117322" custLinFactNeighborX="16736" custLinFactNeighborY="-4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49F2B-E75B-40AF-840D-E0B636A469D2}" type="pres">
      <dgm:prSet presAssocID="{2A3ADEB0-97A5-4D59-B9DA-0DE5828D522F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7FC7B967-6CAB-41B3-AC89-DF4E78D27193}" type="pres">
      <dgm:prSet presAssocID="{2A3ADEB0-97A5-4D59-B9DA-0DE5828D522F}" presName="parentText" presStyleLbl="node1" presStyleIdx="0" presStyleCnt="3" custLinFactNeighborX="-29098" custLinFactNeighborY="-27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4AC90-0593-47BD-9104-37C3628EF3E0}" type="pres">
      <dgm:prSet presAssocID="{2A3ADEB0-97A5-4D59-B9DA-0DE5828D522F}" presName="aSpace" presStyleCnt="0"/>
      <dgm:spPr/>
    </dgm:pt>
    <dgm:pt modelId="{9903ADC1-EA5D-4287-9A6E-789E064F569F}" type="pres">
      <dgm:prSet presAssocID="{8A6F6A01-19D3-4279-B862-674DBE5006D6}" presName="compNode" presStyleCnt="0"/>
      <dgm:spPr/>
    </dgm:pt>
    <dgm:pt modelId="{F45D998E-3D2F-4D78-BDF6-2B2EB38AA781}" type="pres">
      <dgm:prSet presAssocID="{8A6F6A01-19D3-4279-B862-674DBE5006D6}" presName="noGeometry" presStyleCnt="0"/>
      <dgm:spPr/>
    </dgm:pt>
    <dgm:pt modelId="{706704B8-E885-4FDF-94E1-E2DC62129AFD}" type="pres">
      <dgm:prSet presAssocID="{8A6F6A01-19D3-4279-B862-674DBE5006D6}" presName="childTextVisible" presStyleLbl="bgAccFollowNode1" presStyleIdx="1" presStyleCnt="3" custScaleX="138964" custLinFactNeighborX="24480" custLinFactNeighborY="-4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3564-76AF-4929-A303-9D0A3E3AF4D2}" type="pres">
      <dgm:prSet presAssocID="{8A6F6A01-19D3-4279-B862-674DBE5006D6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96A5E94E-FED9-4457-A1C8-6EF39C218E80}" type="pres">
      <dgm:prSet presAssocID="{8A6F6A01-19D3-4279-B862-674DBE5006D6}" presName="parentText" presStyleLbl="node1" presStyleIdx="1" presStyleCnt="3" custLinFactNeighborX="28745" custLinFactNeighborY="-73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557D-18E5-4873-8E49-13BF3CF378A7}" type="pres">
      <dgm:prSet presAssocID="{8A6F6A01-19D3-4279-B862-674DBE5006D6}" presName="aSpace" presStyleCnt="0"/>
      <dgm:spPr/>
    </dgm:pt>
    <dgm:pt modelId="{9CB2A624-2BF1-4E5D-8AA6-1DFBDADE8AE8}" type="pres">
      <dgm:prSet presAssocID="{228B03CD-D628-4D29-A243-B352AADB2783}" presName="compNode" presStyleCnt="0"/>
      <dgm:spPr/>
    </dgm:pt>
    <dgm:pt modelId="{2FD9046D-A7C5-4F43-B38A-A6007C9FAD11}" type="pres">
      <dgm:prSet presAssocID="{228B03CD-D628-4D29-A243-B352AADB2783}" presName="noGeometry" presStyleCnt="0"/>
      <dgm:spPr/>
    </dgm:pt>
    <dgm:pt modelId="{62E0F538-DECF-46D7-8B9E-7675FC7BBDD4}" type="pres">
      <dgm:prSet presAssocID="{228B03CD-D628-4D29-A243-B352AADB2783}" presName="childTextVisible" presStyleLbl="bgAccFollowNode1" presStyleIdx="2" presStyleCnt="3" custScaleX="55435" custScaleY="57992" custLinFactNeighborX="-26004" custLinFactNeighborY="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684E-D97D-4309-9877-8D529ABEC9CD}" type="pres">
      <dgm:prSet presAssocID="{228B03CD-D628-4D29-A243-B352AADB2783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6F8F7A43-AAFB-42C7-AE05-41C40B915223}" type="pres">
      <dgm:prSet presAssocID="{228B03CD-D628-4D29-A243-B352AADB2783}" presName="parentText" presStyleLbl="node1" presStyleIdx="2" presStyleCnt="3" custScaleX="277397" custScaleY="221777" custLinFactNeighborX="37471" custLinFactNeighborY="-63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58E134-0395-45B9-82B6-19BEE4EEFE8F}" srcId="{2A3ADEB0-97A5-4D59-B9DA-0DE5828D522F}" destId="{846F1895-DAFB-4CCF-B415-9B3A6C93CDB6}" srcOrd="0" destOrd="0" parTransId="{4F0E01C4-B228-47B6-93F9-BB714FF8C0E7}" sibTransId="{A6571455-A2FD-48F1-AB97-668B0A34583A}"/>
    <dgm:cxn modelId="{3C87C0D8-2592-4EFE-AAFF-A4CF2742B2A0}" srcId="{2A3ADEB0-97A5-4D59-B9DA-0DE5828D522F}" destId="{456EF1BD-C87F-4D3C-A535-0053C4A8C18F}" srcOrd="5" destOrd="0" parTransId="{FF1064C9-24BB-4AB3-8BB1-BDB383B27277}" sibTransId="{B2092EC6-174F-4CE5-85DD-5E3BBB6A730B}"/>
    <dgm:cxn modelId="{1DE4D698-D66E-4A69-AA0D-04521E752717}" type="presOf" srcId="{228B03CD-D628-4D29-A243-B352AADB2783}" destId="{6F8F7A43-AAFB-42C7-AE05-41C40B915223}" srcOrd="0" destOrd="0" presId="urn:microsoft.com/office/officeart/2005/8/layout/hProcess6"/>
    <dgm:cxn modelId="{3A33DE57-7DB1-46D9-A044-C7008780DD5C}" type="presOf" srcId="{456EF1BD-C87F-4D3C-A535-0053C4A8C18F}" destId="{74749F2B-E75B-40AF-840D-E0B636A469D2}" srcOrd="1" destOrd="5" presId="urn:microsoft.com/office/officeart/2005/8/layout/hProcess6"/>
    <dgm:cxn modelId="{76F878BD-27B3-4D7D-87A5-0BF0CCB2A1EC}" type="presOf" srcId="{846F1895-DAFB-4CCF-B415-9B3A6C93CDB6}" destId="{74749F2B-E75B-40AF-840D-E0B636A469D2}" srcOrd="1" destOrd="0" presId="urn:microsoft.com/office/officeart/2005/8/layout/hProcess6"/>
    <dgm:cxn modelId="{ACDBF6FA-B7AF-46E9-BA66-79FFBFD8423F}" srcId="{2A3ADEB0-97A5-4D59-B9DA-0DE5828D522F}" destId="{852308F6-9F72-4362-9866-2842D72BB733}" srcOrd="2" destOrd="0" parTransId="{BFEF0517-A56B-4567-886C-7E5C064D677B}" sibTransId="{20CC995A-783C-41D3-AB06-DD0F4BB8E545}"/>
    <dgm:cxn modelId="{DBF6EB2F-A5C9-4186-B298-CFCD4C17A173}" srcId="{789FD5A0-EA83-4445-82D3-0BFBF218AC8B}" destId="{8A6F6A01-19D3-4279-B862-674DBE5006D6}" srcOrd="1" destOrd="0" parTransId="{2D23D810-1137-4D82-BF91-6CAA9E6DCFE1}" sibTransId="{9C8BB1FB-2AD8-4872-83A4-1ACA80373AC8}"/>
    <dgm:cxn modelId="{777D6EE1-05F0-47EE-BCE8-E86E176201CE}" type="presOf" srcId="{9837015D-259A-4BCC-9696-E4D78D00298E}" destId="{D16DA109-A8BA-494D-8B01-1B0C9171EFEA}" srcOrd="0" destOrd="6" presId="urn:microsoft.com/office/officeart/2005/8/layout/hProcess6"/>
    <dgm:cxn modelId="{7D0A16F4-10E1-48DC-8121-8A9730C4537B}" type="presOf" srcId="{54475896-FDA0-4509-92A8-4155930E4890}" destId="{74749F2B-E75B-40AF-840D-E0B636A469D2}" srcOrd="1" destOrd="3" presId="urn:microsoft.com/office/officeart/2005/8/layout/hProcess6"/>
    <dgm:cxn modelId="{A04255EE-393B-47BE-870D-85916CB749CF}" type="presOf" srcId="{2A3ADEB0-97A5-4D59-B9DA-0DE5828D522F}" destId="{7FC7B967-6CAB-41B3-AC89-DF4E78D27193}" srcOrd="0" destOrd="0" presId="urn:microsoft.com/office/officeart/2005/8/layout/hProcess6"/>
    <dgm:cxn modelId="{2F2CE01E-B113-4F9F-809C-C2AA539D8A00}" type="presOf" srcId="{ED68AAF9-DBD1-4E7A-8085-ED0A5073A5A1}" destId="{D7ED3564-76AF-4929-A303-9D0A3E3AF4D2}" srcOrd="1" destOrd="0" presId="urn:microsoft.com/office/officeart/2005/8/layout/hProcess6"/>
    <dgm:cxn modelId="{455F4BB4-8372-4801-B9F5-190979B7E688}" type="presOf" srcId="{852308F6-9F72-4362-9866-2842D72BB733}" destId="{74749F2B-E75B-40AF-840D-E0B636A469D2}" srcOrd="1" destOrd="2" presId="urn:microsoft.com/office/officeart/2005/8/layout/hProcess6"/>
    <dgm:cxn modelId="{1B68365B-718D-4EEF-BF52-03E5D9FDAD27}" type="presOf" srcId="{9837015D-259A-4BCC-9696-E4D78D00298E}" destId="{74749F2B-E75B-40AF-840D-E0B636A469D2}" srcOrd="1" destOrd="6" presId="urn:microsoft.com/office/officeart/2005/8/layout/hProcess6"/>
    <dgm:cxn modelId="{DA9A58FE-D7D3-4650-B6F3-9B2100EFBF6E}" srcId="{789FD5A0-EA83-4445-82D3-0BFBF218AC8B}" destId="{228B03CD-D628-4D29-A243-B352AADB2783}" srcOrd="2" destOrd="0" parTransId="{D2529515-C20D-4E53-8092-BD5408D1F68A}" sibTransId="{ACB16503-B6F5-4460-82A6-E70254C51330}"/>
    <dgm:cxn modelId="{9ED82B13-AE77-48B5-9983-CD4BCC1A43F8}" srcId="{789FD5A0-EA83-4445-82D3-0BFBF218AC8B}" destId="{2A3ADEB0-97A5-4D59-B9DA-0DE5828D522F}" srcOrd="0" destOrd="0" parTransId="{6BE63065-22B5-4648-8DE3-C55195B0D6F7}" sibTransId="{0C891FCA-62DD-45F8-A5AB-C93E7CDB3937}"/>
    <dgm:cxn modelId="{87755A82-2772-4006-ACE4-4ECA83C7FCB4}" srcId="{2A3ADEB0-97A5-4D59-B9DA-0DE5828D522F}" destId="{C3CC8A17-99E0-40F7-880B-D903D1EDD4BC}" srcOrd="4" destOrd="0" parTransId="{CFA2740D-5669-4A4D-B4DA-EB6D92BF54A1}" sibTransId="{C0852C30-E62F-44EE-B5F3-752891771474}"/>
    <dgm:cxn modelId="{160A767A-F8DD-4F83-BA01-2DAD374C4BC3}" type="presOf" srcId="{ED68AAF9-DBD1-4E7A-8085-ED0A5073A5A1}" destId="{706704B8-E885-4FDF-94E1-E2DC62129AFD}" srcOrd="0" destOrd="0" presId="urn:microsoft.com/office/officeart/2005/8/layout/hProcess6"/>
    <dgm:cxn modelId="{7B458077-0918-4DC4-AC14-1A897E944E15}" type="presOf" srcId="{852308F6-9F72-4362-9866-2842D72BB733}" destId="{D16DA109-A8BA-494D-8B01-1B0C9171EFEA}" srcOrd="0" destOrd="2" presId="urn:microsoft.com/office/officeart/2005/8/layout/hProcess6"/>
    <dgm:cxn modelId="{6B439625-384C-49AC-8748-BD035BAEDEE3}" srcId="{2A3ADEB0-97A5-4D59-B9DA-0DE5828D522F}" destId="{0B853A3C-1C06-43AC-9165-F974FCBA402F}" srcOrd="1" destOrd="0" parTransId="{B17992B4-3A85-4077-AF22-706245EDBD5A}" sibTransId="{431492D0-296E-4D8C-981C-A47C2A62E2EE}"/>
    <dgm:cxn modelId="{6A452D3D-AD92-4459-B2F1-54671A32AE1D}" srcId="{8A6F6A01-19D3-4279-B862-674DBE5006D6}" destId="{ED68AAF9-DBD1-4E7A-8085-ED0A5073A5A1}" srcOrd="0" destOrd="0" parTransId="{31592EB9-7714-40C1-BF8E-0187FD2C0490}" sibTransId="{4D72873C-C4BE-4046-A2B2-5727DCAA2904}"/>
    <dgm:cxn modelId="{3D77010B-BFB5-411B-8386-8986F32FA5A5}" type="presOf" srcId="{0B853A3C-1C06-43AC-9165-F974FCBA402F}" destId="{D16DA109-A8BA-494D-8B01-1B0C9171EFEA}" srcOrd="0" destOrd="1" presId="urn:microsoft.com/office/officeart/2005/8/layout/hProcess6"/>
    <dgm:cxn modelId="{5C3642E6-F532-4C20-B71A-9EC93C846D61}" type="presOf" srcId="{C3CC8A17-99E0-40F7-880B-D903D1EDD4BC}" destId="{74749F2B-E75B-40AF-840D-E0B636A469D2}" srcOrd="1" destOrd="4" presId="urn:microsoft.com/office/officeart/2005/8/layout/hProcess6"/>
    <dgm:cxn modelId="{92530C2F-6ABD-4A5F-9F21-200D3EDE76BE}" srcId="{2A3ADEB0-97A5-4D59-B9DA-0DE5828D522F}" destId="{54475896-FDA0-4509-92A8-4155930E4890}" srcOrd="3" destOrd="0" parTransId="{469F7F1F-C451-4BB8-A3F6-F6AEBD08478E}" sibTransId="{1DCFD6D3-6B88-4BD0-B3EF-9475E98E2B23}"/>
    <dgm:cxn modelId="{525824E3-F1FA-4D0B-999A-41DF6C3AF1A0}" type="presOf" srcId="{789FD5A0-EA83-4445-82D3-0BFBF218AC8B}" destId="{51D4222E-A04F-4DAF-A485-3276126096EA}" srcOrd="0" destOrd="0" presId="urn:microsoft.com/office/officeart/2005/8/layout/hProcess6"/>
    <dgm:cxn modelId="{376FA78C-11D5-4F84-87AA-CEE3F56D8281}" srcId="{2A3ADEB0-97A5-4D59-B9DA-0DE5828D522F}" destId="{9837015D-259A-4BCC-9696-E4D78D00298E}" srcOrd="6" destOrd="0" parTransId="{7EE7F201-B41E-4B62-A3BA-9BB007B45C0C}" sibTransId="{CDAA1331-9932-44A1-9BCE-AA1D3A82208C}"/>
    <dgm:cxn modelId="{83B9DAD2-5BDD-4BAC-A7CE-212156A51793}" type="presOf" srcId="{C3CC8A17-99E0-40F7-880B-D903D1EDD4BC}" destId="{D16DA109-A8BA-494D-8B01-1B0C9171EFEA}" srcOrd="0" destOrd="4" presId="urn:microsoft.com/office/officeart/2005/8/layout/hProcess6"/>
    <dgm:cxn modelId="{2C6DF730-B538-48B4-8281-C8B23ED0CAB6}" type="presOf" srcId="{8A6F6A01-19D3-4279-B862-674DBE5006D6}" destId="{96A5E94E-FED9-4457-A1C8-6EF39C218E80}" srcOrd="0" destOrd="0" presId="urn:microsoft.com/office/officeart/2005/8/layout/hProcess6"/>
    <dgm:cxn modelId="{EA6C3E77-DF4D-4DCA-9C7E-D71A1A2CD7F4}" type="presOf" srcId="{456EF1BD-C87F-4D3C-A535-0053C4A8C18F}" destId="{D16DA109-A8BA-494D-8B01-1B0C9171EFEA}" srcOrd="0" destOrd="5" presId="urn:microsoft.com/office/officeart/2005/8/layout/hProcess6"/>
    <dgm:cxn modelId="{8F90B32D-1048-4D00-A8DE-C6A49E23C156}" type="presOf" srcId="{54475896-FDA0-4509-92A8-4155930E4890}" destId="{D16DA109-A8BA-494D-8B01-1B0C9171EFEA}" srcOrd="0" destOrd="3" presId="urn:microsoft.com/office/officeart/2005/8/layout/hProcess6"/>
    <dgm:cxn modelId="{CFED2B81-10CC-4519-81C5-0EF1037DE21A}" type="presOf" srcId="{0B853A3C-1C06-43AC-9165-F974FCBA402F}" destId="{74749F2B-E75B-40AF-840D-E0B636A469D2}" srcOrd="1" destOrd="1" presId="urn:microsoft.com/office/officeart/2005/8/layout/hProcess6"/>
    <dgm:cxn modelId="{B97CF320-A113-44ED-A80B-6FB35523FF38}" type="presOf" srcId="{846F1895-DAFB-4CCF-B415-9B3A6C93CDB6}" destId="{D16DA109-A8BA-494D-8B01-1B0C9171EFEA}" srcOrd="0" destOrd="0" presId="urn:microsoft.com/office/officeart/2005/8/layout/hProcess6"/>
    <dgm:cxn modelId="{1211074B-0E75-4F87-9E02-68C5F113060E}" type="presParOf" srcId="{51D4222E-A04F-4DAF-A485-3276126096EA}" destId="{7400E893-EB66-4709-A27E-8107BCD2645E}" srcOrd="0" destOrd="0" presId="urn:microsoft.com/office/officeart/2005/8/layout/hProcess6"/>
    <dgm:cxn modelId="{0ED9F6CD-19FF-46CF-8273-08B9FD54B564}" type="presParOf" srcId="{7400E893-EB66-4709-A27E-8107BCD2645E}" destId="{54CCC739-1AA4-4F4E-8777-687B08967680}" srcOrd="0" destOrd="0" presId="urn:microsoft.com/office/officeart/2005/8/layout/hProcess6"/>
    <dgm:cxn modelId="{16B10F2B-C459-4411-8696-945452F7FDD4}" type="presParOf" srcId="{7400E893-EB66-4709-A27E-8107BCD2645E}" destId="{D16DA109-A8BA-494D-8B01-1B0C9171EFEA}" srcOrd="1" destOrd="0" presId="urn:microsoft.com/office/officeart/2005/8/layout/hProcess6"/>
    <dgm:cxn modelId="{5C75900A-DE34-4F80-8A2E-066F5F4FCD10}" type="presParOf" srcId="{7400E893-EB66-4709-A27E-8107BCD2645E}" destId="{74749F2B-E75B-40AF-840D-E0B636A469D2}" srcOrd="2" destOrd="0" presId="urn:microsoft.com/office/officeart/2005/8/layout/hProcess6"/>
    <dgm:cxn modelId="{C0DAF147-337E-403A-9D97-EF0847175A1D}" type="presParOf" srcId="{7400E893-EB66-4709-A27E-8107BCD2645E}" destId="{7FC7B967-6CAB-41B3-AC89-DF4E78D27193}" srcOrd="3" destOrd="0" presId="urn:microsoft.com/office/officeart/2005/8/layout/hProcess6"/>
    <dgm:cxn modelId="{0088B5EE-DBA3-4F80-8FAE-2889BC471148}" type="presParOf" srcId="{51D4222E-A04F-4DAF-A485-3276126096EA}" destId="{31B4AC90-0593-47BD-9104-37C3628EF3E0}" srcOrd="1" destOrd="0" presId="urn:microsoft.com/office/officeart/2005/8/layout/hProcess6"/>
    <dgm:cxn modelId="{B0B2A8BF-BD84-4FC3-86B3-60151A5A261A}" type="presParOf" srcId="{51D4222E-A04F-4DAF-A485-3276126096EA}" destId="{9903ADC1-EA5D-4287-9A6E-789E064F569F}" srcOrd="2" destOrd="0" presId="urn:microsoft.com/office/officeart/2005/8/layout/hProcess6"/>
    <dgm:cxn modelId="{9741EFDF-241C-4AB0-BFBD-1B881544D031}" type="presParOf" srcId="{9903ADC1-EA5D-4287-9A6E-789E064F569F}" destId="{F45D998E-3D2F-4D78-BDF6-2B2EB38AA781}" srcOrd="0" destOrd="0" presId="urn:microsoft.com/office/officeart/2005/8/layout/hProcess6"/>
    <dgm:cxn modelId="{D2BF515D-E76C-48AF-B57F-FF3B8539930E}" type="presParOf" srcId="{9903ADC1-EA5D-4287-9A6E-789E064F569F}" destId="{706704B8-E885-4FDF-94E1-E2DC62129AFD}" srcOrd="1" destOrd="0" presId="urn:microsoft.com/office/officeart/2005/8/layout/hProcess6"/>
    <dgm:cxn modelId="{4DF1102A-565B-40AD-B513-1E55386B1824}" type="presParOf" srcId="{9903ADC1-EA5D-4287-9A6E-789E064F569F}" destId="{D7ED3564-76AF-4929-A303-9D0A3E3AF4D2}" srcOrd="2" destOrd="0" presId="urn:microsoft.com/office/officeart/2005/8/layout/hProcess6"/>
    <dgm:cxn modelId="{B65410E3-81A8-4ED8-AC22-12C56A1A9400}" type="presParOf" srcId="{9903ADC1-EA5D-4287-9A6E-789E064F569F}" destId="{96A5E94E-FED9-4457-A1C8-6EF39C218E80}" srcOrd="3" destOrd="0" presId="urn:microsoft.com/office/officeart/2005/8/layout/hProcess6"/>
    <dgm:cxn modelId="{FA4138B4-6D15-4422-8EE9-30BF620FAF59}" type="presParOf" srcId="{51D4222E-A04F-4DAF-A485-3276126096EA}" destId="{6B6F557D-18E5-4873-8E49-13BF3CF378A7}" srcOrd="3" destOrd="0" presId="urn:microsoft.com/office/officeart/2005/8/layout/hProcess6"/>
    <dgm:cxn modelId="{D5504DC0-239F-48B0-9714-ED84334C5B3F}" type="presParOf" srcId="{51D4222E-A04F-4DAF-A485-3276126096EA}" destId="{9CB2A624-2BF1-4E5D-8AA6-1DFBDADE8AE8}" srcOrd="4" destOrd="0" presId="urn:microsoft.com/office/officeart/2005/8/layout/hProcess6"/>
    <dgm:cxn modelId="{EE8EC0E2-11B1-46B6-A033-CAB5A2F41399}" type="presParOf" srcId="{9CB2A624-2BF1-4E5D-8AA6-1DFBDADE8AE8}" destId="{2FD9046D-A7C5-4F43-B38A-A6007C9FAD11}" srcOrd="0" destOrd="0" presId="urn:microsoft.com/office/officeart/2005/8/layout/hProcess6"/>
    <dgm:cxn modelId="{77B379EE-C169-48B4-BB82-5167351ADAC9}" type="presParOf" srcId="{9CB2A624-2BF1-4E5D-8AA6-1DFBDADE8AE8}" destId="{62E0F538-DECF-46D7-8B9E-7675FC7BBDD4}" srcOrd="1" destOrd="0" presId="urn:microsoft.com/office/officeart/2005/8/layout/hProcess6"/>
    <dgm:cxn modelId="{6EBE074E-F5BC-49E6-9178-8897F4BF1AA1}" type="presParOf" srcId="{9CB2A624-2BF1-4E5D-8AA6-1DFBDADE8AE8}" destId="{DB6C684E-D97D-4309-9877-8D529ABEC9CD}" srcOrd="2" destOrd="0" presId="urn:microsoft.com/office/officeart/2005/8/layout/hProcess6"/>
    <dgm:cxn modelId="{52D69D4F-9240-4E75-B14F-EC7DA1DC9689}" type="presParOf" srcId="{9CB2A624-2BF1-4E5D-8AA6-1DFBDADE8AE8}" destId="{6F8F7A43-AAFB-42C7-AE05-41C40B9152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9FD5A0-EA83-4445-82D3-0BFBF218AC8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ADEB0-97A5-4D59-B9DA-0DE5828D522F}">
      <dgm:prSet phldrT="[Text]"/>
      <dgm:spPr/>
      <dgm:t>
        <a:bodyPr/>
        <a:lstStyle/>
        <a:p>
          <a:r>
            <a:rPr lang="en-US" dirty="0" smtClean="0"/>
            <a:t>Gas day -1</a:t>
          </a:r>
          <a:endParaRPr lang="en-US" dirty="0"/>
        </a:p>
      </dgm:t>
    </dgm:pt>
    <dgm:pt modelId="{6BE63065-22B5-4648-8DE3-C55195B0D6F7}" type="parTrans" cxnId="{9ED82B13-AE77-48B5-9983-CD4BCC1A43F8}">
      <dgm:prSet/>
      <dgm:spPr/>
      <dgm:t>
        <a:bodyPr/>
        <a:lstStyle/>
        <a:p>
          <a:endParaRPr lang="en-US"/>
        </a:p>
      </dgm:t>
    </dgm:pt>
    <dgm:pt modelId="{0C891FCA-62DD-45F8-A5AB-C93E7CDB3937}" type="sibTrans" cxnId="{9ED82B13-AE77-48B5-9983-CD4BCC1A43F8}">
      <dgm:prSet/>
      <dgm:spPr/>
      <dgm:t>
        <a:bodyPr/>
        <a:lstStyle/>
        <a:p>
          <a:endParaRPr lang="en-US"/>
        </a:p>
      </dgm:t>
    </dgm:pt>
    <dgm:pt modelId="{8A6F6A01-19D3-4279-B862-674DBE5006D6}">
      <dgm:prSet phldrT="[Text]"/>
      <dgm:spPr/>
      <dgm:t>
        <a:bodyPr/>
        <a:lstStyle/>
        <a:p>
          <a:r>
            <a:rPr lang="en-US" dirty="0" smtClean="0"/>
            <a:t>Gas day</a:t>
          </a:r>
          <a:endParaRPr lang="en-US" dirty="0"/>
        </a:p>
      </dgm:t>
    </dgm:pt>
    <dgm:pt modelId="{2D23D810-1137-4D82-BF91-6CAA9E6DCFE1}" type="parTrans" cxnId="{DBF6EB2F-A5C9-4186-B298-CFCD4C17A173}">
      <dgm:prSet/>
      <dgm:spPr/>
      <dgm:t>
        <a:bodyPr/>
        <a:lstStyle/>
        <a:p>
          <a:endParaRPr lang="en-US"/>
        </a:p>
      </dgm:t>
    </dgm:pt>
    <dgm:pt modelId="{9C8BB1FB-2AD8-4872-83A4-1ACA80373AC8}" type="sibTrans" cxnId="{DBF6EB2F-A5C9-4186-B298-CFCD4C17A173}">
      <dgm:prSet/>
      <dgm:spPr/>
      <dgm:t>
        <a:bodyPr/>
        <a:lstStyle/>
        <a:p>
          <a:endParaRPr lang="en-US"/>
        </a:p>
      </dgm:t>
    </dgm:pt>
    <dgm:pt modelId="{9E033ED7-236F-4024-BE79-0E6207A4DB3E}">
      <dgm:prSet phldrT="[Text]" custT="1"/>
      <dgm:spPr/>
      <dgm:t>
        <a:bodyPr/>
        <a:lstStyle/>
        <a:p>
          <a:pPr algn="l"/>
          <a:r>
            <a:rPr lang="en-US" sz="1200" dirty="0" err="1" smtClean="0">
              <a:solidFill>
                <a:schemeClr val="tx1"/>
              </a:solidFill>
            </a:rPr>
            <a:t>Renom</a:t>
          </a:r>
          <a:r>
            <a:rPr lang="en-US" sz="1200" dirty="0" smtClean="0">
              <a:solidFill>
                <a:schemeClr val="tx1"/>
              </a:solidFill>
            </a:rPr>
            <a:t> </a:t>
          </a:r>
          <a:r>
            <a:rPr lang="en-US" sz="1200" b="1" dirty="0" smtClean="0">
              <a:solidFill>
                <a:schemeClr val="tx1"/>
              </a:solidFill>
            </a:rPr>
            <a:t>90 TJ</a:t>
          </a:r>
          <a:endParaRPr lang="en-US" sz="1200" b="1" dirty="0">
            <a:solidFill>
              <a:schemeClr val="tx1"/>
            </a:solidFill>
          </a:endParaRPr>
        </a:p>
      </dgm:t>
    </dgm:pt>
    <dgm:pt modelId="{74EDC3FF-CDB5-482B-AE9E-31E18AE335F5}" type="parTrans" cxnId="{287F0715-24EA-4E57-926F-7716446D00C0}">
      <dgm:prSet/>
      <dgm:spPr/>
      <dgm:t>
        <a:bodyPr/>
        <a:lstStyle/>
        <a:p>
          <a:endParaRPr lang="en-US"/>
        </a:p>
      </dgm:t>
    </dgm:pt>
    <dgm:pt modelId="{C547DB8B-21AA-40E8-AC8E-79092FD69C18}" type="sibTrans" cxnId="{287F0715-24EA-4E57-926F-7716446D00C0}">
      <dgm:prSet/>
      <dgm:spPr/>
      <dgm:t>
        <a:bodyPr/>
        <a:lstStyle/>
        <a:p>
          <a:endParaRPr lang="en-US"/>
        </a:p>
      </dgm:t>
    </dgm:pt>
    <dgm:pt modelId="{228B03CD-D628-4D29-A243-B352AADB2783}">
      <dgm:prSet phldrT="[Text]"/>
      <dgm:spPr/>
      <dgm:t>
        <a:bodyPr/>
        <a:lstStyle/>
        <a:p>
          <a:r>
            <a:rPr lang="en-US" dirty="0" smtClean="0"/>
            <a:t>Not a material </a:t>
          </a:r>
          <a:r>
            <a:rPr lang="en-US" dirty="0" err="1" smtClean="0"/>
            <a:t>renomination</a:t>
          </a:r>
          <a:r>
            <a:rPr lang="en-US" dirty="0" smtClean="0"/>
            <a:t> </a:t>
          </a:r>
          <a:br>
            <a:rPr lang="en-US" dirty="0" smtClean="0"/>
          </a:br>
          <a:r>
            <a:rPr lang="en-US" dirty="0" smtClean="0">
              <a:solidFill>
                <a:schemeClr val="bg1"/>
              </a:solidFill>
            </a:rPr>
            <a:t>(because less than 10%)</a:t>
          </a:r>
          <a:endParaRPr lang="en-US" dirty="0">
            <a:solidFill>
              <a:schemeClr val="bg1"/>
            </a:solidFill>
          </a:endParaRPr>
        </a:p>
      </dgm:t>
    </dgm:pt>
    <dgm:pt modelId="{D2529515-C20D-4E53-8092-BD5408D1F68A}" type="parTrans" cxnId="{DA9A58FE-D7D3-4650-B6F3-9B2100EFBF6E}">
      <dgm:prSet/>
      <dgm:spPr/>
      <dgm:t>
        <a:bodyPr/>
        <a:lstStyle/>
        <a:p>
          <a:endParaRPr lang="en-US"/>
        </a:p>
      </dgm:t>
    </dgm:pt>
    <dgm:pt modelId="{ACB16503-B6F5-4460-82A6-E70254C51330}" type="sibTrans" cxnId="{DA9A58FE-D7D3-4650-B6F3-9B2100EFBF6E}">
      <dgm:prSet/>
      <dgm:spPr/>
      <dgm:t>
        <a:bodyPr/>
        <a:lstStyle/>
        <a:p>
          <a:endParaRPr lang="en-US"/>
        </a:p>
      </dgm:t>
    </dgm:pt>
    <dgm:pt modelId="{BEE0190D-E1A0-4BD1-9BB4-E2B8CD2BF1EB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BAC3F1A1-B052-49B9-A6EA-AC7950E7202B}" type="parTrans" cxnId="{E1E747DC-B880-46AD-9466-28335BF87116}">
      <dgm:prSet/>
      <dgm:spPr/>
      <dgm:t>
        <a:bodyPr/>
        <a:lstStyle/>
        <a:p>
          <a:endParaRPr lang="en-US"/>
        </a:p>
      </dgm:t>
    </dgm:pt>
    <dgm:pt modelId="{37F560A0-594D-4A62-BAF0-E74EE07DFB4E}" type="sibTrans" cxnId="{E1E747DC-B880-46AD-9466-28335BF87116}">
      <dgm:prSet/>
      <dgm:spPr/>
      <dgm:t>
        <a:bodyPr/>
        <a:lstStyle/>
        <a:p>
          <a:endParaRPr lang="en-US"/>
        </a:p>
      </dgm:t>
    </dgm:pt>
    <dgm:pt modelId="{852308F6-9F72-4362-9866-2842D72BB733}">
      <dgm:prSet phldrT="[Text]" custT="1"/>
      <dgm:spPr/>
      <dgm:t>
        <a:bodyPr/>
        <a:lstStyle/>
        <a:p>
          <a:pPr algn="l"/>
          <a:r>
            <a:rPr lang="en-US" sz="1200" dirty="0" smtClean="0"/>
            <a:t>Auction result </a:t>
          </a:r>
          <a:br>
            <a:rPr lang="en-US" sz="1200" dirty="0" smtClean="0"/>
          </a:br>
          <a:r>
            <a:rPr lang="en-US" sz="1200" b="1" dirty="0" smtClean="0"/>
            <a:t>100 TJ</a:t>
          </a:r>
          <a:r>
            <a:rPr lang="en-US" sz="1200" dirty="0" smtClean="0"/>
            <a:t> won</a:t>
          </a:r>
          <a:endParaRPr lang="en-US" sz="1200" dirty="0"/>
        </a:p>
      </dgm:t>
    </dgm:pt>
    <dgm:pt modelId="{20CC995A-783C-41D3-AB06-DD0F4BB8E545}" type="sibTrans" cxnId="{ACDBF6FA-B7AF-46E9-BA66-79FFBFD8423F}">
      <dgm:prSet/>
      <dgm:spPr/>
      <dgm:t>
        <a:bodyPr/>
        <a:lstStyle/>
        <a:p>
          <a:endParaRPr lang="en-US"/>
        </a:p>
      </dgm:t>
    </dgm:pt>
    <dgm:pt modelId="{BFEF0517-A56B-4567-886C-7E5C064D677B}" type="parTrans" cxnId="{ACDBF6FA-B7AF-46E9-BA66-79FFBFD8423F}">
      <dgm:prSet/>
      <dgm:spPr/>
      <dgm:t>
        <a:bodyPr/>
        <a:lstStyle/>
        <a:p>
          <a:endParaRPr lang="en-US"/>
        </a:p>
      </dgm:t>
    </dgm:pt>
    <dgm:pt modelId="{205FACE2-6520-4587-9FB4-D49ABE4CF2C7}">
      <dgm:prSet phldrT="[Text]" custT="1"/>
      <dgm:spPr/>
      <dgm:t>
        <a:bodyPr/>
        <a:lstStyle/>
        <a:p>
          <a:pPr algn="l"/>
          <a:r>
            <a:rPr lang="en-US" sz="1200" dirty="0" smtClean="0"/>
            <a:t>Nominate </a:t>
          </a:r>
          <a:r>
            <a:rPr lang="en-US" sz="1200" b="1" dirty="0" smtClean="0"/>
            <a:t>95 TJ </a:t>
          </a:r>
          <a:r>
            <a:rPr lang="en-US" sz="1200" dirty="0" smtClean="0"/>
            <a:t>of auction capacity </a:t>
          </a:r>
          <a:br>
            <a:rPr lang="en-US" sz="1200" dirty="0" smtClean="0"/>
          </a:br>
          <a:r>
            <a:rPr lang="en-US" sz="1200" dirty="0" smtClean="0">
              <a:solidFill>
                <a:schemeClr val="tx1"/>
              </a:solidFill>
            </a:rPr>
            <a:t>(at auction nom cut-off)</a:t>
          </a:r>
          <a:endParaRPr lang="en-US" sz="1200" dirty="0">
            <a:solidFill>
              <a:schemeClr val="tx1"/>
            </a:solidFill>
          </a:endParaRPr>
        </a:p>
      </dgm:t>
    </dgm:pt>
    <dgm:pt modelId="{0045EBF9-EADB-44AA-9914-F675443A317F}" type="parTrans" cxnId="{0A5F000F-DA2D-498C-BD27-8593F5E78430}">
      <dgm:prSet/>
      <dgm:spPr/>
      <dgm:t>
        <a:bodyPr/>
        <a:lstStyle/>
        <a:p>
          <a:endParaRPr lang="en-US"/>
        </a:p>
      </dgm:t>
    </dgm:pt>
    <dgm:pt modelId="{EB452501-E2B5-4A92-93A3-29DCED10C80A}" type="sibTrans" cxnId="{0A5F000F-DA2D-498C-BD27-8593F5E78430}">
      <dgm:prSet/>
      <dgm:spPr/>
      <dgm:t>
        <a:bodyPr/>
        <a:lstStyle/>
        <a:p>
          <a:endParaRPr lang="en-US"/>
        </a:p>
      </dgm:t>
    </dgm:pt>
    <dgm:pt modelId="{51D4222E-A04F-4DAF-A485-3276126096EA}" type="pres">
      <dgm:prSet presAssocID="{789FD5A0-EA83-4445-82D3-0BFBF218AC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0E893-EB66-4709-A27E-8107BCD2645E}" type="pres">
      <dgm:prSet presAssocID="{2A3ADEB0-97A5-4D59-B9DA-0DE5828D522F}" presName="compNode" presStyleCnt="0"/>
      <dgm:spPr/>
    </dgm:pt>
    <dgm:pt modelId="{54CCC739-1AA4-4F4E-8777-687B08967680}" type="pres">
      <dgm:prSet presAssocID="{2A3ADEB0-97A5-4D59-B9DA-0DE5828D522F}" presName="noGeometry" presStyleCnt="0"/>
      <dgm:spPr/>
    </dgm:pt>
    <dgm:pt modelId="{D16DA109-A8BA-494D-8B01-1B0C9171EFEA}" type="pres">
      <dgm:prSet presAssocID="{2A3ADEB0-97A5-4D59-B9DA-0DE5828D522F}" presName="childTextVisible" presStyleLbl="bgAccFollowNode1" presStyleIdx="0" presStyleCnt="3" custScaleX="152926" custScaleY="108851" custLinFactNeighborX="11590" custLinFactNeighborY="-1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49F2B-E75B-40AF-840D-E0B636A469D2}" type="pres">
      <dgm:prSet presAssocID="{2A3ADEB0-97A5-4D59-B9DA-0DE5828D522F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7FC7B967-6CAB-41B3-AC89-DF4E78D27193}" type="pres">
      <dgm:prSet presAssocID="{2A3ADEB0-97A5-4D59-B9DA-0DE5828D522F}" presName="parentText" presStyleLbl="node1" presStyleIdx="0" presStyleCnt="3" custScaleX="88288" custScaleY="74409" custLinFactNeighborX="-9213" custLinFactNeighborY="-12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4AC90-0593-47BD-9104-37C3628EF3E0}" type="pres">
      <dgm:prSet presAssocID="{2A3ADEB0-97A5-4D59-B9DA-0DE5828D522F}" presName="aSpace" presStyleCnt="0"/>
      <dgm:spPr/>
    </dgm:pt>
    <dgm:pt modelId="{9903ADC1-EA5D-4287-9A6E-789E064F569F}" type="pres">
      <dgm:prSet presAssocID="{8A6F6A01-19D3-4279-B862-674DBE5006D6}" presName="compNode" presStyleCnt="0"/>
      <dgm:spPr/>
    </dgm:pt>
    <dgm:pt modelId="{F45D998E-3D2F-4D78-BDF6-2B2EB38AA781}" type="pres">
      <dgm:prSet presAssocID="{8A6F6A01-19D3-4279-B862-674DBE5006D6}" presName="noGeometry" presStyleCnt="0"/>
      <dgm:spPr/>
    </dgm:pt>
    <dgm:pt modelId="{706704B8-E885-4FDF-94E1-E2DC62129AFD}" type="pres">
      <dgm:prSet presAssocID="{8A6F6A01-19D3-4279-B862-674DBE5006D6}" presName="childTextVisible" presStyleLbl="bgAccFollowNode1" presStyleIdx="1" presStyleCnt="3" custScaleX="124941" custLinFactNeighborX="15404" custLinFactNeighborY="-15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3564-76AF-4929-A303-9D0A3E3AF4D2}" type="pres">
      <dgm:prSet presAssocID="{8A6F6A01-19D3-4279-B862-674DBE5006D6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96A5E94E-FED9-4457-A1C8-6EF39C218E80}" type="pres">
      <dgm:prSet presAssocID="{8A6F6A01-19D3-4279-B862-674DBE5006D6}" presName="parentText" presStyleLbl="node1" presStyleIdx="1" presStyleCnt="3" custScaleX="81442" custScaleY="85780" custLinFactNeighborX="8668" custLinFactNeighborY="-178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557D-18E5-4873-8E49-13BF3CF378A7}" type="pres">
      <dgm:prSet presAssocID="{8A6F6A01-19D3-4279-B862-674DBE5006D6}" presName="aSpace" presStyleCnt="0"/>
      <dgm:spPr/>
    </dgm:pt>
    <dgm:pt modelId="{9CB2A624-2BF1-4E5D-8AA6-1DFBDADE8AE8}" type="pres">
      <dgm:prSet presAssocID="{228B03CD-D628-4D29-A243-B352AADB2783}" presName="compNode" presStyleCnt="0"/>
      <dgm:spPr/>
    </dgm:pt>
    <dgm:pt modelId="{2FD9046D-A7C5-4F43-B38A-A6007C9FAD11}" type="pres">
      <dgm:prSet presAssocID="{228B03CD-D628-4D29-A243-B352AADB2783}" presName="noGeometry" presStyleCnt="0"/>
      <dgm:spPr/>
    </dgm:pt>
    <dgm:pt modelId="{62E0F538-DECF-46D7-8B9E-7675FC7BBDD4}" type="pres">
      <dgm:prSet presAssocID="{228B03CD-D628-4D29-A243-B352AADB2783}" presName="childTextVisible" presStyleLbl="bgAccFollowNode1" presStyleIdx="2" presStyleCnt="3" custScaleX="56069" custScaleY="68232" custLinFactNeighborX="-18845" custLinFactNeighborY="1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684E-D97D-4309-9877-8D529ABEC9CD}" type="pres">
      <dgm:prSet presAssocID="{228B03CD-D628-4D29-A243-B352AADB2783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6F8F7A43-AAFB-42C7-AE05-41C40B915223}" type="pres">
      <dgm:prSet presAssocID="{228B03CD-D628-4D29-A243-B352AADB2783}" presName="parentText" presStyleLbl="node1" presStyleIdx="2" presStyleCnt="3" custScaleX="228417" custScaleY="174902" custLinFactNeighborX="26882" custLinFactNeighborY="-640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48A08D-7E2C-4550-81EB-34983EE58890}" type="presOf" srcId="{205FACE2-6520-4587-9FB4-D49ABE4CF2C7}" destId="{D16DA109-A8BA-494D-8B01-1B0C9171EFEA}" srcOrd="0" destOrd="2" presId="urn:microsoft.com/office/officeart/2005/8/layout/hProcess6"/>
    <dgm:cxn modelId="{9ED82B13-AE77-48B5-9983-CD4BCC1A43F8}" srcId="{789FD5A0-EA83-4445-82D3-0BFBF218AC8B}" destId="{2A3ADEB0-97A5-4D59-B9DA-0DE5828D522F}" srcOrd="0" destOrd="0" parTransId="{6BE63065-22B5-4648-8DE3-C55195B0D6F7}" sibTransId="{0C891FCA-62DD-45F8-A5AB-C93E7CDB3937}"/>
    <dgm:cxn modelId="{E03CA2FD-7B23-4D37-9D8F-3683851C2A05}" type="presOf" srcId="{9E033ED7-236F-4024-BE79-0E6207A4DB3E}" destId="{D7ED3564-76AF-4929-A303-9D0A3E3AF4D2}" srcOrd="1" destOrd="0" presId="urn:microsoft.com/office/officeart/2005/8/layout/hProcess6"/>
    <dgm:cxn modelId="{DBF6EB2F-A5C9-4186-B298-CFCD4C17A173}" srcId="{789FD5A0-EA83-4445-82D3-0BFBF218AC8B}" destId="{8A6F6A01-19D3-4279-B862-674DBE5006D6}" srcOrd="1" destOrd="0" parTransId="{2D23D810-1137-4D82-BF91-6CAA9E6DCFE1}" sibTransId="{9C8BB1FB-2AD8-4872-83A4-1ACA80373AC8}"/>
    <dgm:cxn modelId="{0A5F000F-DA2D-498C-BD27-8593F5E78430}" srcId="{2A3ADEB0-97A5-4D59-B9DA-0DE5828D522F}" destId="{205FACE2-6520-4587-9FB4-D49ABE4CF2C7}" srcOrd="2" destOrd="0" parTransId="{0045EBF9-EADB-44AA-9914-F675443A317F}" sibTransId="{EB452501-E2B5-4A92-93A3-29DCED10C80A}"/>
    <dgm:cxn modelId="{7B458077-0918-4DC4-AC14-1A897E944E15}" type="presOf" srcId="{852308F6-9F72-4362-9866-2842D72BB733}" destId="{D16DA109-A8BA-494D-8B01-1B0C9171EFEA}" srcOrd="0" destOrd="1" presId="urn:microsoft.com/office/officeart/2005/8/layout/hProcess6"/>
    <dgm:cxn modelId="{1DE4D698-D66E-4A69-AA0D-04521E752717}" type="presOf" srcId="{228B03CD-D628-4D29-A243-B352AADB2783}" destId="{6F8F7A43-AAFB-42C7-AE05-41C40B915223}" srcOrd="0" destOrd="0" presId="urn:microsoft.com/office/officeart/2005/8/layout/hProcess6"/>
    <dgm:cxn modelId="{E1E747DC-B880-46AD-9466-28335BF87116}" srcId="{2A3ADEB0-97A5-4D59-B9DA-0DE5828D522F}" destId="{BEE0190D-E1A0-4BD1-9BB4-E2B8CD2BF1EB}" srcOrd="0" destOrd="0" parTransId="{BAC3F1A1-B052-49B9-A6EA-AC7950E7202B}" sibTransId="{37F560A0-594D-4A62-BAF0-E74EE07DFB4E}"/>
    <dgm:cxn modelId="{525824E3-F1FA-4D0B-999A-41DF6C3AF1A0}" type="presOf" srcId="{789FD5A0-EA83-4445-82D3-0BFBF218AC8B}" destId="{51D4222E-A04F-4DAF-A485-3276126096EA}" srcOrd="0" destOrd="0" presId="urn:microsoft.com/office/officeart/2005/8/layout/hProcess6"/>
    <dgm:cxn modelId="{287F0715-24EA-4E57-926F-7716446D00C0}" srcId="{8A6F6A01-19D3-4279-B862-674DBE5006D6}" destId="{9E033ED7-236F-4024-BE79-0E6207A4DB3E}" srcOrd="0" destOrd="0" parTransId="{74EDC3FF-CDB5-482B-AE9E-31E18AE335F5}" sibTransId="{C547DB8B-21AA-40E8-AC8E-79092FD69C18}"/>
    <dgm:cxn modelId="{2C6DF730-B538-48B4-8281-C8B23ED0CAB6}" type="presOf" srcId="{8A6F6A01-19D3-4279-B862-674DBE5006D6}" destId="{96A5E94E-FED9-4457-A1C8-6EF39C218E80}" srcOrd="0" destOrd="0" presId="urn:microsoft.com/office/officeart/2005/8/layout/hProcess6"/>
    <dgm:cxn modelId="{DA9A58FE-D7D3-4650-B6F3-9B2100EFBF6E}" srcId="{789FD5A0-EA83-4445-82D3-0BFBF218AC8B}" destId="{228B03CD-D628-4D29-A243-B352AADB2783}" srcOrd="2" destOrd="0" parTransId="{D2529515-C20D-4E53-8092-BD5408D1F68A}" sibTransId="{ACB16503-B6F5-4460-82A6-E70254C51330}"/>
    <dgm:cxn modelId="{3F46D271-AA6B-4AB0-A284-73268779FD11}" type="presOf" srcId="{9E033ED7-236F-4024-BE79-0E6207A4DB3E}" destId="{706704B8-E885-4FDF-94E1-E2DC62129AFD}" srcOrd="0" destOrd="0" presId="urn:microsoft.com/office/officeart/2005/8/layout/hProcess6"/>
    <dgm:cxn modelId="{455F4BB4-8372-4801-B9F5-190979B7E688}" type="presOf" srcId="{852308F6-9F72-4362-9866-2842D72BB733}" destId="{74749F2B-E75B-40AF-840D-E0B636A469D2}" srcOrd="1" destOrd="1" presId="urn:microsoft.com/office/officeart/2005/8/layout/hProcess6"/>
    <dgm:cxn modelId="{B56454AC-B847-4D27-A60F-ECE61F33C74B}" type="presOf" srcId="{205FACE2-6520-4587-9FB4-D49ABE4CF2C7}" destId="{74749F2B-E75B-40AF-840D-E0B636A469D2}" srcOrd="1" destOrd="2" presId="urn:microsoft.com/office/officeart/2005/8/layout/hProcess6"/>
    <dgm:cxn modelId="{ACDBF6FA-B7AF-46E9-BA66-79FFBFD8423F}" srcId="{2A3ADEB0-97A5-4D59-B9DA-0DE5828D522F}" destId="{852308F6-9F72-4362-9866-2842D72BB733}" srcOrd="1" destOrd="0" parTransId="{BFEF0517-A56B-4567-886C-7E5C064D677B}" sibTransId="{20CC995A-783C-41D3-AB06-DD0F4BB8E545}"/>
    <dgm:cxn modelId="{38C55FE4-E56D-4F9A-9DAA-CFEF56343B48}" type="presOf" srcId="{BEE0190D-E1A0-4BD1-9BB4-E2B8CD2BF1EB}" destId="{D16DA109-A8BA-494D-8B01-1B0C9171EFEA}" srcOrd="0" destOrd="0" presId="urn:microsoft.com/office/officeart/2005/8/layout/hProcess6"/>
    <dgm:cxn modelId="{D2311997-BC21-415B-9868-271186C9ADF3}" type="presOf" srcId="{BEE0190D-E1A0-4BD1-9BB4-E2B8CD2BF1EB}" destId="{74749F2B-E75B-40AF-840D-E0B636A469D2}" srcOrd="1" destOrd="0" presId="urn:microsoft.com/office/officeart/2005/8/layout/hProcess6"/>
    <dgm:cxn modelId="{A04255EE-393B-47BE-870D-85916CB749CF}" type="presOf" srcId="{2A3ADEB0-97A5-4D59-B9DA-0DE5828D522F}" destId="{7FC7B967-6CAB-41B3-AC89-DF4E78D27193}" srcOrd="0" destOrd="0" presId="urn:microsoft.com/office/officeart/2005/8/layout/hProcess6"/>
    <dgm:cxn modelId="{1211074B-0E75-4F87-9E02-68C5F113060E}" type="presParOf" srcId="{51D4222E-A04F-4DAF-A485-3276126096EA}" destId="{7400E893-EB66-4709-A27E-8107BCD2645E}" srcOrd="0" destOrd="0" presId="urn:microsoft.com/office/officeart/2005/8/layout/hProcess6"/>
    <dgm:cxn modelId="{0ED9F6CD-19FF-46CF-8273-08B9FD54B564}" type="presParOf" srcId="{7400E893-EB66-4709-A27E-8107BCD2645E}" destId="{54CCC739-1AA4-4F4E-8777-687B08967680}" srcOrd="0" destOrd="0" presId="urn:microsoft.com/office/officeart/2005/8/layout/hProcess6"/>
    <dgm:cxn modelId="{16B10F2B-C459-4411-8696-945452F7FDD4}" type="presParOf" srcId="{7400E893-EB66-4709-A27E-8107BCD2645E}" destId="{D16DA109-A8BA-494D-8B01-1B0C9171EFEA}" srcOrd="1" destOrd="0" presId="urn:microsoft.com/office/officeart/2005/8/layout/hProcess6"/>
    <dgm:cxn modelId="{5C75900A-DE34-4F80-8A2E-066F5F4FCD10}" type="presParOf" srcId="{7400E893-EB66-4709-A27E-8107BCD2645E}" destId="{74749F2B-E75B-40AF-840D-E0B636A469D2}" srcOrd="2" destOrd="0" presId="urn:microsoft.com/office/officeart/2005/8/layout/hProcess6"/>
    <dgm:cxn modelId="{C0DAF147-337E-403A-9D97-EF0847175A1D}" type="presParOf" srcId="{7400E893-EB66-4709-A27E-8107BCD2645E}" destId="{7FC7B967-6CAB-41B3-AC89-DF4E78D27193}" srcOrd="3" destOrd="0" presId="urn:microsoft.com/office/officeart/2005/8/layout/hProcess6"/>
    <dgm:cxn modelId="{0088B5EE-DBA3-4F80-8FAE-2889BC471148}" type="presParOf" srcId="{51D4222E-A04F-4DAF-A485-3276126096EA}" destId="{31B4AC90-0593-47BD-9104-37C3628EF3E0}" srcOrd="1" destOrd="0" presId="urn:microsoft.com/office/officeart/2005/8/layout/hProcess6"/>
    <dgm:cxn modelId="{B0B2A8BF-BD84-4FC3-86B3-60151A5A261A}" type="presParOf" srcId="{51D4222E-A04F-4DAF-A485-3276126096EA}" destId="{9903ADC1-EA5D-4287-9A6E-789E064F569F}" srcOrd="2" destOrd="0" presId="urn:microsoft.com/office/officeart/2005/8/layout/hProcess6"/>
    <dgm:cxn modelId="{9741EFDF-241C-4AB0-BFBD-1B881544D031}" type="presParOf" srcId="{9903ADC1-EA5D-4287-9A6E-789E064F569F}" destId="{F45D998E-3D2F-4D78-BDF6-2B2EB38AA781}" srcOrd="0" destOrd="0" presId="urn:microsoft.com/office/officeart/2005/8/layout/hProcess6"/>
    <dgm:cxn modelId="{D2BF515D-E76C-48AF-B57F-FF3B8539930E}" type="presParOf" srcId="{9903ADC1-EA5D-4287-9A6E-789E064F569F}" destId="{706704B8-E885-4FDF-94E1-E2DC62129AFD}" srcOrd="1" destOrd="0" presId="urn:microsoft.com/office/officeart/2005/8/layout/hProcess6"/>
    <dgm:cxn modelId="{4DF1102A-565B-40AD-B513-1E55386B1824}" type="presParOf" srcId="{9903ADC1-EA5D-4287-9A6E-789E064F569F}" destId="{D7ED3564-76AF-4929-A303-9D0A3E3AF4D2}" srcOrd="2" destOrd="0" presId="urn:microsoft.com/office/officeart/2005/8/layout/hProcess6"/>
    <dgm:cxn modelId="{B65410E3-81A8-4ED8-AC22-12C56A1A9400}" type="presParOf" srcId="{9903ADC1-EA5D-4287-9A6E-789E064F569F}" destId="{96A5E94E-FED9-4457-A1C8-6EF39C218E80}" srcOrd="3" destOrd="0" presId="urn:microsoft.com/office/officeart/2005/8/layout/hProcess6"/>
    <dgm:cxn modelId="{FA4138B4-6D15-4422-8EE9-30BF620FAF59}" type="presParOf" srcId="{51D4222E-A04F-4DAF-A485-3276126096EA}" destId="{6B6F557D-18E5-4873-8E49-13BF3CF378A7}" srcOrd="3" destOrd="0" presId="urn:microsoft.com/office/officeart/2005/8/layout/hProcess6"/>
    <dgm:cxn modelId="{D5504DC0-239F-48B0-9714-ED84334C5B3F}" type="presParOf" srcId="{51D4222E-A04F-4DAF-A485-3276126096EA}" destId="{9CB2A624-2BF1-4E5D-8AA6-1DFBDADE8AE8}" srcOrd="4" destOrd="0" presId="urn:microsoft.com/office/officeart/2005/8/layout/hProcess6"/>
    <dgm:cxn modelId="{EE8EC0E2-11B1-46B6-A033-CAB5A2F41399}" type="presParOf" srcId="{9CB2A624-2BF1-4E5D-8AA6-1DFBDADE8AE8}" destId="{2FD9046D-A7C5-4F43-B38A-A6007C9FAD11}" srcOrd="0" destOrd="0" presId="urn:microsoft.com/office/officeart/2005/8/layout/hProcess6"/>
    <dgm:cxn modelId="{77B379EE-C169-48B4-BB82-5167351ADAC9}" type="presParOf" srcId="{9CB2A624-2BF1-4E5D-8AA6-1DFBDADE8AE8}" destId="{62E0F538-DECF-46D7-8B9E-7675FC7BBDD4}" srcOrd="1" destOrd="0" presId="urn:microsoft.com/office/officeart/2005/8/layout/hProcess6"/>
    <dgm:cxn modelId="{6EBE074E-F5BC-49E6-9178-8897F4BF1AA1}" type="presParOf" srcId="{9CB2A624-2BF1-4E5D-8AA6-1DFBDADE8AE8}" destId="{DB6C684E-D97D-4309-9877-8D529ABEC9CD}" srcOrd="2" destOrd="0" presId="urn:microsoft.com/office/officeart/2005/8/layout/hProcess6"/>
    <dgm:cxn modelId="{52D69D4F-9240-4E75-B14F-EC7DA1DC9689}" type="presParOf" srcId="{9CB2A624-2BF1-4E5D-8AA6-1DFBDADE8AE8}" destId="{6F8F7A43-AAFB-42C7-AE05-41C40B9152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9FD5A0-EA83-4445-82D3-0BFBF218AC8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ADEB0-97A5-4D59-B9DA-0DE5828D522F}">
      <dgm:prSet phldrT="[Text]"/>
      <dgm:spPr/>
      <dgm:t>
        <a:bodyPr/>
        <a:lstStyle/>
        <a:p>
          <a:r>
            <a:rPr lang="en-US" dirty="0" smtClean="0"/>
            <a:t>Gas day -1</a:t>
          </a:r>
          <a:endParaRPr lang="en-US" dirty="0"/>
        </a:p>
      </dgm:t>
    </dgm:pt>
    <dgm:pt modelId="{6BE63065-22B5-4648-8DE3-C55195B0D6F7}" type="parTrans" cxnId="{9ED82B13-AE77-48B5-9983-CD4BCC1A43F8}">
      <dgm:prSet/>
      <dgm:spPr/>
      <dgm:t>
        <a:bodyPr/>
        <a:lstStyle/>
        <a:p>
          <a:endParaRPr lang="en-US"/>
        </a:p>
      </dgm:t>
    </dgm:pt>
    <dgm:pt modelId="{0C891FCA-62DD-45F8-A5AB-C93E7CDB3937}" type="sibTrans" cxnId="{9ED82B13-AE77-48B5-9983-CD4BCC1A43F8}">
      <dgm:prSet/>
      <dgm:spPr/>
      <dgm:t>
        <a:bodyPr/>
        <a:lstStyle/>
        <a:p>
          <a:endParaRPr lang="en-US"/>
        </a:p>
      </dgm:t>
    </dgm:pt>
    <dgm:pt modelId="{8A6F6A01-19D3-4279-B862-674DBE5006D6}">
      <dgm:prSet phldrT="[Text]"/>
      <dgm:spPr/>
      <dgm:t>
        <a:bodyPr/>
        <a:lstStyle/>
        <a:p>
          <a:r>
            <a:rPr lang="en-US" dirty="0" smtClean="0"/>
            <a:t>Gas day</a:t>
          </a:r>
          <a:endParaRPr lang="en-US" dirty="0"/>
        </a:p>
      </dgm:t>
    </dgm:pt>
    <dgm:pt modelId="{2D23D810-1137-4D82-BF91-6CAA9E6DCFE1}" type="parTrans" cxnId="{DBF6EB2F-A5C9-4186-B298-CFCD4C17A173}">
      <dgm:prSet/>
      <dgm:spPr/>
      <dgm:t>
        <a:bodyPr/>
        <a:lstStyle/>
        <a:p>
          <a:endParaRPr lang="en-US"/>
        </a:p>
      </dgm:t>
    </dgm:pt>
    <dgm:pt modelId="{9C8BB1FB-2AD8-4872-83A4-1ACA80373AC8}" type="sibTrans" cxnId="{DBF6EB2F-A5C9-4186-B298-CFCD4C17A173}">
      <dgm:prSet/>
      <dgm:spPr/>
      <dgm:t>
        <a:bodyPr/>
        <a:lstStyle/>
        <a:p>
          <a:endParaRPr lang="en-US"/>
        </a:p>
      </dgm:t>
    </dgm:pt>
    <dgm:pt modelId="{9E033ED7-236F-4024-BE79-0E6207A4DB3E}">
      <dgm:prSet phldrT="[Text]" custT="1"/>
      <dgm:spPr/>
      <dgm:t>
        <a:bodyPr/>
        <a:lstStyle/>
        <a:p>
          <a:pPr algn="l"/>
          <a:r>
            <a:rPr lang="en-US" sz="1200" u="none" dirty="0" err="1" smtClean="0">
              <a:solidFill>
                <a:schemeClr val="tx1"/>
              </a:solidFill>
            </a:rPr>
            <a:t>Renom</a:t>
          </a:r>
          <a:r>
            <a:rPr lang="en-US" sz="1200" u="none" dirty="0" smtClean="0">
              <a:solidFill>
                <a:schemeClr val="tx1"/>
              </a:solidFill>
            </a:rPr>
            <a:t> </a:t>
          </a:r>
          <a:r>
            <a:rPr lang="en-US" sz="1200" b="1" u="none" dirty="0" smtClean="0">
              <a:solidFill>
                <a:schemeClr val="tx1"/>
              </a:solidFill>
            </a:rPr>
            <a:t>80 TJ</a:t>
          </a:r>
          <a:endParaRPr lang="en-US" sz="1200" b="1" u="none" dirty="0">
            <a:solidFill>
              <a:schemeClr val="tx1"/>
            </a:solidFill>
          </a:endParaRPr>
        </a:p>
      </dgm:t>
    </dgm:pt>
    <dgm:pt modelId="{74EDC3FF-CDB5-482B-AE9E-31E18AE335F5}" type="parTrans" cxnId="{287F0715-24EA-4E57-926F-7716446D00C0}">
      <dgm:prSet/>
      <dgm:spPr/>
      <dgm:t>
        <a:bodyPr/>
        <a:lstStyle/>
        <a:p>
          <a:endParaRPr lang="en-US"/>
        </a:p>
      </dgm:t>
    </dgm:pt>
    <dgm:pt modelId="{C547DB8B-21AA-40E8-AC8E-79092FD69C18}" type="sibTrans" cxnId="{287F0715-24EA-4E57-926F-7716446D00C0}">
      <dgm:prSet/>
      <dgm:spPr/>
      <dgm:t>
        <a:bodyPr/>
        <a:lstStyle/>
        <a:p>
          <a:endParaRPr lang="en-US"/>
        </a:p>
      </dgm:t>
    </dgm:pt>
    <dgm:pt modelId="{228B03CD-D628-4D29-A243-B352AADB2783}">
      <dgm:prSet phldrT="[Text]"/>
      <dgm:spPr/>
      <dgm:t>
        <a:bodyPr/>
        <a:lstStyle/>
        <a:p>
          <a:r>
            <a:rPr lang="en-US" dirty="0" smtClean="0"/>
            <a:t>Material </a:t>
          </a:r>
          <a:r>
            <a:rPr lang="en-US" dirty="0" err="1" smtClean="0"/>
            <a:t>renomination</a:t>
          </a:r>
          <a:r>
            <a:rPr lang="en-US" dirty="0" smtClean="0"/>
            <a:t> (report all </a:t>
          </a:r>
          <a:r>
            <a:rPr lang="en-US" dirty="0" err="1" smtClean="0"/>
            <a:t>renoms</a:t>
          </a:r>
          <a:r>
            <a:rPr lang="en-US" dirty="0" smtClean="0"/>
            <a:t>)</a:t>
          </a:r>
          <a:endParaRPr lang="en-US" dirty="0"/>
        </a:p>
      </dgm:t>
    </dgm:pt>
    <dgm:pt modelId="{D2529515-C20D-4E53-8092-BD5408D1F68A}" type="parTrans" cxnId="{DA9A58FE-D7D3-4650-B6F3-9B2100EFBF6E}">
      <dgm:prSet/>
      <dgm:spPr/>
      <dgm:t>
        <a:bodyPr/>
        <a:lstStyle/>
        <a:p>
          <a:endParaRPr lang="en-US"/>
        </a:p>
      </dgm:t>
    </dgm:pt>
    <dgm:pt modelId="{ACB16503-B6F5-4460-82A6-E70254C51330}" type="sibTrans" cxnId="{DA9A58FE-D7D3-4650-B6F3-9B2100EFBF6E}">
      <dgm:prSet/>
      <dgm:spPr/>
      <dgm:t>
        <a:bodyPr/>
        <a:lstStyle/>
        <a:p>
          <a:endParaRPr lang="en-US"/>
        </a:p>
      </dgm:t>
    </dgm:pt>
    <dgm:pt modelId="{BEE0190D-E1A0-4BD1-9BB4-E2B8CD2BF1EB}">
      <dgm:prSet phldrT="[Text]" custT="1"/>
      <dgm:spPr/>
      <dgm:t>
        <a:bodyPr/>
        <a:lstStyle/>
        <a:p>
          <a:pPr algn="l"/>
          <a:r>
            <a:rPr lang="en-US" sz="1200" dirty="0" smtClean="0"/>
            <a:t>Auction result </a:t>
          </a:r>
          <a:r>
            <a:rPr lang="en-US" sz="1200" b="1" dirty="0" smtClean="0"/>
            <a:t>100 TJ </a:t>
          </a:r>
          <a:r>
            <a:rPr lang="en-US" sz="1200" dirty="0" smtClean="0"/>
            <a:t>won</a:t>
          </a:r>
          <a:endParaRPr lang="en-US" sz="1200" dirty="0"/>
        </a:p>
      </dgm:t>
    </dgm:pt>
    <dgm:pt modelId="{BAC3F1A1-B052-49B9-A6EA-AC7950E7202B}" type="parTrans" cxnId="{E1E747DC-B880-46AD-9466-28335BF87116}">
      <dgm:prSet/>
      <dgm:spPr/>
      <dgm:t>
        <a:bodyPr/>
        <a:lstStyle/>
        <a:p>
          <a:endParaRPr lang="en-US"/>
        </a:p>
      </dgm:t>
    </dgm:pt>
    <dgm:pt modelId="{37F560A0-594D-4A62-BAF0-E74EE07DFB4E}" type="sibTrans" cxnId="{E1E747DC-B880-46AD-9466-28335BF87116}">
      <dgm:prSet/>
      <dgm:spPr/>
      <dgm:t>
        <a:bodyPr/>
        <a:lstStyle/>
        <a:p>
          <a:endParaRPr lang="en-US"/>
        </a:p>
      </dgm:t>
    </dgm:pt>
    <dgm:pt modelId="{71225533-E30B-40EE-9060-546FE715554A}">
      <dgm:prSet phldrT="[Text]" custT="1"/>
      <dgm:spPr/>
      <dgm:t>
        <a:bodyPr/>
        <a:lstStyle/>
        <a:p>
          <a:pPr algn="l"/>
          <a:r>
            <a:rPr lang="en-US" sz="1200" dirty="0" smtClean="0"/>
            <a:t>Nominate </a:t>
          </a:r>
          <a:r>
            <a:rPr lang="en-US" sz="1200" b="1" dirty="0" smtClean="0"/>
            <a:t>95 TJ</a:t>
          </a:r>
          <a:r>
            <a:rPr lang="en-US" sz="1200" dirty="0" smtClean="0"/>
            <a:t> of auction capacity </a:t>
          </a:r>
          <a:br>
            <a:rPr lang="en-US" sz="1200" dirty="0" smtClean="0"/>
          </a:br>
          <a:r>
            <a:rPr lang="en-US" sz="1200" dirty="0" smtClean="0">
              <a:solidFill>
                <a:schemeClr val="tx1"/>
              </a:solidFill>
            </a:rPr>
            <a:t>(at auction nom cut-off)</a:t>
          </a:r>
          <a:endParaRPr lang="en-US" sz="1200" dirty="0">
            <a:solidFill>
              <a:schemeClr val="tx1"/>
            </a:solidFill>
          </a:endParaRPr>
        </a:p>
      </dgm:t>
    </dgm:pt>
    <dgm:pt modelId="{1EEF16E3-A6AA-4AB9-B5A9-5600EBA67FC5}" type="parTrans" cxnId="{40E12166-44D4-4244-938B-1F4B2013D530}">
      <dgm:prSet/>
      <dgm:spPr/>
      <dgm:t>
        <a:bodyPr/>
        <a:lstStyle/>
        <a:p>
          <a:endParaRPr lang="en-US"/>
        </a:p>
      </dgm:t>
    </dgm:pt>
    <dgm:pt modelId="{55106D68-E6CD-4B34-8A13-ED523A01C06A}" type="sibTrans" cxnId="{40E12166-44D4-4244-938B-1F4B2013D530}">
      <dgm:prSet/>
      <dgm:spPr/>
      <dgm:t>
        <a:bodyPr/>
        <a:lstStyle/>
        <a:p>
          <a:endParaRPr lang="en-US"/>
        </a:p>
      </dgm:t>
    </dgm:pt>
    <dgm:pt modelId="{51D4222E-A04F-4DAF-A485-3276126096EA}" type="pres">
      <dgm:prSet presAssocID="{789FD5A0-EA83-4445-82D3-0BFBF218AC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0E893-EB66-4709-A27E-8107BCD2645E}" type="pres">
      <dgm:prSet presAssocID="{2A3ADEB0-97A5-4D59-B9DA-0DE5828D522F}" presName="compNode" presStyleCnt="0"/>
      <dgm:spPr/>
    </dgm:pt>
    <dgm:pt modelId="{54CCC739-1AA4-4F4E-8777-687B08967680}" type="pres">
      <dgm:prSet presAssocID="{2A3ADEB0-97A5-4D59-B9DA-0DE5828D522F}" presName="noGeometry" presStyleCnt="0"/>
      <dgm:spPr/>
    </dgm:pt>
    <dgm:pt modelId="{D16DA109-A8BA-494D-8B01-1B0C9171EFEA}" type="pres">
      <dgm:prSet presAssocID="{2A3ADEB0-97A5-4D59-B9DA-0DE5828D522F}" presName="childTextVisible" presStyleLbl="bgAccFollowNode1" presStyleIdx="0" presStyleCnt="3" custScaleX="140803" custScaleY="108851" custLinFactNeighborX="22112" custLinFactNeighborY="-2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49F2B-E75B-40AF-840D-E0B636A469D2}" type="pres">
      <dgm:prSet presAssocID="{2A3ADEB0-97A5-4D59-B9DA-0DE5828D522F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7FC7B967-6CAB-41B3-AC89-DF4E78D27193}" type="pres">
      <dgm:prSet presAssocID="{2A3ADEB0-97A5-4D59-B9DA-0DE5828D522F}" presName="parentText" presStyleLbl="node1" presStyleIdx="0" presStyleCnt="3" custScaleX="88288" custScaleY="882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4AC90-0593-47BD-9104-37C3628EF3E0}" type="pres">
      <dgm:prSet presAssocID="{2A3ADEB0-97A5-4D59-B9DA-0DE5828D522F}" presName="aSpace" presStyleCnt="0"/>
      <dgm:spPr/>
    </dgm:pt>
    <dgm:pt modelId="{9903ADC1-EA5D-4287-9A6E-789E064F569F}" type="pres">
      <dgm:prSet presAssocID="{8A6F6A01-19D3-4279-B862-674DBE5006D6}" presName="compNode" presStyleCnt="0"/>
      <dgm:spPr/>
    </dgm:pt>
    <dgm:pt modelId="{F45D998E-3D2F-4D78-BDF6-2B2EB38AA781}" type="pres">
      <dgm:prSet presAssocID="{8A6F6A01-19D3-4279-B862-674DBE5006D6}" presName="noGeometry" presStyleCnt="0"/>
      <dgm:spPr/>
    </dgm:pt>
    <dgm:pt modelId="{706704B8-E885-4FDF-94E1-E2DC62129AFD}" type="pres">
      <dgm:prSet presAssocID="{8A6F6A01-19D3-4279-B862-674DBE5006D6}" presName="childTextVisible" presStyleLbl="bgAccFollowNode1" presStyleIdx="1" presStyleCnt="3" custScaleX="124941" custLinFactNeighborX="16608" custLinFactNeighborY="6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3564-76AF-4929-A303-9D0A3E3AF4D2}" type="pres">
      <dgm:prSet presAssocID="{8A6F6A01-19D3-4279-B862-674DBE5006D6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96A5E94E-FED9-4457-A1C8-6EF39C218E80}" type="pres">
      <dgm:prSet presAssocID="{8A6F6A01-19D3-4279-B862-674DBE5006D6}" presName="parentText" presStyleLbl="node1" presStyleIdx="1" presStyleCnt="3" custScaleX="81442" custScaleY="85780" custLinFactNeighborX="18972" custLinFactNeighborY="16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557D-18E5-4873-8E49-13BF3CF378A7}" type="pres">
      <dgm:prSet presAssocID="{8A6F6A01-19D3-4279-B862-674DBE5006D6}" presName="aSpace" presStyleCnt="0"/>
      <dgm:spPr/>
    </dgm:pt>
    <dgm:pt modelId="{9CB2A624-2BF1-4E5D-8AA6-1DFBDADE8AE8}" type="pres">
      <dgm:prSet presAssocID="{228B03CD-D628-4D29-A243-B352AADB2783}" presName="compNode" presStyleCnt="0"/>
      <dgm:spPr/>
    </dgm:pt>
    <dgm:pt modelId="{2FD9046D-A7C5-4F43-B38A-A6007C9FAD11}" type="pres">
      <dgm:prSet presAssocID="{228B03CD-D628-4D29-A243-B352AADB2783}" presName="noGeometry" presStyleCnt="0"/>
      <dgm:spPr/>
    </dgm:pt>
    <dgm:pt modelId="{62E0F538-DECF-46D7-8B9E-7675FC7BBDD4}" type="pres">
      <dgm:prSet presAssocID="{228B03CD-D628-4D29-A243-B352AADB2783}" presName="childTextVisible" presStyleLbl="bgAccFollowNode1" presStyleIdx="2" presStyleCnt="3" custScaleX="56069" custScaleY="68232" custLinFactNeighborX="-18845" custLinFactNeighborY="1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684E-D97D-4309-9877-8D529ABEC9CD}" type="pres">
      <dgm:prSet presAssocID="{228B03CD-D628-4D29-A243-B352AADB2783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6F8F7A43-AAFB-42C7-AE05-41C40B915223}" type="pres">
      <dgm:prSet presAssocID="{228B03CD-D628-4D29-A243-B352AADB2783}" presName="parentText" presStyleLbl="node1" presStyleIdx="2" presStyleCnt="3" custScaleX="228417" custScaleY="174902" custLinFactNeighborX="26882" custLinFactNeighborY="-640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C4FFAC-5E82-4D42-BC98-B88CB784CE8D}" type="presOf" srcId="{71225533-E30B-40EE-9060-546FE715554A}" destId="{74749F2B-E75B-40AF-840D-E0B636A469D2}" srcOrd="1" destOrd="1" presId="urn:microsoft.com/office/officeart/2005/8/layout/hProcess6"/>
    <dgm:cxn modelId="{9ED82B13-AE77-48B5-9983-CD4BCC1A43F8}" srcId="{789FD5A0-EA83-4445-82D3-0BFBF218AC8B}" destId="{2A3ADEB0-97A5-4D59-B9DA-0DE5828D522F}" srcOrd="0" destOrd="0" parTransId="{6BE63065-22B5-4648-8DE3-C55195B0D6F7}" sibTransId="{0C891FCA-62DD-45F8-A5AB-C93E7CDB3937}"/>
    <dgm:cxn modelId="{E03CA2FD-7B23-4D37-9D8F-3683851C2A05}" type="presOf" srcId="{9E033ED7-236F-4024-BE79-0E6207A4DB3E}" destId="{D7ED3564-76AF-4929-A303-9D0A3E3AF4D2}" srcOrd="1" destOrd="0" presId="urn:microsoft.com/office/officeart/2005/8/layout/hProcess6"/>
    <dgm:cxn modelId="{DBF6EB2F-A5C9-4186-B298-CFCD4C17A173}" srcId="{789FD5A0-EA83-4445-82D3-0BFBF218AC8B}" destId="{8A6F6A01-19D3-4279-B862-674DBE5006D6}" srcOrd="1" destOrd="0" parTransId="{2D23D810-1137-4D82-BF91-6CAA9E6DCFE1}" sibTransId="{9C8BB1FB-2AD8-4872-83A4-1ACA80373AC8}"/>
    <dgm:cxn modelId="{1DE4D698-D66E-4A69-AA0D-04521E752717}" type="presOf" srcId="{228B03CD-D628-4D29-A243-B352AADB2783}" destId="{6F8F7A43-AAFB-42C7-AE05-41C40B915223}" srcOrd="0" destOrd="0" presId="urn:microsoft.com/office/officeart/2005/8/layout/hProcess6"/>
    <dgm:cxn modelId="{E1E747DC-B880-46AD-9466-28335BF87116}" srcId="{2A3ADEB0-97A5-4D59-B9DA-0DE5828D522F}" destId="{BEE0190D-E1A0-4BD1-9BB4-E2B8CD2BF1EB}" srcOrd="0" destOrd="0" parTransId="{BAC3F1A1-B052-49B9-A6EA-AC7950E7202B}" sibTransId="{37F560A0-594D-4A62-BAF0-E74EE07DFB4E}"/>
    <dgm:cxn modelId="{18CE7B6D-FCE4-4889-BDA3-91EB4CFF73E2}" type="presOf" srcId="{71225533-E30B-40EE-9060-546FE715554A}" destId="{D16DA109-A8BA-494D-8B01-1B0C9171EFEA}" srcOrd="0" destOrd="1" presId="urn:microsoft.com/office/officeart/2005/8/layout/hProcess6"/>
    <dgm:cxn modelId="{525824E3-F1FA-4D0B-999A-41DF6C3AF1A0}" type="presOf" srcId="{789FD5A0-EA83-4445-82D3-0BFBF218AC8B}" destId="{51D4222E-A04F-4DAF-A485-3276126096EA}" srcOrd="0" destOrd="0" presId="urn:microsoft.com/office/officeart/2005/8/layout/hProcess6"/>
    <dgm:cxn modelId="{287F0715-24EA-4E57-926F-7716446D00C0}" srcId="{8A6F6A01-19D3-4279-B862-674DBE5006D6}" destId="{9E033ED7-236F-4024-BE79-0E6207A4DB3E}" srcOrd="0" destOrd="0" parTransId="{74EDC3FF-CDB5-482B-AE9E-31E18AE335F5}" sibTransId="{C547DB8B-21AA-40E8-AC8E-79092FD69C18}"/>
    <dgm:cxn modelId="{2C6DF730-B538-48B4-8281-C8B23ED0CAB6}" type="presOf" srcId="{8A6F6A01-19D3-4279-B862-674DBE5006D6}" destId="{96A5E94E-FED9-4457-A1C8-6EF39C218E80}" srcOrd="0" destOrd="0" presId="urn:microsoft.com/office/officeart/2005/8/layout/hProcess6"/>
    <dgm:cxn modelId="{DA9A58FE-D7D3-4650-B6F3-9B2100EFBF6E}" srcId="{789FD5A0-EA83-4445-82D3-0BFBF218AC8B}" destId="{228B03CD-D628-4D29-A243-B352AADB2783}" srcOrd="2" destOrd="0" parTransId="{D2529515-C20D-4E53-8092-BD5408D1F68A}" sibTransId="{ACB16503-B6F5-4460-82A6-E70254C51330}"/>
    <dgm:cxn modelId="{3F46D271-AA6B-4AB0-A284-73268779FD11}" type="presOf" srcId="{9E033ED7-236F-4024-BE79-0E6207A4DB3E}" destId="{706704B8-E885-4FDF-94E1-E2DC62129AFD}" srcOrd="0" destOrd="0" presId="urn:microsoft.com/office/officeart/2005/8/layout/hProcess6"/>
    <dgm:cxn modelId="{38C55FE4-E56D-4F9A-9DAA-CFEF56343B48}" type="presOf" srcId="{BEE0190D-E1A0-4BD1-9BB4-E2B8CD2BF1EB}" destId="{D16DA109-A8BA-494D-8B01-1B0C9171EFEA}" srcOrd="0" destOrd="0" presId="urn:microsoft.com/office/officeart/2005/8/layout/hProcess6"/>
    <dgm:cxn modelId="{D2311997-BC21-415B-9868-271186C9ADF3}" type="presOf" srcId="{BEE0190D-E1A0-4BD1-9BB4-E2B8CD2BF1EB}" destId="{74749F2B-E75B-40AF-840D-E0B636A469D2}" srcOrd="1" destOrd="0" presId="urn:microsoft.com/office/officeart/2005/8/layout/hProcess6"/>
    <dgm:cxn modelId="{40E12166-44D4-4244-938B-1F4B2013D530}" srcId="{2A3ADEB0-97A5-4D59-B9DA-0DE5828D522F}" destId="{71225533-E30B-40EE-9060-546FE715554A}" srcOrd="1" destOrd="0" parTransId="{1EEF16E3-A6AA-4AB9-B5A9-5600EBA67FC5}" sibTransId="{55106D68-E6CD-4B34-8A13-ED523A01C06A}"/>
    <dgm:cxn modelId="{A04255EE-393B-47BE-870D-85916CB749CF}" type="presOf" srcId="{2A3ADEB0-97A5-4D59-B9DA-0DE5828D522F}" destId="{7FC7B967-6CAB-41B3-AC89-DF4E78D27193}" srcOrd="0" destOrd="0" presId="urn:microsoft.com/office/officeart/2005/8/layout/hProcess6"/>
    <dgm:cxn modelId="{1211074B-0E75-4F87-9E02-68C5F113060E}" type="presParOf" srcId="{51D4222E-A04F-4DAF-A485-3276126096EA}" destId="{7400E893-EB66-4709-A27E-8107BCD2645E}" srcOrd="0" destOrd="0" presId="urn:microsoft.com/office/officeart/2005/8/layout/hProcess6"/>
    <dgm:cxn modelId="{0ED9F6CD-19FF-46CF-8273-08B9FD54B564}" type="presParOf" srcId="{7400E893-EB66-4709-A27E-8107BCD2645E}" destId="{54CCC739-1AA4-4F4E-8777-687B08967680}" srcOrd="0" destOrd="0" presId="urn:microsoft.com/office/officeart/2005/8/layout/hProcess6"/>
    <dgm:cxn modelId="{16B10F2B-C459-4411-8696-945452F7FDD4}" type="presParOf" srcId="{7400E893-EB66-4709-A27E-8107BCD2645E}" destId="{D16DA109-A8BA-494D-8B01-1B0C9171EFEA}" srcOrd="1" destOrd="0" presId="urn:microsoft.com/office/officeart/2005/8/layout/hProcess6"/>
    <dgm:cxn modelId="{5C75900A-DE34-4F80-8A2E-066F5F4FCD10}" type="presParOf" srcId="{7400E893-EB66-4709-A27E-8107BCD2645E}" destId="{74749F2B-E75B-40AF-840D-E0B636A469D2}" srcOrd="2" destOrd="0" presId="urn:microsoft.com/office/officeart/2005/8/layout/hProcess6"/>
    <dgm:cxn modelId="{C0DAF147-337E-403A-9D97-EF0847175A1D}" type="presParOf" srcId="{7400E893-EB66-4709-A27E-8107BCD2645E}" destId="{7FC7B967-6CAB-41B3-AC89-DF4E78D27193}" srcOrd="3" destOrd="0" presId="urn:microsoft.com/office/officeart/2005/8/layout/hProcess6"/>
    <dgm:cxn modelId="{0088B5EE-DBA3-4F80-8FAE-2889BC471148}" type="presParOf" srcId="{51D4222E-A04F-4DAF-A485-3276126096EA}" destId="{31B4AC90-0593-47BD-9104-37C3628EF3E0}" srcOrd="1" destOrd="0" presId="urn:microsoft.com/office/officeart/2005/8/layout/hProcess6"/>
    <dgm:cxn modelId="{B0B2A8BF-BD84-4FC3-86B3-60151A5A261A}" type="presParOf" srcId="{51D4222E-A04F-4DAF-A485-3276126096EA}" destId="{9903ADC1-EA5D-4287-9A6E-789E064F569F}" srcOrd="2" destOrd="0" presId="urn:microsoft.com/office/officeart/2005/8/layout/hProcess6"/>
    <dgm:cxn modelId="{9741EFDF-241C-4AB0-BFBD-1B881544D031}" type="presParOf" srcId="{9903ADC1-EA5D-4287-9A6E-789E064F569F}" destId="{F45D998E-3D2F-4D78-BDF6-2B2EB38AA781}" srcOrd="0" destOrd="0" presId="urn:microsoft.com/office/officeart/2005/8/layout/hProcess6"/>
    <dgm:cxn modelId="{D2BF515D-E76C-48AF-B57F-FF3B8539930E}" type="presParOf" srcId="{9903ADC1-EA5D-4287-9A6E-789E064F569F}" destId="{706704B8-E885-4FDF-94E1-E2DC62129AFD}" srcOrd="1" destOrd="0" presId="urn:microsoft.com/office/officeart/2005/8/layout/hProcess6"/>
    <dgm:cxn modelId="{4DF1102A-565B-40AD-B513-1E55386B1824}" type="presParOf" srcId="{9903ADC1-EA5D-4287-9A6E-789E064F569F}" destId="{D7ED3564-76AF-4929-A303-9D0A3E3AF4D2}" srcOrd="2" destOrd="0" presId="urn:microsoft.com/office/officeart/2005/8/layout/hProcess6"/>
    <dgm:cxn modelId="{B65410E3-81A8-4ED8-AC22-12C56A1A9400}" type="presParOf" srcId="{9903ADC1-EA5D-4287-9A6E-789E064F569F}" destId="{96A5E94E-FED9-4457-A1C8-6EF39C218E80}" srcOrd="3" destOrd="0" presId="urn:microsoft.com/office/officeart/2005/8/layout/hProcess6"/>
    <dgm:cxn modelId="{FA4138B4-6D15-4422-8EE9-30BF620FAF59}" type="presParOf" srcId="{51D4222E-A04F-4DAF-A485-3276126096EA}" destId="{6B6F557D-18E5-4873-8E49-13BF3CF378A7}" srcOrd="3" destOrd="0" presId="urn:microsoft.com/office/officeart/2005/8/layout/hProcess6"/>
    <dgm:cxn modelId="{D5504DC0-239F-48B0-9714-ED84334C5B3F}" type="presParOf" srcId="{51D4222E-A04F-4DAF-A485-3276126096EA}" destId="{9CB2A624-2BF1-4E5D-8AA6-1DFBDADE8AE8}" srcOrd="4" destOrd="0" presId="urn:microsoft.com/office/officeart/2005/8/layout/hProcess6"/>
    <dgm:cxn modelId="{EE8EC0E2-11B1-46B6-A033-CAB5A2F41399}" type="presParOf" srcId="{9CB2A624-2BF1-4E5D-8AA6-1DFBDADE8AE8}" destId="{2FD9046D-A7C5-4F43-B38A-A6007C9FAD11}" srcOrd="0" destOrd="0" presId="urn:microsoft.com/office/officeart/2005/8/layout/hProcess6"/>
    <dgm:cxn modelId="{77B379EE-C169-48B4-BB82-5167351ADAC9}" type="presParOf" srcId="{9CB2A624-2BF1-4E5D-8AA6-1DFBDADE8AE8}" destId="{62E0F538-DECF-46D7-8B9E-7675FC7BBDD4}" srcOrd="1" destOrd="0" presId="urn:microsoft.com/office/officeart/2005/8/layout/hProcess6"/>
    <dgm:cxn modelId="{6EBE074E-F5BC-49E6-9178-8897F4BF1AA1}" type="presParOf" srcId="{9CB2A624-2BF1-4E5D-8AA6-1DFBDADE8AE8}" destId="{DB6C684E-D97D-4309-9877-8D529ABEC9CD}" srcOrd="2" destOrd="0" presId="urn:microsoft.com/office/officeart/2005/8/layout/hProcess6"/>
    <dgm:cxn modelId="{52D69D4F-9240-4E75-B14F-EC7DA1DC9689}" type="presParOf" srcId="{9CB2A624-2BF1-4E5D-8AA6-1DFBDADE8AE8}" destId="{6F8F7A43-AAFB-42C7-AE05-41C40B9152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9FD5A0-EA83-4445-82D3-0BFBF218AC8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ADEB0-97A5-4D59-B9DA-0DE5828D522F}">
      <dgm:prSet phldrT="[Text]"/>
      <dgm:spPr/>
      <dgm:t>
        <a:bodyPr/>
        <a:lstStyle/>
        <a:p>
          <a:r>
            <a:rPr lang="en-US" dirty="0" smtClean="0"/>
            <a:t>Gas day -1</a:t>
          </a:r>
          <a:endParaRPr lang="en-US" dirty="0"/>
        </a:p>
      </dgm:t>
    </dgm:pt>
    <dgm:pt modelId="{6BE63065-22B5-4648-8DE3-C55195B0D6F7}" type="parTrans" cxnId="{9ED82B13-AE77-48B5-9983-CD4BCC1A43F8}">
      <dgm:prSet/>
      <dgm:spPr/>
      <dgm:t>
        <a:bodyPr/>
        <a:lstStyle/>
        <a:p>
          <a:endParaRPr lang="en-US"/>
        </a:p>
      </dgm:t>
    </dgm:pt>
    <dgm:pt modelId="{0C891FCA-62DD-45F8-A5AB-C93E7CDB3937}" type="sibTrans" cxnId="{9ED82B13-AE77-48B5-9983-CD4BCC1A43F8}">
      <dgm:prSet/>
      <dgm:spPr/>
      <dgm:t>
        <a:bodyPr/>
        <a:lstStyle/>
        <a:p>
          <a:endParaRPr lang="en-US"/>
        </a:p>
      </dgm:t>
    </dgm:pt>
    <dgm:pt modelId="{852308F6-9F72-4362-9866-2842D72BB733}">
      <dgm:prSet phldrT="[Text]" custT="1"/>
      <dgm:spPr/>
      <dgm:t>
        <a:bodyPr/>
        <a:lstStyle/>
        <a:p>
          <a:pPr algn="l"/>
          <a:r>
            <a:rPr lang="en-US" sz="1200" dirty="0" smtClean="0"/>
            <a:t>Auction result </a:t>
          </a:r>
          <a:r>
            <a:rPr lang="en-US" sz="1200" b="1" dirty="0" smtClean="0"/>
            <a:t>100 TJ</a:t>
          </a:r>
          <a:r>
            <a:rPr lang="en-US" sz="1200" dirty="0" smtClean="0"/>
            <a:t> won</a:t>
          </a:r>
          <a:endParaRPr lang="en-US" sz="1200" dirty="0"/>
        </a:p>
      </dgm:t>
    </dgm:pt>
    <dgm:pt modelId="{BFEF0517-A56B-4567-886C-7E5C064D677B}" type="parTrans" cxnId="{ACDBF6FA-B7AF-46E9-BA66-79FFBFD8423F}">
      <dgm:prSet/>
      <dgm:spPr/>
      <dgm:t>
        <a:bodyPr/>
        <a:lstStyle/>
        <a:p>
          <a:endParaRPr lang="en-US"/>
        </a:p>
      </dgm:t>
    </dgm:pt>
    <dgm:pt modelId="{20CC995A-783C-41D3-AB06-DD0F4BB8E545}" type="sibTrans" cxnId="{ACDBF6FA-B7AF-46E9-BA66-79FFBFD8423F}">
      <dgm:prSet/>
      <dgm:spPr/>
      <dgm:t>
        <a:bodyPr/>
        <a:lstStyle/>
        <a:p>
          <a:endParaRPr lang="en-US"/>
        </a:p>
      </dgm:t>
    </dgm:pt>
    <dgm:pt modelId="{8A6F6A01-19D3-4279-B862-674DBE5006D6}">
      <dgm:prSet phldrT="[Text]"/>
      <dgm:spPr/>
      <dgm:t>
        <a:bodyPr/>
        <a:lstStyle/>
        <a:p>
          <a:r>
            <a:rPr lang="en-US" dirty="0" smtClean="0"/>
            <a:t>Gas day</a:t>
          </a:r>
          <a:endParaRPr lang="en-US" dirty="0"/>
        </a:p>
      </dgm:t>
    </dgm:pt>
    <dgm:pt modelId="{2D23D810-1137-4D82-BF91-6CAA9E6DCFE1}" type="parTrans" cxnId="{DBF6EB2F-A5C9-4186-B298-CFCD4C17A173}">
      <dgm:prSet/>
      <dgm:spPr/>
      <dgm:t>
        <a:bodyPr/>
        <a:lstStyle/>
        <a:p>
          <a:endParaRPr lang="en-US"/>
        </a:p>
      </dgm:t>
    </dgm:pt>
    <dgm:pt modelId="{9C8BB1FB-2AD8-4872-83A4-1ACA80373AC8}" type="sibTrans" cxnId="{DBF6EB2F-A5C9-4186-B298-CFCD4C17A173}">
      <dgm:prSet/>
      <dgm:spPr/>
      <dgm:t>
        <a:bodyPr/>
        <a:lstStyle/>
        <a:p>
          <a:endParaRPr lang="en-US"/>
        </a:p>
      </dgm:t>
    </dgm:pt>
    <dgm:pt modelId="{9E033ED7-236F-4024-BE79-0E6207A4DB3E}">
      <dgm:prSet phldrT="[Text]" custT="1"/>
      <dgm:spPr/>
      <dgm:t>
        <a:bodyPr/>
        <a:lstStyle/>
        <a:p>
          <a:r>
            <a:rPr lang="en-US" sz="1200" u="none" dirty="0" err="1" smtClean="0">
              <a:solidFill>
                <a:schemeClr val="tx1"/>
              </a:solidFill>
            </a:rPr>
            <a:t>Renom</a:t>
          </a:r>
          <a:r>
            <a:rPr lang="en-US" sz="1200" u="none" dirty="0" smtClean="0">
              <a:solidFill>
                <a:schemeClr val="tx1"/>
              </a:solidFill>
            </a:rPr>
            <a:t> </a:t>
          </a:r>
          <a:r>
            <a:rPr lang="en-US" sz="1200" b="1" u="none" dirty="0" smtClean="0">
              <a:solidFill>
                <a:schemeClr val="tx1"/>
              </a:solidFill>
            </a:rPr>
            <a:t>90 </a:t>
          </a:r>
          <a:r>
            <a:rPr lang="en-US" sz="1200" u="none" dirty="0" smtClean="0">
              <a:solidFill>
                <a:schemeClr val="tx1"/>
              </a:solidFill>
            </a:rPr>
            <a:t>TJ</a:t>
          </a:r>
          <a:r>
            <a:rPr lang="en-US" sz="1200" dirty="0" smtClean="0"/>
            <a:t/>
          </a:r>
          <a:br>
            <a:rPr lang="en-US" sz="1200" dirty="0" smtClean="0"/>
          </a:br>
          <a:endParaRPr lang="en-US" sz="1200" dirty="0"/>
        </a:p>
      </dgm:t>
    </dgm:pt>
    <dgm:pt modelId="{74EDC3FF-CDB5-482B-AE9E-31E18AE335F5}" type="parTrans" cxnId="{287F0715-24EA-4E57-926F-7716446D00C0}">
      <dgm:prSet/>
      <dgm:spPr/>
      <dgm:t>
        <a:bodyPr/>
        <a:lstStyle/>
        <a:p>
          <a:endParaRPr lang="en-US"/>
        </a:p>
      </dgm:t>
    </dgm:pt>
    <dgm:pt modelId="{C547DB8B-21AA-40E8-AC8E-79092FD69C18}" type="sibTrans" cxnId="{287F0715-24EA-4E57-926F-7716446D00C0}">
      <dgm:prSet/>
      <dgm:spPr/>
      <dgm:t>
        <a:bodyPr/>
        <a:lstStyle/>
        <a:p>
          <a:endParaRPr lang="en-US"/>
        </a:p>
      </dgm:t>
    </dgm:pt>
    <dgm:pt modelId="{A0DA6FF7-46B6-424F-8E4F-977DC3AE1A97}">
      <dgm:prSet phldrT="[Text]" custT="1"/>
      <dgm:spPr/>
      <dgm:t>
        <a:bodyPr/>
        <a:lstStyle/>
        <a:p>
          <a:r>
            <a:rPr lang="en-US" sz="1200" u="none" dirty="0" err="1" smtClean="0">
              <a:solidFill>
                <a:schemeClr val="tx1"/>
              </a:solidFill>
            </a:rPr>
            <a:t>Renom</a:t>
          </a:r>
          <a:r>
            <a:rPr lang="en-US" sz="1200" u="none" dirty="0" smtClean="0">
              <a:solidFill>
                <a:schemeClr val="tx1"/>
              </a:solidFill>
            </a:rPr>
            <a:t> </a:t>
          </a:r>
          <a:r>
            <a:rPr lang="en-US" sz="1200" b="1" u="none" dirty="0" smtClean="0">
              <a:solidFill>
                <a:schemeClr val="tx1"/>
              </a:solidFill>
            </a:rPr>
            <a:t>80 </a:t>
          </a:r>
          <a:r>
            <a:rPr lang="en-US" sz="1200" u="none" dirty="0" smtClean="0">
              <a:solidFill>
                <a:schemeClr val="tx1"/>
              </a:solidFill>
            </a:rPr>
            <a:t>TJ</a:t>
          </a:r>
          <a:endParaRPr lang="en-US" sz="1200" u="none" dirty="0">
            <a:solidFill>
              <a:schemeClr val="tx1"/>
            </a:solidFill>
          </a:endParaRPr>
        </a:p>
      </dgm:t>
    </dgm:pt>
    <dgm:pt modelId="{66668E94-158F-45D0-ABD5-15BBD8DDA0DF}" type="parTrans" cxnId="{20CAC2C5-E7D3-47F9-A222-2A0A40374C4C}">
      <dgm:prSet/>
      <dgm:spPr/>
      <dgm:t>
        <a:bodyPr/>
        <a:lstStyle/>
        <a:p>
          <a:endParaRPr lang="en-US"/>
        </a:p>
      </dgm:t>
    </dgm:pt>
    <dgm:pt modelId="{9EAC860C-9578-458B-8080-EA0E22C6ED0B}" type="sibTrans" cxnId="{20CAC2C5-E7D3-47F9-A222-2A0A40374C4C}">
      <dgm:prSet/>
      <dgm:spPr/>
      <dgm:t>
        <a:bodyPr/>
        <a:lstStyle/>
        <a:p>
          <a:endParaRPr lang="en-US"/>
        </a:p>
      </dgm:t>
    </dgm:pt>
    <dgm:pt modelId="{228B03CD-D628-4D29-A243-B352AADB2783}">
      <dgm:prSet phldrT="[Text]" custT="1"/>
      <dgm:spPr/>
      <dgm:t>
        <a:bodyPr/>
        <a:lstStyle/>
        <a:p>
          <a:r>
            <a:rPr lang="en-US" sz="1800" dirty="0" smtClean="0"/>
            <a:t>Material </a:t>
          </a:r>
          <a:r>
            <a:rPr lang="en-US" sz="1800" dirty="0" err="1" smtClean="0"/>
            <a:t>renomination</a:t>
          </a:r>
          <a:endParaRPr lang="en-US" sz="1800" dirty="0" smtClean="0"/>
        </a:p>
        <a:p>
          <a:r>
            <a:rPr lang="en-US" sz="1200" dirty="0" smtClean="0"/>
            <a:t>(Report reasons for </a:t>
          </a:r>
          <a:r>
            <a:rPr lang="en-US" sz="1200" dirty="0" smtClean="0">
              <a:solidFill>
                <a:schemeClr val="bg1"/>
              </a:solidFill>
            </a:rPr>
            <a:t>both</a:t>
          </a:r>
          <a:r>
            <a:rPr lang="en-US" sz="1200" dirty="0" smtClean="0">
              <a:solidFill>
                <a:schemeClr val="accent1">
                  <a:lumMod val="50000"/>
                  <a:lumOff val="50000"/>
                </a:schemeClr>
              </a:solidFill>
            </a:rPr>
            <a:t> </a:t>
          </a:r>
          <a:r>
            <a:rPr lang="en-US" sz="1200" dirty="0" err="1" smtClean="0"/>
            <a:t>renoms</a:t>
          </a:r>
          <a:r>
            <a:rPr lang="en-US" sz="1200" dirty="0" smtClean="0"/>
            <a:t>)</a:t>
          </a:r>
          <a:endParaRPr lang="en-US" sz="1200" dirty="0"/>
        </a:p>
      </dgm:t>
    </dgm:pt>
    <dgm:pt modelId="{D2529515-C20D-4E53-8092-BD5408D1F68A}" type="parTrans" cxnId="{DA9A58FE-D7D3-4650-B6F3-9B2100EFBF6E}">
      <dgm:prSet/>
      <dgm:spPr/>
      <dgm:t>
        <a:bodyPr/>
        <a:lstStyle/>
        <a:p>
          <a:endParaRPr lang="en-US"/>
        </a:p>
      </dgm:t>
    </dgm:pt>
    <dgm:pt modelId="{ACB16503-B6F5-4460-82A6-E70254C51330}" type="sibTrans" cxnId="{DA9A58FE-D7D3-4650-B6F3-9B2100EFBF6E}">
      <dgm:prSet/>
      <dgm:spPr/>
      <dgm:t>
        <a:bodyPr/>
        <a:lstStyle/>
        <a:p>
          <a:endParaRPr lang="en-US"/>
        </a:p>
      </dgm:t>
    </dgm:pt>
    <dgm:pt modelId="{E61E8ECF-E982-48F9-84E2-F45AAE702652}">
      <dgm:prSet phldrT="[Text]" phldr="1"/>
      <dgm:spPr/>
      <dgm:t>
        <a:bodyPr/>
        <a:lstStyle/>
        <a:p>
          <a:endParaRPr lang="en-US"/>
        </a:p>
      </dgm:t>
    </dgm:pt>
    <dgm:pt modelId="{D672938D-405A-4EE7-A115-6E4A10280F08}" type="parTrans" cxnId="{BDCBAA8A-B293-466E-AFA2-E4F7F486E3DC}">
      <dgm:prSet/>
      <dgm:spPr/>
      <dgm:t>
        <a:bodyPr/>
        <a:lstStyle/>
        <a:p>
          <a:endParaRPr lang="en-US"/>
        </a:p>
      </dgm:t>
    </dgm:pt>
    <dgm:pt modelId="{630F4B84-860D-4362-BA61-55537FE6EB86}" type="sibTrans" cxnId="{BDCBAA8A-B293-466E-AFA2-E4F7F486E3DC}">
      <dgm:prSet/>
      <dgm:spPr/>
      <dgm:t>
        <a:bodyPr/>
        <a:lstStyle/>
        <a:p>
          <a:endParaRPr lang="en-US"/>
        </a:p>
      </dgm:t>
    </dgm:pt>
    <dgm:pt modelId="{A955E57E-1902-4D39-A3C8-D6C4CA5D6135}">
      <dgm:prSet phldrT="[Text]" phldr="1"/>
      <dgm:spPr/>
      <dgm:t>
        <a:bodyPr/>
        <a:lstStyle/>
        <a:p>
          <a:endParaRPr lang="en-US"/>
        </a:p>
      </dgm:t>
    </dgm:pt>
    <dgm:pt modelId="{605E8F11-317E-493C-9623-DE406BEC27C1}" type="parTrans" cxnId="{82B87B52-6EAF-46C8-97BD-014F550B0CEC}">
      <dgm:prSet/>
      <dgm:spPr/>
      <dgm:t>
        <a:bodyPr/>
        <a:lstStyle/>
        <a:p>
          <a:endParaRPr lang="en-US"/>
        </a:p>
      </dgm:t>
    </dgm:pt>
    <dgm:pt modelId="{7AAC220B-53BF-4920-98A7-6DFC973E2E82}" type="sibTrans" cxnId="{82B87B52-6EAF-46C8-97BD-014F550B0CEC}">
      <dgm:prSet/>
      <dgm:spPr/>
      <dgm:t>
        <a:bodyPr/>
        <a:lstStyle/>
        <a:p>
          <a:endParaRPr lang="en-US"/>
        </a:p>
      </dgm:t>
    </dgm:pt>
    <dgm:pt modelId="{9837015D-259A-4BCC-9696-E4D78D00298E}">
      <dgm:prSet phldrT="[Text]" custT="1"/>
      <dgm:spPr/>
      <dgm:t>
        <a:bodyPr/>
        <a:lstStyle/>
        <a:p>
          <a:pPr algn="l"/>
          <a:endParaRPr lang="en-US" sz="1200" dirty="0" smtClean="0"/>
        </a:p>
      </dgm:t>
    </dgm:pt>
    <dgm:pt modelId="{7EE7F201-B41E-4B62-A3BA-9BB007B45C0C}" type="parTrans" cxnId="{376FA78C-11D5-4F84-87AA-CEE3F56D8281}">
      <dgm:prSet/>
      <dgm:spPr/>
      <dgm:t>
        <a:bodyPr/>
        <a:lstStyle/>
        <a:p>
          <a:endParaRPr lang="en-US"/>
        </a:p>
      </dgm:t>
    </dgm:pt>
    <dgm:pt modelId="{CDAA1331-9932-44A1-9BCE-AA1D3A82208C}" type="sibTrans" cxnId="{376FA78C-11D5-4F84-87AA-CEE3F56D8281}">
      <dgm:prSet/>
      <dgm:spPr/>
      <dgm:t>
        <a:bodyPr/>
        <a:lstStyle/>
        <a:p>
          <a:endParaRPr lang="en-US"/>
        </a:p>
      </dgm:t>
    </dgm:pt>
    <dgm:pt modelId="{56E85239-C7AE-4E0E-8E99-77A062AA8FB5}">
      <dgm:prSet custT="1"/>
      <dgm:spPr/>
      <dgm:t>
        <a:bodyPr/>
        <a:lstStyle/>
        <a:p>
          <a:r>
            <a:rPr lang="en-US" sz="1200" dirty="0" smtClean="0"/>
            <a:t>Nominate </a:t>
          </a:r>
          <a:r>
            <a:rPr lang="en-US" sz="1200" b="1" dirty="0" smtClean="0"/>
            <a:t>100 TJ</a:t>
          </a:r>
          <a:r>
            <a:rPr lang="en-US" sz="1200" dirty="0" smtClean="0"/>
            <a:t> of auction capacity </a:t>
          </a:r>
          <a:br>
            <a:rPr lang="en-US" sz="1200" dirty="0" smtClean="0"/>
          </a:br>
          <a:r>
            <a:rPr lang="en-US" sz="1200" dirty="0" smtClean="0">
              <a:solidFill>
                <a:schemeClr val="tx1"/>
              </a:solidFill>
            </a:rPr>
            <a:t>(at auction nom cut-off)</a:t>
          </a:r>
        </a:p>
      </dgm:t>
    </dgm:pt>
    <dgm:pt modelId="{F2FF06C0-7184-4838-983C-145A843F6CE6}" type="parTrans" cxnId="{049D9DF0-5B05-4B95-A2D0-FC770CBE1CE0}">
      <dgm:prSet/>
      <dgm:spPr/>
      <dgm:t>
        <a:bodyPr/>
        <a:lstStyle/>
        <a:p>
          <a:endParaRPr lang="en-US"/>
        </a:p>
      </dgm:t>
    </dgm:pt>
    <dgm:pt modelId="{4CD8D700-2F18-4655-AA37-A29AF3B2855C}" type="sibTrans" cxnId="{049D9DF0-5B05-4B95-A2D0-FC770CBE1CE0}">
      <dgm:prSet/>
      <dgm:spPr/>
      <dgm:t>
        <a:bodyPr/>
        <a:lstStyle/>
        <a:p>
          <a:endParaRPr lang="en-US"/>
        </a:p>
      </dgm:t>
    </dgm:pt>
    <dgm:pt modelId="{E6889D90-1AFE-47A6-8D2F-5491FF0F04DB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CF291444-E0A8-4D5F-94C8-D6704CE035F7}" type="parTrans" cxnId="{F99F6FAD-B4D0-4B10-8A08-F7BCC3BF53D5}">
      <dgm:prSet/>
      <dgm:spPr/>
      <dgm:t>
        <a:bodyPr/>
        <a:lstStyle/>
        <a:p>
          <a:endParaRPr lang="en-US"/>
        </a:p>
      </dgm:t>
    </dgm:pt>
    <dgm:pt modelId="{4676E5DB-C818-44D1-B3C2-7681A7EF77D1}" type="sibTrans" cxnId="{F99F6FAD-B4D0-4B10-8A08-F7BCC3BF53D5}">
      <dgm:prSet/>
      <dgm:spPr/>
      <dgm:t>
        <a:bodyPr/>
        <a:lstStyle/>
        <a:p>
          <a:endParaRPr lang="en-US"/>
        </a:p>
      </dgm:t>
    </dgm:pt>
    <dgm:pt modelId="{05AFE93C-A4DC-448A-82D2-029A65BE4E3D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8D850323-52D7-44DE-9AA4-02F04C9D308E}" type="parTrans" cxnId="{99EC9F3F-33D1-44C2-B0D9-7D6D821A5E35}">
      <dgm:prSet/>
      <dgm:spPr/>
      <dgm:t>
        <a:bodyPr/>
        <a:lstStyle/>
        <a:p>
          <a:endParaRPr lang="en-US"/>
        </a:p>
      </dgm:t>
    </dgm:pt>
    <dgm:pt modelId="{E50491F9-21B9-4D71-A76C-9974C85F5899}" type="sibTrans" cxnId="{99EC9F3F-33D1-44C2-B0D9-7D6D821A5E35}">
      <dgm:prSet/>
      <dgm:spPr/>
      <dgm:t>
        <a:bodyPr/>
        <a:lstStyle/>
        <a:p>
          <a:endParaRPr lang="en-US"/>
        </a:p>
      </dgm:t>
    </dgm:pt>
    <dgm:pt modelId="{51D4222E-A04F-4DAF-A485-3276126096EA}" type="pres">
      <dgm:prSet presAssocID="{789FD5A0-EA83-4445-82D3-0BFBF218AC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0E893-EB66-4709-A27E-8107BCD2645E}" type="pres">
      <dgm:prSet presAssocID="{2A3ADEB0-97A5-4D59-B9DA-0DE5828D522F}" presName="compNode" presStyleCnt="0"/>
      <dgm:spPr/>
    </dgm:pt>
    <dgm:pt modelId="{54CCC739-1AA4-4F4E-8777-687B08967680}" type="pres">
      <dgm:prSet presAssocID="{2A3ADEB0-97A5-4D59-B9DA-0DE5828D522F}" presName="noGeometry" presStyleCnt="0"/>
      <dgm:spPr/>
    </dgm:pt>
    <dgm:pt modelId="{D16DA109-A8BA-494D-8B01-1B0C9171EFEA}" type="pres">
      <dgm:prSet presAssocID="{2A3ADEB0-97A5-4D59-B9DA-0DE5828D522F}" presName="childTextVisible" presStyleLbl="bgAccFollowNode1" presStyleIdx="0" presStyleCnt="3" custScaleX="180577" custLinFactNeighborX="20193" custLinFactNeighborY="-41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49F2B-E75B-40AF-840D-E0B636A469D2}" type="pres">
      <dgm:prSet presAssocID="{2A3ADEB0-97A5-4D59-B9DA-0DE5828D522F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7FC7B967-6CAB-41B3-AC89-DF4E78D27193}" type="pres">
      <dgm:prSet presAssocID="{2A3ADEB0-97A5-4D59-B9DA-0DE5828D522F}" presName="parentText" presStyleLbl="node1" presStyleIdx="0" presStyleCnt="3" custLinFactNeighborX="-9246" custLinFactNeighborY="-51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4AC90-0593-47BD-9104-37C3628EF3E0}" type="pres">
      <dgm:prSet presAssocID="{2A3ADEB0-97A5-4D59-B9DA-0DE5828D522F}" presName="aSpace" presStyleCnt="0"/>
      <dgm:spPr/>
    </dgm:pt>
    <dgm:pt modelId="{9903ADC1-EA5D-4287-9A6E-789E064F569F}" type="pres">
      <dgm:prSet presAssocID="{8A6F6A01-19D3-4279-B862-674DBE5006D6}" presName="compNode" presStyleCnt="0"/>
      <dgm:spPr/>
    </dgm:pt>
    <dgm:pt modelId="{F45D998E-3D2F-4D78-BDF6-2B2EB38AA781}" type="pres">
      <dgm:prSet presAssocID="{8A6F6A01-19D3-4279-B862-674DBE5006D6}" presName="noGeometry" presStyleCnt="0"/>
      <dgm:spPr/>
    </dgm:pt>
    <dgm:pt modelId="{706704B8-E885-4FDF-94E1-E2DC62129AFD}" type="pres">
      <dgm:prSet presAssocID="{8A6F6A01-19D3-4279-B862-674DBE5006D6}" presName="childTextVisible" presStyleLbl="bgAccFollowNode1" presStyleIdx="1" presStyleCnt="3" custScaleX="131309" custLinFactNeighborX="31430" custLinFactNeighborY="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3564-76AF-4929-A303-9D0A3E3AF4D2}" type="pres">
      <dgm:prSet presAssocID="{8A6F6A01-19D3-4279-B862-674DBE5006D6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96A5E94E-FED9-4457-A1C8-6EF39C218E80}" type="pres">
      <dgm:prSet presAssocID="{8A6F6A01-19D3-4279-B862-674DBE5006D6}" presName="parentText" presStyleLbl="node1" presStyleIdx="1" presStyleCnt="3" custLinFactNeighborX="36309" custLinFactNeighborY="-20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557D-18E5-4873-8E49-13BF3CF378A7}" type="pres">
      <dgm:prSet presAssocID="{8A6F6A01-19D3-4279-B862-674DBE5006D6}" presName="aSpace" presStyleCnt="0"/>
      <dgm:spPr/>
    </dgm:pt>
    <dgm:pt modelId="{9CB2A624-2BF1-4E5D-8AA6-1DFBDADE8AE8}" type="pres">
      <dgm:prSet presAssocID="{228B03CD-D628-4D29-A243-B352AADB2783}" presName="compNode" presStyleCnt="0"/>
      <dgm:spPr/>
    </dgm:pt>
    <dgm:pt modelId="{2FD9046D-A7C5-4F43-B38A-A6007C9FAD11}" type="pres">
      <dgm:prSet presAssocID="{228B03CD-D628-4D29-A243-B352AADB2783}" presName="noGeometry" presStyleCnt="0"/>
      <dgm:spPr/>
    </dgm:pt>
    <dgm:pt modelId="{62E0F538-DECF-46D7-8B9E-7675FC7BBDD4}" type="pres">
      <dgm:prSet presAssocID="{228B03CD-D628-4D29-A243-B352AADB2783}" presName="childTextVisible" presStyleLbl="bgAccFollowNode1" presStyleIdx="2" presStyleCnt="3" custScaleX="39713" custScaleY="4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684E-D97D-4309-9877-8D529ABEC9CD}" type="pres">
      <dgm:prSet presAssocID="{228B03CD-D628-4D29-A243-B352AADB2783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6F8F7A43-AAFB-42C7-AE05-41C40B915223}" type="pres">
      <dgm:prSet presAssocID="{228B03CD-D628-4D29-A243-B352AADB2783}" presName="parentText" presStyleLbl="node1" presStyleIdx="2" presStyleCnt="3" custScaleX="243634" custScaleY="211120" custLinFactNeighborX="56671" custLinFactNeighborY="47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E4D698-D66E-4A69-AA0D-04521E752717}" type="presOf" srcId="{228B03CD-D628-4D29-A243-B352AADB2783}" destId="{6F8F7A43-AAFB-42C7-AE05-41C40B915223}" srcOrd="0" destOrd="0" presId="urn:microsoft.com/office/officeart/2005/8/layout/hProcess6"/>
    <dgm:cxn modelId="{B6FFBF43-2637-4785-B312-6C3E694BF873}" type="presOf" srcId="{E6889D90-1AFE-47A6-8D2F-5491FF0F04DB}" destId="{74749F2B-E75B-40AF-840D-E0B636A469D2}" srcOrd="1" destOrd="0" presId="urn:microsoft.com/office/officeart/2005/8/layout/hProcess6"/>
    <dgm:cxn modelId="{99EC9F3F-33D1-44C2-B0D9-7D6D821A5E35}" srcId="{2A3ADEB0-97A5-4D59-B9DA-0DE5828D522F}" destId="{05AFE93C-A4DC-448A-82D2-029A65BE4E3D}" srcOrd="1" destOrd="0" parTransId="{8D850323-52D7-44DE-9AA4-02F04C9D308E}" sibTransId="{E50491F9-21B9-4D71-A76C-9974C85F5899}"/>
    <dgm:cxn modelId="{E03CA2FD-7B23-4D37-9D8F-3683851C2A05}" type="presOf" srcId="{9E033ED7-236F-4024-BE79-0E6207A4DB3E}" destId="{D7ED3564-76AF-4929-A303-9D0A3E3AF4D2}" srcOrd="1" destOrd="0" presId="urn:microsoft.com/office/officeart/2005/8/layout/hProcess6"/>
    <dgm:cxn modelId="{3F46D271-AA6B-4AB0-A284-73268779FD11}" type="presOf" srcId="{9E033ED7-236F-4024-BE79-0E6207A4DB3E}" destId="{706704B8-E885-4FDF-94E1-E2DC62129AFD}" srcOrd="0" destOrd="0" presId="urn:microsoft.com/office/officeart/2005/8/layout/hProcess6"/>
    <dgm:cxn modelId="{EBDB6BE3-4E9B-4B42-8E0C-9882F16B72C8}" type="presOf" srcId="{A955E57E-1902-4D39-A3C8-D6C4CA5D6135}" destId="{DB6C684E-D97D-4309-9877-8D529ABEC9CD}" srcOrd="1" destOrd="1" presId="urn:microsoft.com/office/officeart/2005/8/layout/hProcess6"/>
    <dgm:cxn modelId="{282EEB16-08A6-4728-B369-A9D604F9F485}" type="presOf" srcId="{A0DA6FF7-46B6-424F-8E4F-977DC3AE1A97}" destId="{706704B8-E885-4FDF-94E1-E2DC62129AFD}" srcOrd="0" destOrd="1" presId="urn:microsoft.com/office/officeart/2005/8/layout/hProcess6"/>
    <dgm:cxn modelId="{ACDBF6FA-B7AF-46E9-BA66-79FFBFD8423F}" srcId="{2A3ADEB0-97A5-4D59-B9DA-0DE5828D522F}" destId="{852308F6-9F72-4362-9866-2842D72BB733}" srcOrd="2" destOrd="0" parTransId="{BFEF0517-A56B-4567-886C-7E5C064D677B}" sibTransId="{20CC995A-783C-41D3-AB06-DD0F4BB8E545}"/>
    <dgm:cxn modelId="{DBF6EB2F-A5C9-4186-B298-CFCD4C17A173}" srcId="{789FD5A0-EA83-4445-82D3-0BFBF218AC8B}" destId="{8A6F6A01-19D3-4279-B862-674DBE5006D6}" srcOrd="1" destOrd="0" parTransId="{2D23D810-1137-4D82-BF91-6CAA9E6DCFE1}" sibTransId="{9C8BB1FB-2AD8-4872-83A4-1ACA80373AC8}"/>
    <dgm:cxn modelId="{777D6EE1-05F0-47EE-BCE8-E86E176201CE}" type="presOf" srcId="{9837015D-259A-4BCC-9696-E4D78D00298E}" destId="{D16DA109-A8BA-494D-8B01-1B0C9171EFEA}" srcOrd="0" destOrd="4" presId="urn:microsoft.com/office/officeart/2005/8/layout/hProcess6"/>
    <dgm:cxn modelId="{A04255EE-393B-47BE-870D-85916CB749CF}" type="presOf" srcId="{2A3ADEB0-97A5-4D59-B9DA-0DE5828D522F}" destId="{7FC7B967-6CAB-41B3-AC89-DF4E78D27193}" srcOrd="0" destOrd="0" presId="urn:microsoft.com/office/officeart/2005/8/layout/hProcess6"/>
    <dgm:cxn modelId="{455F4BB4-8372-4801-B9F5-190979B7E688}" type="presOf" srcId="{852308F6-9F72-4362-9866-2842D72BB733}" destId="{74749F2B-E75B-40AF-840D-E0B636A469D2}" srcOrd="1" destOrd="2" presId="urn:microsoft.com/office/officeart/2005/8/layout/hProcess6"/>
    <dgm:cxn modelId="{C7D6B1FC-8873-47A5-8B99-FE7A519F1A7C}" type="presOf" srcId="{05AFE93C-A4DC-448A-82D2-029A65BE4E3D}" destId="{D16DA109-A8BA-494D-8B01-1B0C9171EFEA}" srcOrd="0" destOrd="1" presId="urn:microsoft.com/office/officeart/2005/8/layout/hProcess6"/>
    <dgm:cxn modelId="{049D9DF0-5B05-4B95-A2D0-FC770CBE1CE0}" srcId="{2A3ADEB0-97A5-4D59-B9DA-0DE5828D522F}" destId="{56E85239-C7AE-4E0E-8E99-77A062AA8FB5}" srcOrd="3" destOrd="0" parTransId="{F2FF06C0-7184-4838-983C-145A843F6CE6}" sibTransId="{4CD8D700-2F18-4655-AA37-A29AF3B2855C}"/>
    <dgm:cxn modelId="{BF18EFB9-B8A5-4190-84F7-5C2D3F8A80FE}" type="presOf" srcId="{E61E8ECF-E982-48F9-84E2-F45AAE702652}" destId="{62E0F538-DECF-46D7-8B9E-7675FC7BBDD4}" srcOrd="0" destOrd="0" presId="urn:microsoft.com/office/officeart/2005/8/layout/hProcess6"/>
    <dgm:cxn modelId="{CAE0AEB6-8C00-476E-9646-6F29E23A0ED6}" type="presOf" srcId="{A0DA6FF7-46B6-424F-8E4F-977DC3AE1A97}" destId="{D7ED3564-76AF-4929-A303-9D0A3E3AF4D2}" srcOrd="1" destOrd="1" presId="urn:microsoft.com/office/officeart/2005/8/layout/hProcess6"/>
    <dgm:cxn modelId="{4044810A-21E4-423D-8C8C-3175C720F832}" type="presOf" srcId="{A955E57E-1902-4D39-A3C8-D6C4CA5D6135}" destId="{62E0F538-DECF-46D7-8B9E-7675FC7BBDD4}" srcOrd="0" destOrd="1" presId="urn:microsoft.com/office/officeart/2005/8/layout/hProcess6"/>
    <dgm:cxn modelId="{1B68365B-718D-4EEF-BF52-03E5D9FDAD27}" type="presOf" srcId="{9837015D-259A-4BCC-9696-E4D78D00298E}" destId="{74749F2B-E75B-40AF-840D-E0B636A469D2}" srcOrd="1" destOrd="4" presId="urn:microsoft.com/office/officeart/2005/8/layout/hProcess6"/>
    <dgm:cxn modelId="{DA9A58FE-D7D3-4650-B6F3-9B2100EFBF6E}" srcId="{789FD5A0-EA83-4445-82D3-0BFBF218AC8B}" destId="{228B03CD-D628-4D29-A243-B352AADB2783}" srcOrd="2" destOrd="0" parTransId="{D2529515-C20D-4E53-8092-BD5408D1F68A}" sibTransId="{ACB16503-B6F5-4460-82A6-E70254C51330}"/>
    <dgm:cxn modelId="{9ED82B13-AE77-48B5-9983-CD4BCC1A43F8}" srcId="{789FD5A0-EA83-4445-82D3-0BFBF218AC8B}" destId="{2A3ADEB0-97A5-4D59-B9DA-0DE5828D522F}" srcOrd="0" destOrd="0" parTransId="{6BE63065-22B5-4648-8DE3-C55195B0D6F7}" sibTransId="{0C891FCA-62DD-45F8-A5AB-C93E7CDB3937}"/>
    <dgm:cxn modelId="{9AA908C6-54B3-46FA-B7E5-FF2075A68951}" type="presOf" srcId="{05AFE93C-A4DC-448A-82D2-029A65BE4E3D}" destId="{74749F2B-E75B-40AF-840D-E0B636A469D2}" srcOrd="1" destOrd="1" presId="urn:microsoft.com/office/officeart/2005/8/layout/hProcess6"/>
    <dgm:cxn modelId="{287F0715-24EA-4E57-926F-7716446D00C0}" srcId="{8A6F6A01-19D3-4279-B862-674DBE5006D6}" destId="{9E033ED7-236F-4024-BE79-0E6207A4DB3E}" srcOrd="0" destOrd="0" parTransId="{74EDC3FF-CDB5-482B-AE9E-31E18AE335F5}" sibTransId="{C547DB8B-21AA-40E8-AC8E-79092FD69C18}"/>
    <dgm:cxn modelId="{7B458077-0918-4DC4-AC14-1A897E944E15}" type="presOf" srcId="{852308F6-9F72-4362-9866-2842D72BB733}" destId="{D16DA109-A8BA-494D-8B01-1B0C9171EFEA}" srcOrd="0" destOrd="2" presId="urn:microsoft.com/office/officeart/2005/8/layout/hProcess6"/>
    <dgm:cxn modelId="{82B87B52-6EAF-46C8-97BD-014F550B0CEC}" srcId="{228B03CD-D628-4D29-A243-B352AADB2783}" destId="{A955E57E-1902-4D39-A3C8-D6C4CA5D6135}" srcOrd="1" destOrd="0" parTransId="{605E8F11-317E-493C-9623-DE406BEC27C1}" sibTransId="{7AAC220B-53BF-4920-98A7-6DFC973E2E82}"/>
    <dgm:cxn modelId="{525824E3-F1FA-4D0B-999A-41DF6C3AF1A0}" type="presOf" srcId="{789FD5A0-EA83-4445-82D3-0BFBF218AC8B}" destId="{51D4222E-A04F-4DAF-A485-3276126096EA}" srcOrd="0" destOrd="0" presId="urn:microsoft.com/office/officeart/2005/8/layout/hProcess6"/>
    <dgm:cxn modelId="{07F967DC-8206-450C-BD80-D8F7B8E46A8F}" type="presOf" srcId="{E6889D90-1AFE-47A6-8D2F-5491FF0F04DB}" destId="{D16DA109-A8BA-494D-8B01-1B0C9171EFEA}" srcOrd="0" destOrd="0" presId="urn:microsoft.com/office/officeart/2005/8/layout/hProcess6"/>
    <dgm:cxn modelId="{376FA78C-11D5-4F84-87AA-CEE3F56D8281}" srcId="{2A3ADEB0-97A5-4D59-B9DA-0DE5828D522F}" destId="{9837015D-259A-4BCC-9696-E4D78D00298E}" srcOrd="4" destOrd="0" parTransId="{7EE7F201-B41E-4B62-A3BA-9BB007B45C0C}" sibTransId="{CDAA1331-9932-44A1-9BCE-AA1D3A82208C}"/>
    <dgm:cxn modelId="{F99F6FAD-B4D0-4B10-8A08-F7BCC3BF53D5}" srcId="{2A3ADEB0-97A5-4D59-B9DA-0DE5828D522F}" destId="{E6889D90-1AFE-47A6-8D2F-5491FF0F04DB}" srcOrd="0" destOrd="0" parTransId="{CF291444-E0A8-4D5F-94C8-D6704CE035F7}" sibTransId="{4676E5DB-C818-44D1-B3C2-7681A7EF77D1}"/>
    <dgm:cxn modelId="{5B06DD1A-A0C3-4C80-8F36-BFCBA5F5E874}" type="presOf" srcId="{E61E8ECF-E982-48F9-84E2-F45AAE702652}" destId="{DB6C684E-D97D-4309-9877-8D529ABEC9CD}" srcOrd="1" destOrd="0" presId="urn:microsoft.com/office/officeart/2005/8/layout/hProcess6"/>
    <dgm:cxn modelId="{2C6DF730-B538-48B4-8281-C8B23ED0CAB6}" type="presOf" srcId="{8A6F6A01-19D3-4279-B862-674DBE5006D6}" destId="{96A5E94E-FED9-4457-A1C8-6EF39C218E80}" srcOrd="0" destOrd="0" presId="urn:microsoft.com/office/officeart/2005/8/layout/hProcess6"/>
    <dgm:cxn modelId="{BDCBAA8A-B293-466E-AFA2-E4F7F486E3DC}" srcId="{228B03CD-D628-4D29-A243-B352AADB2783}" destId="{E61E8ECF-E982-48F9-84E2-F45AAE702652}" srcOrd="0" destOrd="0" parTransId="{D672938D-405A-4EE7-A115-6E4A10280F08}" sibTransId="{630F4B84-860D-4362-BA61-55537FE6EB86}"/>
    <dgm:cxn modelId="{1D3028D2-1A71-4262-9BC2-7A4E3EC579E3}" type="presOf" srcId="{56E85239-C7AE-4E0E-8E99-77A062AA8FB5}" destId="{D16DA109-A8BA-494D-8B01-1B0C9171EFEA}" srcOrd="0" destOrd="3" presId="urn:microsoft.com/office/officeart/2005/8/layout/hProcess6"/>
    <dgm:cxn modelId="{20CAC2C5-E7D3-47F9-A222-2A0A40374C4C}" srcId="{8A6F6A01-19D3-4279-B862-674DBE5006D6}" destId="{A0DA6FF7-46B6-424F-8E4F-977DC3AE1A97}" srcOrd="1" destOrd="0" parTransId="{66668E94-158F-45D0-ABD5-15BBD8DDA0DF}" sibTransId="{9EAC860C-9578-458B-8080-EA0E22C6ED0B}"/>
    <dgm:cxn modelId="{EDC99F6F-8444-4B03-B8EF-ED5EF53B3C23}" type="presOf" srcId="{56E85239-C7AE-4E0E-8E99-77A062AA8FB5}" destId="{74749F2B-E75B-40AF-840D-E0B636A469D2}" srcOrd="1" destOrd="3" presId="urn:microsoft.com/office/officeart/2005/8/layout/hProcess6"/>
    <dgm:cxn modelId="{1211074B-0E75-4F87-9E02-68C5F113060E}" type="presParOf" srcId="{51D4222E-A04F-4DAF-A485-3276126096EA}" destId="{7400E893-EB66-4709-A27E-8107BCD2645E}" srcOrd="0" destOrd="0" presId="urn:microsoft.com/office/officeart/2005/8/layout/hProcess6"/>
    <dgm:cxn modelId="{0ED9F6CD-19FF-46CF-8273-08B9FD54B564}" type="presParOf" srcId="{7400E893-EB66-4709-A27E-8107BCD2645E}" destId="{54CCC739-1AA4-4F4E-8777-687B08967680}" srcOrd="0" destOrd="0" presId="urn:microsoft.com/office/officeart/2005/8/layout/hProcess6"/>
    <dgm:cxn modelId="{16B10F2B-C459-4411-8696-945452F7FDD4}" type="presParOf" srcId="{7400E893-EB66-4709-A27E-8107BCD2645E}" destId="{D16DA109-A8BA-494D-8B01-1B0C9171EFEA}" srcOrd="1" destOrd="0" presId="urn:microsoft.com/office/officeart/2005/8/layout/hProcess6"/>
    <dgm:cxn modelId="{5C75900A-DE34-4F80-8A2E-066F5F4FCD10}" type="presParOf" srcId="{7400E893-EB66-4709-A27E-8107BCD2645E}" destId="{74749F2B-E75B-40AF-840D-E0B636A469D2}" srcOrd="2" destOrd="0" presId="urn:microsoft.com/office/officeart/2005/8/layout/hProcess6"/>
    <dgm:cxn modelId="{C0DAF147-337E-403A-9D97-EF0847175A1D}" type="presParOf" srcId="{7400E893-EB66-4709-A27E-8107BCD2645E}" destId="{7FC7B967-6CAB-41B3-AC89-DF4E78D27193}" srcOrd="3" destOrd="0" presId="urn:microsoft.com/office/officeart/2005/8/layout/hProcess6"/>
    <dgm:cxn modelId="{0088B5EE-DBA3-4F80-8FAE-2889BC471148}" type="presParOf" srcId="{51D4222E-A04F-4DAF-A485-3276126096EA}" destId="{31B4AC90-0593-47BD-9104-37C3628EF3E0}" srcOrd="1" destOrd="0" presId="urn:microsoft.com/office/officeart/2005/8/layout/hProcess6"/>
    <dgm:cxn modelId="{B0B2A8BF-BD84-4FC3-86B3-60151A5A261A}" type="presParOf" srcId="{51D4222E-A04F-4DAF-A485-3276126096EA}" destId="{9903ADC1-EA5D-4287-9A6E-789E064F569F}" srcOrd="2" destOrd="0" presId="urn:microsoft.com/office/officeart/2005/8/layout/hProcess6"/>
    <dgm:cxn modelId="{9741EFDF-241C-4AB0-BFBD-1B881544D031}" type="presParOf" srcId="{9903ADC1-EA5D-4287-9A6E-789E064F569F}" destId="{F45D998E-3D2F-4D78-BDF6-2B2EB38AA781}" srcOrd="0" destOrd="0" presId="urn:microsoft.com/office/officeart/2005/8/layout/hProcess6"/>
    <dgm:cxn modelId="{D2BF515D-E76C-48AF-B57F-FF3B8539930E}" type="presParOf" srcId="{9903ADC1-EA5D-4287-9A6E-789E064F569F}" destId="{706704B8-E885-4FDF-94E1-E2DC62129AFD}" srcOrd="1" destOrd="0" presId="urn:microsoft.com/office/officeart/2005/8/layout/hProcess6"/>
    <dgm:cxn modelId="{4DF1102A-565B-40AD-B513-1E55386B1824}" type="presParOf" srcId="{9903ADC1-EA5D-4287-9A6E-789E064F569F}" destId="{D7ED3564-76AF-4929-A303-9D0A3E3AF4D2}" srcOrd="2" destOrd="0" presId="urn:microsoft.com/office/officeart/2005/8/layout/hProcess6"/>
    <dgm:cxn modelId="{B65410E3-81A8-4ED8-AC22-12C56A1A9400}" type="presParOf" srcId="{9903ADC1-EA5D-4287-9A6E-789E064F569F}" destId="{96A5E94E-FED9-4457-A1C8-6EF39C218E80}" srcOrd="3" destOrd="0" presId="urn:microsoft.com/office/officeart/2005/8/layout/hProcess6"/>
    <dgm:cxn modelId="{FA4138B4-6D15-4422-8EE9-30BF620FAF59}" type="presParOf" srcId="{51D4222E-A04F-4DAF-A485-3276126096EA}" destId="{6B6F557D-18E5-4873-8E49-13BF3CF378A7}" srcOrd="3" destOrd="0" presId="urn:microsoft.com/office/officeart/2005/8/layout/hProcess6"/>
    <dgm:cxn modelId="{D5504DC0-239F-48B0-9714-ED84334C5B3F}" type="presParOf" srcId="{51D4222E-A04F-4DAF-A485-3276126096EA}" destId="{9CB2A624-2BF1-4E5D-8AA6-1DFBDADE8AE8}" srcOrd="4" destOrd="0" presId="urn:microsoft.com/office/officeart/2005/8/layout/hProcess6"/>
    <dgm:cxn modelId="{EE8EC0E2-11B1-46B6-A033-CAB5A2F41399}" type="presParOf" srcId="{9CB2A624-2BF1-4E5D-8AA6-1DFBDADE8AE8}" destId="{2FD9046D-A7C5-4F43-B38A-A6007C9FAD11}" srcOrd="0" destOrd="0" presId="urn:microsoft.com/office/officeart/2005/8/layout/hProcess6"/>
    <dgm:cxn modelId="{77B379EE-C169-48B4-BB82-5167351ADAC9}" type="presParOf" srcId="{9CB2A624-2BF1-4E5D-8AA6-1DFBDADE8AE8}" destId="{62E0F538-DECF-46D7-8B9E-7675FC7BBDD4}" srcOrd="1" destOrd="0" presId="urn:microsoft.com/office/officeart/2005/8/layout/hProcess6"/>
    <dgm:cxn modelId="{6EBE074E-F5BC-49E6-9178-8897F4BF1AA1}" type="presParOf" srcId="{9CB2A624-2BF1-4E5D-8AA6-1DFBDADE8AE8}" destId="{DB6C684E-D97D-4309-9877-8D529ABEC9CD}" srcOrd="2" destOrd="0" presId="urn:microsoft.com/office/officeart/2005/8/layout/hProcess6"/>
    <dgm:cxn modelId="{52D69D4F-9240-4E75-B14F-EC7DA1DC9689}" type="presParOf" srcId="{9CB2A624-2BF1-4E5D-8AA6-1DFBDADE8AE8}" destId="{6F8F7A43-AAFB-42C7-AE05-41C40B9152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9FD5A0-EA83-4445-82D3-0BFBF218AC8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ADEB0-97A5-4D59-B9DA-0DE5828D522F}">
      <dgm:prSet phldrT="[Text]"/>
      <dgm:spPr/>
      <dgm:t>
        <a:bodyPr/>
        <a:lstStyle/>
        <a:p>
          <a:r>
            <a:rPr lang="en-US" dirty="0" smtClean="0"/>
            <a:t>Gas day -1</a:t>
          </a:r>
          <a:endParaRPr lang="en-US" dirty="0"/>
        </a:p>
      </dgm:t>
    </dgm:pt>
    <dgm:pt modelId="{6BE63065-22B5-4648-8DE3-C55195B0D6F7}" type="parTrans" cxnId="{9ED82B13-AE77-48B5-9983-CD4BCC1A43F8}">
      <dgm:prSet/>
      <dgm:spPr/>
      <dgm:t>
        <a:bodyPr/>
        <a:lstStyle/>
        <a:p>
          <a:endParaRPr lang="en-US"/>
        </a:p>
      </dgm:t>
    </dgm:pt>
    <dgm:pt modelId="{0C891FCA-62DD-45F8-A5AB-C93E7CDB3937}" type="sibTrans" cxnId="{9ED82B13-AE77-48B5-9983-CD4BCC1A43F8}">
      <dgm:prSet/>
      <dgm:spPr/>
      <dgm:t>
        <a:bodyPr/>
        <a:lstStyle/>
        <a:p>
          <a:endParaRPr lang="en-US"/>
        </a:p>
      </dgm:t>
    </dgm:pt>
    <dgm:pt modelId="{852308F6-9F72-4362-9866-2842D72BB733}">
      <dgm:prSet phldrT="[Text]" custT="1"/>
      <dgm:spPr/>
      <dgm:t>
        <a:bodyPr/>
        <a:lstStyle/>
        <a:p>
          <a:pPr algn="l"/>
          <a:r>
            <a:rPr lang="en-US" sz="1200" dirty="0" smtClean="0"/>
            <a:t>Initial firm nom </a:t>
          </a:r>
          <a:r>
            <a:rPr lang="en-US" sz="1200" b="1" dirty="0" smtClean="0"/>
            <a:t>100 TJ </a:t>
          </a:r>
          <a:r>
            <a:rPr lang="en-US" sz="1200" dirty="0" smtClean="0"/>
            <a:t>(at nom cut-off)</a:t>
          </a:r>
          <a:endParaRPr lang="en-US" sz="1200" b="1" dirty="0"/>
        </a:p>
      </dgm:t>
    </dgm:pt>
    <dgm:pt modelId="{BFEF0517-A56B-4567-886C-7E5C064D677B}" type="parTrans" cxnId="{ACDBF6FA-B7AF-46E9-BA66-79FFBFD8423F}">
      <dgm:prSet/>
      <dgm:spPr/>
      <dgm:t>
        <a:bodyPr/>
        <a:lstStyle/>
        <a:p>
          <a:endParaRPr lang="en-US"/>
        </a:p>
      </dgm:t>
    </dgm:pt>
    <dgm:pt modelId="{20CC995A-783C-41D3-AB06-DD0F4BB8E545}" type="sibTrans" cxnId="{ACDBF6FA-B7AF-46E9-BA66-79FFBFD8423F}">
      <dgm:prSet/>
      <dgm:spPr/>
      <dgm:t>
        <a:bodyPr/>
        <a:lstStyle/>
        <a:p>
          <a:endParaRPr lang="en-US"/>
        </a:p>
      </dgm:t>
    </dgm:pt>
    <dgm:pt modelId="{8A6F6A01-19D3-4279-B862-674DBE5006D6}">
      <dgm:prSet phldrT="[Text]"/>
      <dgm:spPr/>
      <dgm:t>
        <a:bodyPr/>
        <a:lstStyle/>
        <a:p>
          <a:r>
            <a:rPr lang="en-US" dirty="0" smtClean="0"/>
            <a:t>Gas day</a:t>
          </a:r>
          <a:endParaRPr lang="en-US" dirty="0"/>
        </a:p>
      </dgm:t>
    </dgm:pt>
    <dgm:pt modelId="{2D23D810-1137-4D82-BF91-6CAA9E6DCFE1}" type="parTrans" cxnId="{DBF6EB2F-A5C9-4186-B298-CFCD4C17A173}">
      <dgm:prSet/>
      <dgm:spPr/>
      <dgm:t>
        <a:bodyPr/>
        <a:lstStyle/>
        <a:p>
          <a:endParaRPr lang="en-US"/>
        </a:p>
      </dgm:t>
    </dgm:pt>
    <dgm:pt modelId="{9C8BB1FB-2AD8-4872-83A4-1ACA80373AC8}" type="sibTrans" cxnId="{DBF6EB2F-A5C9-4186-B298-CFCD4C17A173}">
      <dgm:prSet/>
      <dgm:spPr/>
      <dgm:t>
        <a:bodyPr/>
        <a:lstStyle/>
        <a:p>
          <a:endParaRPr lang="en-US"/>
        </a:p>
      </dgm:t>
    </dgm:pt>
    <dgm:pt modelId="{228B03CD-D628-4D29-A243-B352AADB2783}">
      <dgm:prSet phldrT="[Text]" custT="1"/>
      <dgm:spPr/>
      <dgm:t>
        <a:bodyPr/>
        <a:lstStyle/>
        <a:p>
          <a:r>
            <a:rPr lang="en-US" sz="1700" dirty="0" smtClean="0"/>
            <a:t>Material </a:t>
          </a:r>
          <a:r>
            <a:rPr lang="en-US" sz="1700" dirty="0" err="1" smtClean="0"/>
            <a:t>renomination</a:t>
          </a:r>
          <a:r>
            <a:rPr lang="en-US" sz="1700" dirty="0" smtClean="0"/>
            <a:t/>
          </a:r>
          <a:br>
            <a:rPr lang="en-US" sz="1700" dirty="0" smtClean="0"/>
          </a:br>
          <a:r>
            <a:rPr lang="en-US" sz="1200" dirty="0" smtClean="0">
              <a:solidFill>
                <a:schemeClr val="bg1"/>
              </a:solidFill>
            </a:rPr>
            <a:t>(Report reasons for 10% variation </a:t>
          </a:r>
          <a:r>
            <a:rPr lang="en-US" sz="1200" dirty="0" err="1" smtClean="0">
              <a:solidFill>
                <a:schemeClr val="bg1"/>
              </a:solidFill>
            </a:rPr>
            <a:t>renoms</a:t>
          </a:r>
          <a:r>
            <a:rPr lang="en-US" sz="1200" dirty="0" smtClean="0">
              <a:solidFill>
                <a:schemeClr val="bg1"/>
              </a:solidFill>
            </a:rPr>
            <a:t>)</a:t>
          </a:r>
          <a:endParaRPr lang="en-US" sz="1200" dirty="0">
            <a:solidFill>
              <a:schemeClr val="bg1"/>
            </a:solidFill>
          </a:endParaRPr>
        </a:p>
      </dgm:t>
    </dgm:pt>
    <dgm:pt modelId="{D2529515-C20D-4E53-8092-BD5408D1F68A}" type="parTrans" cxnId="{DA9A58FE-D7D3-4650-B6F3-9B2100EFBF6E}">
      <dgm:prSet/>
      <dgm:spPr/>
      <dgm:t>
        <a:bodyPr/>
        <a:lstStyle/>
        <a:p>
          <a:endParaRPr lang="en-US"/>
        </a:p>
      </dgm:t>
    </dgm:pt>
    <dgm:pt modelId="{ACB16503-B6F5-4460-82A6-E70254C51330}" type="sibTrans" cxnId="{DA9A58FE-D7D3-4650-B6F3-9B2100EFBF6E}">
      <dgm:prSet/>
      <dgm:spPr/>
      <dgm:t>
        <a:bodyPr/>
        <a:lstStyle/>
        <a:p>
          <a:endParaRPr lang="en-US"/>
        </a:p>
      </dgm:t>
    </dgm:pt>
    <dgm:pt modelId="{456EF1BD-C87F-4D3C-A535-0053C4A8C18F}">
      <dgm:prSet phldrT="[Text]" custT="1"/>
      <dgm:spPr/>
      <dgm:t>
        <a:bodyPr/>
        <a:lstStyle/>
        <a:p>
          <a:endParaRPr lang="en-US" sz="1200" dirty="0"/>
        </a:p>
      </dgm:t>
    </dgm:pt>
    <dgm:pt modelId="{FF1064C9-24BB-4AB3-8BB1-BDB383B27277}" type="parTrans" cxnId="{3C87C0D8-2592-4EFE-AAFF-A4CF2742B2A0}">
      <dgm:prSet/>
      <dgm:spPr/>
      <dgm:t>
        <a:bodyPr/>
        <a:lstStyle/>
        <a:p>
          <a:endParaRPr lang="en-US"/>
        </a:p>
      </dgm:t>
    </dgm:pt>
    <dgm:pt modelId="{B2092EC6-174F-4CE5-85DD-5E3BBB6A730B}" type="sibTrans" cxnId="{3C87C0D8-2592-4EFE-AAFF-A4CF2742B2A0}">
      <dgm:prSet/>
      <dgm:spPr/>
      <dgm:t>
        <a:bodyPr/>
        <a:lstStyle/>
        <a:p>
          <a:endParaRPr lang="en-US"/>
        </a:p>
      </dgm:t>
    </dgm:pt>
    <dgm:pt modelId="{9837015D-259A-4BCC-9696-E4D78D00298E}">
      <dgm:prSet phldrT="[Text]" custT="1"/>
      <dgm:spPr/>
      <dgm:t>
        <a:bodyPr/>
        <a:lstStyle/>
        <a:p>
          <a:pPr algn="l"/>
          <a:endParaRPr lang="en-US" sz="1200" dirty="0" smtClean="0"/>
        </a:p>
      </dgm:t>
    </dgm:pt>
    <dgm:pt modelId="{7EE7F201-B41E-4B62-A3BA-9BB007B45C0C}" type="parTrans" cxnId="{376FA78C-11D5-4F84-87AA-CEE3F56D8281}">
      <dgm:prSet/>
      <dgm:spPr/>
      <dgm:t>
        <a:bodyPr/>
        <a:lstStyle/>
        <a:p>
          <a:endParaRPr lang="en-US"/>
        </a:p>
      </dgm:t>
    </dgm:pt>
    <dgm:pt modelId="{CDAA1331-9932-44A1-9BCE-AA1D3A82208C}" type="sibTrans" cxnId="{376FA78C-11D5-4F84-87AA-CEE3F56D8281}">
      <dgm:prSet/>
      <dgm:spPr/>
      <dgm:t>
        <a:bodyPr/>
        <a:lstStyle/>
        <a:p>
          <a:endParaRPr lang="en-US"/>
        </a:p>
      </dgm:t>
    </dgm:pt>
    <dgm:pt modelId="{ED68AAF9-DBD1-4E7A-8085-ED0A5073A5A1}">
      <dgm:prSet phldrT="[Text]" custT="1"/>
      <dgm:spPr/>
      <dgm:t>
        <a:bodyPr/>
        <a:lstStyle/>
        <a:p>
          <a:r>
            <a:rPr lang="en-US" sz="1200" dirty="0" err="1" smtClean="0"/>
            <a:t>Renom</a:t>
          </a:r>
          <a:r>
            <a:rPr lang="en-US" sz="1200" dirty="0" smtClean="0"/>
            <a:t> </a:t>
          </a:r>
          <a:r>
            <a:rPr lang="en-US" sz="1200" b="1" dirty="0" smtClean="0"/>
            <a:t>95 TJ</a:t>
          </a:r>
          <a:r>
            <a:rPr lang="en-US" sz="1200" dirty="0" smtClean="0"/>
            <a:t/>
          </a:r>
          <a:br>
            <a:rPr lang="en-US" sz="1200" dirty="0" smtClean="0"/>
          </a:br>
          <a:r>
            <a:rPr lang="en-US" sz="1200" dirty="0" smtClean="0"/>
            <a:t> </a:t>
          </a:r>
          <a:endParaRPr lang="en-US" sz="1200" dirty="0"/>
        </a:p>
      </dgm:t>
    </dgm:pt>
    <dgm:pt modelId="{31592EB9-7714-40C1-BF8E-0187FD2C0490}" type="parTrans" cxnId="{6A452D3D-AD92-4459-B2F1-54671A32AE1D}">
      <dgm:prSet/>
      <dgm:spPr/>
      <dgm:t>
        <a:bodyPr/>
        <a:lstStyle/>
        <a:p>
          <a:endParaRPr lang="en-US"/>
        </a:p>
      </dgm:t>
    </dgm:pt>
    <dgm:pt modelId="{4D72873C-C4BE-4046-A2B2-5727DCAA2904}" type="sibTrans" cxnId="{6A452D3D-AD92-4459-B2F1-54671A32AE1D}">
      <dgm:prSet/>
      <dgm:spPr/>
      <dgm:t>
        <a:bodyPr/>
        <a:lstStyle/>
        <a:p>
          <a:endParaRPr lang="en-US"/>
        </a:p>
      </dgm:t>
    </dgm:pt>
    <dgm:pt modelId="{846F1895-DAFB-4CCF-B415-9B3A6C93CDB6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4F0E01C4-B228-47B6-93F9-BB714FF8C0E7}" type="parTrans" cxnId="{8758E134-0395-45B9-82B6-19BEE4EEFE8F}">
      <dgm:prSet/>
      <dgm:spPr/>
      <dgm:t>
        <a:bodyPr/>
        <a:lstStyle/>
        <a:p>
          <a:endParaRPr lang="en-US"/>
        </a:p>
      </dgm:t>
    </dgm:pt>
    <dgm:pt modelId="{A6571455-A2FD-48F1-AB97-668B0A34583A}" type="sibTrans" cxnId="{8758E134-0395-45B9-82B6-19BEE4EEFE8F}">
      <dgm:prSet/>
      <dgm:spPr/>
      <dgm:t>
        <a:bodyPr/>
        <a:lstStyle/>
        <a:p>
          <a:endParaRPr lang="en-US"/>
        </a:p>
      </dgm:t>
    </dgm:pt>
    <dgm:pt modelId="{0B853A3C-1C06-43AC-9165-F974FCBA402F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B17992B4-3A85-4077-AF22-706245EDBD5A}" type="parTrans" cxnId="{6B439625-384C-49AC-8748-BD035BAEDEE3}">
      <dgm:prSet/>
      <dgm:spPr/>
      <dgm:t>
        <a:bodyPr/>
        <a:lstStyle/>
        <a:p>
          <a:endParaRPr lang="en-US"/>
        </a:p>
      </dgm:t>
    </dgm:pt>
    <dgm:pt modelId="{431492D0-296E-4D8C-981C-A47C2A62E2EE}" type="sibTrans" cxnId="{6B439625-384C-49AC-8748-BD035BAEDEE3}">
      <dgm:prSet/>
      <dgm:spPr/>
      <dgm:t>
        <a:bodyPr/>
        <a:lstStyle/>
        <a:p>
          <a:endParaRPr lang="en-US"/>
        </a:p>
      </dgm:t>
    </dgm:pt>
    <dgm:pt modelId="{C3CC8A17-99E0-40F7-880B-D903D1EDD4BC}">
      <dgm:prSet phldrT="[Text]" custT="1"/>
      <dgm:spPr/>
      <dgm:t>
        <a:bodyPr/>
        <a:lstStyle/>
        <a:p>
          <a:pPr algn="l"/>
          <a:r>
            <a:rPr lang="en-US" sz="1200" dirty="0" err="1" smtClean="0"/>
            <a:t>Renom</a:t>
          </a:r>
          <a:r>
            <a:rPr lang="en-US" sz="1200" dirty="0" smtClean="0"/>
            <a:t> </a:t>
          </a:r>
          <a:r>
            <a:rPr lang="en-US" sz="1200" b="1" dirty="0" smtClean="0"/>
            <a:t>105TJ </a:t>
          </a:r>
          <a:r>
            <a:rPr lang="en-US" sz="1200" b="0" dirty="0" smtClean="0"/>
            <a:t>(after nom cut-off)</a:t>
          </a:r>
          <a:endParaRPr lang="en-US" sz="1200" b="0" dirty="0"/>
        </a:p>
      </dgm:t>
    </dgm:pt>
    <dgm:pt modelId="{CFA2740D-5669-4A4D-B4DA-EB6D92BF54A1}" type="parTrans" cxnId="{87755A82-2772-4006-ACE4-4ECA83C7FCB4}">
      <dgm:prSet/>
      <dgm:spPr/>
      <dgm:t>
        <a:bodyPr/>
        <a:lstStyle/>
        <a:p>
          <a:endParaRPr lang="en-US"/>
        </a:p>
      </dgm:t>
    </dgm:pt>
    <dgm:pt modelId="{C0852C30-E62F-44EE-B5F3-752891771474}" type="sibTrans" cxnId="{87755A82-2772-4006-ACE4-4ECA83C7FCB4}">
      <dgm:prSet/>
      <dgm:spPr/>
      <dgm:t>
        <a:bodyPr/>
        <a:lstStyle/>
        <a:p>
          <a:endParaRPr lang="en-US"/>
        </a:p>
      </dgm:t>
    </dgm:pt>
    <dgm:pt modelId="{54475896-FDA0-4509-92A8-4155930E4890}">
      <dgm:prSet phldrT="[Text]" custT="1"/>
      <dgm:spPr/>
      <dgm:t>
        <a:bodyPr/>
        <a:lstStyle/>
        <a:p>
          <a:pPr algn="l"/>
          <a:endParaRPr lang="en-US" sz="1200" b="1" dirty="0"/>
        </a:p>
      </dgm:t>
    </dgm:pt>
    <dgm:pt modelId="{469F7F1F-C451-4BB8-A3F6-F6AEBD08478E}" type="parTrans" cxnId="{92530C2F-6ABD-4A5F-9F21-200D3EDE76BE}">
      <dgm:prSet/>
      <dgm:spPr/>
      <dgm:t>
        <a:bodyPr/>
        <a:lstStyle/>
        <a:p>
          <a:endParaRPr lang="en-US"/>
        </a:p>
      </dgm:t>
    </dgm:pt>
    <dgm:pt modelId="{1DCFD6D3-6B88-4BD0-B3EF-9475E98E2B23}" type="sibTrans" cxnId="{92530C2F-6ABD-4A5F-9F21-200D3EDE76BE}">
      <dgm:prSet/>
      <dgm:spPr/>
      <dgm:t>
        <a:bodyPr/>
        <a:lstStyle/>
        <a:p>
          <a:endParaRPr lang="en-US"/>
        </a:p>
      </dgm:t>
    </dgm:pt>
    <dgm:pt modelId="{E21D7144-CAE1-4B9B-9615-439D41D1369F}">
      <dgm:prSet phldrT="[Text]" custT="1"/>
      <dgm:spPr/>
      <dgm:t>
        <a:bodyPr/>
        <a:lstStyle/>
        <a:p>
          <a:pPr algn="l"/>
          <a:r>
            <a:rPr lang="en-US" sz="1200" u="none" dirty="0" err="1" smtClean="0">
              <a:solidFill>
                <a:schemeClr val="tx1"/>
              </a:solidFill>
            </a:rPr>
            <a:t>Renom</a:t>
          </a:r>
          <a:r>
            <a:rPr lang="en-US" sz="1200" u="none" dirty="0" smtClean="0">
              <a:solidFill>
                <a:schemeClr val="tx1"/>
              </a:solidFill>
            </a:rPr>
            <a:t> </a:t>
          </a:r>
          <a:r>
            <a:rPr lang="en-US" sz="1200" b="1" u="none" dirty="0" smtClean="0">
              <a:solidFill>
                <a:schemeClr val="tx1"/>
              </a:solidFill>
            </a:rPr>
            <a:t>110TJ</a:t>
          </a:r>
          <a:endParaRPr lang="en-US" sz="1200" b="1" u="none" dirty="0">
            <a:solidFill>
              <a:schemeClr val="tx1"/>
            </a:solidFill>
          </a:endParaRPr>
        </a:p>
      </dgm:t>
    </dgm:pt>
    <dgm:pt modelId="{0DBEAF9B-0C45-4704-8BAB-EAF0D2BBD009}" type="parTrans" cxnId="{8ABADF75-4FC7-42E0-BF15-46509F879389}">
      <dgm:prSet/>
      <dgm:spPr/>
      <dgm:t>
        <a:bodyPr/>
        <a:lstStyle/>
        <a:p>
          <a:endParaRPr lang="en-US"/>
        </a:p>
      </dgm:t>
    </dgm:pt>
    <dgm:pt modelId="{A471495B-D323-47B1-9D07-17DD0C06FC74}" type="sibTrans" cxnId="{8ABADF75-4FC7-42E0-BF15-46509F879389}">
      <dgm:prSet/>
      <dgm:spPr/>
      <dgm:t>
        <a:bodyPr/>
        <a:lstStyle/>
        <a:p>
          <a:endParaRPr lang="en-US"/>
        </a:p>
      </dgm:t>
    </dgm:pt>
    <dgm:pt modelId="{4E1695C8-24E1-42B9-88ED-E5A1AACA666E}">
      <dgm:prSet phldrT="[Text]" custT="1"/>
      <dgm:spPr/>
      <dgm:t>
        <a:bodyPr/>
        <a:lstStyle/>
        <a:p>
          <a:pPr algn="l"/>
          <a:endParaRPr lang="en-US" sz="1200" u="sng" dirty="0"/>
        </a:p>
      </dgm:t>
    </dgm:pt>
    <dgm:pt modelId="{7AB37B02-7224-430A-9D38-0EF0212A1CD5}" type="parTrans" cxnId="{AD4D4505-4DCC-44EE-BF45-F276E1F626E5}">
      <dgm:prSet/>
      <dgm:spPr/>
      <dgm:t>
        <a:bodyPr/>
        <a:lstStyle/>
        <a:p>
          <a:endParaRPr lang="en-US"/>
        </a:p>
      </dgm:t>
    </dgm:pt>
    <dgm:pt modelId="{81220329-F9E5-4987-89EC-4F034BD84890}" type="sibTrans" cxnId="{AD4D4505-4DCC-44EE-BF45-F276E1F626E5}">
      <dgm:prSet/>
      <dgm:spPr/>
      <dgm:t>
        <a:bodyPr/>
        <a:lstStyle/>
        <a:p>
          <a:endParaRPr lang="en-US"/>
        </a:p>
      </dgm:t>
    </dgm:pt>
    <dgm:pt modelId="{51D4222E-A04F-4DAF-A485-3276126096EA}" type="pres">
      <dgm:prSet presAssocID="{789FD5A0-EA83-4445-82D3-0BFBF218AC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0E893-EB66-4709-A27E-8107BCD2645E}" type="pres">
      <dgm:prSet presAssocID="{2A3ADEB0-97A5-4D59-B9DA-0DE5828D522F}" presName="compNode" presStyleCnt="0"/>
      <dgm:spPr/>
    </dgm:pt>
    <dgm:pt modelId="{54CCC739-1AA4-4F4E-8777-687B08967680}" type="pres">
      <dgm:prSet presAssocID="{2A3ADEB0-97A5-4D59-B9DA-0DE5828D522F}" presName="noGeometry" presStyleCnt="0"/>
      <dgm:spPr/>
    </dgm:pt>
    <dgm:pt modelId="{D16DA109-A8BA-494D-8B01-1B0C9171EFEA}" type="pres">
      <dgm:prSet presAssocID="{2A3ADEB0-97A5-4D59-B9DA-0DE5828D522F}" presName="childTextVisible" presStyleLbl="bgAccFollowNode1" presStyleIdx="0" presStyleCnt="3" custScaleX="170740" custScaleY="117322" custLinFactNeighborX="16736" custLinFactNeighborY="-4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49F2B-E75B-40AF-840D-E0B636A469D2}" type="pres">
      <dgm:prSet presAssocID="{2A3ADEB0-97A5-4D59-B9DA-0DE5828D522F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7FC7B967-6CAB-41B3-AC89-DF4E78D27193}" type="pres">
      <dgm:prSet presAssocID="{2A3ADEB0-97A5-4D59-B9DA-0DE5828D522F}" presName="parentText" presStyleLbl="node1" presStyleIdx="0" presStyleCnt="3" custLinFactNeighborX="-29098" custLinFactNeighborY="-27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4AC90-0593-47BD-9104-37C3628EF3E0}" type="pres">
      <dgm:prSet presAssocID="{2A3ADEB0-97A5-4D59-B9DA-0DE5828D522F}" presName="aSpace" presStyleCnt="0"/>
      <dgm:spPr/>
    </dgm:pt>
    <dgm:pt modelId="{9903ADC1-EA5D-4287-9A6E-789E064F569F}" type="pres">
      <dgm:prSet presAssocID="{8A6F6A01-19D3-4279-B862-674DBE5006D6}" presName="compNode" presStyleCnt="0"/>
      <dgm:spPr/>
    </dgm:pt>
    <dgm:pt modelId="{F45D998E-3D2F-4D78-BDF6-2B2EB38AA781}" type="pres">
      <dgm:prSet presAssocID="{8A6F6A01-19D3-4279-B862-674DBE5006D6}" presName="noGeometry" presStyleCnt="0"/>
      <dgm:spPr/>
    </dgm:pt>
    <dgm:pt modelId="{706704B8-E885-4FDF-94E1-E2DC62129AFD}" type="pres">
      <dgm:prSet presAssocID="{8A6F6A01-19D3-4279-B862-674DBE5006D6}" presName="childTextVisible" presStyleLbl="bgAccFollowNode1" presStyleIdx="1" presStyleCnt="3" custScaleX="138964" custLinFactNeighborX="24480" custLinFactNeighborY="-4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3564-76AF-4929-A303-9D0A3E3AF4D2}" type="pres">
      <dgm:prSet presAssocID="{8A6F6A01-19D3-4279-B862-674DBE5006D6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96A5E94E-FED9-4457-A1C8-6EF39C218E80}" type="pres">
      <dgm:prSet presAssocID="{8A6F6A01-19D3-4279-B862-674DBE5006D6}" presName="parentText" presStyleLbl="node1" presStyleIdx="1" presStyleCnt="3" custLinFactNeighborX="28745" custLinFactNeighborY="-73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557D-18E5-4873-8E49-13BF3CF378A7}" type="pres">
      <dgm:prSet presAssocID="{8A6F6A01-19D3-4279-B862-674DBE5006D6}" presName="aSpace" presStyleCnt="0"/>
      <dgm:spPr/>
    </dgm:pt>
    <dgm:pt modelId="{9CB2A624-2BF1-4E5D-8AA6-1DFBDADE8AE8}" type="pres">
      <dgm:prSet presAssocID="{228B03CD-D628-4D29-A243-B352AADB2783}" presName="compNode" presStyleCnt="0"/>
      <dgm:spPr/>
    </dgm:pt>
    <dgm:pt modelId="{2FD9046D-A7C5-4F43-B38A-A6007C9FAD11}" type="pres">
      <dgm:prSet presAssocID="{228B03CD-D628-4D29-A243-B352AADB2783}" presName="noGeometry" presStyleCnt="0"/>
      <dgm:spPr/>
    </dgm:pt>
    <dgm:pt modelId="{62E0F538-DECF-46D7-8B9E-7675FC7BBDD4}" type="pres">
      <dgm:prSet presAssocID="{228B03CD-D628-4D29-A243-B352AADB2783}" presName="childTextVisible" presStyleLbl="bgAccFollowNode1" presStyleIdx="2" presStyleCnt="3" custScaleX="55435" custScaleY="57992" custLinFactNeighborX="-26004" custLinFactNeighborY="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684E-D97D-4309-9877-8D529ABEC9CD}" type="pres">
      <dgm:prSet presAssocID="{228B03CD-D628-4D29-A243-B352AADB2783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6F8F7A43-AAFB-42C7-AE05-41C40B915223}" type="pres">
      <dgm:prSet presAssocID="{228B03CD-D628-4D29-A243-B352AADB2783}" presName="parentText" presStyleLbl="node1" presStyleIdx="2" presStyleCnt="3" custScaleX="277397" custScaleY="221777" custLinFactNeighborX="37471" custLinFactNeighborY="-63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58E134-0395-45B9-82B6-19BEE4EEFE8F}" srcId="{2A3ADEB0-97A5-4D59-B9DA-0DE5828D522F}" destId="{846F1895-DAFB-4CCF-B415-9B3A6C93CDB6}" srcOrd="0" destOrd="0" parTransId="{4F0E01C4-B228-47B6-93F9-BB714FF8C0E7}" sibTransId="{A6571455-A2FD-48F1-AB97-668B0A34583A}"/>
    <dgm:cxn modelId="{3C87C0D8-2592-4EFE-AAFF-A4CF2742B2A0}" srcId="{2A3ADEB0-97A5-4D59-B9DA-0DE5828D522F}" destId="{456EF1BD-C87F-4D3C-A535-0053C4A8C18F}" srcOrd="7" destOrd="0" parTransId="{FF1064C9-24BB-4AB3-8BB1-BDB383B27277}" sibTransId="{B2092EC6-174F-4CE5-85DD-5E3BBB6A730B}"/>
    <dgm:cxn modelId="{3ECFE0D5-3891-44DA-B494-B856E69C616A}" type="presOf" srcId="{E21D7144-CAE1-4B9B-9615-439D41D1369F}" destId="{74749F2B-E75B-40AF-840D-E0B636A469D2}" srcOrd="1" destOrd="6" presId="urn:microsoft.com/office/officeart/2005/8/layout/hProcess6"/>
    <dgm:cxn modelId="{1DE4D698-D66E-4A69-AA0D-04521E752717}" type="presOf" srcId="{228B03CD-D628-4D29-A243-B352AADB2783}" destId="{6F8F7A43-AAFB-42C7-AE05-41C40B915223}" srcOrd="0" destOrd="0" presId="urn:microsoft.com/office/officeart/2005/8/layout/hProcess6"/>
    <dgm:cxn modelId="{80E000E0-1AE5-4A75-9319-DB6EDFAD45BE}" type="presOf" srcId="{E21D7144-CAE1-4B9B-9615-439D41D1369F}" destId="{D16DA109-A8BA-494D-8B01-1B0C9171EFEA}" srcOrd="0" destOrd="6" presId="urn:microsoft.com/office/officeart/2005/8/layout/hProcess6"/>
    <dgm:cxn modelId="{3A33DE57-7DB1-46D9-A044-C7008780DD5C}" type="presOf" srcId="{456EF1BD-C87F-4D3C-A535-0053C4A8C18F}" destId="{74749F2B-E75B-40AF-840D-E0B636A469D2}" srcOrd="1" destOrd="7" presId="urn:microsoft.com/office/officeart/2005/8/layout/hProcess6"/>
    <dgm:cxn modelId="{76F878BD-27B3-4D7D-87A5-0BF0CCB2A1EC}" type="presOf" srcId="{846F1895-DAFB-4CCF-B415-9B3A6C93CDB6}" destId="{74749F2B-E75B-40AF-840D-E0B636A469D2}" srcOrd="1" destOrd="0" presId="urn:microsoft.com/office/officeart/2005/8/layout/hProcess6"/>
    <dgm:cxn modelId="{2848E41F-7E31-4734-AEBF-8846DF3873DF}" type="presOf" srcId="{4E1695C8-24E1-42B9-88ED-E5A1AACA666E}" destId="{D16DA109-A8BA-494D-8B01-1B0C9171EFEA}" srcOrd="0" destOrd="5" presId="urn:microsoft.com/office/officeart/2005/8/layout/hProcess6"/>
    <dgm:cxn modelId="{ACDBF6FA-B7AF-46E9-BA66-79FFBFD8423F}" srcId="{2A3ADEB0-97A5-4D59-B9DA-0DE5828D522F}" destId="{852308F6-9F72-4362-9866-2842D72BB733}" srcOrd="2" destOrd="0" parTransId="{BFEF0517-A56B-4567-886C-7E5C064D677B}" sibTransId="{20CC995A-783C-41D3-AB06-DD0F4BB8E545}"/>
    <dgm:cxn modelId="{DBF6EB2F-A5C9-4186-B298-CFCD4C17A173}" srcId="{789FD5A0-EA83-4445-82D3-0BFBF218AC8B}" destId="{8A6F6A01-19D3-4279-B862-674DBE5006D6}" srcOrd="1" destOrd="0" parTransId="{2D23D810-1137-4D82-BF91-6CAA9E6DCFE1}" sibTransId="{9C8BB1FB-2AD8-4872-83A4-1ACA80373AC8}"/>
    <dgm:cxn modelId="{777D6EE1-05F0-47EE-BCE8-E86E176201CE}" type="presOf" srcId="{9837015D-259A-4BCC-9696-E4D78D00298E}" destId="{D16DA109-A8BA-494D-8B01-1B0C9171EFEA}" srcOrd="0" destOrd="8" presId="urn:microsoft.com/office/officeart/2005/8/layout/hProcess6"/>
    <dgm:cxn modelId="{7D0A16F4-10E1-48DC-8121-8A9730C4537B}" type="presOf" srcId="{54475896-FDA0-4509-92A8-4155930E4890}" destId="{74749F2B-E75B-40AF-840D-E0B636A469D2}" srcOrd="1" destOrd="3" presId="urn:microsoft.com/office/officeart/2005/8/layout/hProcess6"/>
    <dgm:cxn modelId="{8ABADF75-4FC7-42E0-BF15-46509F879389}" srcId="{2A3ADEB0-97A5-4D59-B9DA-0DE5828D522F}" destId="{E21D7144-CAE1-4B9B-9615-439D41D1369F}" srcOrd="6" destOrd="0" parTransId="{0DBEAF9B-0C45-4704-8BAB-EAF0D2BBD009}" sibTransId="{A471495B-D323-47B1-9D07-17DD0C06FC74}"/>
    <dgm:cxn modelId="{A04255EE-393B-47BE-870D-85916CB749CF}" type="presOf" srcId="{2A3ADEB0-97A5-4D59-B9DA-0DE5828D522F}" destId="{7FC7B967-6CAB-41B3-AC89-DF4E78D27193}" srcOrd="0" destOrd="0" presId="urn:microsoft.com/office/officeart/2005/8/layout/hProcess6"/>
    <dgm:cxn modelId="{2F2CE01E-B113-4F9F-809C-C2AA539D8A00}" type="presOf" srcId="{ED68AAF9-DBD1-4E7A-8085-ED0A5073A5A1}" destId="{D7ED3564-76AF-4929-A303-9D0A3E3AF4D2}" srcOrd="1" destOrd="0" presId="urn:microsoft.com/office/officeart/2005/8/layout/hProcess6"/>
    <dgm:cxn modelId="{455F4BB4-8372-4801-B9F5-190979B7E688}" type="presOf" srcId="{852308F6-9F72-4362-9866-2842D72BB733}" destId="{74749F2B-E75B-40AF-840D-E0B636A469D2}" srcOrd="1" destOrd="2" presId="urn:microsoft.com/office/officeart/2005/8/layout/hProcess6"/>
    <dgm:cxn modelId="{1B68365B-718D-4EEF-BF52-03E5D9FDAD27}" type="presOf" srcId="{9837015D-259A-4BCC-9696-E4D78D00298E}" destId="{74749F2B-E75B-40AF-840D-E0B636A469D2}" srcOrd="1" destOrd="8" presId="urn:microsoft.com/office/officeart/2005/8/layout/hProcess6"/>
    <dgm:cxn modelId="{AD4D4505-4DCC-44EE-BF45-F276E1F626E5}" srcId="{2A3ADEB0-97A5-4D59-B9DA-0DE5828D522F}" destId="{4E1695C8-24E1-42B9-88ED-E5A1AACA666E}" srcOrd="5" destOrd="0" parTransId="{7AB37B02-7224-430A-9D38-0EF0212A1CD5}" sibTransId="{81220329-F9E5-4987-89EC-4F034BD84890}"/>
    <dgm:cxn modelId="{DA9A58FE-D7D3-4650-B6F3-9B2100EFBF6E}" srcId="{789FD5A0-EA83-4445-82D3-0BFBF218AC8B}" destId="{228B03CD-D628-4D29-A243-B352AADB2783}" srcOrd="2" destOrd="0" parTransId="{D2529515-C20D-4E53-8092-BD5408D1F68A}" sibTransId="{ACB16503-B6F5-4460-82A6-E70254C51330}"/>
    <dgm:cxn modelId="{9ED82B13-AE77-48B5-9983-CD4BCC1A43F8}" srcId="{789FD5A0-EA83-4445-82D3-0BFBF218AC8B}" destId="{2A3ADEB0-97A5-4D59-B9DA-0DE5828D522F}" srcOrd="0" destOrd="0" parTransId="{6BE63065-22B5-4648-8DE3-C55195B0D6F7}" sibTransId="{0C891FCA-62DD-45F8-A5AB-C93E7CDB3937}"/>
    <dgm:cxn modelId="{87755A82-2772-4006-ACE4-4ECA83C7FCB4}" srcId="{2A3ADEB0-97A5-4D59-B9DA-0DE5828D522F}" destId="{C3CC8A17-99E0-40F7-880B-D903D1EDD4BC}" srcOrd="4" destOrd="0" parTransId="{CFA2740D-5669-4A4D-B4DA-EB6D92BF54A1}" sibTransId="{C0852C30-E62F-44EE-B5F3-752891771474}"/>
    <dgm:cxn modelId="{160A767A-F8DD-4F83-BA01-2DAD374C4BC3}" type="presOf" srcId="{ED68AAF9-DBD1-4E7A-8085-ED0A5073A5A1}" destId="{706704B8-E885-4FDF-94E1-E2DC62129AFD}" srcOrd="0" destOrd="0" presId="urn:microsoft.com/office/officeart/2005/8/layout/hProcess6"/>
    <dgm:cxn modelId="{7B458077-0918-4DC4-AC14-1A897E944E15}" type="presOf" srcId="{852308F6-9F72-4362-9866-2842D72BB733}" destId="{D16DA109-A8BA-494D-8B01-1B0C9171EFEA}" srcOrd="0" destOrd="2" presId="urn:microsoft.com/office/officeart/2005/8/layout/hProcess6"/>
    <dgm:cxn modelId="{6B439625-384C-49AC-8748-BD035BAEDEE3}" srcId="{2A3ADEB0-97A5-4D59-B9DA-0DE5828D522F}" destId="{0B853A3C-1C06-43AC-9165-F974FCBA402F}" srcOrd="1" destOrd="0" parTransId="{B17992B4-3A85-4077-AF22-706245EDBD5A}" sibTransId="{431492D0-296E-4D8C-981C-A47C2A62E2EE}"/>
    <dgm:cxn modelId="{6A452D3D-AD92-4459-B2F1-54671A32AE1D}" srcId="{8A6F6A01-19D3-4279-B862-674DBE5006D6}" destId="{ED68AAF9-DBD1-4E7A-8085-ED0A5073A5A1}" srcOrd="0" destOrd="0" parTransId="{31592EB9-7714-40C1-BF8E-0187FD2C0490}" sibTransId="{4D72873C-C4BE-4046-A2B2-5727DCAA2904}"/>
    <dgm:cxn modelId="{3D77010B-BFB5-411B-8386-8986F32FA5A5}" type="presOf" srcId="{0B853A3C-1C06-43AC-9165-F974FCBA402F}" destId="{D16DA109-A8BA-494D-8B01-1B0C9171EFEA}" srcOrd="0" destOrd="1" presId="urn:microsoft.com/office/officeart/2005/8/layout/hProcess6"/>
    <dgm:cxn modelId="{5C3642E6-F532-4C20-B71A-9EC93C846D61}" type="presOf" srcId="{C3CC8A17-99E0-40F7-880B-D903D1EDD4BC}" destId="{74749F2B-E75B-40AF-840D-E0B636A469D2}" srcOrd="1" destOrd="4" presId="urn:microsoft.com/office/officeart/2005/8/layout/hProcess6"/>
    <dgm:cxn modelId="{92530C2F-6ABD-4A5F-9F21-200D3EDE76BE}" srcId="{2A3ADEB0-97A5-4D59-B9DA-0DE5828D522F}" destId="{54475896-FDA0-4509-92A8-4155930E4890}" srcOrd="3" destOrd="0" parTransId="{469F7F1F-C451-4BB8-A3F6-F6AEBD08478E}" sibTransId="{1DCFD6D3-6B88-4BD0-B3EF-9475E98E2B23}"/>
    <dgm:cxn modelId="{525824E3-F1FA-4D0B-999A-41DF6C3AF1A0}" type="presOf" srcId="{789FD5A0-EA83-4445-82D3-0BFBF218AC8B}" destId="{51D4222E-A04F-4DAF-A485-3276126096EA}" srcOrd="0" destOrd="0" presId="urn:microsoft.com/office/officeart/2005/8/layout/hProcess6"/>
    <dgm:cxn modelId="{376FA78C-11D5-4F84-87AA-CEE3F56D8281}" srcId="{2A3ADEB0-97A5-4D59-B9DA-0DE5828D522F}" destId="{9837015D-259A-4BCC-9696-E4D78D00298E}" srcOrd="8" destOrd="0" parTransId="{7EE7F201-B41E-4B62-A3BA-9BB007B45C0C}" sibTransId="{CDAA1331-9932-44A1-9BCE-AA1D3A82208C}"/>
    <dgm:cxn modelId="{83B9DAD2-5BDD-4BAC-A7CE-212156A51793}" type="presOf" srcId="{C3CC8A17-99E0-40F7-880B-D903D1EDD4BC}" destId="{D16DA109-A8BA-494D-8B01-1B0C9171EFEA}" srcOrd="0" destOrd="4" presId="urn:microsoft.com/office/officeart/2005/8/layout/hProcess6"/>
    <dgm:cxn modelId="{2C6DF730-B538-48B4-8281-C8B23ED0CAB6}" type="presOf" srcId="{8A6F6A01-19D3-4279-B862-674DBE5006D6}" destId="{96A5E94E-FED9-4457-A1C8-6EF39C218E80}" srcOrd="0" destOrd="0" presId="urn:microsoft.com/office/officeart/2005/8/layout/hProcess6"/>
    <dgm:cxn modelId="{85FAEFD4-A10A-4A43-821B-73EAC0F9B228}" type="presOf" srcId="{4E1695C8-24E1-42B9-88ED-E5A1AACA666E}" destId="{74749F2B-E75B-40AF-840D-E0B636A469D2}" srcOrd="1" destOrd="5" presId="urn:microsoft.com/office/officeart/2005/8/layout/hProcess6"/>
    <dgm:cxn modelId="{8F90B32D-1048-4D00-A8DE-C6A49E23C156}" type="presOf" srcId="{54475896-FDA0-4509-92A8-4155930E4890}" destId="{D16DA109-A8BA-494D-8B01-1B0C9171EFEA}" srcOrd="0" destOrd="3" presId="urn:microsoft.com/office/officeart/2005/8/layout/hProcess6"/>
    <dgm:cxn modelId="{EA6C3E77-DF4D-4DCA-9C7E-D71A1A2CD7F4}" type="presOf" srcId="{456EF1BD-C87F-4D3C-A535-0053C4A8C18F}" destId="{D16DA109-A8BA-494D-8B01-1B0C9171EFEA}" srcOrd="0" destOrd="7" presId="urn:microsoft.com/office/officeart/2005/8/layout/hProcess6"/>
    <dgm:cxn modelId="{CFED2B81-10CC-4519-81C5-0EF1037DE21A}" type="presOf" srcId="{0B853A3C-1C06-43AC-9165-F974FCBA402F}" destId="{74749F2B-E75B-40AF-840D-E0B636A469D2}" srcOrd="1" destOrd="1" presId="urn:microsoft.com/office/officeart/2005/8/layout/hProcess6"/>
    <dgm:cxn modelId="{B97CF320-A113-44ED-A80B-6FB35523FF38}" type="presOf" srcId="{846F1895-DAFB-4CCF-B415-9B3A6C93CDB6}" destId="{D16DA109-A8BA-494D-8B01-1B0C9171EFEA}" srcOrd="0" destOrd="0" presId="urn:microsoft.com/office/officeart/2005/8/layout/hProcess6"/>
    <dgm:cxn modelId="{1211074B-0E75-4F87-9E02-68C5F113060E}" type="presParOf" srcId="{51D4222E-A04F-4DAF-A485-3276126096EA}" destId="{7400E893-EB66-4709-A27E-8107BCD2645E}" srcOrd="0" destOrd="0" presId="urn:microsoft.com/office/officeart/2005/8/layout/hProcess6"/>
    <dgm:cxn modelId="{0ED9F6CD-19FF-46CF-8273-08B9FD54B564}" type="presParOf" srcId="{7400E893-EB66-4709-A27E-8107BCD2645E}" destId="{54CCC739-1AA4-4F4E-8777-687B08967680}" srcOrd="0" destOrd="0" presId="urn:microsoft.com/office/officeart/2005/8/layout/hProcess6"/>
    <dgm:cxn modelId="{16B10F2B-C459-4411-8696-945452F7FDD4}" type="presParOf" srcId="{7400E893-EB66-4709-A27E-8107BCD2645E}" destId="{D16DA109-A8BA-494D-8B01-1B0C9171EFEA}" srcOrd="1" destOrd="0" presId="urn:microsoft.com/office/officeart/2005/8/layout/hProcess6"/>
    <dgm:cxn modelId="{5C75900A-DE34-4F80-8A2E-066F5F4FCD10}" type="presParOf" srcId="{7400E893-EB66-4709-A27E-8107BCD2645E}" destId="{74749F2B-E75B-40AF-840D-E0B636A469D2}" srcOrd="2" destOrd="0" presId="urn:microsoft.com/office/officeart/2005/8/layout/hProcess6"/>
    <dgm:cxn modelId="{C0DAF147-337E-403A-9D97-EF0847175A1D}" type="presParOf" srcId="{7400E893-EB66-4709-A27E-8107BCD2645E}" destId="{7FC7B967-6CAB-41B3-AC89-DF4E78D27193}" srcOrd="3" destOrd="0" presId="urn:microsoft.com/office/officeart/2005/8/layout/hProcess6"/>
    <dgm:cxn modelId="{0088B5EE-DBA3-4F80-8FAE-2889BC471148}" type="presParOf" srcId="{51D4222E-A04F-4DAF-A485-3276126096EA}" destId="{31B4AC90-0593-47BD-9104-37C3628EF3E0}" srcOrd="1" destOrd="0" presId="urn:microsoft.com/office/officeart/2005/8/layout/hProcess6"/>
    <dgm:cxn modelId="{B0B2A8BF-BD84-4FC3-86B3-60151A5A261A}" type="presParOf" srcId="{51D4222E-A04F-4DAF-A485-3276126096EA}" destId="{9903ADC1-EA5D-4287-9A6E-789E064F569F}" srcOrd="2" destOrd="0" presId="urn:microsoft.com/office/officeart/2005/8/layout/hProcess6"/>
    <dgm:cxn modelId="{9741EFDF-241C-4AB0-BFBD-1B881544D031}" type="presParOf" srcId="{9903ADC1-EA5D-4287-9A6E-789E064F569F}" destId="{F45D998E-3D2F-4D78-BDF6-2B2EB38AA781}" srcOrd="0" destOrd="0" presId="urn:microsoft.com/office/officeart/2005/8/layout/hProcess6"/>
    <dgm:cxn modelId="{D2BF515D-E76C-48AF-B57F-FF3B8539930E}" type="presParOf" srcId="{9903ADC1-EA5D-4287-9A6E-789E064F569F}" destId="{706704B8-E885-4FDF-94E1-E2DC62129AFD}" srcOrd="1" destOrd="0" presId="urn:microsoft.com/office/officeart/2005/8/layout/hProcess6"/>
    <dgm:cxn modelId="{4DF1102A-565B-40AD-B513-1E55386B1824}" type="presParOf" srcId="{9903ADC1-EA5D-4287-9A6E-789E064F569F}" destId="{D7ED3564-76AF-4929-A303-9D0A3E3AF4D2}" srcOrd="2" destOrd="0" presId="urn:microsoft.com/office/officeart/2005/8/layout/hProcess6"/>
    <dgm:cxn modelId="{B65410E3-81A8-4ED8-AC22-12C56A1A9400}" type="presParOf" srcId="{9903ADC1-EA5D-4287-9A6E-789E064F569F}" destId="{96A5E94E-FED9-4457-A1C8-6EF39C218E80}" srcOrd="3" destOrd="0" presId="urn:microsoft.com/office/officeart/2005/8/layout/hProcess6"/>
    <dgm:cxn modelId="{FA4138B4-6D15-4422-8EE9-30BF620FAF59}" type="presParOf" srcId="{51D4222E-A04F-4DAF-A485-3276126096EA}" destId="{6B6F557D-18E5-4873-8E49-13BF3CF378A7}" srcOrd="3" destOrd="0" presId="urn:microsoft.com/office/officeart/2005/8/layout/hProcess6"/>
    <dgm:cxn modelId="{D5504DC0-239F-48B0-9714-ED84334C5B3F}" type="presParOf" srcId="{51D4222E-A04F-4DAF-A485-3276126096EA}" destId="{9CB2A624-2BF1-4E5D-8AA6-1DFBDADE8AE8}" srcOrd="4" destOrd="0" presId="urn:microsoft.com/office/officeart/2005/8/layout/hProcess6"/>
    <dgm:cxn modelId="{EE8EC0E2-11B1-46B6-A033-CAB5A2F41399}" type="presParOf" srcId="{9CB2A624-2BF1-4E5D-8AA6-1DFBDADE8AE8}" destId="{2FD9046D-A7C5-4F43-B38A-A6007C9FAD11}" srcOrd="0" destOrd="0" presId="urn:microsoft.com/office/officeart/2005/8/layout/hProcess6"/>
    <dgm:cxn modelId="{77B379EE-C169-48B4-BB82-5167351ADAC9}" type="presParOf" srcId="{9CB2A624-2BF1-4E5D-8AA6-1DFBDADE8AE8}" destId="{62E0F538-DECF-46D7-8B9E-7675FC7BBDD4}" srcOrd="1" destOrd="0" presId="urn:microsoft.com/office/officeart/2005/8/layout/hProcess6"/>
    <dgm:cxn modelId="{6EBE074E-F5BC-49E6-9178-8897F4BF1AA1}" type="presParOf" srcId="{9CB2A624-2BF1-4E5D-8AA6-1DFBDADE8AE8}" destId="{DB6C684E-D97D-4309-9877-8D529ABEC9CD}" srcOrd="2" destOrd="0" presId="urn:microsoft.com/office/officeart/2005/8/layout/hProcess6"/>
    <dgm:cxn modelId="{52D69D4F-9240-4E75-B14F-EC7DA1DC9689}" type="presParOf" srcId="{9CB2A624-2BF1-4E5D-8AA6-1DFBDADE8AE8}" destId="{6F8F7A43-AAFB-42C7-AE05-41C40B9152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A109-A8BA-494D-8B01-1B0C9171EFEA}">
      <dsp:nvSpPr>
        <dsp:cNvPr id="0" name=""/>
        <dsp:cNvSpPr/>
      </dsp:nvSpPr>
      <dsp:spPr>
        <a:xfrm>
          <a:off x="278761" y="424138"/>
          <a:ext cx="2359258" cy="214610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Nom </a:t>
          </a:r>
          <a:r>
            <a:rPr lang="en-US" sz="1200" b="1" kern="1200" dirty="0" smtClean="0"/>
            <a:t>100TJ</a:t>
          </a:r>
          <a:br>
            <a:rPr lang="en-US" sz="1200" b="1" kern="1200" dirty="0" smtClean="0"/>
          </a:br>
          <a:r>
            <a:rPr lang="en-US" sz="1200" kern="1200" dirty="0" smtClean="0"/>
            <a:t>(before nom cut-off)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Initial nom </a:t>
          </a:r>
          <a:r>
            <a:rPr lang="en-US" sz="1200" b="1" kern="1200" dirty="0" smtClean="0"/>
            <a:t>95TJ </a:t>
          </a:r>
          <a:r>
            <a:rPr lang="en-US" sz="1200" kern="1200" dirty="0" smtClean="0"/>
            <a:t>(at nom cut-off)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 smtClean="0"/>
        </a:p>
      </dsp:txBody>
      <dsp:txXfrm>
        <a:off x="868576" y="746054"/>
        <a:ext cx="1150138" cy="1502275"/>
      </dsp:txXfrm>
    </dsp:sp>
    <dsp:sp modelId="{7FC7B967-6CAB-41B3-AC89-DF4E78D27193}">
      <dsp:nvSpPr>
        <dsp:cNvPr id="0" name=""/>
        <dsp:cNvSpPr/>
      </dsp:nvSpPr>
      <dsp:spPr>
        <a:xfrm>
          <a:off x="0" y="914343"/>
          <a:ext cx="921477" cy="9523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Gas day -1</a:t>
          </a:r>
          <a:endParaRPr lang="en-US" sz="1600" kern="1200" dirty="0"/>
        </a:p>
      </dsp:txBody>
      <dsp:txXfrm>
        <a:off x="134947" y="1053811"/>
        <a:ext cx="651583" cy="673410"/>
      </dsp:txXfrm>
    </dsp:sp>
    <dsp:sp modelId="{706704B8-E885-4FDF-94E1-E2DC62129AFD}">
      <dsp:nvSpPr>
        <dsp:cNvPr id="0" name=""/>
        <dsp:cNvSpPr/>
      </dsp:nvSpPr>
      <dsp:spPr>
        <a:xfrm>
          <a:off x="2996244" y="682909"/>
          <a:ext cx="2429659" cy="161097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err="1" smtClean="0"/>
            <a:t>Renom</a:t>
          </a:r>
          <a:r>
            <a:rPr lang="en-US" sz="1200" kern="1200" dirty="0" smtClean="0"/>
            <a:t> </a:t>
          </a:r>
          <a:r>
            <a:rPr lang="en-US" sz="1200" b="1" kern="1200" dirty="0" smtClean="0"/>
            <a:t>100 TJ</a:t>
          </a:r>
          <a:endParaRPr lang="en-US" sz="1200" b="1" kern="1200" dirty="0"/>
        </a:p>
      </dsp:txBody>
      <dsp:txXfrm>
        <a:off x="3603659" y="924555"/>
        <a:ext cx="1258403" cy="1127682"/>
      </dsp:txXfrm>
    </dsp:sp>
    <dsp:sp modelId="{96A5E94E-FED9-4457-A1C8-6EF39C218E80}">
      <dsp:nvSpPr>
        <dsp:cNvPr id="0" name=""/>
        <dsp:cNvSpPr/>
      </dsp:nvSpPr>
      <dsp:spPr>
        <a:xfrm>
          <a:off x="2664300" y="1019787"/>
          <a:ext cx="914013" cy="931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Gas day</a:t>
          </a:r>
          <a:endParaRPr lang="en-US" sz="1600" kern="1200" dirty="0"/>
        </a:p>
      </dsp:txBody>
      <dsp:txXfrm>
        <a:off x="2798154" y="1156273"/>
        <a:ext cx="646305" cy="659010"/>
      </dsp:txXfrm>
    </dsp:sp>
    <dsp:sp modelId="{62E0F538-DECF-46D7-8B9E-7675FC7BBDD4}">
      <dsp:nvSpPr>
        <dsp:cNvPr id="0" name=""/>
        <dsp:cNvSpPr/>
      </dsp:nvSpPr>
      <dsp:spPr>
        <a:xfrm>
          <a:off x="6513187" y="1040110"/>
          <a:ext cx="1021641" cy="93423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F7A43-AAFB-42C7-AE05-41C40B915223}">
      <dsp:nvSpPr>
        <dsp:cNvPr id="0" name=""/>
        <dsp:cNvSpPr/>
      </dsp:nvSpPr>
      <dsp:spPr>
        <a:xfrm>
          <a:off x="5554717" y="449190"/>
          <a:ext cx="2384608" cy="19656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Not a material </a:t>
          </a:r>
          <a:r>
            <a:rPr lang="en-US" sz="1600" kern="1200" dirty="0" err="1" smtClean="0"/>
            <a:t>renomination</a:t>
          </a:r>
          <a:r>
            <a:rPr lang="en-US" sz="1600" kern="1200" dirty="0" smtClean="0"/>
            <a:t> </a:t>
          </a:r>
          <a:r>
            <a:rPr lang="en-US" sz="1600" kern="1200" dirty="0" smtClean="0">
              <a:solidFill>
                <a:schemeClr val="bg1"/>
              </a:solidFill>
            </a:rPr>
            <a:t>(because less than 10%)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903935" y="737057"/>
        <a:ext cx="1686172" cy="1389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A109-A8BA-494D-8B01-1B0C9171EFEA}">
      <dsp:nvSpPr>
        <dsp:cNvPr id="0" name=""/>
        <dsp:cNvSpPr/>
      </dsp:nvSpPr>
      <dsp:spPr>
        <a:xfrm>
          <a:off x="301620" y="289107"/>
          <a:ext cx="2754910" cy="183733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Initial nom </a:t>
          </a:r>
          <a:r>
            <a:rPr lang="en-US" sz="1200" b="1" kern="1200" dirty="0" smtClean="0"/>
            <a:t>100TJ </a:t>
          </a:r>
          <a:r>
            <a:rPr lang="en-US" sz="1200" kern="1200" dirty="0" smtClean="0"/>
            <a:t>(at nom cut-off)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u="none" kern="1200" dirty="0" err="1" smtClean="0">
              <a:solidFill>
                <a:schemeClr val="tx1"/>
              </a:solidFill>
            </a:rPr>
            <a:t>Renom</a:t>
          </a:r>
          <a:r>
            <a:rPr lang="en-US" sz="1200" u="none" kern="1200" dirty="0" smtClean="0">
              <a:solidFill>
                <a:schemeClr val="tx1"/>
              </a:solidFill>
            </a:rPr>
            <a:t> </a:t>
          </a:r>
          <a:r>
            <a:rPr lang="en-US" sz="1200" b="1" u="none" kern="1200" dirty="0" smtClean="0">
              <a:solidFill>
                <a:schemeClr val="tx1"/>
              </a:solidFill>
            </a:rPr>
            <a:t>111TJ</a:t>
          </a:r>
          <a:r>
            <a:rPr lang="en-US" sz="1200" u="none" kern="1200" dirty="0" smtClean="0">
              <a:solidFill>
                <a:schemeClr val="tx1"/>
              </a:solidFill>
            </a:rPr>
            <a:t> </a:t>
          </a:r>
          <a:r>
            <a:rPr lang="en-US" sz="1200" kern="1200" dirty="0" smtClean="0"/>
            <a:t>(after cut-off)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 smtClean="0"/>
        </a:p>
      </dsp:txBody>
      <dsp:txXfrm>
        <a:off x="990348" y="564708"/>
        <a:ext cx="1423113" cy="1286137"/>
      </dsp:txXfrm>
    </dsp:sp>
    <dsp:sp modelId="{7FC7B967-6CAB-41B3-AC89-DF4E78D27193}">
      <dsp:nvSpPr>
        <dsp:cNvPr id="0" name=""/>
        <dsp:cNvSpPr/>
      </dsp:nvSpPr>
      <dsp:spPr>
        <a:xfrm>
          <a:off x="0" y="807082"/>
          <a:ext cx="895789" cy="895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Gas day -1</a:t>
          </a:r>
          <a:endParaRPr lang="en-US" sz="1700" kern="1200" dirty="0"/>
        </a:p>
      </dsp:txBody>
      <dsp:txXfrm>
        <a:off x="131185" y="938267"/>
        <a:ext cx="633419" cy="633419"/>
      </dsp:txXfrm>
    </dsp:sp>
    <dsp:sp modelId="{706704B8-E885-4FDF-94E1-E2DC62129AFD}">
      <dsp:nvSpPr>
        <dsp:cNvPr id="0" name=""/>
        <dsp:cNvSpPr/>
      </dsp:nvSpPr>
      <dsp:spPr>
        <a:xfrm>
          <a:off x="3406104" y="429552"/>
          <a:ext cx="2489649" cy="1566065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Renom</a:t>
          </a:r>
          <a:r>
            <a:rPr lang="en-US" sz="1200" kern="1200" dirty="0" smtClean="0"/>
            <a:t> </a:t>
          </a:r>
          <a:r>
            <a:rPr lang="en-US" sz="1200" b="1" kern="1200" dirty="0" smtClean="0"/>
            <a:t>100 TJ</a:t>
          </a:r>
          <a:r>
            <a:rPr lang="en-US" sz="1200" kern="1200" dirty="0" smtClean="0"/>
            <a:t/>
          </a:r>
          <a:br>
            <a:rPr lang="en-US" sz="1200" kern="1200" dirty="0" smtClean="0"/>
          </a:b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4028516" y="664462"/>
        <a:ext cx="1319114" cy="1096245"/>
      </dsp:txXfrm>
    </dsp:sp>
    <dsp:sp modelId="{96A5E94E-FED9-4457-A1C8-6EF39C218E80}">
      <dsp:nvSpPr>
        <dsp:cNvPr id="0" name=""/>
        <dsp:cNvSpPr/>
      </dsp:nvSpPr>
      <dsp:spPr>
        <a:xfrm>
          <a:off x="3126160" y="765660"/>
          <a:ext cx="895789" cy="895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Gas day</a:t>
          </a:r>
          <a:endParaRPr lang="en-US" sz="1700" kern="1200" dirty="0"/>
        </a:p>
      </dsp:txBody>
      <dsp:txXfrm>
        <a:off x="3257345" y="896845"/>
        <a:ext cx="633419" cy="633419"/>
      </dsp:txXfrm>
    </dsp:sp>
    <dsp:sp modelId="{62E0F538-DECF-46D7-8B9E-7675FC7BBDD4}">
      <dsp:nvSpPr>
        <dsp:cNvPr id="0" name=""/>
        <dsp:cNvSpPr/>
      </dsp:nvSpPr>
      <dsp:spPr>
        <a:xfrm>
          <a:off x="6744921" y="829525"/>
          <a:ext cx="993161" cy="9081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F7A43-AAFB-42C7-AE05-41C40B915223}">
      <dsp:nvSpPr>
        <dsp:cNvPr id="0" name=""/>
        <dsp:cNvSpPr/>
      </dsp:nvSpPr>
      <dsp:spPr>
        <a:xfrm>
          <a:off x="5904810" y="229042"/>
          <a:ext cx="2484892" cy="1986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Material </a:t>
          </a:r>
          <a:r>
            <a:rPr lang="en-US" sz="1700" kern="1200" dirty="0" err="1" smtClean="0"/>
            <a:t>renomination</a:t>
          </a:r>
          <a:r>
            <a:rPr lang="en-US" sz="1700" kern="1200" dirty="0" smtClean="0"/>
            <a:t/>
          </a:r>
          <a:br>
            <a:rPr lang="en-US" sz="1700" kern="1200" dirty="0" smtClean="0"/>
          </a:br>
          <a:r>
            <a:rPr lang="en-US" sz="1700" kern="1200" dirty="0" smtClean="0">
              <a:solidFill>
                <a:schemeClr val="bg1"/>
              </a:solidFill>
            </a:rPr>
            <a:t>(</a:t>
          </a:r>
          <a:r>
            <a:rPr lang="en-US" sz="1200" kern="1200" dirty="0" smtClean="0">
              <a:solidFill>
                <a:schemeClr val="bg1"/>
              </a:solidFill>
            </a:rPr>
            <a:t>Report reasons for 10% variation </a:t>
          </a:r>
          <a:r>
            <a:rPr lang="en-US" sz="1200" kern="1200" dirty="0" err="1" smtClean="0">
              <a:solidFill>
                <a:schemeClr val="bg1"/>
              </a:solidFill>
            </a:rPr>
            <a:t>Renoms</a:t>
          </a:r>
          <a:r>
            <a:rPr lang="en-US" sz="1200" kern="1200" dirty="0" smtClean="0">
              <a:solidFill>
                <a:schemeClr val="bg1"/>
              </a:solidFill>
            </a:rPr>
            <a:t>)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6268714" y="519981"/>
        <a:ext cx="1757084" cy="1404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A109-A8BA-494D-8B01-1B0C9171EFEA}">
      <dsp:nvSpPr>
        <dsp:cNvPr id="0" name=""/>
        <dsp:cNvSpPr/>
      </dsp:nvSpPr>
      <dsp:spPr>
        <a:xfrm>
          <a:off x="216015" y="430378"/>
          <a:ext cx="2798225" cy="174103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Auction result </a:t>
          </a:r>
          <a:br>
            <a:rPr lang="en-US" sz="1200" kern="1200" dirty="0" smtClean="0"/>
          </a:br>
          <a:r>
            <a:rPr lang="en-US" sz="1200" b="1" kern="1200" dirty="0" smtClean="0"/>
            <a:t>100 TJ</a:t>
          </a:r>
          <a:r>
            <a:rPr lang="en-US" sz="1200" kern="1200" dirty="0" smtClean="0"/>
            <a:t> won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Nominate </a:t>
          </a:r>
          <a:r>
            <a:rPr lang="en-US" sz="1200" b="1" kern="1200" dirty="0" smtClean="0"/>
            <a:t>95 TJ </a:t>
          </a:r>
          <a:r>
            <a:rPr lang="en-US" sz="1200" kern="1200" dirty="0" smtClean="0"/>
            <a:t>of auction capacity </a:t>
          </a:r>
          <a:br>
            <a:rPr lang="en-US" sz="1200" kern="1200" dirty="0" smtClean="0"/>
          </a:br>
          <a:r>
            <a:rPr lang="en-US" sz="1200" kern="1200" dirty="0" smtClean="0">
              <a:solidFill>
                <a:schemeClr val="tx1"/>
              </a:solidFill>
            </a:rPr>
            <a:t>(at auction nom cut-off)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915571" y="691533"/>
        <a:ext cx="1489306" cy="1218726"/>
      </dsp:txXfrm>
    </dsp:sp>
    <dsp:sp modelId="{7FC7B967-6CAB-41B3-AC89-DF4E78D27193}">
      <dsp:nvSpPr>
        <dsp:cNvPr id="0" name=""/>
        <dsp:cNvSpPr/>
      </dsp:nvSpPr>
      <dsp:spPr>
        <a:xfrm>
          <a:off x="0" y="951884"/>
          <a:ext cx="807742" cy="680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Gas day -1</a:t>
          </a:r>
          <a:endParaRPr lang="en-US" sz="1500" kern="1200" dirty="0"/>
        </a:p>
      </dsp:txBody>
      <dsp:txXfrm>
        <a:off x="118291" y="1051580"/>
        <a:ext cx="571160" cy="481372"/>
      </dsp:txXfrm>
    </dsp:sp>
    <dsp:sp modelId="{706704B8-E885-4FDF-94E1-E2DC62129AFD}">
      <dsp:nvSpPr>
        <dsp:cNvPr id="0" name=""/>
        <dsp:cNvSpPr/>
      </dsp:nvSpPr>
      <dsp:spPr>
        <a:xfrm>
          <a:off x="3427654" y="478978"/>
          <a:ext cx="2286158" cy="159946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tx1"/>
              </a:solidFill>
            </a:rPr>
            <a:t>Renom</a:t>
          </a:r>
          <a:r>
            <a:rPr lang="en-US" sz="1200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smtClean="0">
              <a:solidFill>
                <a:schemeClr val="tx1"/>
              </a:solidFill>
            </a:rPr>
            <a:t>90 TJ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999194" y="718898"/>
        <a:ext cx="1154806" cy="1119627"/>
      </dsp:txXfrm>
    </dsp:sp>
    <dsp:sp modelId="{96A5E94E-FED9-4457-A1C8-6EF39C218E80}">
      <dsp:nvSpPr>
        <dsp:cNvPr id="0" name=""/>
        <dsp:cNvSpPr/>
      </dsp:nvSpPr>
      <dsp:spPr>
        <a:xfrm>
          <a:off x="3080726" y="895311"/>
          <a:ext cx="745109" cy="7847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Gas day</a:t>
          </a:r>
          <a:endParaRPr lang="en-US" sz="1500" kern="1200" dirty="0"/>
        </a:p>
      </dsp:txBody>
      <dsp:txXfrm>
        <a:off x="3189845" y="1010242"/>
        <a:ext cx="526871" cy="554935"/>
      </dsp:txXfrm>
    </dsp:sp>
    <dsp:sp modelId="{62E0F538-DECF-46D7-8B9E-7675FC7BBDD4}">
      <dsp:nvSpPr>
        <dsp:cNvPr id="0" name=""/>
        <dsp:cNvSpPr/>
      </dsp:nvSpPr>
      <dsp:spPr>
        <a:xfrm>
          <a:off x="6648301" y="784444"/>
          <a:ext cx="1025945" cy="1091348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F7A43-AAFB-42C7-AE05-41C40B915223}">
      <dsp:nvSpPr>
        <dsp:cNvPr id="0" name=""/>
        <dsp:cNvSpPr/>
      </dsp:nvSpPr>
      <dsp:spPr>
        <a:xfrm>
          <a:off x="5792256" y="445311"/>
          <a:ext cx="2089776" cy="16001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 a material </a:t>
          </a:r>
          <a:r>
            <a:rPr lang="en-US" sz="1500" kern="1200" dirty="0" err="1" smtClean="0"/>
            <a:t>renomination</a:t>
          </a:r>
          <a:r>
            <a:rPr lang="en-US" sz="1500" kern="1200" dirty="0" smtClean="0"/>
            <a:t> </a:t>
          </a:r>
          <a:br>
            <a:rPr lang="en-US" sz="1500" kern="1200" dirty="0" smtClean="0"/>
          </a:br>
          <a:r>
            <a:rPr lang="en-US" sz="1500" kern="1200" dirty="0" smtClean="0">
              <a:solidFill>
                <a:schemeClr val="bg1"/>
              </a:solidFill>
            </a:rPr>
            <a:t>(because less than 10%)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6098297" y="679650"/>
        <a:ext cx="1477694" cy="11314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A109-A8BA-494D-8B01-1B0C9171EFEA}">
      <dsp:nvSpPr>
        <dsp:cNvPr id="0" name=""/>
        <dsp:cNvSpPr/>
      </dsp:nvSpPr>
      <dsp:spPr>
        <a:xfrm>
          <a:off x="502431" y="481188"/>
          <a:ext cx="2618104" cy="1769218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Auction result </a:t>
          </a:r>
          <a:r>
            <a:rPr lang="en-US" sz="1200" b="1" kern="1200" dirty="0" smtClean="0"/>
            <a:t>100 TJ </a:t>
          </a:r>
          <a:r>
            <a:rPr lang="en-US" sz="1200" kern="1200" dirty="0" smtClean="0"/>
            <a:t>won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Nominate </a:t>
          </a:r>
          <a:r>
            <a:rPr lang="en-US" sz="1200" b="1" kern="1200" dirty="0" smtClean="0"/>
            <a:t>95 TJ</a:t>
          </a:r>
          <a:r>
            <a:rPr lang="en-US" sz="1200" kern="1200" dirty="0" smtClean="0"/>
            <a:t> of auction capacity </a:t>
          </a:r>
          <a:br>
            <a:rPr lang="en-US" sz="1200" kern="1200" dirty="0" smtClean="0"/>
          </a:br>
          <a:r>
            <a:rPr lang="en-US" sz="1200" kern="1200" dirty="0" smtClean="0">
              <a:solidFill>
                <a:schemeClr val="tx1"/>
              </a:solidFill>
            </a:rPr>
            <a:t>(at auction nom cut-off)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156958" y="746571"/>
        <a:ext cx="1344352" cy="1238452"/>
      </dsp:txXfrm>
    </dsp:sp>
    <dsp:sp modelId="{7FC7B967-6CAB-41B3-AC89-DF4E78D27193}">
      <dsp:nvSpPr>
        <dsp:cNvPr id="0" name=""/>
        <dsp:cNvSpPr/>
      </dsp:nvSpPr>
      <dsp:spPr>
        <a:xfrm>
          <a:off x="60217" y="993793"/>
          <a:ext cx="820817" cy="82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Gas day -1</a:t>
          </a:r>
          <a:endParaRPr lang="en-US" sz="1500" kern="1200" dirty="0"/>
        </a:p>
      </dsp:txBody>
      <dsp:txXfrm>
        <a:off x="180423" y="1113985"/>
        <a:ext cx="580405" cy="580340"/>
      </dsp:txXfrm>
    </dsp:sp>
    <dsp:sp modelId="{706704B8-E885-4FDF-94E1-E2DC62129AFD}">
      <dsp:nvSpPr>
        <dsp:cNvPr id="0" name=""/>
        <dsp:cNvSpPr/>
      </dsp:nvSpPr>
      <dsp:spPr>
        <a:xfrm>
          <a:off x="3367382" y="601635"/>
          <a:ext cx="2323165" cy="1625358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u="none" kern="1200" dirty="0" err="1" smtClean="0">
              <a:solidFill>
                <a:schemeClr val="tx1"/>
              </a:solidFill>
            </a:rPr>
            <a:t>Renom</a:t>
          </a:r>
          <a:r>
            <a:rPr lang="en-US" sz="1200" u="none" kern="1200" dirty="0" smtClean="0">
              <a:solidFill>
                <a:schemeClr val="tx1"/>
              </a:solidFill>
            </a:rPr>
            <a:t> </a:t>
          </a:r>
          <a:r>
            <a:rPr lang="en-US" sz="1200" b="1" u="none" kern="1200" dirty="0" smtClean="0">
              <a:solidFill>
                <a:schemeClr val="tx1"/>
              </a:solidFill>
            </a:rPr>
            <a:t>80 TJ</a:t>
          </a:r>
          <a:endParaRPr lang="en-US" sz="1200" b="1" u="none" kern="1200" dirty="0">
            <a:solidFill>
              <a:schemeClr val="tx1"/>
            </a:solidFill>
          </a:endParaRPr>
        </a:p>
      </dsp:txBody>
      <dsp:txXfrm>
        <a:off x="3948173" y="845439"/>
        <a:ext cx="1173498" cy="1137750"/>
      </dsp:txXfrm>
    </dsp:sp>
    <dsp:sp modelId="{96A5E94E-FED9-4457-A1C8-6EF39C218E80}">
      <dsp:nvSpPr>
        <dsp:cNvPr id="0" name=""/>
        <dsp:cNvSpPr/>
      </dsp:nvSpPr>
      <dsp:spPr>
        <a:xfrm>
          <a:off x="3088247" y="1020336"/>
          <a:ext cx="757170" cy="7975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Gas day</a:t>
          </a:r>
          <a:endParaRPr lang="en-US" sz="1500" kern="1200" dirty="0"/>
        </a:p>
      </dsp:txBody>
      <dsp:txXfrm>
        <a:off x="3199132" y="1137127"/>
        <a:ext cx="535400" cy="563918"/>
      </dsp:txXfrm>
    </dsp:sp>
    <dsp:sp modelId="{62E0F538-DECF-46D7-8B9E-7675FC7BBDD4}">
      <dsp:nvSpPr>
        <dsp:cNvPr id="0" name=""/>
        <dsp:cNvSpPr/>
      </dsp:nvSpPr>
      <dsp:spPr>
        <a:xfrm>
          <a:off x="6617774" y="876158"/>
          <a:ext cx="1042552" cy="110901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F7A43-AAFB-42C7-AE05-41C40B915223}">
      <dsp:nvSpPr>
        <dsp:cNvPr id="0" name=""/>
        <dsp:cNvSpPr/>
      </dsp:nvSpPr>
      <dsp:spPr>
        <a:xfrm>
          <a:off x="5747873" y="531535"/>
          <a:ext cx="2123603" cy="16260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Material </a:t>
          </a:r>
          <a:r>
            <a:rPr lang="en-US" sz="1500" kern="1200" dirty="0" err="1" smtClean="0"/>
            <a:t>renomination</a:t>
          </a:r>
          <a:r>
            <a:rPr lang="en-US" sz="1500" kern="1200" dirty="0" smtClean="0"/>
            <a:t> (report all </a:t>
          </a:r>
          <a:r>
            <a:rPr lang="en-US" sz="1500" kern="1200" dirty="0" err="1" smtClean="0"/>
            <a:t>renoms</a:t>
          </a:r>
          <a:r>
            <a:rPr lang="en-US" sz="1500" kern="1200" dirty="0" smtClean="0"/>
            <a:t>)</a:t>
          </a:r>
          <a:endParaRPr lang="en-US" sz="1500" kern="1200" dirty="0"/>
        </a:p>
      </dsp:txBody>
      <dsp:txXfrm>
        <a:off x="6058867" y="769668"/>
        <a:ext cx="1501615" cy="11498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A109-A8BA-494D-8B01-1B0C9171EFEA}">
      <dsp:nvSpPr>
        <dsp:cNvPr id="0" name=""/>
        <dsp:cNvSpPr/>
      </dsp:nvSpPr>
      <dsp:spPr>
        <a:xfrm>
          <a:off x="348033" y="499118"/>
          <a:ext cx="3072413" cy="148727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Auction result </a:t>
          </a:r>
          <a:r>
            <a:rPr lang="en-US" sz="1200" b="1" kern="1200" dirty="0" smtClean="0"/>
            <a:t>100 TJ</a:t>
          </a:r>
          <a:r>
            <a:rPr lang="en-US" sz="1200" kern="1200" dirty="0" smtClean="0"/>
            <a:t> won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Nominate </a:t>
          </a:r>
          <a:r>
            <a:rPr lang="en-US" sz="1200" b="1" kern="1200" dirty="0" smtClean="0"/>
            <a:t>100 TJ</a:t>
          </a:r>
          <a:r>
            <a:rPr lang="en-US" sz="1200" kern="1200" dirty="0" smtClean="0"/>
            <a:t> of auction capacity </a:t>
          </a:r>
          <a:br>
            <a:rPr lang="en-US" sz="1200" kern="1200" dirty="0" smtClean="0"/>
          </a:br>
          <a:r>
            <a:rPr lang="en-US" sz="1200" kern="1200" dirty="0" smtClean="0">
              <a:solidFill>
                <a:schemeClr val="tx1"/>
              </a:solidFill>
            </a:rPr>
            <a:t>(at auction nom cut-off)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 smtClean="0"/>
        </a:p>
      </dsp:txBody>
      <dsp:txXfrm>
        <a:off x="1116136" y="722209"/>
        <a:ext cx="1783763" cy="1041092"/>
      </dsp:txXfrm>
    </dsp:sp>
    <dsp:sp modelId="{7FC7B967-6CAB-41B3-AC89-DF4E78D27193}">
      <dsp:nvSpPr>
        <dsp:cNvPr id="0" name=""/>
        <dsp:cNvSpPr/>
      </dsp:nvSpPr>
      <dsp:spPr>
        <a:xfrm>
          <a:off x="185928" y="834519"/>
          <a:ext cx="850721" cy="850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Gas day -1</a:t>
          </a:r>
          <a:endParaRPr lang="en-US" sz="1600" kern="1200" dirty="0"/>
        </a:p>
      </dsp:txBody>
      <dsp:txXfrm>
        <a:off x="310513" y="959104"/>
        <a:ext cx="601551" cy="601551"/>
      </dsp:txXfrm>
    </dsp:sp>
    <dsp:sp modelId="{706704B8-E885-4FDF-94E1-E2DC62129AFD}">
      <dsp:nvSpPr>
        <dsp:cNvPr id="0" name=""/>
        <dsp:cNvSpPr/>
      </dsp:nvSpPr>
      <dsp:spPr>
        <a:xfrm>
          <a:off x="3876986" y="569942"/>
          <a:ext cx="2234146" cy="148727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u="none" kern="1200" dirty="0" err="1" smtClean="0">
              <a:solidFill>
                <a:schemeClr val="tx1"/>
              </a:solidFill>
            </a:rPr>
            <a:t>Renom</a:t>
          </a:r>
          <a:r>
            <a:rPr lang="en-US" sz="1200" u="none" kern="1200" dirty="0" smtClean="0">
              <a:solidFill>
                <a:schemeClr val="tx1"/>
              </a:solidFill>
            </a:rPr>
            <a:t> </a:t>
          </a:r>
          <a:r>
            <a:rPr lang="en-US" sz="1200" b="1" u="none" kern="1200" dirty="0" smtClean="0">
              <a:solidFill>
                <a:schemeClr val="tx1"/>
              </a:solidFill>
            </a:rPr>
            <a:t>90 </a:t>
          </a:r>
          <a:r>
            <a:rPr lang="en-US" sz="1200" u="none" kern="1200" dirty="0" smtClean="0">
              <a:solidFill>
                <a:schemeClr val="tx1"/>
              </a:solidFill>
            </a:rPr>
            <a:t>TJ</a:t>
          </a:r>
          <a:r>
            <a:rPr lang="en-US" sz="1200" kern="1200" dirty="0" smtClean="0"/>
            <a:t/>
          </a:r>
          <a:br>
            <a:rPr lang="en-US" sz="1200" kern="1200" dirty="0" smtClean="0"/>
          </a:b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u="none" kern="1200" dirty="0" err="1" smtClean="0">
              <a:solidFill>
                <a:schemeClr val="tx1"/>
              </a:solidFill>
            </a:rPr>
            <a:t>Renom</a:t>
          </a:r>
          <a:r>
            <a:rPr lang="en-US" sz="1200" u="none" kern="1200" dirty="0" smtClean="0">
              <a:solidFill>
                <a:schemeClr val="tx1"/>
              </a:solidFill>
            </a:rPr>
            <a:t> </a:t>
          </a:r>
          <a:r>
            <a:rPr lang="en-US" sz="1200" b="1" u="none" kern="1200" dirty="0" smtClean="0">
              <a:solidFill>
                <a:schemeClr val="tx1"/>
              </a:solidFill>
            </a:rPr>
            <a:t>80 </a:t>
          </a:r>
          <a:r>
            <a:rPr lang="en-US" sz="1200" u="none" kern="1200" dirty="0" smtClean="0">
              <a:solidFill>
                <a:schemeClr val="tx1"/>
              </a:solidFill>
            </a:rPr>
            <a:t>TJ</a:t>
          </a:r>
          <a:endParaRPr lang="en-US" sz="1200" u="none" kern="1200" dirty="0">
            <a:solidFill>
              <a:schemeClr val="tx1"/>
            </a:solidFill>
          </a:endParaRPr>
        </a:p>
      </dsp:txBody>
      <dsp:txXfrm>
        <a:off x="4435522" y="793033"/>
        <a:ext cx="1155064" cy="1041092"/>
      </dsp:txXfrm>
    </dsp:sp>
    <dsp:sp modelId="{96A5E94E-FED9-4457-A1C8-6EF39C218E80}">
      <dsp:nvSpPr>
        <dsp:cNvPr id="0" name=""/>
        <dsp:cNvSpPr/>
      </dsp:nvSpPr>
      <dsp:spPr>
        <a:xfrm>
          <a:off x="3492102" y="861512"/>
          <a:ext cx="850721" cy="850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Gas day</a:t>
          </a:r>
          <a:endParaRPr lang="en-US" sz="1600" kern="1200" dirty="0"/>
        </a:p>
      </dsp:txBody>
      <dsp:txXfrm>
        <a:off x="3616687" y="986097"/>
        <a:ext cx="601551" cy="601551"/>
      </dsp:txXfrm>
    </dsp:sp>
    <dsp:sp modelId="{62E0F538-DECF-46D7-8B9E-7675FC7BBDD4}">
      <dsp:nvSpPr>
        <dsp:cNvPr id="0" name=""/>
        <dsp:cNvSpPr/>
      </dsp:nvSpPr>
      <dsp:spPr>
        <a:xfrm>
          <a:off x="7231906" y="952603"/>
          <a:ext cx="675693" cy="70285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8890" bIns="4445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00" kern="1200"/>
        </a:p>
      </dsp:txBody>
      <dsp:txXfrm>
        <a:off x="7400830" y="1058031"/>
        <a:ext cx="329401" cy="492000"/>
      </dsp:txXfrm>
    </dsp:sp>
    <dsp:sp modelId="{6F8F7A43-AAFB-42C7-AE05-41C40B915223}">
      <dsp:nvSpPr>
        <dsp:cNvPr id="0" name=""/>
        <dsp:cNvSpPr/>
      </dsp:nvSpPr>
      <dsp:spPr>
        <a:xfrm>
          <a:off x="6164821" y="446462"/>
          <a:ext cx="2072645" cy="17960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Material </a:t>
          </a:r>
          <a:r>
            <a:rPr lang="en-US" sz="1800" kern="1200" dirty="0" err="1" smtClean="0"/>
            <a:t>renomination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(Report reasons for </a:t>
          </a:r>
          <a:r>
            <a:rPr lang="en-US" sz="1200" kern="1200" dirty="0" smtClean="0">
              <a:solidFill>
                <a:schemeClr val="bg1"/>
              </a:solidFill>
            </a:rPr>
            <a:t>both</a:t>
          </a:r>
          <a:r>
            <a:rPr lang="en-US" sz="1200" kern="1200" dirty="0" smtClean="0">
              <a:solidFill>
                <a:schemeClr val="accent1">
                  <a:lumMod val="50000"/>
                  <a:lumOff val="50000"/>
                </a:schemeClr>
              </a:solidFill>
            </a:rPr>
            <a:t> </a:t>
          </a:r>
          <a:r>
            <a:rPr lang="en-US" sz="1200" kern="1200" dirty="0" err="1" smtClean="0"/>
            <a:t>renoms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>
        <a:off x="6468353" y="709486"/>
        <a:ext cx="1465581" cy="1269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A109-A8BA-494D-8B01-1B0C9171EFEA}">
      <dsp:nvSpPr>
        <dsp:cNvPr id="0" name=""/>
        <dsp:cNvSpPr/>
      </dsp:nvSpPr>
      <dsp:spPr>
        <a:xfrm>
          <a:off x="289852" y="322550"/>
          <a:ext cx="2955637" cy="177529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Initial firm nom </a:t>
          </a:r>
          <a:r>
            <a:rPr lang="en-US" sz="1200" b="1" kern="1200" dirty="0" smtClean="0"/>
            <a:t>100 TJ </a:t>
          </a:r>
          <a:r>
            <a:rPr lang="en-US" sz="1200" kern="1200" dirty="0" smtClean="0"/>
            <a:t>(at nom cut-off)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err="1" smtClean="0"/>
            <a:t>Renom</a:t>
          </a:r>
          <a:r>
            <a:rPr lang="en-US" sz="1200" kern="1200" dirty="0" smtClean="0"/>
            <a:t> </a:t>
          </a:r>
          <a:r>
            <a:rPr lang="en-US" sz="1200" b="1" kern="1200" dirty="0" smtClean="0"/>
            <a:t>105TJ </a:t>
          </a:r>
          <a:r>
            <a:rPr lang="en-US" sz="1200" b="0" kern="1200" dirty="0" smtClean="0"/>
            <a:t>(after nom cut-off)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u="none" kern="1200" dirty="0" err="1" smtClean="0">
              <a:solidFill>
                <a:schemeClr val="tx1"/>
              </a:solidFill>
            </a:rPr>
            <a:t>Renom</a:t>
          </a:r>
          <a:r>
            <a:rPr lang="en-US" sz="1200" u="none" kern="1200" dirty="0" smtClean="0">
              <a:solidFill>
                <a:schemeClr val="tx1"/>
              </a:solidFill>
            </a:rPr>
            <a:t> </a:t>
          </a:r>
          <a:r>
            <a:rPr lang="en-US" sz="1200" b="1" u="none" kern="1200" dirty="0" smtClean="0">
              <a:solidFill>
                <a:schemeClr val="tx1"/>
              </a:solidFill>
            </a:rPr>
            <a:t>110TJ</a:t>
          </a:r>
          <a:endParaRPr lang="en-US" sz="1200" b="1" u="none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 smtClean="0"/>
        </a:p>
      </dsp:txBody>
      <dsp:txXfrm>
        <a:off x="1028761" y="588844"/>
        <a:ext cx="1595377" cy="1242703"/>
      </dsp:txXfrm>
    </dsp:sp>
    <dsp:sp modelId="{7FC7B967-6CAB-41B3-AC89-DF4E78D27193}">
      <dsp:nvSpPr>
        <dsp:cNvPr id="0" name=""/>
        <dsp:cNvSpPr/>
      </dsp:nvSpPr>
      <dsp:spPr>
        <a:xfrm>
          <a:off x="0" y="823031"/>
          <a:ext cx="865537" cy="865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Gas day -1</a:t>
          </a:r>
          <a:endParaRPr lang="en-US" sz="1600" kern="1200" dirty="0"/>
        </a:p>
      </dsp:txBody>
      <dsp:txXfrm>
        <a:off x="126755" y="949786"/>
        <a:ext cx="612027" cy="612027"/>
      </dsp:txXfrm>
    </dsp:sp>
    <dsp:sp modelId="{706704B8-E885-4FDF-94E1-E2DC62129AFD}">
      <dsp:nvSpPr>
        <dsp:cNvPr id="0" name=""/>
        <dsp:cNvSpPr/>
      </dsp:nvSpPr>
      <dsp:spPr>
        <a:xfrm>
          <a:off x="3583257" y="458252"/>
          <a:ext cx="2405571" cy="151317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Renom</a:t>
          </a:r>
          <a:r>
            <a:rPr lang="en-US" sz="1200" kern="1200" dirty="0" smtClean="0"/>
            <a:t> </a:t>
          </a:r>
          <a:r>
            <a:rPr lang="en-US" sz="1200" b="1" kern="1200" dirty="0" smtClean="0"/>
            <a:t>95 TJ</a:t>
          </a:r>
          <a:r>
            <a:rPr lang="en-US" sz="1200" kern="1200" dirty="0" smtClean="0"/>
            <a:t/>
          </a:r>
          <a:br>
            <a:rPr lang="en-US" sz="1200" kern="1200" dirty="0" smtClean="0"/>
          </a:b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4184650" y="685229"/>
        <a:ext cx="1274566" cy="1059223"/>
      </dsp:txXfrm>
    </dsp:sp>
    <dsp:sp modelId="{96A5E94E-FED9-4457-A1C8-6EF39C218E80}">
      <dsp:nvSpPr>
        <dsp:cNvPr id="0" name=""/>
        <dsp:cNvSpPr/>
      </dsp:nvSpPr>
      <dsp:spPr>
        <a:xfrm>
          <a:off x="3312768" y="783009"/>
          <a:ext cx="865537" cy="865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Gas day</a:t>
          </a:r>
          <a:endParaRPr lang="en-US" sz="1600" kern="1200" dirty="0"/>
        </a:p>
      </dsp:txBody>
      <dsp:txXfrm>
        <a:off x="3439523" y="909764"/>
        <a:ext cx="612027" cy="612027"/>
      </dsp:txXfrm>
    </dsp:sp>
    <dsp:sp modelId="{62E0F538-DECF-46D7-8B9E-7675FC7BBDD4}">
      <dsp:nvSpPr>
        <dsp:cNvPr id="0" name=""/>
        <dsp:cNvSpPr/>
      </dsp:nvSpPr>
      <dsp:spPr>
        <a:xfrm>
          <a:off x="6809319" y="844717"/>
          <a:ext cx="959621" cy="87752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F7A43-AAFB-42C7-AE05-41C40B915223}">
      <dsp:nvSpPr>
        <dsp:cNvPr id="0" name=""/>
        <dsp:cNvSpPr/>
      </dsp:nvSpPr>
      <dsp:spPr>
        <a:xfrm>
          <a:off x="5997579" y="264513"/>
          <a:ext cx="2400975" cy="19195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Material </a:t>
          </a:r>
          <a:r>
            <a:rPr lang="en-US" sz="1700" kern="1200" dirty="0" err="1" smtClean="0"/>
            <a:t>renomination</a:t>
          </a:r>
          <a:r>
            <a:rPr lang="en-US" sz="1700" kern="1200" dirty="0" smtClean="0"/>
            <a:t/>
          </a:r>
          <a:br>
            <a:rPr lang="en-US" sz="1700" kern="1200" dirty="0" smtClean="0"/>
          </a:br>
          <a:r>
            <a:rPr lang="en-US" sz="1200" kern="1200" dirty="0" smtClean="0">
              <a:solidFill>
                <a:schemeClr val="bg1"/>
              </a:solidFill>
            </a:rPr>
            <a:t>(Report reasons for 10% variation </a:t>
          </a:r>
          <a:r>
            <a:rPr lang="en-US" sz="1200" kern="1200" dirty="0" err="1" smtClean="0">
              <a:solidFill>
                <a:schemeClr val="bg1"/>
              </a:solidFill>
            </a:rPr>
            <a:t>renoms</a:t>
          </a:r>
          <a:r>
            <a:rPr lang="en-US" sz="1200" kern="1200" dirty="0" smtClean="0">
              <a:solidFill>
                <a:schemeClr val="bg1"/>
              </a:solidFill>
            </a:rPr>
            <a:t>)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6349194" y="545626"/>
        <a:ext cx="1697745" cy="1357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241D4-9B00-416A-9E4A-C01836168032}" type="datetimeFigureOut">
              <a:rPr lang="en-AU" smtClean="0"/>
              <a:t>31/10/2018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C2980-185D-453E-9290-BA259E7E6C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04092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31/10/2018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04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4057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720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661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296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84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 cstate="print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024" y="2348160"/>
            <a:ext cx="8784976" cy="1656184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Record keeping for capacity auction</a:t>
            </a:r>
            <a:endParaRPr lang="en-AU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AER market performance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22 October</a:t>
            </a: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666682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Data reporting triggers</a:t>
            </a:r>
            <a:endParaRPr lang="en-AU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795251"/>
            <a:ext cx="8640960" cy="50405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r>
              <a:rPr lang="en-AU" dirty="0" smtClean="0"/>
              <a:t>Example 1 firm capacity renomination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85555106"/>
              </p:ext>
            </p:extLst>
          </p:nvPr>
        </p:nvGraphicFramePr>
        <p:xfrm>
          <a:off x="467544" y="783314"/>
          <a:ext cx="8424936" cy="3005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23079405"/>
              </p:ext>
            </p:extLst>
          </p:nvPr>
        </p:nvGraphicFramePr>
        <p:xfrm>
          <a:off x="179512" y="3822572"/>
          <a:ext cx="8604956" cy="2558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978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Data reporting triggers</a:t>
            </a:r>
            <a:endParaRPr lang="en-AU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8640960" cy="50405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r>
              <a:rPr lang="en-AU" dirty="0" smtClean="0"/>
              <a:t>Example 2 auction service renomination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69679696"/>
              </p:ext>
            </p:extLst>
          </p:nvPr>
        </p:nvGraphicFramePr>
        <p:xfrm>
          <a:off x="467544" y="1397000"/>
          <a:ext cx="84249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76510042"/>
              </p:ext>
            </p:extLst>
          </p:nvPr>
        </p:nvGraphicFramePr>
        <p:xfrm>
          <a:off x="569569" y="3717032"/>
          <a:ext cx="842493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0187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Data reporting triggers</a:t>
            </a:r>
            <a:endParaRPr lang="en-AU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8640960" cy="50405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r>
              <a:rPr lang="en-AU" dirty="0" smtClean="0"/>
              <a:t>Example 3 cumulative renominations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3805984"/>
              </p:ext>
            </p:extLst>
          </p:nvPr>
        </p:nvGraphicFramePr>
        <p:xfrm>
          <a:off x="467544" y="1397000"/>
          <a:ext cx="84249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86759870"/>
              </p:ext>
            </p:extLst>
          </p:nvPr>
        </p:nvGraphicFramePr>
        <p:xfrm>
          <a:off x="179512" y="4033945"/>
          <a:ext cx="8604956" cy="2558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2954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44624"/>
            <a:ext cx="8208912" cy="868958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Auction facilities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07505" y="764704"/>
            <a:ext cx="9036495" cy="58326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sz="2400" b="1" dirty="0" smtClean="0"/>
              <a:t>						</a:t>
            </a:r>
            <a:r>
              <a:rPr lang="en-AU" sz="2400" b="1" u="sng" dirty="0" smtClean="0"/>
              <a:t>Transmission pipelines</a:t>
            </a:r>
          </a:p>
          <a:p>
            <a:pPr marL="0" indent="0">
              <a:buNone/>
            </a:pPr>
            <a:r>
              <a:rPr lang="en-AU" sz="2200" b="1" dirty="0" smtClean="0">
                <a:solidFill>
                  <a:schemeClr val="accent5"/>
                </a:solidFill>
              </a:rPr>
              <a:t>APA assets	</a:t>
            </a:r>
            <a:r>
              <a:rPr lang="en-AU" sz="2200" dirty="0" smtClean="0"/>
              <a:t>			</a:t>
            </a:r>
            <a:r>
              <a:rPr lang="en-AU" sz="2200" b="1" dirty="0" smtClean="0">
                <a:solidFill>
                  <a:schemeClr val="accent5"/>
                </a:solidFill>
              </a:rPr>
              <a:t>Jemena assets	</a:t>
            </a:r>
            <a:r>
              <a:rPr lang="en-AU" sz="2200" dirty="0" smtClean="0">
                <a:solidFill>
                  <a:srgbClr val="FF0000"/>
                </a:solidFill>
              </a:rPr>
              <a:t>			  </a:t>
            </a:r>
            <a:r>
              <a:rPr lang="en-AU" sz="2200" b="1" dirty="0" smtClean="0">
                <a:solidFill>
                  <a:schemeClr val="accent5"/>
                </a:solidFill>
              </a:rPr>
              <a:t>Palisade assets</a:t>
            </a:r>
          </a:p>
          <a:p>
            <a:pPr marL="0" indent="0">
              <a:buNone/>
            </a:pPr>
            <a:r>
              <a:rPr lang="en-AU" sz="2200" dirty="0"/>
              <a:t>South West Qld </a:t>
            </a:r>
            <a:r>
              <a:rPr lang="en-AU" sz="2200" dirty="0" smtClean="0"/>
              <a:t>		Eastern Gas Pipeline		  </a:t>
            </a:r>
            <a:r>
              <a:rPr lang="en-AU" sz="2200" dirty="0" err="1" smtClean="0"/>
              <a:t>Tas</a:t>
            </a:r>
            <a:r>
              <a:rPr lang="en-AU" sz="2200" dirty="0" smtClean="0"/>
              <a:t> Gas Pipeline</a:t>
            </a:r>
          </a:p>
          <a:p>
            <a:pPr marL="0" indent="0">
              <a:buNone/>
            </a:pPr>
            <a:r>
              <a:rPr lang="en-AU" sz="2200" dirty="0" smtClean="0"/>
              <a:t>Roma to Brisbane		</a:t>
            </a:r>
            <a:r>
              <a:rPr lang="en-AU" sz="2200" dirty="0" err="1" smtClean="0"/>
              <a:t>VicHub</a:t>
            </a:r>
            <a:r>
              <a:rPr lang="en-AU" sz="2200" dirty="0" smtClean="0"/>
              <a:t>						</a:t>
            </a:r>
            <a:br>
              <a:rPr lang="en-AU" sz="2200" dirty="0" smtClean="0"/>
            </a:br>
            <a:r>
              <a:rPr lang="en-AU" sz="2200" dirty="0" smtClean="0"/>
              <a:t>Moomba to Sydney		</a:t>
            </a:r>
            <a:r>
              <a:rPr lang="en-AU" sz="2200" dirty="0" smtClean="0">
                <a:solidFill>
                  <a:schemeClr val="accent5"/>
                </a:solidFill>
              </a:rPr>
              <a:t>Spring </a:t>
            </a:r>
            <a:r>
              <a:rPr lang="en-AU" sz="2200" dirty="0">
                <a:solidFill>
                  <a:schemeClr val="accent5"/>
                </a:solidFill>
              </a:rPr>
              <a:t>Gully/Darling Downs </a:t>
            </a:r>
            <a:r>
              <a:rPr lang="en-AU" sz="2200" dirty="0" smtClean="0"/>
              <a:t>	  </a:t>
            </a:r>
            <a:r>
              <a:rPr lang="en-AU" sz="2200" b="1" dirty="0" smtClean="0">
                <a:solidFill>
                  <a:schemeClr val="accent5"/>
                </a:solidFill>
              </a:rPr>
              <a:t>Epic assets</a:t>
            </a:r>
            <a:r>
              <a:rPr lang="en-AU" sz="2200" dirty="0" smtClean="0">
                <a:solidFill>
                  <a:schemeClr val="accent5"/>
                </a:solidFill>
              </a:rPr>
              <a:t/>
            </a:r>
            <a:br>
              <a:rPr lang="en-AU" sz="2200" dirty="0" smtClean="0">
                <a:solidFill>
                  <a:schemeClr val="accent5"/>
                </a:solidFill>
              </a:rPr>
            </a:br>
            <a:r>
              <a:rPr lang="en-AU" sz="2200" dirty="0" smtClean="0">
                <a:solidFill>
                  <a:schemeClr val="accent5"/>
                </a:solidFill>
              </a:rPr>
              <a:t>Central </a:t>
            </a:r>
            <a:r>
              <a:rPr lang="en-AU" sz="2200" dirty="0">
                <a:solidFill>
                  <a:schemeClr val="accent5"/>
                </a:solidFill>
              </a:rPr>
              <a:t>West	</a:t>
            </a:r>
            <a:r>
              <a:rPr lang="en-AU" sz="2200" dirty="0" smtClean="0">
                <a:solidFill>
                  <a:schemeClr val="accent5"/>
                </a:solidFill>
              </a:rPr>
              <a:t>		QGP						  Moomba to Adel.</a:t>
            </a:r>
          </a:p>
          <a:p>
            <a:pPr marL="0" indent="0">
              <a:buNone/>
            </a:pPr>
            <a:r>
              <a:rPr lang="en-AU" sz="2200" dirty="0">
                <a:solidFill>
                  <a:schemeClr val="accent5"/>
                </a:solidFill>
              </a:rPr>
              <a:t>Central Ranges										 </a:t>
            </a:r>
            <a:r>
              <a:rPr lang="en-AU" sz="2200" dirty="0" smtClean="0">
                <a:solidFill>
                  <a:schemeClr val="accent5"/>
                </a:solidFill>
              </a:rPr>
              <a:t> Potentially </a:t>
            </a:r>
            <a:r>
              <a:rPr lang="en-AU" sz="2200" dirty="0">
                <a:solidFill>
                  <a:schemeClr val="accent5"/>
                </a:solidFill>
              </a:rPr>
              <a:t>SEPS 	</a:t>
            </a:r>
            <a:r>
              <a:rPr lang="en-AU" sz="2200" dirty="0" smtClean="0">
                <a:solidFill>
                  <a:schemeClr val="accent5"/>
                </a:solidFill>
              </a:rPr>
              <a:t/>
            </a:r>
            <a:br>
              <a:rPr lang="en-AU" sz="2200" dirty="0" smtClean="0">
                <a:solidFill>
                  <a:schemeClr val="accent5"/>
                </a:solidFill>
              </a:rPr>
            </a:br>
            <a:r>
              <a:rPr lang="en-AU" sz="2200" dirty="0" smtClean="0">
                <a:solidFill>
                  <a:schemeClr val="accent5"/>
                </a:solidFill>
              </a:rPr>
              <a:t>SESA 				</a:t>
            </a:r>
            <a:r>
              <a:rPr lang="en-AU" sz="2200" dirty="0">
                <a:solidFill>
                  <a:schemeClr val="accent5"/>
                </a:solidFill>
              </a:rPr>
              <a:t> </a:t>
            </a:r>
            <a:r>
              <a:rPr lang="en-AU" sz="2200" dirty="0" smtClean="0">
                <a:solidFill>
                  <a:schemeClr val="accent5"/>
                </a:solidFill>
              </a:rPr>
              <a:t>								  </a:t>
            </a:r>
            <a:r>
              <a:rPr lang="en-AU" sz="2200" b="1" dirty="0" err="1" smtClean="0">
                <a:solidFill>
                  <a:schemeClr val="accent5"/>
                </a:solidFill>
              </a:rPr>
              <a:t>SEAGas</a:t>
            </a:r>
            <a:r>
              <a:rPr lang="en-AU" sz="2200" b="1" dirty="0" smtClean="0">
                <a:solidFill>
                  <a:schemeClr val="accent5"/>
                </a:solidFill>
              </a:rPr>
              <a:t> assets</a:t>
            </a:r>
            <a:endParaRPr lang="en-AU" sz="22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AU" sz="2200" dirty="0" smtClean="0"/>
              <a:t>Carpentaria											  Port Campbell to Adel.	</a:t>
            </a:r>
          </a:p>
          <a:p>
            <a:pPr marL="0" indent="0">
              <a:buNone/>
            </a:pPr>
            <a:r>
              <a:rPr lang="en-AU" sz="2200" dirty="0" err="1" smtClean="0"/>
              <a:t>Berwyndale</a:t>
            </a:r>
            <a:r>
              <a:rPr lang="en-AU" sz="2200" dirty="0" smtClean="0"/>
              <a:t> to Wallumbilla							  Port Campbell to Iona	</a:t>
            </a:r>
          </a:p>
          <a:p>
            <a:pPr marL="0" indent="0">
              <a:buNone/>
            </a:pPr>
            <a:r>
              <a:rPr lang="en-AU" sz="2200" dirty="0"/>
              <a:t>Wallumbilla to Gladstone </a:t>
            </a:r>
            <a:r>
              <a:rPr lang="en-AU" sz="2200" dirty="0" smtClean="0"/>
              <a:t>	</a:t>
            </a:r>
            <a:br>
              <a:rPr lang="en-AU" sz="2200" dirty="0" smtClean="0"/>
            </a:br>
            <a:endParaRPr lang="en-AU" sz="2200" dirty="0" smtClean="0"/>
          </a:p>
          <a:p>
            <a:pPr marL="0" indent="0">
              <a:buNone/>
            </a:pPr>
            <a:r>
              <a:rPr lang="en-AU" sz="2400" b="1" dirty="0" smtClean="0"/>
              <a:t>						</a:t>
            </a:r>
            <a:r>
              <a:rPr lang="en-AU" sz="2400" b="1" u="sng" dirty="0" smtClean="0"/>
              <a:t>Compression facilities</a:t>
            </a:r>
            <a:endParaRPr lang="en-AU" sz="24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sz="2400" dirty="0" smtClean="0"/>
              <a:t>			</a:t>
            </a:r>
            <a:r>
              <a:rPr lang="en-AU" sz="2400" dirty="0" smtClean="0">
                <a:solidFill>
                  <a:schemeClr val="accent5"/>
                </a:solidFill>
              </a:rPr>
              <a:t>Iona (</a:t>
            </a:r>
            <a:r>
              <a:rPr lang="en-AU" sz="2400" dirty="0" err="1" smtClean="0">
                <a:solidFill>
                  <a:schemeClr val="accent5"/>
                </a:solidFill>
              </a:rPr>
              <a:t>Lochard</a:t>
            </a:r>
            <a:r>
              <a:rPr lang="en-AU" sz="2400" dirty="0">
                <a:solidFill>
                  <a:schemeClr val="accent5"/>
                </a:solidFill>
              </a:rPr>
              <a:t>)</a:t>
            </a:r>
            <a:r>
              <a:rPr lang="en-AU" sz="2400" dirty="0" smtClean="0">
                <a:solidFill>
                  <a:schemeClr val="accent5"/>
                </a:solidFill>
              </a:rPr>
              <a:t>					Wallumbilla </a:t>
            </a:r>
            <a:r>
              <a:rPr lang="en-AU" sz="2400" dirty="0">
                <a:solidFill>
                  <a:schemeClr val="accent5"/>
                </a:solidFill>
              </a:rPr>
              <a:t>(</a:t>
            </a:r>
            <a:r>
              <a:rPr lang="en-AU" sz="2400" dirty="0" smtClean="0">
                <a:solidFill>
                  <a:schemeClr val="accent5"/>
                </a:solidFill>
              </a:rPr>
              <a:t>APA) </a:t>
            </a:r>
          </a:p>
          <a:p>
            <a:pPr marL="0" indent="0">
              <a:buNone/>
            </a:pPr>
            <a:r>
              <a:rPr lang="en-AU" sz="2400" dirty="0" smtClean="0">
                <a:solidFill>
                  <a:schemeClr val="accent5"/>
                </a:solidFill>
              </a:rPr>
              <a:t>			</a:t>
            </a:r>
            <a:r>
              <a:rPr lang="en-AU" sz="2400" dirty="0" err="1" smtClean="0">
                <a:solidFill>
                  <a:schemeClr val="accent5"/>
                </a:solidFill>
              </a:rPr>
              <a:t>Ballera</a:t>
            </a:r>
            <a:r>
              <a:rPr lang="en-AU" sz="2400" dirty="0" smtClean="0">
                <a:solidFill>
                  <a:schemeClr val="accent5"/>
                </a:solidFill>
              </a:rPr>
              <a:t>	(Santos) 				Moomba (APA) </a:t>
            </a:r>
            <a:r>
              <a:rPr lang="en-AU" sz="2400" dirty="0" smtClean="0"/>
              <a:t>				 </a:t>
            </a:r>
            <a:br>
              <a:rPr lang="en-AU" sz="2400" dirty="0" smtClean="0"/>
            </a:br>
            <a:endParaRPr lang="en-AU" sz="2400" dirty="0"/>
          </a:p>
          <a:p>
            <a:endParaRPr lang="en-AU" sz="2400" dirty="0" smtClean="0"/>
          </a:p>
          <a:p>
            <a:endParaRPr lang="en-AU" sz="2400" dirty="0" smtClean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36888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188640"/>
            <a:ext cx="8208912" cy="868958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AER priorities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7543" y="1196752"/>
            <a:ext cx="8424168" cy="5035698"/>
          </a:xfrm>
        </p:spPr>
        <p:txBody>
          <a:bodyPr>
            <a:normAutofit fontScale="92500" lnSpcReduction="20000"/>
          </a:bodyPr>
          <a:lstStyle/>
          <a:p>
            <a:r>
              <a:rPr lang="en-AU" sz="2600" dirty="0" smtClean="0"/>
              <a:t>Market conduct rules</a:t>
            </a:r>
            <a:br>
              <a:rPr lang="en-AU" sz="2600" dirty="0" smtClean="0"/>
            </a:br>
            <a:endParaRPr lang="en-AU" sz="2600" dirty="0"/>
          </a:p>
          <a:p>
            <a:r>
              <a:rPr lang="en-AU" sz="2600" dirty="0" smtClean="0"/>
              <a:t>Market manipulation</a:t>
            </a:r>
            <a:br>
              <a:rPr lang="en-AU" sz="2600" dirty="0" smtClean="0"/>
            </a:br>
            <a:endParaRPr lang="en-AU" sz="2600" dirty="0" smtClean="0"/>
          </a:p>
          <a:p>
            <a:r>
              <a:rPr lang="en-AU" sz="2600" dirty="0" smtClean="0"/>
              <a:t>Auction curtailment </a:t>
            </a:r>
            <a:br>
              <a:rPr lang="en-AU" sz="2600" dirty="0" smtClean="0"/>
            </a:br>
            <a:endParaRPr lang="en-AU" sz="2600" dirty="0" smtClean="0"/>
          </a:p>
          <a:p>
            <a:r>
              <a:rPr lang="en-AU" sz="2600" dirty="0" smtClean="0"/>
              <a:t>Erratic auction quantities movements</a:t>
            </a:r>
            <a:br>
              <a:rPr lang="en-AU" sz="2600" dirty="0" smtClean="0"/>
            </a:br>
            <a:endParaRPr lang="en-AU" sz="2600" dirty="0" smtClean="0"/>
          </a:p>
          <a:p>
            <a:r>
              <a:rPr lang="en-AU" sz="2600" dirty="0" smtClean="0"/>
              <a:t>Frequent material renominations unexplained</a:t>
            </a:r>
            <a:br>
              <a:rPr lang="en-AU" sz="2600" dirty="0" smtClean="0"/>
            </a:br>
            <a:endParaRPr lang="en-AU" sz="2600" dirty="0" smtClean="0"/>
          </a:p>
          <a:p>
            <a:r>
              <a:rPr lang="en-AU" sz="2600" dirty="0" smtClean="0"/>
              <a:t>Monthly evaluation of market</a:t>
            </a: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/>
          </a:p>
          <a:p>
            <a:endParaRPr lang="en-AU" sz="2400" dirty="0" smtClean="0"/>
          </a:p>
          <a:p>
            <a:endParaRPr lang="en-AU" sz="2400" dirty="0" smtClean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90308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Next steps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Workshop feedback will input into guideline </a:t>
            </a:r>
          </a:p>
          <a:p>
            <a:endParaRPr lang="en-AU" sz="2400" dirty="0"/>
          </a:p>
          <a:p>
            <a:r>
              <a:rPr lang="en-AU" sz="2400" dirty="0" smtClean="0"/>
              <a:t>Draft guideline to be released early November</a:t>
            </a:r>
          </a:p>
          <a:p>
            <a:endParaRPr lang="en-AU" sz="2400" dirty="0" smtClean="0"/>
          </a:p>
          <a:p>
            <a:r>
              <a:rPr lang="en-AU" sz="2400" dirty="0" smtClean="0"/>
              <a:t>Submissions on targeted issues</a:t>
            </a:r>
          </a:p>
          <a:p>
            <a:endParaRPr lang="en-AU" sz="2400" dirty="0" smtClean="0"/>
          </a:p>
          <a:p>
            <a:r>
              <a:rPr lang="en-AU" sz="2400" dirty="0" smtClean="0"/>
              <a:t>Enforcement approach guidance note released before March 2019</a:t>
            </a:r>
            <a:br>
              <a:rPr lang="en-AU" sz="2400" dirty="0" smtClean="0"/>
            </a:br>
            <a:endParaRPr lang="en-AU" sz="2400" dirty="0"/>
          </a:p>
          <a:p>
            <a:endParaRPr lang="en-AU" sz="2400" dirty="0" smtClean="0"/>
          </a:p>
          <a:p>
            <a:endParaRPr lang="en-AU" sz="2400" dirty="0" smtClean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0158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Agenda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AER record keeping guideline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Legislative reporting requirements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Data to be reported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Standardisation of renomination </a:t>
            </a:r>
            <a:r>
              <a:rPr lang="en-AU" dirty="0" smtClean="0"/>
              <a:t>reasons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AER orders of priorities</a:t>
            </a:r>
            <a:br>
              <a:rPr lang="en-AU" dirty="0" smtClean="0"/>
            </a:b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AER record keeping guideline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79512" y="1557338"/>
            <a:ext cx="8496943" cy="4535958"/>
          </a:xfrm>
        </p:spPr>
        <p:txBody>
          <a:bodyPr>
            <a:normAutofit lnSpcReduction="10000"/>
          </a:bodyPr>
          <a:lstStyle/>
          <a:p>
            <a:r>
              <a:rPr lang="en-AU" sz="2400" dirty="0" smtClean="0"/>
              <a:t>Similar </a:t>
            </a:r>
            <a:r>
              <a:rPr lang="en-AU" sz="2400" dirty="0"/>
              <a:t>to AER electricity rebidding </a:t>
            </a:r>
            <a:r>
              <a:rPr lang="en-AU" sz="2400" dirty="0" smtClean="0"/>
              <a:t>guideline</a:t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/>
              <a:t>Published by 1 Dec 2018, in effect by 1 March 2019</a:t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/>
              <a:t>Outlines scope, frequency and form of data reporting</a:t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/>
              <a:t>Describes triggers for reporting</a:t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/>
              <a:t>Process to handle confidential information</a:t>
            </a:r>
          </a:p>
          <a:p>
            <a:endParaRPr lang="en-AU" sz="2400" dirty="0"/>
          </a:p>
          <a:p>
            <a:r>
              <a:rPr lang="en-AU" sz="2400" dirty="0" smtClean="0"/>
              <a:t>Does not detail AER compliance approach</a:t>
            </a:r>
          </a:p>
          <a:p>
            <a:endParaRPr lang="en-AU" sz="2400" dirty="0" smtClean="0"/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621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Legislative reporting requirements – Part 25 NGR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424168" cy="4535958"/>
          </a:xfrm>
        </p:spPr>
        <p:txBody>
          <a:bodyPr>
            <a:normAutofit/>
          </a:bodyPr>
          <a:lstStyle/>
          <a:p>
            <a:r>
              <a:rPr lang="en-AU" sz="2400" dirty="0" smtClean="0"/>
              <a:t>Record reasons for renominations of firm/auction </a:t>
            </a:r>
            <a:r>
              <a:rPr lang="en-AU" sz="2400" dirty="0" smtClean="0">
                <a:solidFill>
                  <a:schemeClr val="accent5"/>
                </a:solidFill>
              </a:rPr>
              <a:t>services</a:t>
            </a: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/>
              <a:t>Covers </a:t>
            </a:r>
            <a:r>
              <a:rPr lang="en-AU" sz="2400" dirty="0"/>
              <a:t>selected pipeline and compression </a:t>
            </a:r>
            <a:r>
              <a:rPr lang="en-AU" sz="2400" dirty="0" smtClean="0"/>
              <a:t>services affecting auction quantity</a:t>
            </a:r>
            <a:br>
              <a:rPr lang="en-AU" sz="2400" dirty="0" smtClean="0"/>
            </a:br>
            <a:endParaRPr lang="en-AU" sz="2400" dirty="0"/>
          </a:p>
          <a:p>
            <a:r>
              <a:rPr lang="en-AU" sz="2400" dirty="0" smtClean="0"/>
              <a:t>Rules reporting requirements: “Material renominations”</a:t>
            </a:r>
          </a:p>
          <a:p>
            <a:pPr lvl="1"/>
            <a:r>
              <a:rPr lang="en-AU" sz="2400" dirty="0" smtClean="0"/>
              <a:t>Contemporaneous reasons explaining renomination</a:t>
            </a:r>
          </a:p>
          <a:p>
            <a:pPr lvl="1"/>
            <a:r>
              <a:rPr lang="en-AU" sz="2400" dirty="0" smtClean="0"/>
              <a:t>Reasons are verifiable and specific</a:t>
            </a:r>
          </a:p>
          <a:p>
            <a:pPr lvl="1"/>
            <a:r>
              <a:rPr lang="en-AU" sz="2400" dirty="0" smtClean="0"/>
              <a:t>Time of event which caused renomination</a:t>
            </a:r>
          </a:p>
          <a:p>
            <a:pPr lvl="1"/>
            <a:r>
              <a:rPr lang="en-AU" sz="2400" dirty="0" smtClean="0"/>
              <a:t>Time that shipper became aware of event</a:t>
            </a:r>
          </a:p>
          <a:p>
            <a:pPr lvl="1"/>
            <a:endParaRPr lang="en-AU" sz="2400" dirty="0"/>
          </a:p>
          <a:p>
            <a:endParaRPr lang="en-AU" sz="2400" dirty="0" smtClean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859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Legislative reporting requirements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solidFill>
                  <a:schemeClr val="accent5"/>
                </a:solidFill>
              </a:rPr>
              <a:t>R</a:t>
            </a:r>
            <a:r>
              <a:rPr lang="en-AU" sz="2400" dirty="0" smtClean="0">
                <a:solidFill>
                  <a:schemeClr val="accent5"/>
                </a:solidFill>
              </a:rPr>
              <a:t>enomination </a:t>
            </a:r>
            <a:r>
              <a:rPr lang="en-AU" sz="2400" dirty="0">
                <a:solidFill>
                  <a:schemeClr val="accent5"/>
                </a:solidFill>
              </a:rPr>
              <a:t>is material if </a:t>
            </a:r>
            <a:r>
              <a:rPr lang="en-AU" sz="2400" dirty="0" smtClean="0">
                <a:solidFill>
                  <a:schemeClr val="accent5"/>
                </a:solidFill>
              </a:rPr>
              <a:t>variation of more than 10% to the initial nomination for the gas day</a:t>
            </a:r>
          </a:p>
          <a:p>
            <a:pPr marL="0" indent="0">
              <a:buNone/>
            </a:pPr>
            <a:endParaRPr lang="en-AU" sz="2400" dirty="0" smtClean="0"/>
          </a:p>
          <a:p>
            <a:r>
              <a:rPr lang="en-AU" sz="2400" dirty="0" smtClean="0"/>
              <a:t>Shippers’ records kept for period of 5 years</a:t>
            </a:r>
          </a:p>
          <a:p>
            <a:endParaRPr lang="en-AU" sz="2400" dirty="0"/>
          </a:p>
          <a:p>
            <a:r>
              <a:rPr lang="en-AU" sz="2400" dirty="0" smtClean="0">
                <a:solidFill>
                  <a:schemeClr val="accent5"/>
                </a:solidFill>
              </a:rPr>
              <a:t>Renomination reasons reported as per AER guideline</a:t>
            </a:r>
            <a:r>
              <a:rPr lang="en-AU" sz="2400" dirty="0" smtClean="0">
                <a:solidFill>
                  <a:srgbClr val="FF0000"/>
                </a:solidFill>
              </a:rPr>
              <a:t/>
            </a:r>
            <a:br>
              <a:rPr lang="en-AU" sz="2400" dirty="0" smtClean="0">
                <a:solidFill>
                  <a:srgbClr val="FF0000"/>
                </a:solidFill>
              </a:rPr>
            </a:br>
            <a:endParaRPr lang="en-AU" sz="2400" dirty="0" smtClean="0">
              <a:solidFill>
                <a:srgbClr val="FF0000"/>
              </a:solidFill>
            </a:endParaRPr>
          </a:p>
          <a:p>
            <a:r>
              <a:rPr lang="en-AU" sz="2400" dirty="0" smtClean="0"/>
              <a:t>AER can request additional info to verify reasons</a:t>
            </a:r>
            <a:br>
              <a:rPr lang="en-AU" sz="2400" dirty="0" smtClean="0"/>
            </a:br>
            <a:endParaRPr lang="en-AU" sz="2400" dirty="0"/>
          </a:p>
          <a:p>
            <a:r>
              <a:rPr lang="en-AU" sz="2400" dirty="0" smtClean="0"/>
              <a:t>AER to have regard to costs of reporting and compliance</a:t>
            </a:r>
          </a:p>
          <a:p>
            <a:pPr lvl="1"/>
            <a:endParaRPr lang="en-AU" sz="2400" dirty="0"/>
          </a:p>
          <a:p>
            <a:endParaRPr lang="en-AU" sz="2400" dirty="0" smtClean="0"/>
          </a:p>
          <a:p>
            <a:endParaRPr lang="en-AU" sz="2400" dirty="0" smtClean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785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188640"/>
            <a:ext cx="8208912" cy="868958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Data to be reported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07504" y="1340768"/>
            <a:ext cx="8928992" cy="5040560"/>
          </a:xfrm>
        </p:spPr>
        <p:txBody>
          <a:bodyPr>
            <a:normAutofit/>
          </a:bodyPr>
          <a:lstStyle/>
          <a:p>
            <a:r>
              <a:rPr lang="en-AU" sz="2400" dirty="0"/>
              <a:t>Reasons not reported periodically but on AER request</a:t>
            </a: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 smtClean="0">
              <a:solidFill>
                <a:srgbClr val="FF0000"/>
              </a:solidFill>
            </a:endParaRPr>
          </a:p>
          <a:p>
            <a:r>
              <a:rPr lang="en-AU" sz="2400" dirty="0" smtClean="0">
                <a:solidFill>
                  <a:schemeClr val="accent5"/>
                </a:solidFill>
              </a:rPr>
              <a:t>S</a:t>
            </a:r>
            <a:r>
              <a:rPr lang="en-AU" sz="2400" dirty="0" smtClean="0"/>
              <a:t>ubmitted via an excel spreadsheet</a:t>
            </a:r>
            <a:br>
              <a:rPr lang="en-AU" sz="2400" dirty="0" smtClean="0"/>
            </a:br>
            <a:endParaRPr lang="en-AU" sz="2400" dirty="0"/>
          </a:p>
          <a:p>
            <a:r>
              <a:rPr lang="en-AU" sz="2400" dirty="0" smtClean="0"/>
              <a:t>Similar to electricity rebids</a:t>
            </a:r>
            <a:r>
              <a:rPr lang="en-AU" sz="2400" dirty="0" smtClean="0">
                <a:solidFill>
                  <a:schemeClr val="accent5"/>
                </a:solidFill>
              </a:rPr>
              <a:t>, shippers will report</a:t>
            </a:r>
            <a:r>
              <a:rPr lang="en-AU" sz="2400" dirty="0" smtClean="0"/>
              <a:t>:</a:t>
            </a:r>
          </a:p>
          <a:p>
            <a:pPr lvl="1"/>
            <a:r>
              <a:rPr lang="en-AU" sz="2400" dirty="0" smtClean="0"/>
              <a:t>Shipper name</a:t>
            </a:r>
          </a:p>
          <a:p>
            <a:pPr lvl="1"/>
            <a:r>
              <a:rPr lang="en-AU" sz="2400" dirty="0" smtClean="0"/>
              <a:t>Date/time-stamp attached to reason</a:t>
            </a:r>
          </a:p>
          <a:p>
            <a:pPr lvl="1"/>
            <a:r>
              <a:rPr lang="en-AU" sz="2400" dirty="0" smtClean="0"/>
              <a:t>Facility name</a:t>
            </a:r>
          </a:p>
          <a:p>
            <a:pPr lvl="1"/>
            <a:r>
              <a:rPr lang="en-AU" sz="2400" dirty="0" smtClean="0"/>
              <a:t>Reason category</a:t>
            </a:r>
          </a:p>
          <a:p>
            <a:pPr lvl="1"/>
            <a:r>
              <a:rPr lang="en-AU" sz="2400" dirty="0" smtClean="0"/>
              <a:t>Detailed reason (free text, infrastructure, location)</a:t>
            </a:r>
          </a:p>
          <a:p>
            <a:pPr marL="0" indent="0">
              <a:buNone/>
            </a:pPr>
            <a:endParaRPr lang="en-AU" sz="2400" dirty="0" smtClean="0"/>
          </a:p>
          <a:p>
            <a:endParaRPr lang="en-AU" sz="2400" dirty="0" smtClean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7977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Consultation – Reporting approach options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79512" y="1557338"/>
            <a:ext cx="8928992" cy="4535958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chemeClr val="accent1"/>
                </a:solidFill>
              </a:rPr>
              <a:t>Recording reasons for every renomination</a:t>
            </a:r>
            <a:br>
              <a:rPr lang="en-AU" sz="2400" dirty="0" smtClean="0">
                <a:solidFill>
                  <a:schemeClr val="accent1"/>
                </a:solidFill>
              </a:rPr>
            </a:br>
            <a:r>
              <a:rPr lang="en-AU" sz="2400" dirty="0" smtClean="0">
                <a:solidFill>
                  <a:schemeClr val="accent1"/>
                </a:solidFill>
              </a:rPr>
              <a:t/>
            </a:r>
            <a:br>
              <a:rPr lang="en-AU" sz="2400" dirty="0" smtClean="0">
                <a:solidFill>
                  <a:schemeClr val="accent1"/>
                </a:solidFill>
              </a:rPr>
            </a:br>
            <a:r>
              <a:rPr lang="en-AU" sz="2400" dirty="0" smtClean="0">
                <a:solidFill>
                  <a:schemeClr val="accent1"/>
                </a:solidFill>
              </a:rPr>
              <a:t>Initial AER view: Consistent with record keeping requirement</a:t>
            </a:r>
            <a:br>
              <a:rPr lang="en-AU" sz="2400" dirty="0" smtClean="0">
                <a:solidFill>
                  <a:schemeClr val="accent1"/>
                </a:solidFill>
              </a:rPr>
            </a:br>
            <a:endParaRPr lang="en-AU" sz="2400" dirty="0" smtClean="0">
              <a:solidFill>
                <a:schemeClr val="accent1"/>
              </a:solidFill>
            </a:endParaRPr>
          </a:p>
          <a:p>
            <a:r>
              <a:rPr lang="en-AU" sz="2400" dirty="0" smtClean="0">
                <a:solidFill>
                  <a:schemeClr val="accent1"/>
                </a:solidFill>
              </a:rPr>
              <a:t>Shippers’ systems identify material renominations and only record reasons for these renominations.</a:t>
            </a:r>
            <a:br>
              <a:rPr lang="en-AU" sz="2400" dirty="0" smtClean="0">
                <a:solidFill>
                  <a:schemeClr val="accent1"/>
                </a:solidFill>
              </a:rPr>
            </a:br>
            <a:r>
              <a:rPr lang="en-AU" sz="2400" dirty="0" smtClean="0">
                <a:solidFill>
                  <a:schemeClr val="accent1"/>
                </a:solidFill>
              </a:rPr>
              <a:t/>
            </a:r>
            <a:br>
              <a:rPr lang="en-AU" sz="2400" dirty="0" smtClean="0">
                <a:solidFill>
                  <a:schemeClr val="accent1"/>
                </a:solidFill>
              </a:rPr>
            </a:br>
            <a:r>
              <a:rPr lang="en-AU" sz="2400" dirty="0" smtClean="0">
                <a:solidFill>
                  <a:schemeClr val="accent1"/>
                </a:solidFill>
              </a:rPr>
              <a:t>Initial AER view: Acceptable but would expect these systems to be robust</a:t>
            </a:r>
          </a:p>
          <a:p>
            <a:pPr marL="0" indent="0">
              <a:buNone/>
            </a:pPr>
            <a:endParaRPr lang="en-AU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47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720080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Example of data to be reported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7544" y="836712"/>
            <a:ext cx="8208143" cy="4535958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chemeClr val="accent5"/>
                </a:solidFill>
              </a:rPr>
              <a:t>Standardised reason categories for renominations</a:t>
            </a:r>
            <a:br>
              <a:rPr lang="en-AU" sz="2400" dirty="0" smtClean="0">
                <a:solidFill>
                  <a:schemeClr val="accent5"/>
                </a:solidFill>
              </a:rPr>
            </a:br>
            <a:endParaRPr lang="en-AU" sz="2400" dirty="0" smtClean="0"/>
          </a:p>
          <a:p>
            <a:r>
              <a:rPr lang="en-AU" sz="2400" dirty="0" smtClean="0"/>
              <a:t>Some detail about affected region and facilities</a:t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/>
              <a:t>AER will match shippers reasons with facility </a:t>
            </a:r>
            <a:r>
              <a:rPr lang="en-AU" sz="2400" dirty="0" err="1" smtClean="0"/>
              <a:t>noms</a:t>
            </a:r>
            <a:r>
              <a:rPr lang="en-AU" sz="2400" dirty="0" smtClean="0"/>
              <a:t> data</a:t>
            </a:r>
            <a:endParaRPr lang="en-AU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66210"/>
              </p:ext>
            </p:extLst>
          </p:nvPr>
        </p:nvGraphicFramePr>
        <p:xfrm>
          <a:off x="179512" y="2924944"/>
          <a:ext cx="8856980" cy="3456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738">
                  <a:extLst>
                    <a:ext uri="{9D8B030D-6E8A-4147-A177-3AD203B41FA5}">
                      <a16:colId xmlns:a16="http://schemas.microsoft.com/office/drawing/2014/main" val="3070132702"/>
                    </a:ext>
                  </a:extLst>
                </a:gridCol>
                <a:gridCol w="849494">
                  <a:extLst>
                    <a:ext uri="{9D8B030D-6E8A-4147-A177-3AD203B41FA5}">
                      <a16:colId xmlns:a16="http://schemas.microsoft.com/office/drawing/2014/main" val="8937766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024168780"/>
                    </a:ext>
                  </a:extLst>
                </a:gridCol>
                <a:gridCol w="1125438">
                  <a:extLst>
                    <a:ext uri="{9D8B030D-6E8A-4147-A177-3AD203B41FA5}">
                      <a16:colId xmlns:a16="http://schemas.microsoft.com/office/drawing/2014/main" val="2109925830"/>
                    </a:ext>
                  </a:extLst>
                </a:gridCol>
                <a:gridCol w="2907010">
                  <a:extLst>
                    <a:ext uri="{9D8B030D-6E8A-4147-A177-3AD203B41FA5}">
                      <a16:colId xmlns:a16="http://schemas.microsoft.com/office/drawing/2014/main" val="106499172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16327152"/>
                    </a:ext>
                  </a:extLst>
                </a:gridCol>
                <a:gridCol w="1080116">
                  <a:extLst>
                    <a:ext uri="{9D8B030D-6E8A-4147-A177-3AD203B41FA5}">
                      <a16:colId xmlns:a16="http://schemas.microsoft.com/office/drawing/2014/main" val="372980151"/>
                    </a:ext>
                  </a:extLst>
                </a:gridCol>
              </a:tblGrid>
              <a:tr h="614896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b="1" u="none" strike="noStrike" dirty="0">
                          <a:effectLst/>
                        </a:rPr>
                        <a:t>Reason Category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u="none" strike="noStrike" dirty="0" smtClean="0">
                          <a:effectLst/>
                        </a:rPr>
                        <a:t>Gas day</a:t>
                      </a:r>
                      <a:endParaRPr lang="en-A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b="1" u="none" strike="noStrike" dirty="0">
                          <a:effectLst/>
                        </a:rPr>
                        <a:t>Time of event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b="1" u="none" strike="noStrike" dirty="0">
                          <a:effectLst/>
                        </a:rPr>
                        <a:t>Time shipper noticed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b="1" u="none" strike="noStrike" dirty="0" smtClean="0">
                          <a:effectLst/>
                        </a:rPr>
                        <a:t>Reason </a:t>
                      </a:r>
                      <a:r>
                        <a:rPr lang="en-AU" sz="1200" b="1" u="none" strike="noStrike" dirty="0">
                          <a:effectLst/>
                        </a:rPr>
                        <a:t>for </a:t>
                      </a:r>
                      <a:r>
                        <a:rPr lang="en-AU" sz="1200" b="1" u="none" strike="noStrike" dirty="0" smtClean="0">
                          <a:effectLst/>
                        </a:rPr>
                        <a:t>renomination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b="1" u="none" strike="noStrike" dirty="0">
                          <a:effectLst/>
                        </a:rPr>
                        <a:t>Facility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b="1" u="none" strike="noStrike" dirty="0">
                          <a:effectLst/>
                        </a:rPr>
                        <a:t>Service (Firm/Auction)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extLst>
                  <a:ext uri="{0D108BD9-81ED-4DB2-BD59-A6C34878D82A}">
                    <a16:rowId xmlns:a16="http://schemas.microsoft.com/office/drawing/2014/main" val="844023309"/>
                  </a:ext>
                </a:extLst>
              </a:tr>
              <a:tr h="512414"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Plant or physical </a:t>
                      </a:r>
                      <a:r>
                        <a:rPr lang="en-AU" sz="1200" u="none" strike="noStrike" dirty="0">
                          <a:effectLst/>
                        </a:rPr>
                        <a:t>change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12/01/2018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u="none" strike="noStrike" dirty="0">
                          <a:effectLst/>
                        </a:rPr>
                        <a:t>12/01/2018 </a:t>
                      </a:r>
                      <a:r>
                        <a:rPr lang="en-AU" sz="1200" u="none" strike="noStrike" dirty="0" smtClean="0">
                          <a:effectLst/>
                        </a:rPr>
                        <a:t>13:30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u="none" strike="noStrike">
                          <a:effectLst/>
                        </a:rPr>
                        <a:t>12/01/2018 13:48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Longford supply constrained affecting deliveries to NSW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>
                          <a:effectLst/>
                        </a:rPr>
                        <a:t>EGP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>
                          <a:effectLst/>
                        </a:rPr>
                        <a:t>Firm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extLst>
                  <a:ext uri="{0D108BD9-81ED-4DB2-BD59-A6C34878D82A}">
                    <a16:rowId xmlns:a16="http://schemas.microsoft.com/office/drawing/2014/main" val="804049625"/>
                  </a:ext>
                </a:extLst>
              </a:tr>
              <a:tr h="6170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>
                          <a:effectLst/>
                        </a:rPr>
                        <a:t>Financial or commercial change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u="none" strike="noStrike">
                          <a:effectLst/>
                        </a:rPr>
                        <a:t>dd/mm/yy HH:MM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u="none" strike="noStrike">
                          <a:effectLst/>
                        </a:rPr>
                        <a:t>dd/mm/yy HH:MM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>
                          <a:effectLst/>
                        </a:rPr>
                        <a:t>Change in portfolio, customer demand decline in QLD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>
                          <a:effectLst/>
                        </a:rPr>
                        <a:t>SWQP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>
                          <a:effectLst/>
                        </a:rPr>
                        <a:t>Auction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extLst>
                  <a:ext uri="{0D108BD9-81ED-4DB2-BD59-A6C34878D82A}">
                    <a16:rowId xmlns:a16="http://schemas.microsoft.com/office/drawing/2014/main" val="2462848639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>
                          <a:effectLst/>
                        </a:rPr>
                        <a:t>Weather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u="none" strike="noStrike" dirty="0">
                          <a:effectLst/>
                        </a:rPr>
                        <a:t>dd/mm/</a:t>
                      </a:r>
                      <a:r>
                        <a:rPr lang="en-AU" sz="1200" u="none" strike="noStrike" dirty="0" err="1">
                          <a:effectLst/>
                        </a:rPr>
                        <a:t>yy</a:t>
                      </a:r>
                      <a:r>
                        <a:rPr lang="en-AU" sz="1200" u="none" strike="noStrike" dirty="0">
                          <a:effectLst/>
                        </a:rPr>
                        <a:t> HH:MM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200" u="none" strike="noStrike">
                          <a:effectLst/>
                        </a:rPr>
                        <a:t>dd/mm/yy HH:MM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Ambient temperature hotter than forecast more GPG required at XX 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>
                          <a:effectLst/>
                        </a:rPr>
                        <a:t>MAPS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>
                          <a:effectLst/>
                        </a:rPr>
                        <a:t>Firm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extLst>
                  <a:ext uri="{0D108BD9-81ED-4DB2-BD59-A6C34878D82A}">
                    <a16:rowId xmlns:a16="http://schemas.microsoft.com/office/drawing/2014/main" val="2612753953"/>
                  </a:ext>
                </a:extLst>
              </a:tr>
              <a:tr h="655896"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AEMO initiated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dirty="0" smtClean="0">
                          <a:effectLst/>
                        </a:rPr>
                        <a:t>dd/mm/</a:t>
                      </a:r>
                      <a:r>
                        <a:rPr lang="en-AU" sz="1200" u="none" strike="noStrike" dirty="0" err="1" smtClean="0">
                          <a:effectLst/>
                        </a:rPr>
                        <a:t>yy</a:t>
                      </a:r>
                      <a:r>
                        <a:rPr lang="en-AU" sz="1200" u="none" strike="noStrike" dirty="0" smtClean="0">
                          <a:effectLst/>
                        </a:rPr>
                        <a:t> HH:MM</a:t>
                      </a:r>
                      <a:endParaRPr lang="en-A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dirty="0" smtClean="0">
                          <a:effectLst/>
                        </a:rPr>
                        <a:t>dd/mm/</a:t>
                      </a:r>
                      <a:r>
                        <a:rPr lang="en-AU" sz="1200" u="none" strike="noStrike" dirty="0" err="1" smtClean="0">
                          <a:effectLst/>
                        </a:rPr>
                        <a:t>yy</a:t>
                      </a:r>
                      <a:r>
                        <a:rPr lang="en-AU" sz="1200" u="none" strike="noStrike" dirty="0" smtClean="0">
                          <a:effectLst/>
                        </a:rPr>
                        <a:t> HH:MM</a:t>
                      </a:r>
                      <a:endParaRPr lang="en-A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Direction to increase generation in SA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MAPS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dirty="0" smtClean="0">
                          <a:effectLst/>
                        </a:rPr>
                        <a:t>Firm</a:t>
                      </a:r>
                      <a:endParaRPr lang="en-A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extLst>
                  <a:ext uri="{0D108BD9-81ED-4DB2-BD59-A6C34878D82A}">
                    <a16:rowId xmlns:a16="http://schemas.microsoft.com/office/drawing/2014/main" val="1752941232"/>
                  </a:ext>
                </a:extLst>
              </a:tr>
              <a:tr h="6170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Shipper error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dirty="0" smtClean="0">
                          <a:effectLst/>
                        </a:rPr>
                        <a:t>dd/mm/</a:t>
                      </a:r>
                      <a:r>
                        <a:rPr lang="en-AU" sz="1200" u="none" strike="noStrike" dirty="0" err="1" smtClean="0">
                          <a:effectLst/>
                        </a:rPr>
                        <a:t>yy</a:t>
                      </a:r>
                      <a:r>
                        <a:rPr lang="en-AU" sz="1200" u="none" strike="noStrike" dirty="0" smtClean="0">
                          <a:effectLst/>
                        </a:rPr>
                        <a:t> HH:MM</a:t>
                      </a:r>
                      <a:endParaRPr lang="en-A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dirty="0" smtClean="0">
                          <a:effectLst/>
                        </a:rPr>
                        <a:t>dd/mm/</a:t>
                      </a:r>
                      <a:r>
                        <a:rPr lang="en-AU" sz="1200" u="none" strike="noStrike" dirty="0" err="1" smtClean="0">
                          <a:effectLst/>
                        </a:rPr>
                        <a:t>yy</a:t>
                      </a:r>
                      <a:r>
                        <a:rPr lang="en-AU" sz="1200" u="none" strike="noStrike" dirty="0" smtClean="0">
                          <a:effectLst/>
                        </a:rPr>
                        <a:t> HH:MM</a:t>
                      </a:r>
                      <a:endParaRPr lang="en-A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Change to pipeline bid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MSP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200" u="none" strike="noStrike" dirty="0" smtClean="0">
                          <a:effectLst/>
                        </a:rPr>
                        <a:t>Firm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7" marR="4837" marT="4837" marB="0" anchor="ctr"/>
                </a:tc>
                <a:extLst>
                  <a:ext uri="{0D108BD9-81ED-4DB2-BD59-A6C34878D82A}">
                    <a16:rowId xmlns:a16="http://schemas.microsoft.com/office/drawing/2014/main" val="2193465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6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720080"/>
          </a:xfrm>
        </p:spPr>
        <p:txBody>
          <a:bodyPr/>
          <a:lstStyle/>
          <a:p>
            <a:r>
              <a:rPr lang="en-AU" dirty="0" smtClean="0">
                <a:latin typeface="+mn-lt"/>
              </a:rPr>
              <a:t>Data reporting triggers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0" y="1124744"/>
            <a:ext cx="9144000" cy="5616624"/>
          </a:xfrm>
        </p:spPr>
        <p:txBody>
          <a:bodyPr>
            <a:normAutofit fontScale="62500" lnSpcReduction="20000"/>
          </a:bodyPr>
          <a:lstStyle/>
          <a:p>
            <a:r>
              <a:rPr lang="en-AU" sz="3400" dirty="0" smtClean="0"/>
              <a:t>Reasons recorded for material renominations of firm &amp; auction services  </a:t>
            </a:r>
            <a:br>
              <a:rPr lang="en-AU" sz="3400" dirty="0" smtClean="0"/>
            </a:br>
            <a:endParaRPr lang="en-AU" sz="3400" dirty="0" smtClean="0"/>
          </a:p>
          <a:p>
            <a:r>
              <a:rPr lang="en-AU" sz="3400" dirty="0" smtClean="0"/>
              <a:t>AER identify material renominations from facility operator </a:t>
            </a:r>
            <a:r>
              <a:rPr lang="en-AU" sz="3400" dirty="0"/>
              <a:t>data </a:t>
            </a:r>
            <a:endParaRPr lang="en-AU" sz="3400" dirty="0" smtClean="0"/>
          </a:p>
          <a:p>
            <a:endParaRPr lang="en-AU" sz="3400" dirty="0"/>
          </a:p>
          <a:p>
            <a:r>
              <a:rPr lang="en-AU" sz="3400" dirty="0" smtClean="0"/>
              <a:t>Renomination material if 10% variance from initial nom  </a:t>
            </a:r>
            <a:br>
              <a:rPr lang="en-AU" sz="3400" dirty="0" smtClean="0"/>
            </a:br>
            <a:r>
              <a:rPr lang="en-AU" sz="3400" dirty="0" smtClean="0">
                <a:solidFill>
                  <a:schemeClr val="accent5"/>
                </a:solidFill>
              </a:rPr>
              <a:t>(but doesn’t prevent recording a reason for every renomination)</a:t>
            </a:r>
          </a:p>
          <a:p>
            <a:endParaRPr lang="en-AU" sz="3400" dirty="0"/>
          </a:p>
          <a:p>
            <a:r>
              <a:rPr lang="en-AU" sz="3400" dirty="0" smtClean="0"/>
              <a:t>The materiality of the renominations is measured by reference to the following:</a:t>
            </a:r>
          </a:p>
          <a:p>
            <a:pPr lvl="1"/>
            <a:r>
              <a:rPr lang="en-AU" sz="2900" b="1" dirty="0" smtClean="0">
                <a:solidFill>
                  <a:schemeClr val="accent5"/>
                </a:solidFill>
              </a:rPr>
              <a:t>Firm/transitional firm transportation services</a:t>
            </a:r>
            <a:r>
              <a:rPr lang="en-AU" sz="2900" dirty="0" smtClean="0">
                <a:solidFill>
                  <a:schemeClr val="accent5"/>
                </a:solidFill>
              </a:rPr>
              <a:t> </a:t>
            </a:r>
            <a:br>
              <a:rPr lang="en-AU" sz="2900" dirty="0" smtClean="0">
                <a:solidFill>
                  <a:schemeClr val="accent5"/>
                </a:solidFill>
              </a:rPr>
            </a:br>
            <a:r>
              <a:rPr lang="en-AU" sz="2900" dirty="0" smtClean="0">
                <a:solidFill>
                  <a:schemeClr val="accent5"/>
                </a:solidFill>
              </a:rPr>
              <a:t>Measured from the last day-ahead firm nomination made before nomination cut-off time</a:t>
            </a:r>
          </a:p>
          <a:p>
            <a:pPr marL="0" indent="0">
              <a:buNone/>
            </a:pPr>
            <a:r>
              <a:rPr lang="en-AU" sz="3400" dirty="0" smtClean="0">
                <a:solidFill>
                  <a:schemeClr val="accent5"/>
                </a:solidFill>
              </a:rPr>
              <a:t>		</a:t>
            </a:r>
            <a:endParaRPr lang="en-AU" sz="3400" dirty="0">
              <a:solidFill>
                <a:schemeClr val="accent5"/>
              </a:solidFill>
            </a:endParaRPr>
          </a:p>
          <a:p>
            <a:pPr lvl="1"/>
            <a:r>
              <a:rPr lang="en-AU" sz="2900" b="1" dirty="0" smtClean="0">
                <a:solidFill>
                  <a:schemeClr val="accent5"/>
                </a:solidFill>
              </a:rPr>
              <a:t>Auction services </a:t>
            </a:r>
            <a:br>
              <a:rPr lang="en-AU" sz="2900" b="1" dirty="0" smtClean="0">
                <a:solidFill>
                  <a:schemeClr val="accent5"/>
                </a:solidFill>
              </a:rPr>
            </a:br>
            <a:r>
              <a:rPr lang="en-AU" sz="2900" dirty="0" smtClean="0">
                <a:solidFill>
                  <a:schemeClr val="accent5"/>
                </a:solidFill>
              </a:rPr>
              <a:t>Measured from the initial nomination for auction service made prior to the auction nomination cut-off time</a:t>
            </a:r>
          </a:p>
          <a:p>
            <a:endParaRPr lang="en-AU" sz="3400" dirty="0" smtClean="0"/>
          </a:p>
          <a:p>
            <a:r>
              <a:rPr lang="en-AU" sz="3400" dirty="0" smtClean="0"/>
              <a:t>Auction product nominations summed across multiple pipeline lengths </a:t>
            </a:r>
            <a:br>
              <a:rPr lang="en-AU" sz="3400" dirty="0" smtClean="0"/>
            </a:br>
            <a:r>
              <a:rPr lang="en-AU" sz="3400" dirty="0" err="1" smtClean="0"/>
              <a:t>ie</a:t>
            </a:r>
            <a:r>
              <a:rPr lang="en-AU" sz="3400" dirty="0" smtClean="0"/>
              <a:t>. Multiple forward products on same pipeline</a:t>
            </a:r>
          </a:p>
          <a:p>
            <a:pPr marL="0" indent="0">
              <a:buNone/>
            </a:pPr>
            <a:endParaRPr lang="en-AU" sz="3400" i="1" dirty="0">
              <a:solidFill>
                <a:srgbClr val="4F2D7F"/>
              </a:solidFill>
            </a:endParaRPr>
          </a:p>
          <a:p>
            <a:pPr marL="0" indent="0">
              <a:buNone/>
            </a:pP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16242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AER Presentation</Template>
  <TotalTime>0</TotalTime>
  <Words>448</Words>
  <Application>Microsoft Office PowerPoint</Application>
  <PresentationFormat>On-screen Show (4:3)</PresentationFormat>
  <Paragraphs>186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Palatino Linotype</vt:lpstr>
      <vt:lpstr>blank</vt:lpstr>
      <vt:lpstr>Record keeping for capacity auction</vt:lpstr>
      <vt:lpstr>Agenda</vt:lpstr>
      <vt:lpstr>AER record keeping guideline</vt:lpstr>
      <vt:lpstr>Legislative reporting requirements – Part 25 NGR</vt:lpstr>
      <vt:lpstr>Legislative reporting requirements</vt:lpstr>
      <vt:lpstr>Data to be reported</vt:lpstr>
      <vt:lpstr>Consultation – Reporting approach options</vt:lpstr>
      <vt:lpstr>Example of data to be reported</vt:lpstr>
      <vt:lpstr>Data reporting triggers</vt:lpstr>
      <vt:lpstr>Data reporting triggers</vt:lpstr>
      <vt:lpstr>Data reporting triggers</vt:lpstr>
      <vt:lpstr>Data reporting triggers</vt:lpstr>
      <vt:lpstr>Auction facilities</vt:lpstr>
      <vt:lpstr>AER priorities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2018-10-31T02:24:08Z</dcterms:created>
  <dcterms:modified xsi:type="dcterms:W3CDTF">2018-10-31T02:24:15Z</dcterms:modified>
</cp:coreProperties>
</file>