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6"/>
  </p:notesMasterIdLst>
  <p:handoutMasterIdLst>
    <p:handoutMasterId r:id="rId7"/>
  </p:handoutMasterIdLst>
  <p:sldIdLst>
    <p:sldId id="325" r:id="rId2"/>
    <p:sldId id="324" r:id="rId3"/>
    <p:sldId id="288" r:id="rId4"/>
    <p:sldId id="320" r:id="rId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62" autoAdjust="0"/>
    <p:restoredTop sz="70430" autoAdjust="0"/>
  </p:normalViewPr>
  <p:slideViewPr>
    <p:cSldViewPr>
      <p:cViewPr>
        <p:scale>
          <a:sx n="75" d="100"/>
          <a:sy n="75" d="100"/>
        </p:scale>
        <p:origin x="-167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3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1806-8E73-4E99-8C2D-A92FC66897C8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64800-CF8E-4A47-B729-517988504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43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11/07/2014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195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t>11/07/2014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t>11/07/2014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59631" y="1916832"/>
            <a:ext cx="6337349" cy="2736304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AER wrap-up</a:t>
            </a:r>
          </a:p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Jim Cox, AER board member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0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to make submissions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87692" y="1268760"/>
            <a:ext cx="8183562" cy="4403849"/>
          </a:xfrm>
        </p:spPr>
        <p:txBody>
          <a:bodyPr/>
          <a:lstStyle/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seeking submissions on the NSW distributors’ proposals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AER issues paper published to assist stakeholders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issues paper is designed to draw attention to the important issues</a:t>
            </a:r>
            <a:endParaRPr lang="en-A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It is helpful if submissions are supported by reasons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Submissions </a:t>
            </a:r>
            <a:r>
              <a:rPr lang="en-A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will be published on our </a:t>
            </a: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website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Submissions are sought by 1 August 2014</a:t>
            </a:r>
            <a:endParaRPr lang="en-A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1800" dirty="0">
              <a:latin typeface="Lucida Fax" pitchFamily="18" charset="0"/>
            </a:endParaRPr>
          </a:p>
          <a:p>
            <a:endParaRPr lang="en-AU" sz="18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4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186574"/>
              </p:ext>
            </p:extLst>
          </p:nvPr>
        </p:nvGraphicFramePr>
        <p:xfrm>
          <a:off x="1002729" y="1556792"/>
          <a:ext cx="6598568" cy="312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303"/>
                <a:gridCol w="2376265"/>
              </a:tblGrid>
              <a:tr h="501161">
                <a:tc>
                  <a:txBody>
                    <a:bodyPr/>
                    <a:lstStyle/>
                    <a:p>
                      <a:r>
                        <a:rPr lang="en-AU" dirty="0" smtClean="0"/>
                        <a:t>Task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</a:tr>
              <a:tr h="4832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Stakeholders submissions on revenue proposals close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August 2014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0116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AER issues draft decision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November 2014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93713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Distributors submit revised revenue proposals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64394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 submissions on revised revenue proposals close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Late February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0116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AER issues final decision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April 2015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1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692696"/>
            <a:ext cx="8183563" cy="5754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contact details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7545" y="1268761"/>
            <a:ext cx="5976664" cy="259228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Central mailbox: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NSWACTelectricity@aer.gov.au</a:t>
            </a:r>
          </a:p>
          <a:p>
            <a:pPr eaLnBrk="1" hangingPunct="1">
              <a:spcBef>
                <a:spcPts val="600"/>
              </a:spcBef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Project director: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john.skinner@aer.gov.au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(02) 9230 3855</a:t>
            </a: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0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PowerPoint Presentation</vt:lpstr>
      <vt:lpstr>How to make submissions</vt:lpstr>
      <vt:lpstr>Next steps</vt:lpstr>
      <vt:lpstr>Key contact details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2013-09-18T06:13:18Z</dcterms:created>
  <dcterms:modified xsi:type="dcterms:W3CDTF">2014-07-11T06:42:10Z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I">
    <vt:lpwstr>8219852</vt:lpwstr>
  </property>
  <property fmtid="{D5CDD505-2E9C-101B-9397-08002B2CF9AE}" pid="3" name="Status">
    <vt:lpwstr>Ready</vt:lpwstr>
  </property>
  <property fmtid="{D5CDD505-2E9C-101B-9397-08002B2CF9AE}" pid="4" name="DatabaseID">
    <vt:lpwstr>AC</vt:lpwstr>
  </property>
  <property fmtid="{D5CDD505-2E9C-101B-9397-08002B2CF9AE}" pid="5" name="OnClose">
    <vt:lpwstr/>
  </property>
  <property fmtid="{D5CDD505-2E9C-101B-9397-08002B2CF9AE}" pid="6" name="currfile">
    <vt:lpwstr>\\SCBRFS001.accc.local\home$\sminh\Public Forum Doris upload\Public Forum 10 July\AER public forum 10 July 2014 - AER wrap-up.pptx</vt:lpwstr>
  </property>
</Properties>
</file>