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734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FC6ABD-A851-481C-A470-89E3EF19859B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0330BF43-5309-40EE-8EB2-E801BBD8E531}">
      <dgm:prSet phldrT="[Text]"/>
      <dgm:spPr>
        <a:xfrm>
          <a:off x="406925" y="1696"/>
          <a:ext cx="1229617" cy="737770"/>
        </a:xfrm>
        <a:solidFill>
          <a:srgbClr val="363594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AU">
              <a:solidFill>
                <a:sysClr val="window" lastClr="FFFFFF"/>
              </a:solidFill>
              <a:latin typeface="Arial"/>
              <a:ea typeface="+mn-ea"/>
              <a:cs typeface="+mn-cs"/>
            </a:rPr>
            <a:t>Extract historical customers by feeder</a:t>
          </a:r>
        </a:p>
      </dgm:t>
    </dgm:pt>
    <dgm:pt modelId="{0A936A6E-5559-473F-934B-77F6B0E7A4F3}" type="parTrans" cxnId="{1073E3CA-A747-493E-91A5-70798AA85147}">
      <dgm:prSet/>
      <dgm:spPr/>
      <dgm:t>
        <a:bodyPr/>
        <a:lstStyle/>
        <a:p>
          <a:endParaRPr lang="en-AU"/>
        </a:p>
      </dgm:t>
    </dgm:pt>
    <dgm:pt modelId="{2BCE7A86-4F44-4649-BAD8-10B119A1EF15}" type="sibTrans" cxnId="{1073E3CA-A747-493E-91A5-70798AA85147}">
      <dgm:prSet/>
      <dgm:spPr>
        <a:xfrm>
          <a:off x="1744750" y="218109"/>
          <a:ext cx="260679" cy="304945"/>
        </a:xfrm>
        <a:solidFill>
          <a:srgbClr val="3EB08E"/>
        </a:solidFill>
        <a:ln>
          <a:noFill/>
        </a:ln>
        <a:effectLst/>
      </dgm:spPr>
      <dgm:t>
        <a:bodyPr/>
        <a:lstStyle/>
        <a:p>
          <a:endParaRPr lang="en-AU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650F8B6D-9694-4472-912F-6BAEA70722D2}">
      <dgm:prSet phldrT="[Text]"/>
      <dgm:spPr>
        <a:xfrm>
          <a:off x="2128391" y="1696"/>
          <a:ext cx="1229617" cy="737770"/>
        </a:xfrm>
        <a:solidFill>
          <a:srgbClr val="363594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AU">
              <a:solidFill>
                <a:sysClr val="window" lastClr="FFFFFF"/>
              </a:solidFill>
              <a:latin typeface="Arial"/>
              <a:ea typeface="+mn-ea"/>
              <a:cs typeface="+mn-cs"/>
            </a:rPr>
            <a:t>Forecast customer growth</a:t>
          </a:r>
        </a:p>
      </dgm:t>
    </dgm:pt>
    <dgm:pt modelId="{1B1D8D16-9F1D-4680-A1E9-CA91854D1765}" type="parTrans" cxnId="{532782C3-E9C3-4F82-A4B0-6E502084453C}">
      <dgm:prSet/>
      <dgm:spPr/>
      <dgm:t>
        <a:bodyPr/>
        <a:lstStyle/>
        <a:p>
          <a:endParaRPr lang="en-AU"/>
        </a:p>
      </dgm:t>
    </dgm:pt>
    <dgm:pt modelId="{426FCB76-46EE-4E93-8AB9-B30AE3880DAF}" type="sibTrans" cxnId="{532782C3-E9C3-4F82-A4B0-6E502084453C}">
      <dgm:prSet/>
      <dgm:spPr>
        <a:xfrm>
          <a:off x="3466215" y="218109"/>
          <a:ext cx="260679" cy="304945"/>
        </a:xfrm>
        <a:solidFill>
          <a:srgbClr val="3EB08E"/>
        </a:solidFill>
        <a:ln>
          <a:noFill/>
        </a:ln>
        <a:effectLst/>
      </dgm:spPr>
      <dgm:t>
        <a:bodyPr/>
        <a:lstStyle/>
        <a:p>
          <a:endParaRPr lang="en-AU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1DF5D519-BF57-412B-BCCE-E0F3DF93631C}">
      <dgm:prSet phldrT="[Text]"/>
      <dgm:spPr>
        <a:xfrm>
          <a:off x="3849856" y="1696"/>
          <a:ext cx="1229617" cy="737770"/>
        </a:xfrm>
        <a:solidFill>
          <a:srgbClr val="363594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AU">
              <a:solidFill>
                <a:sysClr val="window" lastClr="FFFFFF"/>
              </a:solidFill>
              <a:latin typeface="Arial"/>
              <a:ea typeface="+mn-ea"/>
              <a:cs typeface="+mn-cs"/>
            </a:rPr>
            <a:t>Calibrate growth forecasts with Victorian Government projections</a:t>
          </a:r>
        </a:p>
      </dgm:t>
    </dgm:pt>
    <dgm:pt modelId="{BC0F4EB6-126B-490C-B83E-5130C5CDC92E}" type="parTrans" cxnId="{D350739B-6FDD-4E13-BA87-79DEFC6EB07C}">
      <dgm:prSet/>
      <dgm:spPr/>
      <dgm:t>
        <a:bodyPr/>
        <a:lstStyle/>
        <a:p>
          <a:endParaRPr lang="en-AU"/>
        </a:p>
      </dgm:t>
    </dgm:pt>
    <dgm:pt modelId="{5A3304DA-35E2-47A8-AF53-03C44D14E5D1}" type="sibTrans" cxnId="{D350739B-6FDD-4E13-BA87-79DEFC6EB07C}">
      <dgm:prSet/>
      <dgm:spPr>
        <a:xfrm rot="5400000">
          <a:off x="4334325" y="825540"/>
          <a:ext cx="260679" cy="304945"/>
        </a:xfrm>
        <a:solidFill>
          <a:srgbClr val="3EB08E"/>
        </a:solidFill>
        <a:ln>
          <a:noFill/>
        </a:ln>
        <a:effectLst/>
      </dgm:spPr>
      <dgm:t>
        <a:bodyPr/>
        <a:lstStyle/>
        <a:p>
          <a:endParaRPr lang="en-AU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4365BD73-95B8-4906-9DA5-7BEB6D9D1E74}">
      <dgm:prSet phldrT="[Text]"/>
      <dgm:spPr>
        <a:xfrm>
          <a:off x="3849856" y="1231314"/>
          <a:ext cx="1229617" cy="737770"/>
        </a:xfrm>
        <a:solidFill>
          <a:srgbClr val="363594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AU">
              <a:solidFill>
                <a:sysClr val="window" lastClr="FFFFFF"/>
              </a:solidFill>
              <a:latin typeface="Arial"/>
              <a:ea typeface="+mn-ea"/>
              <a:cs typeface="+mn-cs"/>
            </a:rPr>
            <a:t>Extract historical demand data</a:t>
          </a:r>
        </a:p>
      </dgm:t>
    </dgm:pt>
    <dgm:pt modelId="{A453F85C-F5C7-463C-B098-36548ABB0C83}" type="parTrans" cxnId="{CE4B38B9-79FA-44F6-8C0E-B271CED28F00}">
      <dgm:prSet/>
      <dgm:spPr/>
      <dgm:t>
        <a:bodyPr/>
        <a:lstStyle/>
        <a:p>
          <a:endParaRPr lang="en-AU"/>
        </a:p>
      </dgm:t>
    </dgm:pt>
    <dgm:pt modelId="{6547A99F-D64C-49CD-86A8-631F2D9298FD}" type="sibTrans" cxnId="{CE4B38B9-79FA-44F6-8C0E-B271CED28F00}">
      <dgm:prSet/>
      <dgm:spPr>
        <a:xfrm rot="10800000">
          <a:off x="3480970" y="1447727"/>
          <a:ext cx="260679" cy="304945"/>
        </a:xfrm>
        <a:solidFill>
          <a:srgbClr val="3EB08E"/>
        </a:solidFill>
        <a:ln>
          <a:noFill/>
        </a:ln>
        <a:effectLst/>
      </dgm:spPr>
      <dgm:t>
        <a:bodyPr/>
        <a:lstStyle/>
        <a:p>
          <a:endParaRPr lang="en-AU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685398F8-572E-48DB-A8EB-07631F821C53}">
      <dgm:prSet phldrT="[Text]"/>
      <dgm:spPr>
        <a:xfrm>
          <a:off x="2128391" y="1231314"/>
          <a:ext cx="1229617" cy="737770"/>
        </a:xfrm>
        <a:solidFill>
          <a:srgbClr val="363594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AU">
              <a:solidFill>
                <a:sysClr val="window" lastClr="FFFFFF"/>
              </a:solidFill>
              <a:latin typeface="Arial"/>
              <a:ea typeface="+mn-ea"/>
              <a:cs typeface="+mn-cs"/>
            </a:rPr>
            <a:t>Correlate demand and temperature</a:t>
          </a:r>
        </a:p>
      </dgm:t>
    </dgm:pt>
    <dgm:pt modelId="{8FC19A16-A393-43DD-A575-CBE4530722D9}" type="parTrans" cxnId="{1CCFB14D-EB7B-4AD5-AB8C-5766220B3A44}">
      <dgm:prSet/>
      <dgm:spPr/>
      <dgm:t>
        <a:bodyPr/>
        <a:lstStyle/>
        <a:p>
          <a:endParaRPr lang="en-AU"/>
        </a:p>
      </dgm:t>
    </dgm:pt>
    <dgm:pt modelId="{50122A9C-A7DD-4129-AEB4-3939123FE50C}" type="sibTrans" cxnId="{1CCFB14D-EB7B-4AD5-AB8C-5766220B3A44}">
      <dgm:prSet/>
      <dgm:spPr>
        <a:xfrm rot="10800000">
          <a:off x="1759505" y="1447727"/>
          <a:ext cx="260679" cy="304945"/>
        </a:xfrm>
        <a:solidFill>
          <a:srgbClr val="3EB08E"/>
        </a:solidFill>
        <a:ln>
          <a:noFill/>
        </a:ln>
        <a:effectLst/>
      </dgm:spPr>
      <dgm:t>
        <a:bodyPr/>
        <a:lstStyle/>
        <a:p>
          <a:endParaRPr lang="en-AU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E48A869F-7788-4A1B-81D4-FEF4EF1BFD8B}">
      <dgm:prSet phldrT="[Text]"/>
      <dgm:spPr>
        <a:xfrm>
          <a:off x="406925" y="1231314"/>
          <a:ext cx="1229617" cy="737770"/>
        </a:xfrm>
        <a:solidFill>
          <a:srgbClr val="363594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AU">
              <a:solidFill>
                <a:sysClr val="window" lastClr="FFFFFF"/>
              </a:solidFill>
              <a:latin typeface="Arial"/>
              <a:ea typeface="+mn-ea"/>
              <a:cs typeface="+mn-cs"/>
            </a:rPr>
            <a:t>Generate spatial demand forecasts</a:t>
          </a:r>
        </a:p>
      </dgm:t>
    </dgm:pt>
    <dgm:pt modelId="{82187CDB-5908-4B9E-9BB0-55E0D71A799D}" type="parTrans" cxnId="{9312A007-B9A3-4438-AA7F-4B565FDFA742}">
      <dgm:prSet/>
      <dgm:spPr/>
      <dgm:t>
        <a:bodyPr/>
        <a:lstStyle/>
        <a:p>
          <a:endParaRPr lang="en-AU"/>
        </a:p>
      </dgm:t>
    </dgm:pt>
    <dgm:pt modelId="{DD01C14C-3BF3-4257-9414-E35CA37C4F23}" type="sibTrans" cxnId="{9312A007-B9A3-4438-AA7F-4B565FDFA742}">
      <dgm:prSet/>
      <dgm:spPr>
        <a:xfrm rot="5400000">
          <a:off x="891395" y="2055158"/>
          <a:ext cx="260679" cy="304945"/>
        </a:xfrm>
        <a:solidFill>
          <a:srgbClr val="3EB08E"/>
        </a:solidFill>
        <a:ln>
          <a:noFill/>
        </a:ln>
        <a:effectLst/>
      </dgm:spPr>
      <dgm:t>
        <a:bodyPr/>
        <a:lstStyle/>
        <a:p>
          <a:endParaRPr lang="en-AU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F290A5D6-1A0C-4C80-9EDB-C3E2F80CA62E}">
      <dgm:prSet phldrT="[Text]"/>
      <dgm:spPr>
        <a:xfrm>
          <a:off x="406925" y="2460932"/>
          <a:ext cx="1229617" cy="737770"/>
        </a:xfrm>
        <a:solidFill>
          <a:srgbClr val="363594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AU">
              <a:solidFill>
                <a:sysClr val="window" lastClr="FFFFFF"/>
              </a:solidFill>
              <a:latin typeface="Arial"/>
              <a:ea typeface="+mn-ea"/>
              <a:cs typeface="+mn-cs"/>
            </a:rPr>
            <a:t>Undertake validation process</a:t>
          </a:r>
        </a:p>
      </dgm:t>
    </dgm:pt>
    <dgm:pt modelId="{00273B49-CFDC-4B3B-A096-2D849952D205}" type="parTrans" cxnId="{99029946-6C0E-458A-89EC-5E135164B328}">
      <dgm:prSet/>
      <dgm:spPr/>
      <dgm:t>
        <a:bodyPr/>
        <a:lstStyle/>
        <a:p>
          <a:endParaRPr lang="en-AU"/>
        </a:p>
      </dgm:t>
    </dgm:pt>
    <dgm:pt modelId="{A1A48897-44AB-44EA-8E5A-9562ED270DCA}" type="sibTrans" cxnId="{99029946-6C0E-458A-89EC-5E135164B328}">
      <dgm:prSet/>
      <dgm:spPr>
        <a:xfrm>
          <a:off x="1744750" y="2677345"/>
          <a:ext cx="260679" cy="304945"/>
        </a:xfrm>
        <a:solidFill>
          <a:srgbClr val="3EB08E"/>
        </a:solidFill>
        <a:ln>
          <a:noFill/>
        </a:ln>
        <a:effectLst/>
      </dgm:spPr>
      <dgm:t>
        <a:bodyPr/>
        <a:lstStyle/>
        <a:p>
          <a:endParaRPr lang="en-AU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67B984CB-2125-4E8B-AAFE-DBB1B8328F28}">
      <dgm:prSet phldrT="[Text]"/>
      <dgm:spPr>
        <a:xfrm>
          <a:off x="2128391" y="2460932"/>
          <a:ext cx="1229617" cy="737770"/>
        </a:xfrm>
        <a:solidFill>
          <a:srgbClr val="363594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AU">
              <a:solidFill>
                <a:sysClr val="window" lastClr="FFFFFF"/>
              </a:solidFill>
              <a:latin typeface="Arial"/>
              <a:ea typeface="+mn-ea"/>
              <a:cs typeface="+mn-cs"/>
            </a:rPr>
            <a:t>Finalise forecasts</a:t>
          </a:r>
        </a:p>
      </dgm:t>
    </dgm:pt>
    <dgm:pt modelId="{850C539B-808D-4BEF-BD5D-65543D10447A}" type="parTrans" cxnId="{AD839637-A588-487C-9FC8-03D19E42BC3D}">
      <dgm:prSet/>
      <dgm:spPr/>
      <dgm:t>
        <a:bodyPr/>
        <a:lstStyle/>
        <a:p>
          <a:endParaRPr lang="en-AU"/>
        </a:p>
      </dgm:t>
    </dgm:pt>
    <dgm:pt modelId="{9DDAF1F4-CD2A-42ED-AAD9-952C0C8B8E51}" type="sibTrans" cxnId="{AD839637-A588-487C-9FC8-03D19E42BC3D}">
      <dgm:prSet/>
      <dgm:spPr/>
      <dgm:t>
        <a:bodyPr/>
        <a:lstStyle/>
        <a:p>
          <a:endParaRPr lang="en-AU"/>
        </a:p>
      </dgm:t>
    </dgm:pt>
    <dgm:pt modelId="{33E2B9E5-038C-43AF-B632-70A3986C2079}" type="pres">
      <dgm:prSet presAssocID="{ECFC6ABD-A851-481C-A470-89E3EF19859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27F339FC-C8C4-4EF0-8212-F2FC5A242185}" type="pres">
      <dgm:prSet presAssocID="{0330BF43-5309-40EE-8EB2-E801BBD8E531}" presName="node" presStyleLbl="node1" presStyleIdx="0" presStyleCnt="8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  <dgm:pt modelId="{AB5C214C-2C27-4699-8AF1-626CE54DA189}" type="pres">
      <dgm:prSet presAssocID="{2BCE7A86-4F44-4649-BAD8-10B119A1EF15}" presName="sibTrans" presStyleLbl="sibTrans2D1" presStyleIdx="0" presStyleCnt="7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AU"/>
        </a:p>
      </dgm:t>
    </dgm:pt>
    <dgm:pt modelId="{F4302CAF-216A-4551-8527-DA004F10BCA2}" type="pres">
      <dgm:prSet presAssocID="{2BCE7A86-4F44-4649-BAD8-10B119A1EF15}" presName="connectorText" presStyleLbl="sibTrans2D1" presStyleIdx="0" presStyleCnt="7"/>
      <dgm:spPr/>
      <dgm:t>
        <a:bodyPr/>
        <a:lstStyle/>
        <a:p>
          <a:endParaRPr lang="en-AU"/>
        </a:p>
      </dgm:t>
    </dgm:pt>
    <dgm:pt modelId="{5A481201-259A-4CD8-AFDB-3C5E34D44BA3}" type="pres">
      <dgm:prSet presAssocID="{650F8B6D-9694-4472-912F-6BAEA70722D2}" presName="node" presStyleLbl="node1" presStyleIdx="1" presStyleCnt="8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  <dgm:pt modelId="{C6CFE216-E5B8-4C1B-B7D1-D1F388467464}" type="pres">
      <dgm:prSet presAssocID="{426FCB76-46EE-4E93-8AB9-B30AE3880DAF}" presName="sibTrans" presStyleLbl="sibTrans2D1" presStyleIdx="1" presStyleCnt="7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AU"/>
        </a:p>
      </dgm:t>
    </dgm:pt>
    <dgm:pt modelId="{2501A2F2-8537-4629-818A-01711B485348}" type="pres">
      <dgm:prSet presAssocID="{426FCB76-46EE-4E93-8AB9-B30AE3880DAF}" presName="connectorText" presStyleLbl="sibTrans2D1" presStyleIdx="1" presStyleCnt="7"/>
      <dgm:spPr/>
      <dgm:t>
        <a:bodyPr/>
        <a:lstStyle/>
        <a:p>
          <a:endParaRPr lang="en-AU"/>
        </a:p>
      </dgm:t>
    </dgm:pt>
    <dgm:pt modelId="{0CC3CA39-1C1F-4329-AC6C-7001C0E61436}" type="pres">
      <dgm:prSet presAssocID="{1DF5D519-BF57-412B-BCCE-E0F3DF93631C}" presName="node" presStyleLbl="node1" presStyleIdx="2" presStyleCnt="8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  <dgm:pt modelId="{DFCA2EE4-C292-42EE-8D5B-52B321A5006F}" type="pres">
      <dgm:prSet presAssocID="{5A3304DA-35E2-47A8-AF53-03C44D14E5D1}" presName="sibTrans" presStyleLbl="sibTrans2D1" presStyleIdx="2" presStyleCnt="7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AU"/>
        </a:p>
      </dgm:t>
    </dgm:pt>
    <dgm:pt modelId="{26C77926-AE29-4AE3-BED8-BC1369426E23}" type="pres">
      <dgm:prSet presAssocID="{5A3304DA-35E2-47A8-AF53-03C44D14E5D1}" presName="connectorText" presStyleLbl="sibTrans2D1" presStyleIdx="2" presStyleCnt="7"/>
      <dgm:spPr/>
      <dgm:t>
        <a:bodyPr/>
        <a:lstStyle/>
        <a:p>
          <a:endParaRPr lang="en-AU"/>
        </a:p>
      </dgm:t>
    </dgm:pt>
    <dgm:pt modelId="{4FC270B0-CF7E-44BF-840F-F2D6406CEE8C}" type="pres">
      <dgm:prSet presAssocID="{4365BD73-95B8-4906-9DA5-7BEB6D9D1E74}" presName="node" presStyleLbl="node1" presStyleIdx="3" presStyleCnt="8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  <dgm:pt modelId="{593E6F77-775A-4D6F-B751-72BA366DF922}" type="pres">
      <dgm:prSet presAssocID="{6547A99F-D64C-49CD-86A8-631F2D9298FD}" presName="sibTrans" presStyleLbl="sibTrans2D1" presStyleIdx="3" presStyleCnt="7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AU"/>
        </a:p>
      </dgm:t>
    </dgm:pt>
    <dgm:pt modelId="{5F3B6415-B4A0-469C-82A6-5A79F5D45390}" type="pres">
      <dgm:prSet presAssocID="{6547A99F-D64C-49CD-86A8-631F2D9298FD}" presName="connectorText" presStyleLbl="sibTrans2D1" presStyleIdx="3" presStyleCnt="7"/>
      <dgm:spPr/>
      <dgm:t>
        <a:bodyPr/>
        <a:lstStyle/>
        <a:p>
          <a:endParaRPr lang="en-AU"/>
        </a:p>
      </dgm:t>
    </dgm:pt>
    <dgm:pt modelId="{C646A6AE-E942-4202-9D41-7734403C42F0}" type="pres">
      <dgm:prSet presAssocID="{685398F8-572E-48DB-A8EB-07631F821C53}" presName="node" presStyleLbl="node1" presStyleIdx="4" presStyleCnt="8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  <dgm:pt modelId="{EDA38961-2692-4F6C-B3D8-AC269783EA3E}" type="pres">
      <dgm:prSet presAssocID="{50122A9C-A7DD-4129-AEB4-3939123FE50C}" presName="sibTrans" presStyleLbl="sibTrans2D1" presStyleIdx="4" presStyleCnt="7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AU"/>
        </a:p>
      </dgm:t>
    </dgm:pt>
    <dgm:pt modelId="{F5C29AC9-BBF1-450A-AF7B-0E7716FBB9F3}" type="pres">
      <dgm:prSet presAssocID="{50122A9C-A7DD-4129-AEB4-3939123FE50C}" presName="connectorText" presStyleLbl="sibTrans2D1" presStyleIdx="4" presStyleCnt="7"/>
      <dgm:spPr/>
      <dgm:t>
        <a:bodyPr/>
        <a:lstStyle/>
        <a:p>
          <a:endParaRPr lang="en-AU"/>
        </a:p>
      </dgm:t>
    </dgm:pt>
    <dgm:pt modelId="{DE317E1C-643E-4BD1-9660-9DB86DBBC461}" type="pres">
      <dgm:prSet presAssocID="{E48A869F-7788-4A1B-81D4-FEF4EF1BFD8B}" presName="node" presStyleLbl="node1" presStyleIdx="5" presStyleCnt="8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  <dgm:pt modelId="{36424AE6-387C-418C-9503-C9336BA40C0F}" type="pres">
      <dgm:prSet presAssocID="{DD01C14C-3BF3-4257-9414-E35CA37C4F23}" presName="sibTrans" presStyleLbl="sibTrans2D1" presStyleIdx="5" presStyleCnt="7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AU"/>
        </a:p>
      </dgm:t>
    </dgm:pt>
    <dgm:pt modelId="{AF2CC4A2-6A62-4FF3-A4E4-5CBDE491178E}" type="pres">
      <dgm:prSet presAssocID="{DD01C14C-3BF3-4257-9414-E35CA37C4F23}" presName="connectorText" presStyleLbl="sibTrans2D1" presStyleIdx="5" presStyleCnt="7"/>
      <dgm:spPr/>
      <dgm:t>
        <a:bodyPr/>
        <a:lstStyle/>
        <a:p>
          <a:endParaRPr lang="en-AU"/>
        </a:p>
      </dgm:t>
    </dgm:pt>
    <dgm:pt modelId="{769A1FC9-11D5-4550-8A75-B5B326BF2ACA}" type="pres">
      <dgm:prSet presAssocID="{F290A5D6-1A0C-4C80-9EDB-C3E2F80CA62E}" presName="node" presStyleLbl="node1" presStyleIdx="6" presStyleCnt="8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  <dgm:pt modelId="{9D9E3194-F020-46E5-A61E-F7094C73DEF0}" type="pres">
      <dgm:prSet presAssocID="{A1A48897-44AB-44EA-8E5A-9562ED270DCA}" presName="sibTrans" presStyleLbl="sibTrans2D1" presStyleIdx="6" presStyleCnt="7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AU"/>
        </a:p>
      </dgm:t>
    </dgm:pt>
    <dgm:pt modelId="{5BFC23EF-11FF-45D9-842A-AF01262842D1}" type="pres">
      <dgm:prSet presAssocID="{A1A48897-44AB-44EA-8E5A-9562ED270DCA}" presName="connectorText" presStyleLbl="sibTrans2D1" presStyleIdx="6" presStyleCnt="7"/>
      <dgm:spPr/>
      <dgm:t>
        <a:bodyPr/>
        <a:lstStyle/>
        <a:p>
          <a:endParaRPr lang="en-AU"/>
        </a:p>
      </dgm:t>
    </dgm:pt>
    <dgm:pt modelId="{21E6E0F5-E62F-47A6-886F-D708433A3C55}" type="pres">
      <dgm:prSet presAssocID="{67B984CB-2125-4E8B-AAFE-DBB1B8328F28}" presName="node" presStyleLbl="node1" presStyleIdx="7" presStyleCnt="8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AU"/>
        </a:p>
      </dgm:t>
    </dgm:pt>
  </dgm:ptLst>
  <dgm:cxnLst>
    <dgm:cxn modelId="{CE4B38B9-79FA-44F6-8C0E-B271CED28F00}" srcId="{ECFC6ABD-A851-481C-A470-89E3EF19859B}" destId="{4365BD73-95B8-4906-9DA5-7BEB6D9D1E74}" srcOrd="3" destOrd="0" parTransId="{A453F85C-F5C7-463C-B098-36548ABB0C83}" sibTransId="{6547A99F-D64C-49CD-86A8-631F2D9298FD}"/>
    <dgm:cxn modelId="{C8B58D25-3878-4F76-BB61-226119B79D44}" type="presOf" srcId="{685398F8-572E-48DB-A8EB-07631F821C53}" destId="{C646A6AE-E942-4202-9D41-7734403C42F0}" srcOrd="0" destOrd="0" presId="urn:microsoft.com/office/officeart/2005/8/layout/process5"/>
    <dgm:cxn modelId="{1B9B59F8-BC55-45E8-8AE5-301959F56F74}" type="presOf" srcId="{DD01C14C-3BF3-4257-9414-E35CA37C4F23}" destId="{AF2CC4A2-6A62-4FF3-A4E4-5CBDE491178E}" srcOrd="1" destOrd="0" presId="urn:microsoft.com/office/officeart/2005/8/layout/process5"/>
    <dgm:cxn modelId="{CE3B3FDF-DB76-469B-B9CC-5B6B59B8D604}" type="presOf" srcId="{2BCE7A86-4F44-4649-BAD8-10B119A1EF15}" destId="{F4302CAF-216A-4551-8527-DA004F10BCA2}" srcOrd="1" destOrd="0" presId="urn:microsoft.com/office/officeart/2005/8/layout/process5"/>
    <dgm:cxn modelId="{89F2AB1F-8407-4BEA-90FC-806ED469EF30}" type="presOf" srcId="{5A3304DA-35E2-47A8-AF53-03C44D14E5D1}" destId="{DFCA2EE4-C292-42EE-8D5B-52B321A5006F}" srcOrd="0" destOrd="0" presId="urn:microsoft.com/office/officeart/2005/8/layout/process5"/>
    <dgm:cxn modelId="{520C5EAD-0FE6-4926-BAA2-543BEE0E2572}" type="presOf" srcId="{67B984CB-2125-4E8B-AAFE-DBB1B8328F28}" destId="{21E6E0F5-E62F-47A6-886F-D708433A3C55}" srcOrd="0" destOrd="0" presId="urn:microsoft.com/office/officeart/2005/8/layout/process5"/>
    <dgm:cxn modelId="{99400266-77D3-468A-9268-8195617C7263}" type="presOf" srcId="{50122A9C-A7DD-4129-AEB4-3939123FE50C}" destId="{F5C29AC9-BBF1-450A-AF7B-0E7716FBB9F3}" srcOrd="1" destOrd="0" presId="urn:microsoft.com/office/officeart/2005/8/layout/process5"/>
    <dgm:cxn modelId="{532782C3-E9C3-4F82-A4B0-6E502084453C}" srcId="{ECFC6ABD-A851-481C-A470-89E3EF19859B}" destId="{650F8B6D-9694-4472-912F-6BAEA70722D2}" srcOrd="1" destOrd="0" parTransId="{1B1D8D16-9F1D-4680-A1E9-CA91854D1765}" sibTransId="{426FCB76-46EE-4E93-8AB9-B30AE3880DAF}"/>
    <dgm:cxn modelId="{5F1DF6CA-C126-4925-8E50-80883F3B7B91}" type="presOf" srcId="{1DF5D519-BF57-412B-BCCE-E0F3DF93631C}" destId="{0CC3CA39-1C1F-4329-AC6C-7001C0E61436}" srcOrd="0" destOrd="0" presId="urn:microsoft.com/office/officeart/2005/8/layout/process5"/>
    <dgm:cxn modelId="{BC22FFA4-5EFE-4330-8E23-A5A6798F0014}" type="presOf" srcId="{A1A48897-44AB-44EA-8E5A-9562ED270DCA}" destId="{9D9E3194-F020-46E5-A61E-F7094C73DEF0}" srcOrd="0" destOrd="0" presId="urn:microsoft.com/office/officeart/2005/8/layout/process5"/>
    <dgm:cxn modelId="{66CFDEB3-8B9B-4987-BD10-9CBF50FA396B}" type="presOf" srcId="{426FCB76-46EE-4E93-8AB9-B30AE3880DAF}" destId="{C6CFE216-E5B8-4C1B-B7D1-D1F388467464}" srcOrd="0" destOrd="0" presId="urn:microsoft.com/office/officeart/2005/8/layout/process5"/>
    <dgm:cxn modelId="{1CCFB14D-EB7B-4AD5-AB8C-5766220B3A44}" srcId="{ECFC6ABD-A851-481C-A470-89E3EF19859B}" destId="{685398F8-572E-48DB-A8EB-07631F821C53}" srcOrd="4" destOrd="0" parTransId="{8FC19A16-A393-43DD-A575-CBE4530722D9}" sibTransId="{50122A9C-A7DD-4129-AEB4-3939123FE50C}"/>
    <dgm:cxn modelId="{40FDD705-B2F4-4B1F-A2C2-612042258992}" type="presOf" srcId="{A1A48897-44AB-44EA-8E5A-9562ED270DCA}" destId="{5BFC23EF-11FF-45D9-842A-AF01262842D1}" srcOrd="1" destOrd="0" presId="urn:microsoft.com/office/officeart/2005/8/layout/process5"/>
    <dgm:cxn modelId="{0CBBDE8F-8F50-47D8-B663-02ED44EE7A4D}" type="presOf" srcId="{6547A99F-D64C-49CD-86A8-631F2D9298FD}" destId="{5F3B6415-B4A0-469C-82A6-5A79F5D45390}" srcOrd="1" destOrd="0" presId="urn:microsoft.com/office/officeart/2005/8/layout/process5"/>
    <dgm:cxn modelId="{0DF2E00F-3CD2-4F60-A29E-B1AFCF9293F6}" type="presOf" srcId="{4365BD73-95B8-4906-9DA5-7BEB6D9D1E74}" destId="{4FC270B0-CF7E-44BF-840F-F2D6406CEE8C}" srcOrd="0" destOrd="0" presId="urn:microsoft.com/office/officeart/2005/8/layout/process5"/>
    <dgm:cxn modelId="{1F687B19-B6A2-473A-8957-872CE39ECF62}" type="presOf" srcId="{650F8B6D-9694-4472-912F-6BAEA70722D2}" destId="{5A481201-259A-4CD8-AFDB-3C5E34D44BA3}" srcOrd="0" destOrd="0" presId="urn:microsoft.com/office/officeart/2005/8/layout/process5"/>
    <dgm:cxn modelId="{252C4215-31B4-48B4-86F3-057D35503761}" type="presOf" srcId="{DD01C14C-3BF3-4257-9414-E35CA37C4F23}" destId="{36424AE6-387C-418C-9503-C9336BA40C0F}" srcOrd="0" destOrd="0" presId="urn:microsoft.com/office/officeart/2005/8/layout/process5"/>
    <dgm:cxn modelId="{65F70988-85CD-4F1D-9EF1-C76B8FCCA7B6}" type="presOf" srcId="{E48A869F-7788-4A1B-81D4-FEF4EF1BFD8B}" destId="{DE317E1C-643E-4BD1-9660-9DB86DBBC461}" srcOrd="0" destOrd="0" presId="urn:microsoft.com/office/officeart/2005/8/layout/process5"/>
    <dgm:cxn modelId="{131DA5E2-ADBE-42AD-B5FC-859BE51A8133}" type="presOf" srcId="{0330BF43-5309-40EE-8EB2-E801BBD8E531}" destId="{27F339FC-C8C4-4EF0-8212-F2FC5A242185}" srcOrd="0" destOrd="0" presId="urn:microsoft.com/office/officeart/2005/8/layout/process5"/>
    <dgm:cxn modelId="{99029946-6C0E-458A-89EC-5E135164B328}" srcId="{ECFC6ABD-A851-481C-A470-89E3EF19859B}" destId="{F290A5D6-1A0C-4C80-9EDB-C3E2F80CA62E}" srcOrd="6" destOrd="0" parTransId="{00273B49-CFDC-4B3B-A096-2D849952D205}" sibTransId="{A1A48897-44AB-44EA-8E5A-9562ED270DCA}"/>
    <dgm:cxn modelId="{AD839637-A588-487C-9FC8-03D19E42BC3D}" srcId="{ECFC6ABD-A851-481C-A470-89E3EF19859B}" destId="{67B984CB-2125-4E8B-AAFE-DBB1B8328F28}" srcOrd="7" destOrd="0" parTransId="{850C539B-808D-4BEF-BD5D-65543D10447A}" sibTransId="{9DDAF1F4-CD2A-42ED-AAD9-952C0C8B8E51}"/>
    <dgm:cxn modelId="{7E5FE9E7-0C58-4D2E-940E-FFA9E05667D7}" type="presOf" srcId="{426FCB76-46EE-4E93-8AB9-B30AE3880DAF}" destId="{2501A2F2-8537-4629-818A-01711B485348}" srcOrd="1" destOrd="0" presId="urn:microsoft.com/office/officeart/2005/8/layout/process5"/>
    <dgm:cxn modelId="{9312A007-B9A3-4438-AA7F-4B565FDFA742}" srcId="{ECFC6ABD-A851-481C-A470-89E3EF19859B}" destId="{E48A869F-7788-4A1B-81D4-FEF4EF1BFD8B}" srcOrd="5" destOrd="0" parTransId="{82187CDB-5908-4B9E-9BB0-55E0D71A799D}" sibTransId="{DD01C14C-3BF3-4257-9414-E35CA37C4F23}"/>
    <dgm:cxn modelId="{D350739B-6FDD-4E13-BA87-79DEFC6EB07C}" srcId="{ECFC6ABD-A851-481C-A470-89E3EF19859B}" destId="{1DF5D519-BF57-412B-BCCE-E0F3DF93631C}" srcOrd="2" destOrd="0" parTransId="{BC0F4EB6-126B-490C-B83E-5130C5CDC92E}" sibTransId="{5A3304DA-35E2-47A8-AF53-03C44D14E5D1}"/>
    <dgm:cxn modelId="{509B1D89-3264-45BF-B1EF-64BBC36CCD24}" type="presOf" srcId="{6547A99F-D64C-49CD-86A8-631F2D9298FD}" destId="{593E6F77-775A-4D6F-B751-72BA366DF922}" srcOrd="0" destOrd="0" presId="urn:microsoft.com/office/officeart/2005/8/layout/process5"/>
    <dgm:cxn modelId="{1073E3CA-A747-493E-91A5-70798AA85147}" srcId="{ECFC6ABD-A851-481C-A470-89E3EF19859B}" destId="{0330BF43-5309-40EE-8EB2-E801BBD8E531}" srcOrd="0" destOrd="0" parTransId="{0A936A6E-5559-473F-934B-77F6B0E7A4F3}" sibTransId="{2BCE7A86-4F44-4649-BAD8-10B119A1EF15}"/>
    <dgm:cxn modelId="{406B567A-300F-4146-8CD9-2D29A6F5118C}" type="presOf" srcId="{5A3304DA-35E2-47A8-AF53-03C44D14E5D1}" destId="{26C77926-AE29-4AE3-BED8-BC1369426E23}" srcOrd="1" destOrd="0" presId="urn:microsoft.com/office/officeart/2005/8/layout/process5"/>
    <dgm:cxn modelId="{5912015A-90A1-4973-8235-8F3552AFB765}" type="presOf" srcId="{2BCE7A86-4F44-4649-BAD8-10B119A1EF15}" destId="{AB5C214C-2C27-4699-8AF1-626CE54DA189}" srcOrd="0" destOrd="0" presId="urn:microsoft.com/office/officeart/2005/8/layout/process5"/>
    <dgm:cxn modelId="{7CCFFDF5-212C-47DE-9D56-A0CC958F1914}" type="presOf" srcId="{ECFC6ABD-A851-481C-A470-89E3EF19859B}" destId="{33E2B9E5-038C-43AF-B632-70A3986C2079}" srcOrd="0" destOrd="0" presId="urn:microsoft.com/office/officeart/2005/8/layout/process5"/>
    <dgm:cxn modelId="{81D7F798-E2CE-49D3-8826-EB174D355B8C}" type="presOf" srcId="{50122A9C-A7DD-4129-AEB4-3939123FE50C}" destId="{EDA38961-2692-4F6C-B3D8-AC269783EA3E}" srcOrd="0" destOrd="0" presId="urn:microsoft.com/office/officeart/2005/8/layout/process5"/>
    <dgm:cxn modelId="{47ECF699-1A3C-443C-A108-0021F6091072}" type="presOf" srcId="{F290A5D6-1A0C-4C80-9EDB-C3E2F80CA62E}" destId="{769A1FC9-11D5-4550-8A75-B5B326BF2ACA}" srcOrd="0" destOrd="0" presId="urn:microsoft.com/office/officeart/2005/8/layout/process5"/>
    <dgm:cxn modelId="{D99F09C4-2BA8-4C28-B15C-223FD7C28B8B}" type="presParOf" srcId="{33E2B9E5-038C-43AF-B632-70A3986C2079}" destId="{27F339FC-C8C4-4EF0-8212-F2FC5A242185}" srcOrd="0" destOrd="0" presId="urn:microsoft.com/office/officeart/2005/8/layout/process5"/>
    <dgm:cxn modelId="{6845CF72-3D20-433C-98F7-66E16C7CF664}" type="presParOf" srcId="{33E2B9E5-038C-43AF-B632-70A3986C2079}" destId="{AB5C214C-2C27-4699-8AF1-626CE54DA189}" srcOrd="1" destOrd="0" presId="urn:microsoft.com/office/officeart/2005/8/layout/process5"/>
    <dgm:cxn modelId="{9A5988A8-6166-4F2E-8D62-55D3884D67DD}" type="presParOf" srcId="{AB5C214C-2C27-4699-8AF1-626CE54DA189}" destId="{F4302CAF-216A-4551-8527-DA004F10BCA2}" srcOrd="0" destOrd="0" presId="urn:microsoft.com/office/officeart/2005/8/layout/process5"/>
    <dgm:cxn modelId="{D464168C-0F66-483F-8930-956B7E672CC0}" type="presParOf" srcId="{33E2B9E5-038C-43AF-B632-70A3986C2079}" destId="{5A481201-259A-4CD8-AFDB-3C5E34D44BA3}" srcOrd="2" destOrd="0" presId="urn:microsoft.com/office/officeart/2005/8/layout/process5"/>
    <dgm:cxn modelId="{76959FF1-41E9-4F5F-9EA7-E013502CDADE}" type="presParOf" srcId="{33E2B9E5-038C-43AF-B632-70A3986C2079}" destId="{C6CFE216-E5B8-4C1B-B7D1-D1F388467464}" srcOrd="3" destOrd="0" presId="urn:microsoft.com/office/officeart/2005/8/layout/process5"/>
    <dgm:cxn modelId="{84B538A2-F15F-41D2-A654-27F3A07CD1DD}" type="presParOf" srcId="{C6CFE216-E5B8-4C1B-B7D1-D1F388467464}" destId="{2501A2F2-8537-4629-818A-01711B485348}" srcOrd="0" destOrd="0" presId="urn:microsoft.com/office/officeart/2005/8/layout/process5"/>
    <dgm:cxn modelId="{A969ECB2-DC0E-4114-A9FC-24E7593EE006}" type="presParOf" srcId="{33E2B9E5-038C-43AF-B632-70A3986C2079}" destId="{0CC3CA39-1C1F-4329-AC6C-7001C0E61436}" srcOrd="4" destOrd="0" presId="urn:microsoft.com/office/officeart/2005/8/layout/process5"/>
    <dgm:cxn modelId="{A4F1660B-2D37-4984-9470-40618990DC80}" type="presParOf" srcId="{33E2B9E5-038C-43AF-B632-70A3986C2079}" destId="{DFCA2EE4-C292-42EE-8D5B-52B321A5006F}" srcOrd="5" destOrd="0" presId="urn:microsoft.com/office/officeart/2005/8/layout/process5"/>
    <dgm:cxn modelId="{41409A3E-004A-4924-A2E8-1E5A1C00A323}" type="presParOf" srcId="{DFCA2EE4-C292-42EE-8D5B-52B321A5006F}" destId="{26C77926-AE29-4AE3-BED8-BC1369426E23}" srcOrd="0" destOrd="0" presId="urn:microsoft.com/office/officeart/2005/8/layout/process5"/>
    <dgm:cxn modelId="{A4CCF0C4-66C2-4E7F-B057-253306E68E10}" type="presParOf" srcId="{33E2B9E5-038C-43AF-B632-70A3986C2079}" destId="{4FC270B0-CF7E-44BF-840F-F2D6406CEE8C}" srcOrd="6" destOrd="0" presId="urn:microsoft.com/office/officeart/2005/8/layout/process5"/>
    <dgm:cxn modelId="{B430596F-846A-4A10-A39C-B690EC3CDE7F}" type="presParOf" srcId="{33E2B9E5-038C-43AF-B632-70A3986C2079}" destId="{593E6F77-775A-4D6F-B751-72BA366DF922}" srcOrd="7" destOrd="0" presId="urn:microsoft.com/office/officeart/2005/8/layout/process5"/>
    <dgm:cxn modelId="{82BAF301-A4FA-41BF-864B-9D7860507B1A}" type="presParOf" srcId="{593E6F77-775A-4D6F-B751-72BA366DF922}" destId="{5F3B6415-B4A0-469C-82A6-5A79F5D45390}" srcOrd="0" destOrd="0" presId="urn:microsoft.com/office/officeart/2005/8/layout/process5"/>
    <dgm:cxn modelId="{FF0BF1D6-5058-496F-B8FC-86D90978EDAC}" type="presParOf" srcId="{33E2B9E5-038C-43AF-B632-70A3986C2079}" destId="{C646A6AE-E942-4202-9D41-7734403C42F0}" srcOrd="8" destOrd="0" presId="urn:microsoft.com/office/officeart/2005/8/layout/process5"/>
    <dgm:cxn modelId="{B9F176F4-5B4A-4F09-9568-77C513DACF0C}" type="presParOf" srcId="{33E2B9E5-038C-43AF-B632-70A3986C2079}" destId="{EDA38961-2692-4F6C-B3D8-AC269783EA3E}" srcOrd="9" destOrd="0" presId="urn:microsoft.com/office/officeart/2005/8/layout/process5"/>
    <dgm:cxn modelId="{2AA4CAFD-4958-428A-BE5A-3C287FD33B75}" type="presParOf" srcId="{EDA38961-2692-4F6C-B3D8-AC269783EA3E}" destId="{F5C29AC9-BBF1-450A-AF7B-0E7716FBB9F3}" srcOrd="0" destOrd="0" presId="urn:microsoft.com/office/officeart/2005/8/layout/process5"/>
    <dgm:cxn modelId="{A55F0A3E-96C6-4BA0-AF90-A307F2533C79}" type="presParOf" srcId="{33E2B9E5-038C-43AF-B632-70A3986C2079}" destId="{DE317E1C-643E-4BD1-9660-9DB86DBBC461}" srcOrd="10" destOrd="0" presId="urn:microsoft.com/office/officeart/2005/8/layout/process5"/>
    <dgm:cxn modelId="{0AA5BA82-2310-404E-980E-B69B0DB3F4DC}" type="presParOf" srcId="{33E2B9E5-038C-43AF-B632-70A3986C2079}" destId="{36424AE6-387C-418C-9503-C9336BA40C0F}" srcOrd="11" destOrd="0" presId="urn:microsoft.com/office/officeart/2005/8/layout/process5"/>
    <dgm:cxn modelId="{232FF284-F873-431D-A89F-1E6ED5842633}" type="presParOf" srcId="{36424AE6-387C-418C-9503-C9336BA40C0F}" destId="{AF2CC4A2-6A62-4FF3-A4E4-5CBDE491178E}" srcOrd="0" destOrd="0" presId="urn:microsoft.com/office/officeart/2005/8/layout/process5"/>
    <dgm:cxn modelId="{EEE4F0A2-1504-4EF9-BD7A-0508F51C0EA5}" type="presParOf" srcId="{33E2B9E5-038C-43AF-B632-70A3986C2079}" destId="{769A1FC9-11D5-4550-8A75-B5B326BF2ACA}" srcOrd="12" destOrd="0" presId="urn:microsoft.com/office/officeart/2005/8/layout/process5"/>
    <dgm:cxn modelId="{5EE04799-07D7-4B31-B338-E8B0C0F8294C}" type="presParOf" srcId="{33E2B9E5-038C-43AF-B632-70A3986C2079}" destId="{9D9E3194-F020-46E5-A61E-F7094C73DEF0}" srcOrd="13" destOrd="0" presId="urn:microsoft.com/office/officeart/2005/8/layout/process5"/>
    <dgm:cxn modelId="{E81B9E2B-08E6-497B-A83D-BDEAEFFC1A4B}" type="presParOf" srcId="{9D9E3194-F020-46E5-A61E-F7094C73DEF0}" destId="{5BFC23EF-11FF-45D9-842A-AF01262842D1}" srcOrd="0" destOrd="0" presId="urn:microsoft.com/office/officeart/2005/8/layout/process5"/>
    <dgm:cxn modelId="{333D113B-CD7B-42C2-9FBC-782E458A5F18}" type="presParOf" srcId="{33E2B9E5-038C-43AF-B632-70A3986C2079}" destId="{21E6E0F5-E62F-47A6-886F-D708433A3C55}" srcOrd="1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F339FC-C8C4-4EF0-8212-F2FC5A242185}">
      <dsp:nvSpPr>
        <dsp:cNvPr id="0" name=""/>
        <dsp:cNvSpPr/>
      </dsp:nvSpPr>
      <dsp:spPr>
        <a:xfrm>
          <a:off x="744036" y="451"/>
          <a:ext cx="1730638" cy="1038383"/>
        </a:xfrm>
        <a:prstGeom prst="roundRect">
          <a:avLst>
            <a:gd name="adj" fmla="val 10000"/>
          </a:avLst>
        </a:prstGeom>
        <a:solidFill>
          <a:srgbClr val="363594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300" kern="1200">
              <a:solidFill>
                <a:sysClr val="window" lastClr="FFFFFF"/>
              </a:solidFill>
              <a:latin typeface="Arial"/>
              <a:ea typeface="+mn-ea"/>
              <a:cs typeface="+mn-cs"/>
            </a:rPr>
            <a:t>Extract historical customers by feeder</a:t>
          </a:r>
        </a:p>
      </dsp:txBody>
      <dsp:txXfrm>
        <a:off x="774449" y="30864"/>
        <a:ext cx="1669812" cy="977557"/>
      </dsp:txXfrm>
    </dsp:sp>
    <dsp:sp modelId="{AB5C214C-2C27-4699-8AF1-626CE54DA189}">
      <dsp:nvSpPr>
        <dsp:cNvPr id="0" name=""/>
        <dsp:cNvSpPr/>
      </dsp:nvSpPr>
      <dsp:spPr>
        <a:xfrm>
          <a:off x="2626971" y="305043"/>
          <a:ext cx="366895" cy="429198"/>
        </a:xfrm>
        <a:prstGeom prst="rightArrow">
          <a:avLst>
            <a:gd name="adj1" fmla="val 60000"/>
            <a:gd name="adj2" fmla="val 50000"/>
          </a:avLst>
        </a:prstGeom>
        <a:solidFill>
          <a:srgbClr val="3EB08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2626971" y="390883"/>
        <a:ext cx="256827" cy="257518"/>
      </dsp:txXfrm>
    </dsp:sp>
    <dsp:sp modelId="{5A481201-259A-4CD8-AFDB-3C5E34D44BA3}">
      <dsp:nvSpPr>
        <dsp:cNvPr id="0" name=""/>
        <dsp:cNvSpPr/>
      </dsp:nvSpPr>
      <dsp:spPr>
        <a:xfrm>
          <a:off x="3166930" y="451"/>
          <a:ext cx="1730638" cy="1038383"/>
        </a:xfrm>
        <a:prstGeom prst="roundRect">
          <a:avLst>
            <a:gd name="adj" fmla="val 10000"/>
          </a:avLst>
        </a:prstGeom>
        <a:solidFill>
          <a:srgbClr val="363594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300" kern="1200">
              <a:solidFill>
                <a:sysClr val="window" lastClr="FFFFFF"/>
              </a:solidFill>
              <a:latin typeface="Arial"/>
              <a:ea typeface="+mn-ea"/>
              <a:cs typeface="+mn-cs"/>
            </a:rPr>
            <a:t>Forecast customer growth</a:t>
          </a:r>
        </a:p>
      </dsp:txBody>
      <dsp:txXfrm>
        <a:off x="3197343" y="30864"/>
        <a:ext cx="1669812" cy="977557"/>
      </dsp:txXfrm>
    </dsp:sp>
    <dsp:sp modelId="{C6CFE216-E5B8-4C1B-B7D1-D1F388467464}">
      <dsp:nvSpPr>
        <dsp:cNvPr id="0" name=""/>
        <dsp:cNvSpPr/>
      </dsp:nvSpPr>
      <dsp:spPr>
        <a:xfrm>
          <a:off x="5049865" y="305043"/>
          <a:ext cx="366895" cy="429198"/>
        </a:xfrm>
        <a:prstGeom prst="rightArrow">
          <a:avLst>
            <a:gd name="adj1" fmla="val 60000"/>
            <a:gd name="adj2" fmla="val 50000"/>
          </a:avLst>
        </a:prstGeom>
        <a:solidFill>
          <a:srgbClr val="3EB08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5049865" y="390883"/>
        <a:ext cx="256827" cy="257518"/>
      </dsp:txXfrm>
    </dsp:sp>
    <dsp:sp modelId="{0CC3CA39-1C1F-4329-AC6C-7001C0E61436}">
      <dsp:nvSpPr>
        <dsp:cNvPr id="0" name=""/>
        <dsp:cNvSpPr/>
      </dsp:nvSpPr>
      <dsp:spPr>
        <a:xfrm>
          <a:off x="5589824" y="451"/>
          <a:ext cx="1730638" cy="1038383"/>
        </a:xfrm>
        <a:prstGeom prst="roundRect">
          <a:avLst>
            <a:gd name="adj" fmla="val 10000"/>
          </a:avLst>
        </a:prstGeom>
        <a:solidFill>
          <a:srgbClr val="363594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300" kern="1200">
              <a:solidFill>
                <a:sysClr val="window" lastClr="FFFFFF"/>
              </a:solidFill>
              <a:latin typeface="Arial"/>
              <a:ea typeface="+mn-ea"/>
              <a:cs typeface="+mn-cs"/>
            </a:rPr>
            <a:t>Calibrate growth forecasts with Victorian Government projections</a:t>
          </a:r>
        </a:p>
      </dsp:txBody>
      <dsp:txXfrm>
        <a:off x="5620237" y="30864"/>
        <a:ext cx="1669812" cy="977557"/>
      </dsp:txXfrm>
    </dsp:sp>
    <dsp:sp modelId="{DFCA2EE4-C292-42EE-8D5B-52B321A5006F}">
      <dsp:nvSpPr>
        <dsp:cNvPr id="0" name=""/>
        <dsp:cNvSpPr/>
      </dsp:nvSpPr>
      <dsp:spPr>
        <a:xfrm rot="5400000">
          <a:off x="6271696" y="1159979"/>
          <a:ext cx="366895" cy="429198"/>
        </a:xfrm>
        <a:prstGeom prst="rightArrow">
          <a:avLst>
            <a:gd name="adj1" fmla="val 60000"/>
            <a:gd name="adj2" fmla="val 50000"/>
          </a:avLst>
        </a:prstGeom>
        <a:solidFill>
          <a:srgbClr val="3EB08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 rot="-5400000">
        <a:off x="6326385" y="1191130"/>
        <a:ext cx="257518" cy="256827"/>
      </dsp:txXfrm>
    </dsp:sp>
    <dsp:sp modelId="{4FC270B0-CF7E-44BF-840F-F2D6406CEE8C}">
      <dsp:nvSpPr>
        <dsp:cNvPr id="0" name=""/>
        <dsp:cNvSpPr/>
      </dsp:nvSpPr>
      <dsp:spPr>
        <a:xfrm>
          <a:off x="5589824" y="1731089"/>
          <a:ext cx="1730638" cy="1038383"/>
        </a:xfrm>
        <a:prstGeom prst="roundRect">
          <a:avLst>
            <a:gd name="adj" fmla="val 10000"/>
          </a:avLst>
        </a:prstGeom>
        <a:solidFill>
          <a:srgbClr val="363594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300" kern="1200">
              <a:solidFill>
                <a:sysClr val="window" lastClr="FFFFFF"/>
              </a:solidFill>
              <a:latin typeface="Arial"/>
              <a:ea typeface="+mn-ea"/>
              <a:cs typeface="+mn-cs"/>
            </a:rPr>
            <a:t>Extract historical demand data</a:t>
          </a:r>
        </a:p>
      </dsp:txBody>
      <dsp:txXfrm>
        <a:off x="5620237" y="1761502"/>
        <a:ext cx="1669812" cy="977557"/>
      </dsp:txXfrm>
    </dsp:sp>
    <dsp:sp modelId="{593E6F77-775A-4D6F-B751-72BA366DF922}">
      <dsp:nvSpPr>
        <dsp:cNvPr id="0" name=""/>
        <dsp:cNvSpPr/>
      </dsp:nvSpPr>
      <dsp:spPr>
        <a:xfrm rot="10800000">
          <a:off x="5070633" y="2035682"/>
          <a:ext cx="366895" cy="429198"/>
        </a:xfrm>
        <a:prstGeom prst="rightArrow">
          <a:avLst>
            <a:gd name="adj1" fmla="val 60000"/>
            <a:gd name="adj2" fmla="val 50000"/>
          </a:avLst>
        </a:prstGeom>
        <a:solidFill>
          <a:srgbClr val="3EB08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 rot="10800000">
        <a:off x="5180701" y="2121522"/>
        <a:ext cx="256827" cy="257518"/>
      </dsp:txXfrm>
    </dsp:sp>
    <dsp:sp modelId="{C646A6AE-E942-4202-9D41-7734403C42F0}">
      <dsp:nvSpPr>
        <dsp:cNvPr id="0" name=""/>
        <dsp:cNvSpPr/>
      </dsp:nvSpPr>
      <dsp:spPr>
        <a:xfrm>
          <a:off x="3166930" y="1731089"/>
          <a:ext cx="1730638" cy="1038383"/>
        </a:xfrm>
        <a:prstGeom prst="roundRect">
          <a:avLst>
            <a:gd name="adj" fmla="val 10000"/>
          </a:avLst>
        </a:prstGeom>
        <a:solidFill>
          <a:srgbClr val="363594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300" kern="1200">
              <a:solidFill>
                <a:sysClr val="window" lastClr="FFFFFF"/>
              </a:solidFill>
              <a:latin typeface="Arial"/>
              <a:ea typeface="+mn-ea"/>
              <a:cs typeface="+mn-cs"/>
            </a:rPr>
            <a:t>Correlate demand and temperature</a:t>
          </a:r>
        </a:p>
      </dsp:txBody>
      <dsp:txXfrm>
        <a:off x="3197343" y="1761502"/>
        <a:ext cx="1669812" cy="977557"/>
      </dsp:txXfrm>
    </dsp:sp>
    <dsp:sp modelId="{EDA38961-2692-4F6C-B3D8-AC269783EA3E}">
      <dsp:nvSpPr>
        <dsp:cNvPr id="0" name=""/>
        <dsp:cNvSpPr/>
      </dsp:nvSpPr>
      <dsp:spPr>
        <a:xfrm rot="10800000">
          <a:off x="2647739" y="2035682"/>
          <a:ext cx="366895" cy="429198"/>
        </a:xfrm>
        <a:prstGeom prst="rightArrow">
          <a:avLst>
            <a:gd name="adj1" fmla="val 60000"/>
            <a:gd name="adj2" fmla="val 50000"/>
          </a:avLst>
        </a:prstGeom>
        <a:solidFill>
          <a:srgbClr val="3EB08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 rot="10800000">
        <a:off x="2757807" y="2121522"/>
        <a:ext cx="256827" cy="257518"/>
      </dsp:txXfrm>
    </dsp:sp>
    <dsp:sp modelId="{DE317E1C-643E-4BD1-9660-9DB86DBBC461}">
      <dsp:nvSpPr>
        <dsp:cNvPr id="0" name=""/>
        <dsp:cNvSpPr/>
      </dsp:nvSpPr>
      <dsp:spPr>
        <a:xfrm>
          <a:off x="744036" y="1731089"/>
          <a:ext cx="1730638" cy="1038383"/>
        </a:xfrm>
        <a:prstGeom prst="roundRect">
          <a:avLst>
            <a:gd name="adj" fmla="val 10000"/>
          </a:avLst>
        </a:prstGeom>
        <a:solidFill>
          <a:srgbClr val="363594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300" kern="1200">
              <a:solidFill>
                <a:sysClr val="window" lastClr="FFFFFF"/>
              </a:solidFill>
              <a:latin typeface="Arial"/>
              <a:ea typeface="+mn-ea"/>
              <a:cs typeface="+mn-cs"/>
            </a:rPr>
            <a:t>Generate spatial demand forecasts</a:t>
          </a:r>
        </a:p>
      </dsp:txBody>
      <dsp:txXfrm>
        <a:off x="774449" y="1761502"/>
        <a:ext cx="1669812" cy="977557"/>
      </dsp:txXfrm>
    </dsp:sp>
    <dsp:sp modelId="{36424AE6-387C-418C-9503-C9336BA40C0F}">
      <dsp:nvSpPr>
        <dsp:cNvPr id="0" name=""/>
        <dsp:cNvSpPr/>
      </dsp:nvSpPr>
      <dsp:spPr>
        <a:xfrm rot="5400000">
          <a:off x="1425908" y="2890617"/>
          <a:ext cx="366895" cy="429198"/>
        </a:xfrm>
        <a:prstGeom prst="rightArrow">
          <a:avLst>
            <a:gd name="adj1" fmla="val 60000"/>
            <a:gd name="adj2" fmla="val 50000"/>
          </a:avLst>
        </a:prstGeom>
        <a:solidFill>
          <a:srgbClr val="3EB08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 rot="-5400000">
        <a:off x="1480597" y="2921768"/>
        <a:ext cx="257518" cy="256827"/>
      </dsp:txXfrm>
    </dsp:sp>
    <dsp:sp modelId="{769A1FC9-11D5-4550-8A75-B5B326BF2ACA}">
      <dsp:nvSpPr>
        <dsp:cNvPr id="0" name=""/>
        <dsp:cNvSpPr/>
      </dsp:nvSpPr>
      <dsp:spPr>
        <a:xfrm>
          <a:off x="744036" y="3461728"/>
          <a:ext cx="1730638" cy="1038383"/>
        </a:xfrm>
        <a:prstGeom prst="roundRect">
          <a:avLst>
            <a:gd name="adj" fmla="val 10000"/>
          </a:avLst>
        </a:prstGeom>
        <a:solidFill>
          <a:srgbClr val="363594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300" kern="1200">
              <a:solidFill>
                <a:sysClr val="window" lastClr="FFFFFF"/>
              </a:solidFill>
              <a:latin typeface="Arial"/>
              <a:ea typeface="+mn-ea"/>
              <a:cs typeface="+mn-cs"/>
            </a:rPr>
            <a:t>Undertake validation process</a:t>
          </a:r>
        </a:p>
      </dsp:txBody>
      <dsp:txXfrm>
        <a:off x="774449" y="3492141"/>
        <a:ext cx="1669812" cy="977557"/>
      </dsp:txXfrm>
    </dsp:sp>
    <dsp:sp modelId="{9D9E3194-F020-46E5-A61E-F7094C73DEF0}">
      <dsp:nvSpPr>
        <dsp:cNvPr id="0" name=""/>
        <dsp:cNvSpPr/>
      </dsp:nvSpPr>
      <dsp:spPr>
        <a:xfrm>
          <a:off x="2626971" y="3766320"/>
          <a:ext cx="366895" cy="429198"/>
        </a:xfrm>
        <a:prstGeom prst="rightArrow">
          <a:avLst>
            <a:gd name="adj1" fmla="val 60000"/>
            <a:gd name="adj2" fmla="val 50000"/>
          </a:avLst>
        </a:prstGeom>
        <a:solidFill>
          <a:srgbClr val="3EB08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000" kern="120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2626971" y="3852160"/>
        <a:ext cx="256827" cy="257518"/>
      </dsp:txXfrm>
    </dsp:sp>
    <dsp:sp modelId="{21E6E0F5-E62F-47A6-886F-D708433A3C55}">
      <dsp:nvSpPr>
        <dsp:cNvPr id="0" name=""/>
        <dsp:cNvSpPr/>
      </dsp:nvSpPr>
      <dsp:spPr>
        <a:xfrm>
          <a:off x="3166930" y="3461728"/>
          <a:ext cx="1730638" cy="1038383"/>
        </a:xfrm>
        <a:prstGeom prst="roundRect">
          <a:avLst>
            <a:gd name="adj" fmla="val 10000"/>
          </a:avLst>
        </a:prstGeom>
        <a:solidFill>
          <a:srgbClr val="363594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300" kern="1200">
              <a:solidFill>
                <a:sysClr val="window" lastClr="FFFFFF"/>
              </a:solidFill>
              <a:latin typeface="Arial"/>
              <a:ea typeface="+mn-ea"/>
              <a:cs typeface="+mn-cs"/>
            </a:rPr>
            <a:t>Finalise forecasts</a:t>
          </a:r>
        </a:p>
      </dsp:txBody>
      <dsp:txXfrm>
        <a:off x="3197343" y="3492141"/>
        <a:ext cx="1669812" cy="9775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6033D-6B6C-48D2-AD1F-BD92084DAA1D}" type="datetimeFigureOut">
              <a:rPr lang="en-AU" smtClean="0"/>
              <a:t>3/08/2015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4ECB3-6094-4004-822E-B227C845847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4043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AFB7C-E373-4103-A7ED-955FEF444D6C}" type="datetimeFigureOut">
              <a:rPr lang="en-AU" smtClean="0"/>
              <a:t>3/08/2015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C7E84B-A50F-4D1A-9468-197CFA4D7A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2447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without missionZer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000" y="1620000"/>
            <a:ext cx="5580000" cy="117015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0" y="2880000"/>
            <a:ext cx="6390000" cy="450060"/>
          </a:xfrm>
        </p:spPr>
        <p:txBody>
          <a:bodyPr/>
          <a:lstStyle>
            <a:lvl1pPr marL="0" indent="0" algn="l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9532" y="4050000"/>
            <a:ext cx="2160000" cy="270000"/>
          </a:xfrm>
        </p:spPr>
        <p:txBody>
          <a:bodyPr/>
          <a:lstStyle>
            <a:lvl1pPr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D8A9D85-E584-456F-AD3A-EFFD2A0CE1D2}" type="datetime4">
              <a:rPr lang="en-AU" smtClean="0"/>
              <a:t>3 August 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000" y="3780000"/>
            <a:ext cx="6300000" cy="270000"/>
          </a:xfrm>
        </p:spPr>
        <p:txBody>
          <a:bodyPr/>
          <a:lstStyle>
            <a:lvl1pPr algn="l"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AU" dirty="0" smtClean="0"/>
              <a:t>Author, Department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904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C68CA-4C39-477E-823A-781E8690A162}" type="datetime4">
              <a:rPr lang="en-AU" smtClean="0"/>
              <a:t>3 August 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Author, Department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142E-A738-4726-86F4-70602AEA07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088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50D7D-A20B-4675-AE97-0AEC84443EFA}" type="datetime4">
              <a:rPr lang="en-AU" smtClean="0"/>
              <a:t>3 August 2015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Author, Department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142E-A738-4726-86F4-70602AEA07B7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Rectangle 5"/>
          <p:cNvSpPr/>
          <p:nvPr userDrawn="1"/>
        </p:nvSpPr>
        <p:spPr>
          <a:xfrm>
            <a:off x="7164288" y="332656"/>
            <a:ext cx="1584176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72639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ght mixe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619999"/>
            <a:ext cx="8064000" cy="4500000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180975" indent="-180975">
              <a:spcAft>
                <a:spcPts val="400"/>
              </a:spcAft>
              <a:buFont typeface="Arial" pitchFamily="34" charset="0"/>
              <a:buChar char="›"/>
              <a:defRPr sz="1600"/>
            </a:lvl2pPr>
            <a:lvl3pPr marL="361950" indent="-180975">
              <a:spcAft>
                <a:spcPts val="400"/>
              </a:spcAft>
              <a:defRPr sz="1600"/>
            </a:lvl3pPr>
            <a:lvl4pPr marL="542925" indent="-180975">
              <a:spcAft>
                <a:spcPts val="400"/>
              </a:spcAft>
              <a:defRPr sz="1600"/>
            </a:lvl4pPr>
            <a:lvl5pPr marL="714375" indent="-171450">
              <a:spcAft>
                <a:spcPts val="400"/>
              </a:spcAft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642F0-3005-46F9-8797-B9A215AA2EAD}" type="datetime4">
              <a:rPr lang="en-AU" smtClean="0"/>
              <a:t>3 August 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Author, Department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142E-A738-4726-86F4-70602AEA07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2172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ltra t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619999"/>
            <a:ext cx="8064000" cy="4500000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 marL="180975" indent="-180975">
              <a:spcAft>
                <a:spcPts val="400"/>
              </a:spcAft>
              <a:buFont typeface="Arial" pitchFamily="34" charset="0"/>
              <a:buChar char="›"/>
              <a:defRPr sz="1100"/>
            </a:lvl2pPr>
            <a:lvl3pPr marL="361950" indent="-180975">
              <a:spcAft>
                <a:spcPts val="400"/>
              </a:spcAft>
              <a:defRPr sz="1100"/>
            </a:lvl3pPr>
            <a:lvl4pPr marL="542925" indent="-180975">
              <a:spcAft>
                <a:spcPts val="400"/>
              </a:spcAft>
              <a:defRPr sz="1100"/>
            </a:lvl4pPr>
            <a:lvl5pPr marL="714375" indent="-171450">
              <a:spcAft>
                <a:spcPts val="400"/>
              </a:spcAft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5AF5-0F23-4371-9C10-DD7AFE28ECB0}" type="datetime4">
              <a:rPr lang="en-AU" smtClean="0"/>
              <a:t>3 August 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Author, Department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142E-A738-4726-86F4-70602AEA07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392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with missionZer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000" y="1620000"/>
            <a:ext cx="5580000" cy="117015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0" y="2880000"/>
            <a:ext cx="6390000" cy="450060"/>
          </a:xfrm>
        </p:spPr>
        <p:txBody>
          <a:bodyPr/>
          <a:lstStyle>
            <a:lvl1pPr marL="0" indent="0" algn="l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9532" y="4050000"/>
            <a:ext cx="2160000" cy="270000"/>
          </a:xfrm>
        </p:spPr>
        <p:txBody>
          <a:bodyPr/>
          <a:lstStyle>
            <a:lvl1pPr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D8A9D85-E584-456F-AD3A-EFFD2A0CE1D2}" type="datetime4">
              <a:rPr lang="en-AU" smtClean="0"/>
              <a:t>3 August 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000" y="3780000"/>
            <a:ext cx="6300000" cy="270000"/>
          </a:xfrm>
        </p:spPr>
        <p:txBody>
          <a:bodyPr/>
          <a:lstStyle>
            <a:lvl1pPr algn="l"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AU" dirty="0" smtClean="0"/>
              <a:t>Author, Department</a:t>
            </a:r>
            <a:endParaRPr lang="en-AU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933056"/>
            <a:ext cx="1584176" cy="245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610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619999"/>
            <a:ext cx="8064000" cy="4500000"/>
          </a:xfrm>
        </p:spPr>
        <p:txBody>
          <a:bodyPr/>
          <a:lstStyle>
            <a:lvl1pPr marL="180975" indent="-180975">
              <a:buFont typeface="Wingdings 3" pitchFamily="18" charset="2"/>
              <a:buChar char=""/>
              <a:defRPr>
                <a:solidFill>
                  <a:schemeClr val="tx1"/>
                </a:solidFill>
              </a:defRPr>
            </a:lvl1pPr>
            <a:lvl2pPr marL="361950" indent="-180975">
              <a:buFont typeface="Arial" pitchFamily="34" charset="0"/>
              <a:buChar char="›"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84CF-A978-4096-8575-FB65A3F10408}" type="datetime4">
              <a:rPr lang="en-AU" smtClean="0"/>
              <a:t>3 August 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Author, Department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142E-A738-4726-86F4-70602AEA07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6779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619998"/>
            <a:ext cx="8064000" cy="2196000"/>
          </a:xfrm>
        </p:spPr>
        <p:txBody>
          <a:bodyPr/>
          <a:lstStyle>
            <a:lvl1pPr marL="180975" indent="-180975">
              <a:buFont typeface="Wingdings 3" pitchFamily="18" charset="2"/>
              <a:buChar char=""/>
              <a:defRPr>
                <a:solidFill>
                  <a:schemeClr val="tx1"/>
                </a:solidFill>
              </a:defRPr>
            </a:lvl1pPr>
            <a:lvl2pPr marL="361950" indent="-180975">
              <a:buFont typeface="Arial" pitchFamily="34" charset="0"/>
              <a:buChar char="›"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E2B8-7842-4991-99CE-72D4920D2747}" type="datetime4">
              <a:rPr lang="en-AU" smtClean="0"/>
              <a:t>3 August 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Author, Department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142E-A738-4726-86F4-70602AEA07B7}" type="slidenum">
              <a:rPr lang="en-AU" smtClean="0"/>
              <a:t>‹#›</a:t>
            </a:fld>
            <a:endParaRPr lang="en-A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539750" y="3933056"/>
            <a:ext cx="8064500" cy="2196000"/>
          </a:xfrm>
        </p:spPr>
        <p:txBody>
          <a:bodyPr/>
          <a:lstStyle>
            <a:lvl1pPr marL="180975" indent="-180975">
              <a:buFont typeface="Wingdings 3" pitchFamily="18" charset="2"/>
              <a:buChar char=""/>
              <a:defRPr>
                <a:solidFill>
                  <a:schemeClr val="tx1"/>
                </a:solidFill>
              </a:defRPr>
            </a:lvl1pPr>
            <a:lvl2pPr marL="361950" indent="-180975">
              <a:buFont typeface="Arial" pitchFamily="34" charset="0"/>
              <a:buChar char="›"/>
              <a:defRPr/>
            </a:lvl2pPr>
            <a:lvl3pPr marL="542925" indent="-180975"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893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- without missionZer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1620000"/>
            <a:ext cx="5580000" cy="1170000"/>
          </a:xfrm>
        </p:spPr>
        <p:txBody>
          <a:bodyPr anchor="b" anchorCtr="0">
            <a:noAutofit/>
          </a:bodyPr>
          <a:lstStyle>
            <a:lvl1pPr algn="l">
              <a:defRPr sz="2400" b="1" cap="none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2880000"/>
            <a:ext cx="6552312" cy="450000"/>
          </a:xfrm>
        </p:spPr>
        <p:txBody>
          <a:bodyPr anchor="t" anchorCtr="0">
            <a:noAutofit/>
          </a:bodyPr>
          <a:lstStyle>
            <a:lvl1pPr marL="0" indent="0">
              <a:buNone/>
              <a:defRPr lang="en-US" sz="1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0000" y="4050000"/>
            <a:ext cx="2160000" cy="270000"/>
          </a:xfrm>
        </p:spPr>
        <p:txBody>
          <a:bodyPr/>
          <a:lstStyle>
            <a:lvl1pPr>
              <a:defRPr b="1"/>
            </a:lvl1pPr>
          </a:lstStyle>
          <a:p>
            <a:fld id="{49A2169F-65E3-4B23-8B16-8FD476955447}" type="datetime4">
              <a:rPr lang="en-AU" smtClean="0"/>
              <a:t>3 August 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000" y="3780000"/>
            <a:ext cx="6300000" cy="270000"/>
          </a:xfrm>
        </p:spPr>
        <p:txBody>
          <a:bodyPr/>
          <a:lstStyle>
            <a:lvl1pPr>
              <a:defRPr b="1"/>
            </a:lvl1pPr>
          </a:lstStyle>
          <a:p>
            <a:r>
              <a:rPr lang="en-AU" smtClean="0"/>
              <a:t>Author, Department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7683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00" y="1620000"/>
            <a:ext cx="3960000" cy="4500000"/>
          </a:xfrm>
        </p:spPr>
        <p:txBody>
          <a:bodyPr/>
          <a:lstStyle>
            <a:lvl1pPr marL="180975" indent="-180975">
              <a:buFont typeface="Wingdings 3" pitchFamily="18" charset="2"/>
              <a:buChar char=""/>
              <a:defRPr sz="1800">
                <a:solidFill>
                  <a:schemeClr val="tx1"/>
                </a:solidFill>
              </a:defRPr>
            </a:lvl1pPr>
            <a:lvl2pPr marL="361950" indent="-180975">
              <a:buFont typeface="Arial" pitchFamily="34" charset="0"/>
              <a:buChar char="›"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0000"/>
            <a:ext cx="3960000" cy="4500000"/>
          </a:xfrm>
        </p:spPr>
        <p:txBody>
          <a:bodyPr/>
          <a:lstStyle>
            <a:lvl1pPr marL="180975" indent="-180975">
              <a:buFont typeface="Wingdings 3" pitchFamily="18" charset="2"/>
              <a:buChar char=""/>
              <a:defRPr sz="1800">
                <a:solidFill>
                  <a:schemeClr val="tx1"/>
                </a:solidFill>
              </a:defRPr>
            </a:lvl1pPr>
            <a:lvl2pPr marL="361950" indent="-180975">
              <a:buFont typeface="Arial" pitchFamily="34" charset="0"/>
              <a:buChar char="›"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6B216-A2CC-470D-86AD-D6A2D6C6174D}" type="datetime4">
              <a:rPr lang="en-AU" smtClean="0"/>
              <a:t>3 August 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Author, Department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142E-A738-4726-86F4-70602AEA07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9702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144" y="1620000"/>
            <a:ext cx="5220000" cy="4500000"/>
          </a:xfrm>
        </p:spPr>
        <p:txBody>
          <a:bodyPr/>
          <a:lstStyle>
            <a:lvl1pPr marL="180975" indent="-180975">
              <a:buFont typeface="Wingdings 3" pitchFamily="18" charset="2"/>
              <a:buChar char=""/>
              <a:defRPr sz="1800">
                <a:solidFill>
                  <a:schemeClr val="tx1"/>
                </a:solidFill>
              </a:defRPr>
            </a:lvl1pPr>
            <a:lvl2pPr marL="466725" indent="-285750">
              <a:buFont typeface="Arial" pitchFamily="34" charset="0"/>
              <a:buChar char="›"/>
              <a:defRPr sz="1800"/>
            </a:lvl2pPr>
            <a:lvl3pPr marL="542925" indent="-180975">
              <a:buFont typeface="Arial" pitchFamily="34" charset="0"/>
              <a:buChar char="•"/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0000" y="1620000"/>
            <a:ext cx="2628000" cy="4500000"/>
          </a:xfrm>
        </p:spPr>
        <p:txBody>
          <a:bodyPr/>
          <a:lstStyle>
            <a:lvl1pPr marL="180975" indent="-180975">
              <a:buFont typeface="Wingdings 3" pitchFamily="18" charset="2"/>
              <a:buChar char=""/>
              <a:defRPr sz="1600">
                <a:solidFill>
                  <a:schemeClr val="tx1"/>
                </a:solidFill>
              </a:defRPr>
            </a:lvl1pPr>
            <a:lvl2pPr marL="361950" indent="-180975">
              <a:buFont typeface="Arial" pitchFamily="34" charset="0"/>
              <a:buChar char="›"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F22E-6DF6-4BD4-B6CD-740B12B838B4}" type="datetime4">
              <a:rPr lang="en-AU" smtClean="0"/>
              <a:t>3 August 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Author, Department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142E-A738-4726-86F4-70602AEA07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370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1535113"/>
            <a:ext cx="3960000" cy="639762"/>
          </a:xfrm>
        </p:spPr>
        <p:txBody>
          <a:bodyPr anchor="t" anchorCtr="0"/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00" y="2174874"/>
            <a:ext cx="3960000" cy="3954425"/>
          </a:xfrm>
        </p:spPr>
        <p:txBody>
          <a:bodyPr/>
          <a:lstStyle>
            <a:lvl1pPr marL="180975" indent="-180975">
              <a:buFont typeface="Wingdings 3" pitchFamily="18" charset="2"/>
              <a:buChar char=""/>
              <a:defRPr sz="1800">
                <a:solidFill>
                  <a:schemeClr val="tx1"/>
                </a:solidFill>
              </a:defRPr>
            </a:lvl1pPr>
            <a:lvl2pPr marL="361950" indent="-180975">
              <a:buFont typeface="Arial" pitchFamily="34" charset="0"/>
              <a:buChar char="›"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960000" cy="639762"/>
          </a:xfrm>
        </p:spPr>
        <p:txBody>
          <a:bodyPr anchor="t" anchorCtr="0"/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3960000" cy="3954425"/>
          </a:xfrm>
        </p:spPr>
        <p:txBody>
          <a:bodyPr/>
          <a:lstStyle>
            <a:lvl1pPr marL="180975" indent="-180975">
              <a:buFont typeface="Wingdings 3" pitchFamily="18" charset="2"/>
              <a:buChar char="}"/>
              <a:defRPr sz="1800">
                <a:solidFill>
                  <a:schemeClr val="tx1"/>
                </a:solidFill>
              </a:defRPr>
            </a:lvl1pPr>
            <a:lvl2pPr marL="361950" indent="-180975">
              <a:buFont typeface="Arial" pitchFamily="34" charset="0"/>
              <a:buChar char="›"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58CC-F547-4D8D-BA9F-D945CCF7753A}" type="datetime4">
              <a:rPr lang="en-AU" smtClean="0"/>
              <a:t>3 August 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Author, Department</a:t>
            </a:r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142E-A738-4726-86F4-70602AEA07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1512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579C-4DE7-4F1F-9AA7-E24141C765D9}" type="datetime4">
              <a:rPr lang="en-AU" smtClean="0"/>
              <a:t>3 August 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Author, Department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142E-A738-4726-86F4-70602AEA07B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5974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00" y="413236"/>
            <a:ext cx="6210000" cy="89152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1619999"/>
            <a:ext cx="8064000" cy="450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3044" y="6363326"/>
            <a:ext cx="180670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1550D7D-A20B-4675-AE97-0AEC84443EFA}" type="datetime4">
              <a:rPr lang="en-AU" smtClean="0"/>
              <a:t>3 August 2015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83768" y="6363326"/>
            <a:ext cx="5400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AU" smtClean="0"/>
              <a:t>Author, Department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9160" y="6363326"/>
            <a:ext cx="49792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CE6142E-A738-4726-86F4-70602AEA07B7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71467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6" r:id="rId4"/>
    <p:sldLayoutId id="2147483651" r:id="rId5"/>
    <p:sldLayoutId id="2147483652" r:id="rId6"/>
    <p:sldLayoutId id="2147483657" r:id="rId7"/>
    <p:sldLayoutId id="2147483653" r:id="rId8"/>
    <p:sldLayoutId id="2147483654" r:id="rId9"/>
    <p:sldLayoutId id="2147483655" r:id="rId10"/>
    <p:sldLayoutId id="2147483662" r:id="rId11"/>
    <p:sldLayoutId id="2147483658" r:id="rId12"/>
    <p:sldLayoutId id="2147483659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Wingdings 3" pitchFamily="18" charset="2"/>
        <a:buChar char="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80975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›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542925" indent="-180975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714375" indent="-17145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895350" indent="-180975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Demand Forecasting workshop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Highlights from AusNet Services’ EDPR proposal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dirty="0" smtClean="0"/>
              <a:t>15 July 2015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1364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High level process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dirty="0" smtClean="0"/>
              <a:t>15 July 2015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142E-A738-4726-86F4-70602AEA07B7}" type="slidenum">
              <a:rPr lang="en-AU" smtClean="0"/>
              <a:t>2</a:t>
            </a:fld>
            <a:endParaRPr lang="en-AU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539750" y="1619250"/>
          <a:ext cx="8064500" cy="4500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072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Customer forecasts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dirty="0" smtClean="0"/>
              <a:t>15 July 2015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142E-A738-4726-86F4-70602AEA07B7}" type="slidenum">
              <a:rPr lang="en-AU" smtClean="0"/>
              <a:t>3</a:t>
            </a:fld>
            <a:endParaRPr lang="en-AU"/>
          </a:p>
        </p:txBody>
      </p:sp>
      <p:pic>
        <p:nvPicPr>
          <p:cNvPr id="9" name="Content Placeholder 8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535" y="1619250"/>
            <a:ext cx="7890929" cy="45005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25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Temperature-demand correlations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dirty="0" smtClean="0"/>
              <a:t>15 July 2015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142E-A738-4726-86F4-70602AEA07B7}" type="slidenum">
              <a:rPr lang="en-AU" smtClean="0"/>
              <a:t>4</a:t>
            </a:fld>
            <a:endParaRPr lang="en-AU"/>
          </a:p>
        </p:txBody>
      </p:sp>
      <p:pic>
        <p:nvPicPr>
          <p:cNvPr id="10" name="Content Placeholder 9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396" y="1619250"/>
            <a:ext cx="6907207" cy="45005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646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Energy efficiency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dirty="0" smtClean="0"/>
              <a:t>15 July 2015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142E-A738-4726-86F4-70602AEA07B7}" type="slidenum">
              <a:rPr lang="en-AU" smtClean="0"/>
              <a:t>5</a:t>
            </a:fld>
            <a:endParaRPr lang="en-AU"/>
          </a:p>
        </p:txBody>
      </p:sp>
      <p:pic>
        <p:nvPicPr>
          <p:cNvPr id="8" name="Content Placeholder 7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356" y="1619250"/>
            <a:ext cx="6907287" cy="45005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969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Spatial analysis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dirty="0" smtClean="0"/>
              <a:t>15 July 2015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142E-A738-4726-86F4-70602AEA07B7}" type="slidenum">
              <a:rPr lang="en-AU" smtClean="0"/>
              <a:t>6</a:t>
            </a:fld>
            <a:endParaRPr lang="en-AU"/>
          </a:p>
        </p:txBody>
      </p:sp>
      <p:pic>
        <p:nvPicPr>
          <p:cNvPr id="9" name="Content Placeholder 8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592" y="1619250"/>
            <a:ext cx="4722815" cy="45005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200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Differences with AEMO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dirty="0" smtClean="0"/>
              <a:t>15 July 2015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142E-A738-4726-86F4-70602AEA07B7}" type="slidenum">
              <a:rPr lang="en-AU" smtClean="0"/>
              <a:t>7</a:t>
            </a:fld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Contribution of solar</a:t>
            </a:r>
          </a:p>
          <a:p>
            <a:pPr lvl="1"/>
            <a:r>
              <a:rPr lang="en-AU" dirty="0" smtClean="0"/>
              <a:t>Time of maximum demand</a:t>
            </a:r>
          </a:p>
          <a:p>
            <a:pPr lvl="1"/>
            <a:r>
              <a:rPr lang="en-AU" dirty="0" smtClean="0"/>
              <a:t>Solar uptake assumptions</a:t>
            </a:r>
          </a:p>
          <a:p>
            <a:pPr lvl="1"/>
            <a:endParaRPr lang="en-AU" dirty="0"/>
          </a:p>
          <a:p>
            <a:r>
              <a:rPr lang="en-AU" dirty="0" smtClean="0"/>
              <a:t>Energy v. demand efficiency</a:t>
            </a:r>
          </a:p>
          <a:p>
            <a:pPr lvl="1"/>
            <a:r>
              <a:rPr lang="en-AU" dirty="0" smtClean="0"/>
              <a:t>Demand efficiency (i.e. contribution of energy efficient appliances at time of maximum demand) is less than energy efficiency</a:t>
            </a:r>
          </a:p>
          <a:p>
            <a:pPr lvl="1"/>
            <a:endParaRPr lang="en-AU" dirty="0"/>
          </a:p>
          <a:p>
            <a:r>
              <a:rPr lang="en-AU" dirty="0" smtClean="0"/>
              <a:t>Growth areas</a:t>
            </a:r>
          </a:p>
          <a:p>
            <a:pPr lvl="1"/>
            <a:r>
              <a:rPr lang="en-AU" dirty="0" smtClean="0"/>
              <a:t>AEMO forecasts in growth areas much lower than VDP forecast household growth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167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sNet Services - PPT Template - high colour">
  <a:themeElements>
    <a:clrScheme name="SPAusnet">
      <a:dk1>
        <a:sysClr val="windowText" lastClr="000000"/>
      </a:dk1>
      <a:lt1>
        <a:sysClr val="window" lastClr="FFFFFF"/>
      </a:lt1>
      <a:dk2>
        <a:srgbClr val="031F73"/>
      </a:dk2>
      <a:lt2>
        <a:srgbClr val="BCBEC0"/>
      </a:lt2>
      <a:accent1>
        <a:srgbClr val="363594"/>
      </a:accent1>
      <a:accent2>
        <a:srgbClr val="0864B0"/>
      </a:accent2>
      <a:accent3>
        <a:srgbClr val="188CCC"/>
      </a:accent3>
      <a:accent4>
        <a:srgbClr val="3EB08E"/>
      </a:accent4>
      <a:accent5>
        <a:srgbClr val="8DC63F"/>
      </a:accent5>
      <a:accent6>
        <a:srgbClr val="CDDC29"/>
      </a:accent6>
      <a:hlink>
        <a:srgbClr val="031F73"/>
      </a:hlink>
      <a:folHlink>
        <a:srgbClr val="646464"/>
      </a:folHlink>
    </a:clrScheme>
    <a:fontScheme name="CH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AusNet Services - PPT Template - high colour</Template>
  <TotalTime>0</TotalTime>
  <Words>133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AusNet Services - PPT Template - high colour</vt:lpstr>
      <vt:lpstr>Demand Forecasting workshop</vt:lpstr>
      <vt:lpstr>High level process</vt:lpstr>
      <vt:lpstr>Customer forecasts</vt:lpstr>
      <vt:lpstr>Temperature-demand correlations</vt:lpstr>
      <vt:lpstr>Energy efficiency</vt:lpstr>
      <vt:lpstr>Spatial analysis</vt:lpstr>
      <vt:lpstr>Differences with AEMO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2015-07-14T05:01:51Z</dcterms:created>
  <dcterms:modified xsi:type="dcterms:W3CDTF">2015-08-03T07:22:00Z</dcterms:modified>
</cp:coreProperties>
</file>