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56" r:id="rId5"/>
    <p:sldId id="262" r:id="rId6"/>
    <p:sldId id="706" r:id="rId7"/>
    <p:sldId id="704" r:id="rId8"/>
    <p:sldId id="402" r:id="rId9"/>
    <p:sldId id="712" r:id="rId10"/>
    <p:sldId id="403" r:id="rId11"/>
    <p:sldId id="287" r:id="rId12"/>
    <p:sldId id="705" r:id="rId13"/>
    <p:sldId id="682" r:id="rId14"/>
    <p:sldId id="709" r:id="rId15"/>
    <p:sldId id="710" r:id="rId16"/>
    <p:sldId id="681" r:id="rId17"/>
    <p:sldId id="272" r:id="rId1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39A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1DCF2-868A-4278-97D4-18A55D5C2AE5}" v="6" dt="2019-11-24T23:21:23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9" autoAdjust="0"/>
    <p:restoredTop sz="70685" autoAdjust="0"/>
  </p:normalViewPr>
  <p:slideViewPr>
    <p:cSldViewPr snapToGrid="0" snapToObjects="1">
      <p:cViewPr varScale="1">
        <p:scale>
          <a:sx n="101" d="100"/>
          <a:sy n="101" d="100"/>
        </p:scale>
        <p:origin x="120" y="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79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AF47535-987A-4A26-A76B-3144A5B90552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4B0-423B-AD2E-792B7D72BB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0AA3E1E-708D-43AE-9501-710428DDDD3F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4B0-423B-AD2E-792B7D72BB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80E1FE-8B6B-4BA2-A6A7-0DBBBB82AFD4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4B0-423B-AD2E-792B7D72BB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08902EB-BE51-47E9-AB04-D8BB304DD214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4B0-423B-AD2E-792B7D72BB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E02A1E0-74A2-4339-B42D-6174FC838599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4B0-423B-AD2E-792B7D72BB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16F4A9C-3E07-47F2-B56C-7D58E266B3AF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4B0-423B-AD2E-792B7D72BB5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E564F2A-535E-4BE6-AD80-3E6D6D260A7D}" type="CELLRANGE">
                      <a:rPr lang="en-AU"/>
                      <a:pPr/>
                      <a:t>[CELLRANGE]</a:t>
                    </a:fld>
                    <a:endParaRPr lang="en-A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4B0-423B-AD2E-792B7D72B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Electricity</c:v>
                </c:pt>
                <c:pt idx="1">
                  <c:v>Gas</c:v>
                </c:pt>
                <c:pt idx="2">
                  <c:v>Internet</c:v>
                </c:pt>
                <c:pt idx="3">
                  <c:v>Mobile phone</c:v>
                </c:pt>
                <c:pt idx="4">
                  <c:v>Insurance</c:v>
                </c:pt>
                <c:pt idx="5">
                  <c:v>Banking</c:v>
                </c:pt>
                <c:pt idx="6">
                  <c:v>Water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47.265619455509999</c:v>
                </c:pt>
                <c:pt idx="1">
                  <c:v>60.147940208210002</c:v>
                </c:pt>
                <c:pt idx="2">
                  <c:v>65.398465253520001</c:v>
                </c:pt>
                <c:pt idx="3">
                  <c:v>73.126912478999998</c:v>
                </c:pt>
                <c:pt idx="4">
                  <c:v>59.878681494689999</c:v>
                </c:pt>
                <c:pt idx="5">
                  <c:v>68.961961725180004</c:v>
                </c:pt>
                <c:pt idx="6">
                  <c:v>66.924559960699995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Sheet1!$F$2:$F$8</c15:f>
                <c15:dlblRangeCache>
                  <c:ptCount val="7"/>
                  <c:pt idx="0">
                    <c:v>47
(+3)</c:v>
                  </c:pt>
                  <c:pt idx="1">
                    <c:v>60
(0)</c:v>
                  </c:pt>
                  <c:pt idx="2">
                    <c:v>65
(0)</c:v>
                  </c:pt>
                  <c:pt idx="3">
                    <c:v>73
(0)</c:v>
                  </c:pt>
                  <c:pt idx="4">
                    <c:v>60
(-2)</c:v>
                  </c:pt>
                  <c:pt idx="5">
                    <c:v>69
(-5)</c:v>
                  </c:pt>
                  <c:pt idx="6">
                    <c:v>67
(-4)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4B0-423B-AD2E-792B7D72BB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Electricity</c:v>
                </c:pt>
                <c:pt idx="1">
                  <c:v>Gas</c:v>
                </c:pt>
                <c:pt idx="2">
                  <c:v>Internet</c:v>
                </c:pt>
                <c:pt idx="3">
                  <c:v>Mobile phone</c:v>
                </c:pt>
                <c:pt idx="4">
                  <c:v>Insurance</c:v>
                </c:pt>
                <c:pt idx="5">
                  <c:v>Banking</c:v>
                </c:pt>
                <c:pt idx="6">
                  <c:v>Water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38.518120677900001</c:v>
                </c:pt>
                <c:pt idx="1">
                  <c:v>30.599348763169999</c:v>
                </c:pt>
                <c:pt idx="2">
                  <c:v>24.34304105496</c:v>
                </c:pt>
                <c:pt idx="3">
                  <c:v>20.353834881499999</c:v>
                </c:pt>
                <c:pt idx="4">
                  <c:v>29.00887342727</c:v>
                </c:pt>
                <c:pt idx="5">
                  <c:v>23.977928504200001</c:v>
                </c:pt>
                <c:pt idx="6">
                  <c:v>23.539828880529999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B0-423B-AD2E-792B7D72BB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Electricity</c:v>
                </c:pt>
                <c:pt idx="1">
                  <c:v>Gas</c:v>
                </c:pt>
                <c:pt idx="2">
                  <c:v>Internet</c:v>
                </c:pt>
                <c:pt idx="3">
                  <c:v>Mobile phone</c:v>
                </c:pt>
                <c:pt idx="4">
                  <c:v>Insurance</c:v>
                </c:pt>
                <c:pt idx="5">
                  <c:v>Banking</c:v>
                </c:pt>
                <c:pt idx="6">
                  <c:v>Water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14.2162598666</c:v>
                </c:pt>
                <c:pt idx="1">
                  <c:v>9.2527110286220005</c:v>
                </c:pt>
                <c:pt idx="2">
                  <c:v>8.7993917235849999</c:v>
                </c:pt>
                <c:pt idx="3">
                  <c:v>4.2581077339629996</c:v>
                </c:pt>
                <c:pt idx="4">
                  <c:v>6.0542201641010003</c:v>
                </c:pt>
                <c:pt idx="5">
                  <c:v>6.3230630619130004</c:v>
                </c:pt>
                <c:pt idx="6">
                  <c:v>4.9748515941699996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B0-423B-AD2E-792B7D72B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47425984"/>
        <c:axId val="-1447423936"/>
      </c:barChart>
      <c:catAx>
        <c:axId val="-144742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47423936"/>
        <c:crosses val="autoZero"/>
        <c:auto val="1"/>
        <c:lblAlgn val="ctr"/>
        <c:lblOffset val="100"/>
        <c:noMultiLvlLbl val="0"/>
      </c:catAx>
      <c:valAx>
        <c:axId val="-1447423936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-1447425984"/>
        <c:crosses val="autoZero"/>
        <c:crossBetween val="between"/>
        <c:minorUnit val="25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Satisfaction with reliability - households</a:t>
            </a:r>
          </a:p>
        </c:rich>
      </c:tx>
      <c:layout>
        <c:manualLayout>
          <c:xMode val="edge"/>
          <c:yMode val="edge"/>
          <c:x val="0.11921074949317306"/>
          <c:y val="2.27223525328266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Autumn 2016</c:v>
                </c:pt>
                <c:pt idx="1">
                  <c:v>Spring 2016</c:v>
                </c:pt>
                <c:pt idx="2">
                  <c:v>Autumn 2017</c:v>
                </c:pt>
                <c:pt idx="3">
                  <c:v>Spring 2017</c:v>
                </c:pt>
                <c:pt idx="4">
                  <c:v>Autumn 2018</c:v>
                </c:pt>
                <c:pt idx="5">
                  <c:v>Spring 2018</c:v>
                </c:pt>
                <c:pt idx="6">
                  <c:v>Autumn 2019</c:v>
                </c:pt>
                <c:pt idx="7">
                  <c:v>Spring 2019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77</c:v>
                </c:pt>
                <c:pt idx="1">
                  <c:v>69</c:v>
                </c:pt>
                <c:pt idx="2">
                  <c:v>45</c:v>
                </c:pt>
                <c:pt idx="3">
                  <c:v>48</c:v>
                </c:pt>
                <c:pt idx="4">
                  <c:v>60</c:v>
                </c:pt>
                <c:pt idx="5">
                  <c:v>64</c:v>
                </c:pt>
                <c:pt idx="6">
                  <c:v>65</c:v>
                </c:pt>
                <c:pt idx="7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4E-4BB0-AEEE-5F75ED791A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NSW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Autumn 2016</c:v>
                </c:pt>
                <c:pt idx="1">
                  <c:v>Spring 2016</c:v>
                </c:pt>
                <c:pt idx="2">
                  <c:v>Autumn 2017</c:v>
                </c:pt>
                <c:pt idx="3">
                  <c:v>Spring 2017</c:v>
                </c:pt>
                <c:pt idx="4">
                  <c:v>Autumn 2018</c:v>
                </c:pt>
                <c:pt idx="5">
                  <c:v>Spring 2018</c:v>
                </c:pt>
                <c:pt idx="6">
                  <c:v>Autumn 2019</c:v>
                </c:pt>
                <c:pt idx="7">
                  <c:v>Spring 2019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72</c:v>
                </c:pt>
                <c:pt idx="1">
                  <c:v>72</c:v>
                </c:pt>
                <c:pt idx="2">
                  <c:v>75</c:v>
                </c:pt>
                <c:pt idx="3">
                  <c:v>74</c:v>
                </c:pt>
                <c:pt idx="4">
                  <c:v>73</c:v>
                </c:pt>
                <c:pt idx="5">
                  <c:v>76</c:v>
                </c:pt>
                <c:pt idx="6">
                  <c:v>67</c:v>
                </c:pt>
                <c:pt idx="7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4E-4BB0-AEEE-5F75ED791A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Autumn 2016</c:v>
                </c:pt>
                <c:pt idx="1">
                  <c:v>Spring 2016</c:v>
                </c:pt>
                <c:pt idx="2">
                  <c:v>Autumn 2017</c:v>
                </c:pt>
                <c:pt idx="3">
                  <c:v>Spring 2017</c:v>
                </c:pt>
                <c:pt idx="4">
                  <c:v>Autumn 2018</c:v>
                </c:pt>
                <c:pt idx="5">
                  <c:v>Spring 2018</c:v>
                </c:pt>
                <c:pt idx="6">
                  <c:v>Autumn 2019</c:v>
                </c:pt>
                <c:pt idx="7">
                  <c:v>Spring 2019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70</c:v>
                </c:pt>
                <c:pt idx="1">
                  <c:v>73</c:v>
                </c:pt>
                <c:pt idx="2">
                  <c:v>80</c:v>
                </c:pt>
                <c:pt idx="3">
                  <c:v>71</c:v>
                </c:pt>
                <c:pt idx="4">
                  <c:v>66</c:v>
                </c:pt>
                <c:pt idx="5">
                  <c:v>69</c:v>
                </c:pt>
                <c:pt idx="6">
                  <c:v>65</c:v>
                </c:pt>
                <c:pt idx="7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4E-4BB0-AEEE-5F75ED791AA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NSW - Value for Money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Autumn 2016</c:v>
                </c:pt>
                <c:pt idx="1">
                  <c:v>Spring 2016</c:v>
                </c:pt>
                <c:pt idx="2">
                  <c:v>Autumn 2017</c:v>
                </c:pt>
                <c:pt idx="3">
                  <c:v>Spring 2017</c:v>
                </c:pt>
                <c:pt idx="4">
                  <c:v>Autumn 2018</c:v>
                </c:pt>
                <c:pt idx="5">
                  <c:v>Spring 2018</c:v>
                </c:pt>
                <c:pt idx="6">
                  <c:v>Autumn 2019</c:v>
                </c:pt>
                <c:pt idx="7">
                  <c:v>Spring 2019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52</c:v>
                </c:pt>
                <c:pt idx="1">
                  <c:v>42</c:v>
                </c:pt>
                <c:pt idx="2">
                  <c:v>53</c:v>
                </c:pt>
                <c:pt idx="3">
                  <c:v>34</c:v>
                </c:pt>
                <c:pt idx="4">
                  <c:v>46</c:v>
                </c:pt>
                <c:pt idx="5">
                  <c:v>48</c:v>
                </c:pt>
                <c:pt idx="6">
                  <c:v>45</c:v>
                </c:pt>
                <c:pt idx="7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4E-4BB0-AEEE-5F75ED791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941176"/>
        <c:axId val="458941832"/>
      </c:lineChart>
      <c:catAx>
        <c:axId val="45894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941832"/>
        <c:crosses val="autoZero"/>
        <c:auto val="1"/>
        <c:lblAlgn val="ctr"/>
        <c:lblOffset val="100"/>
        <c:noMultiLvlLbl val="0"/>
      </c:catAx>
      <c:valAx>
        <c:axId val="4589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94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NSW</c:v>
                </c:pt>
                <c:pt idx="1">
                  <c:v>VIC</c:v>
                </c:pt>
                <c:pt idx="2">
                  <c:v>QLD</c:v>
                </c:pt>
                <c:pt idx="3">
                  <c:v>WA</c:v>
                </c:pt>
                <c:pt idx="4">
                  <c:v>SA</c:v>
                </c:pt>
                <c:pt idx="5">
                  <c:v>TAS</c:v>
                </c:pt>
                <c:pt idx="6">
                  <c:v>ACT </c:v>
                </c:pt>
                <c:pt idx="7">
                  <c:v>SE QLD</c:v>
                </c:pt>
                <c:pt idx="8">
                  <c:v>Business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31</c:v>
                </c:pt>
                <c:pt idx="1">
                  <c:v>30</c:v>
                </c:pt>
                <c:pt idx="2">
                  <c:v>36</c:v>
                </c:pt>
                <c:pt idx="3">
                  <c:v>35</c:v>
                </c:pt>
                <c:pt idx="4">
                  <c:v>29</c:v>
                </c:pt>
                <c:pt idx="5">
                  <c:v>17</c:v>
                </c:pt>
                <c:pt idx="6">
                  <c:v>18</c:v>
                </c:pt>
                <c:pt idx="7">
                  <c:v>38</c:v>
                </c:pt>
                <c:pt idx="8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3-4D1D-9778-C82764EFB7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NSW</c:v>
                </c:pt>
                <c:pt idx="1">
                  <c:v>VIC</c:v>
                </c:pt>
                <c:pt idx="2">
                  <c:v>QLD</c:v>
                </c:pt>
                <c:pt idx="3">
                  <c:v>WA</c:v>
                </c:pt>
                <c:pt idx="4">
                  <c:v>SA</c:v>
                </c:pt>
                <c:pt idx="5">
                  <c:v>TAS</c:v>
                </c:pt>
                <c:pt idx="6">
                  <c:v>ACT </c:v>
                </c:pt>
                <c:pt idx="7">
                  <c:v>SE QLD</c:v>
                </c:pt>
                <c:pt idx="8">
                  <c:v>Business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40</c:v>
                </c:pt>
                <c:pt idx="1">
                  <c:v>39</c:v>
                </c:pt>
                <c:pt idx="2">
                  <c:v>38</c:v>
                </c:pt>
                <c:pt idx="3">
                  <c:v>42</c:v>
                </c:pt>
                <c:pt idx="4">
                  <c:v>34</c:v>
                </c:pt>
                <c:pt idx="5">
                  <c:v>45</c:v>
                </c:pt>
                <c:pt idx="6">
                  <c:v>37</c:v>
                </c:pt>
                <c:pt idx="7">
                  <c:v>37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3-4D1D-9778-C82764EFB7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NSW</c:v>
                </c:pt>
                <c:pt idx="1">
                  <c:v>VIC</c:v>
                </c:pt>
                <c:pt idx="2">
                  <c:v>QLD</c:v>
                </c:pt>
                <c:pt idx="3">
                  <c:v>WA</c:v>
                </c:pt>
                <c:pt idx="4">
                  <c:v>SA</c:v>
                </c:pt>
                <c:pt idx="5">
                  <c:v>TAS</c:v>
                </c:pt>
                <c:pt idx="6">
                  <c:v>ACT </c:v>
                </c:pt>
                <c:pt idx="7">
                  <c:v>SE QLD</c:v>
                </c:pt>
                <c:pt idx="8">
                  <c:v>Business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29</c:v>
                </c:pt>
                <c:pt idx="1">
                  <c:v>31</c:v>
                </c:pt>
                <c:pt idx="2">
                  <c:v>26</c:v>
                </c:pt>
                <c:pt idx="3">
                  <c:v>24</c:v>
                </c:pt>
                <c:pt idx="4">
                  <c:v>38</c:v>
                </c:pt>
                <c:pt idx="5">
                  <c:v>39</c:v>
                </c:pt>
                <c:pt idx="6">
                  <c:v>46</c:v>
                </c:pt>
                <c:pt idx="7">
                  <c:v>25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13-4D1D-9778-C82764EFB7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5157856"/>
        <c:axId val="1369494016"/>
      </c:barChart>
      <c:catAx>
        <c:axId val="136515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9494016"/>
        <c:crosses val="autoZero"/>
        <c:auto val="1"/>
        <c:lblAlgn val="ctr"/>
        <c:lblOffset val="100"/>
        <c:noMultiLvlLbl val="0"/>
      </c:catAx>
      <c:valAx>
        <c:axId val="136949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15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B98EB-5EF8-0F45-B3FF-1DC73F0465C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B5AEE-BA6B-5543-9726-DFADEA70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0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99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9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317500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836321"/>
            <a:ext cx="5438140" cy="530481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90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63550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991695"/>
            <a:ext cx="5438140" cy="5330713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42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1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1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1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2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4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6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B5AEE-BA6B-5543-9726-DFADEA70CA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B263D04-450F-7C43-A75C-91F99FD1B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00" y="0"/>
            <a:ext cx="9144000" cy="515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10000" y="1980000"/>
            <a:ext cx="4678157" cy="758428"/>
          </a:xfrm>
        </p:spPr>
        <p:txBody>
          <a:bodyPr anchor="t" anchorCtr="0"/>
          <a:lstStyle>
            <a:lvl1pPr algn="l">
              <a:lnSpc>
                <a:spcPts val="29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heading</a:t>
            </a:r>
            <a:br>
              <a:rPr lang="en-US" dirty="0"/>
            </a:br>
            <a:r>
              <a:rPr lang="en-US" dirty="0"/>
              <a:t>to go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10000" y="3330000"/>
            <a:ext cx="4678157" cy="884904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EVENT NAME HERE</a:t>
            </a:r>
          </a:p>
          <a:p>
            <a:r>
              <a:rPr lang="en-US" dirty="0"/>
              <a:t>Name Surname</a:t>
            </a:r>
          </a:p>
          <a:p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45876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4409A09E-0BB5-1B49-B48B-0B27460CE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515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6000" y="1584000"/>
            <a:ext cx="5940000" cy="2502000"/>
          </a:xfrm>
        </p:spPr>
        <p:txBody>
          <a:bodyPr anchor="t" anchorCtr="0"/>
          <a:lstStyle>
            <a:lvl1pPr algn="l">
              <a:lnSpc>
                <a:spcPts val="3900"/>
              </a:lnSpc>
              <a:defRPr sz="39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 </a:t>
            </a:r>
            <a:r>
              <a:rPr lang="en-US" dirty="0" err="1"/>
              <a:t>endia</a:t>
            </a:r>
            <a:r>
              <a:rPr lang="en-US" dirty="0"/>
              <a:t> </a:t>
            </a:r>
            <a:r>
              <a:rPr lang="en-US" dirty="0" err="1"/>
              <a:t>doluptas</a:t>
            </a:r>
            <a:r>
              <a:rPr lang="en-US" dirty="0"/>
              <a:t> et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velius</a:t>
            </a:r>
            <a:r>
              <a:rPr lang="en-US" dirty="0"/>
              <a:t> turret </a:t>
            </a:r>
            <a:r>
              <a:rPr lang="en-US" dirty="0" err="1"/>
              <a:t>quiatur</a:t>
            </a:r>
            <a:r>
              <a:rPr lang="en-US" dirty="0"/>
              <a:t> </a:t>
            </a:r>
            <a:r>
              <a:rPr lang="en-US" dirty="0" err="1"/>
              <a:t>reptas</a:t>
            </a:r>
            <a:r>
              <a:rPr lang="en-US" dirty="0"/>
              <a:t> que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electis</a:t>
            </a:r>
            <a:r>
              <a:rPr lang="en-US" dirty="0"/>
              <a:t> </a:t>
            </a:r>
            <a:r>
              <a:rPr lang="en-US" dirty="0" err="1"/>
              <a:t>deset</a:t>
            </a:r>
            <a:r>
              <a:rPr lang="en-US" dirty="0"/>
              <a:t> </a:t>
            </a:r>
            <a:r>
              <a:rPr lang="en-US" dirty="0" err="1"/>
              <a:t>occum</a:t>
            </a:r>
            <a:r>
              <a:rPr lang="en-US" dirty="0"/>
              <a:t> </a:t>
            </a:r>
            <a:r>
              <a:rPr lang="en-US" dirty="0" err="1"/>
              <a:t>nati</a:t>
            </a:r>
            <a:r>
              <a:rPr lang="en-US" dirty="0"/>
              <a:t> </a:t>
            </a:r>
            <a:r>
              <a:rPr lang="en-US" dirty="0" err="1"/>
              <a:t>ullesentotate</a:t>
            </a:r>
            <a:r>
              <a:rPr lang="en-US" dirty="0"/>
              <a:t> non.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06ADA-65CE-2049-9934-BF4538F079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treet&#10;&#10;Description automatically generated">
            <a:extLst>
              <a:ext uri="{FF2B5EF4-FFF2-40B4-BE49-F238E27FC236}">
                <a16:creationId xmlns:a16="http://schemas.microsoft.com/office/drawing/2014/main" id="{28B9E91C-0E4A-8647-87A1-136C2032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6000" y="1584000"/>
            <a:ext cx="5940000" cy="2502000"/>
          </a:xfrm>
        </p:spPr>
        <p:txBody>
          <a:bodyPr anchor="t" anchorCtr="0"/>
          <a:lstStyle>
            <a:lvl1pPr algn="l">
              <a:lnSpc>
                <a:spcPts val="3900"/>
              </a:lnSpc>
              <a:defRPr sz="3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 </a:t>
            </a:r>
            <a:r>
              <a:rPr lang="en-US" dirty="0" err="1"/>
              <a:t>endia</a:t>
            </a:r>
            <a:r>
              <a:rPr lang="en-US" dirty="0"/>
              <a:t> </a:t>
            </a:r>
            <a:r>
              <a:rPr lang="en-US" dirty="0" err="1"/>
              <a:t>doluptas</a:t>
            </a:r>
            <a:r>
              <a:rPr lang="en-US" dirty="0"/>
              <a:t> et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velius</a:t>
            </a:r>
            <a:r>
              <a:rPr lang="en-US" dirty="0"/>
              <a:t> turret </a:t>
            </a:r>
            <a:r>
              <a:rPr lang="en-US" dirty="0" err="1"/>
              <a:t>quiatur</a:t>
            </a:r>
            <a:r>
              <a:rPr lang="en-US" dirty="0"/>
              <a:t> </a:t>
            </a:r>
            <a:r>
              <a:rPr lang="en-US" dirty="0" err="1"/>
              <a:t>reptas</a:t>
            </a:r>
            <a:r>
              <a:rPr lang="en-US" dirty="0"/>
              <a:t> que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electis</a:t>
            </a:r>
            <a:r>
              <a:rPr lang="en-US" dirty="0"/>
              <a:t> </a:t>
            </a:r>
            <a:r>
              <a:rPr lang="en-US" dirty="0" err="1"/>
              <a:t>deset</a:t>
            </a:r>
            <a:r>
              <a:rPr lang="en-US" dirty="0"/>
              <a:t> </a:t>
            </a:r>
            <a:r>
              <a:rPr lang="en-US" dirty="0" err="1"/>
              <a:t>occum</a:t>
            </a:r>
            <a:r>
              <a:rPr lang="en-US" dirty="0"/>
              <a:t> </a:t>
            </a:r>
            <a:r>
              <a:rPr lang="en-US" dirty="0" err="1"/>
              <a:t>nati</a:t>
            </a:r>
            <a:r>
              <a:rPr lang="en-US" dirty="0"/>
              <a:t> </a:t>
            </a:r>
            <a:r>
              <a:rPr lang="en-US" dirty="0" err="1"/>
              <a:t>ullesentotate</a:t>
            </a:r>
            <a:r>
              <a:rPr lang="en-US" dirty="0"/>
              <a:t> non.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C9047-DC1C-9842-8F02-FFC4D6760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4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lack&#10;&#10;Description automatically generated">
            <a:extLst>
              <a:ext uri="{FF2B5EF4-FFF2-40B4-BE49-F238E27FC236}">
                <a16:creationId xmlns:a16="http://schemas.microsoft.com/office/drawing/2014/main" id="{C3DE679A-D867-B443-8C59-DFBF3C6CF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8752" y="0"/>
            <a:ext cx="35852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30000" y="1584000"/>
            <a:ext cx="2340000" cy="2160000"/>
          </a:xfrm>
        </p:spPr>
        <p:txBody>
          <a:bodyPr/>
          <a:lstStyle>
            <a:lvl1pPr marL="0" indent="0" algn="l">
              <a:lnSpc>
                <a:spcPts val="19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Text to go here </a:t>
            </a:r>
            <a:r>
              <a:rPr lang="en-AU" dirty="0" err="1"/>
              <a:t>fuga</a:t>
            </a:r>
            <a:r>
              <a:rPr lang="en-AU" dirty="0"/>
              <a:t>. Equid </a:t>
            </a:r>
            <a:r>
              <a:rPr lang="en-AU" dirty="0" err="1"/>
              <a:t>quaest</a:t>
            </a:r>
            <a:r>
              <a:rPr lang="en-AU" dirty="0"/>
              <a:t> </a:t>
            </a:r>
            <a:r>
              <a:rPr lang="en-AU" dirty="0" err="1"/>
              <a:t>etImint</a:t>
            </a:r>
            <a:r>
              <a:rPr lang="en-AU" dirty="0"/>
              <a:t>. </a:t>
            </a:r>
            <a:r>
              <a:rPr lang="en-AU" dirty="0" err="1"/>
              <a:t>Quae</a:t>
            </a:r>
            <a:r>
              <a:rPr lang="en-AU" dirty="0"/>
              <a:t> </a:t>
            </a:r>
            <a:r>
              <a:rPr lang="en-AU" dirty="0" err="1"/>
              <a:t>coreprem</a:t>
            </a:r>
            <a:r>
              <a:rPr lang="en-AU" dirty="0"/>
              <a:t> </a:t>
            </a:r>
            <a:r>
              <a:rPr lang="en-AU" dirty="0" err="1"/>
              <a:t>velicia</a:t>
            </a:r>
            <a:r>
              <a:rPr lang="en-AU" dirty="0"/>
              <a:t> </a:t>
            </a:r>
            <a:r>
              <a:rPr lang="en-AU" dirty="0" err="1"/>
              <a:t>conserit</a:t>
            </a:r>
            <a:r>
              <a:rPr lang="en-AU" dirty="0"/>
              <a:t> </a:t>
            </a:r>
            <a:r>
              <a:rPr lang="en-AU" dirty="0" err="1"/>
              <a:t>repudia</a:t>
            </a:r>
            <a:r>
              <a:rPr lang="en-AU" dirty="0"/>
              <a:t> dis </a:t>
            </a:r>
            <a:r>
              <a:rPr lang="en-AU" dirty="0" err="1"/>
              <a:t>restiis</a:t>
            </a:r>
            <a:r>
              <a:rPr lang="en-AU" dirty="0"/>
              <a:t> </a:t>
            </a:r>
            <a:r>
              <a:rPr lang="en-AU" dirty="0" err="1"/>
              <a:t>eium</a:t>
            </a:r>
            <a:r>
              <a:rPr lang="en-AU" dirty="0"/>
              <a:t>, </a:t>
            </a:r>
            <a:r>
              <a:rPr lang="en-AU" dirty="0" err="1"/>
              <a:t>sanihillatio</a:t>
            </a:r>
            <a:r>
              <a:rPr lang="en-AU" dirty="0"/>
              <a:t> et </a:t>
            </a:r>
            <a:r>
              <a:rPr lang="en-AU" dirty="0" err="1"/>
              <a:t>quunte</a:t>
            </a:r>
            <a:r>
              <a:rPr lang="en-AU" dirty="0"/>
              <a:t> </a:t>
            </a:r>
            <a:r>
              <a:rPr lang="en-AU" dirty="0" err="1"/>
              <a:t>sunt</a:t>
            </a:r>
            <a:r>
              <a:rPr lang="en-AU" dirty="0"/>
              <a:t>, </a:t>
            </a:r>
            <a:r>
              <a:rPr lang="en-AU" dirty="0" err="1"/>
              <a:t>im</a:t>
            </a:r>
            <a:r>
              <a:rPr lang="en-AU" dirty="0"/>
              <a:t> </a:t>
            </a:r>
            <a:r>
              <a:rPr lang="en-AU" dirty="0" err="1"/>
              <a:t>sequam</a:t>
            </a:r>
            <a:r>
              <a:rPr lang="en-AU" dirty="0"/>
              <a:t> et </a:t>
            </a:r>
            <a:r>
              <a:rPr lang="en-AU" dirty="0" err="1"/>
              <a:t>doluptatur</a:t>
            </a:r>
            <a:r>
              <a:rPr lang="en-AU" dirty="0"/>
              <a:t> </a:t>
            </a:r>
            <a:r>
              <a:rPr lang="en-AU" dirty="0" err="1"/>
              <a:t>autendi</a:t>
            </a:r>
            <a:r>
              <a:rPr lang="en-AU" dirty="0"/>
              <a:t> </a:t>
            </a:r>
            <a:r>
              <a:rPr lang="en-AU" dirty="0" err="1"/>
              <a:t>dolut</a:t>
            </a:r>
            <a:r>
              <a:rPr lang="en-AU" dirty="0"/>
              <a:t> et anis.</a:t>
            </a:r>
            <a:endParaRPr lang="en-US" dirty="0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CED96455-C0E0-724E-995E-40D4296F8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12" y="3640552"/>
            <a:ext cx="2160000" cy="540000"/>
          </a:xfrm>
        </p:spPr>
        <p:txBody>
          <a:bodyPr/>
          <a:lstStyle>
            <a:lvl1pPr marL="0" indent="0" algn="l">
              <a:lnSpc>
                <a:spcPts val="1100"/>
              </a:lnSpc>
              <a:spcAft>
                <a:spcPts val="0"/>
              </a:spcAft>
              <a:buNone/>
              <a:defRPr sz="850" b="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Source: Citation here </a:t>
            </a:r>
            <a:r>
              <a:rPr lang="en-AU" dirty="0" err="1"/>
              <a:t>lor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autIbus</a:t>
            </a:r>
            <a:r>
              <a:rPr lang="en-AU" dirty="0"/>
              <a:t> </a:t>
            </a:r>
            <a:r>
              <a:rPr lang="en-AU" dirty="0" err="1"/>
              <a:t>molores</a:t>
            </a:r>
            <a:r>
              <a:rPr lang="en-AU" dirty="0"/>
              <a:t> </a:t>
            </a:r>
            <a:r>
              <a:rPr lang="en-AU" dirty="0" err="1"/>
              <a:t>aceria</a:t>
            </a:r>
            <a:r>
              <a:rPr lang="en-AU" dirty="0"/>
              <a:t> </a:t>
            </a:r>
            <a:r>
              <a:rPr lang="en-AU" dirty="0" err="1"/>
              <a:t>debis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volorero</a:t>
            </a:r>
            <a:r>
              <a:rPr lang="en-AU" dirty="0"/>
              <a:t> </a:t>
            </a:r>
            <a:r>
              <a:rPr lang="en-AU" dirty="0" err="1"/>
              <a:t>inulpa</a:t>
            </a:r>
            <a:r>
              <a:rPr lang="en-AU" dirty="0"/>
              <a:t> </a:t>
            </a:r>
            <a:r>
              <a:rPr lang="en-AU" dirty="0" err="1"/>
              <a:t>sequiat</a:t>
            </a:r>
            <a:r>
              <a:rPr lang="en-AU" dirty="0"/>
              <a:t> </a:t>
            </a:r>
            <a:r>
              <a:rPr lang="en-AU" dirty="0" err="1"/>
              <a:t>usandis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80000" indent="-180000">
              <a:buClr>
                <a:schemeClr val="tx1"/>
              </a:buClr>
              <a:buFont typeface="Arial" charset="0"/>
              <a:buChar char="•"/>
              <a:defRPr/>
            </a:lvl1pPr>
            <a:lvl2pPr marL="180000" indent="-1800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lvl2pPr>
            <a:lvl3pPr marL="285750" indent="-285750">
              <a:buFont typeface="Arial" charset="0"/>
              <a:buChar char="•"/>
              <a:defRPr/>
            </a:lvl3pPr>
            <a:lvl4pPr marL="360000" indent="-180000">
              <a:spcBef>
                <a:spcPts val="0"/>
              </a:spcBef>
              <a:buClrTx/>
              <a:buFont typeface="LucidaGrande" charset="0"/>
              <a:buChar char="‐"/>
              <a:tabLst/>
              <a:defRPr/>
            </a:lvl4pPr>
            <a:lvl5pPr marL="539750" indent="-180975">
              <a:spcBef>
                <a:spcPts val="0"/>
              </a:spcBef>
              <a:buClrTx/>
              <a:buFont typeface="LucidaGrande" charset="0"/>
              <a:buChar char="‑"/>
              <a:tabLst/>
              <a:defRPr/>
            </a:lvl5pPr>
          </a:lstStyle>
          <a:p>
            <a:pPr lvl="0"/>
            <a:r>
              <a:rPr lang="en-US" dirty="0"/>
              <a:t>Heading here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E7E538D9-9974-A149-B39B-B717814ECDD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501250" y="1578077"/>
            <a:ext cx="3631489" cy="280219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lnSpc>
                <a:spcPts val="1000"/>
              </a:lnSpc>
              <a:spcAft>
                <a:spcPts val="0"/>
              </a:spcAft>
              <a:defRPr sz="1000"/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14392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80000" indent="-180000">
              <a:buClr>
                <a:schemeClr val="tx1"/>
              </a:buClr>
              <a:buFont typeface="Arial" charset="0"/>
              <a:buChar char="•"/>
              <a:defRPr/>
            </a:lvl1pPr>
            <a:lvl2pPr marL="180000" indent="-1800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lvl2pPr>
            <a:lvl3pPr marL="285750" indent="-285750">
              <a:buFont typeface="Arial" charset="0"/>
              <a:buChar char="•"/>
              <a:defRPr/>
            </a:lvl3pPr>
            <a:lvl4pPr marL="360000" indent="-180000">
              <a:spcBef>
                <a:spcPts val="0"/>
              </a:spcBef>
              <a:buClrTx/>
              <a:buFont typeface="LucidaGrande" charset="0"/>
              <a:buChar char="‐"/>
              <a:tabLst/>
              <a:defRPr/>
            </a:lvl4pPr>
            <a:lvl5pPr marL="539750" indent="-180975">
              <a:spcBef>
                <a:spcPts val="0"/>
              </a:spcBef>
              <a:buClrTx/>
              <a:buFont typeface="LucidaGrande" charset="0"/>
              <a:buChar char="‑"/>
              <a:tabLst/>
              <a:defRPr/>
            </a:lvl5pPr>
          </a:lstStyle>
          <a:p>
            <a:pPr lvl="0"/>
            <a:r>
              <a:rPr lang="en-US" dirty="0"/>
              <a:t>Heading here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CC1DBC4-0D75-5E45-9217-03F5A83E5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1773" y="4380850"/>
            <a:ext cx="2404587" cy="540000"/>
          </a:xfrm>
        </p:spPr>
        <p:txBody>
          <a:bodyPr/>
          <a:lstStyle>
            <a:lvl1pPr marL="0" indent="0" algn="l">
              <a:lnSpc>
                <a:spcPts val="1100"/>
              </a:lnSpc>
              <a:spcAft>
                <a:spcPts val="0"/>
              </a:spcAft>
              <a:buNone/>
              <a:defRPr sz="850" b="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Source: Citation here </a:t>
            </a:r>
            <a:r>
              <a:rPr lang="en-AU" dirty="0" err="1"/>
              <a:t>lor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autIbus</a:t>
            </a:r>
            <a:r>
              <a:rPr lang="en-AU" dirty="0"/>
              <a:t> </a:t>
            </a:r>
            <a:r>
              <a:rPr lang="en-AU" dirty="0" err="1"/>
              <a:t>molores</a:t>
            </a:r>
            <a:r>
              <a:rPr lang="en-AU" dirty="0"/>
              <a:t> </a:t>
            </a:r>
            <a:r>
              <a:rPr lang="en-AU" dirty="0" err="1"/>
              <a:t>aceria</a:t>
            </a:r>
            <a:r>
              <a:rPr lang="en-AU" dirty="0"/>
              <a:t> </a:t>
            </a:r>
            <a:r>
              <a:rPr lang="en-AU" dirty="0" err="1"/>
              <a:t>debis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volorero</a:t>
            </a:r>
            <a:r>
              <a:rPr lang="en-AU" dirty="0"/>
              <a:t> </a:t>
            </a:r>
            <a:r>
              <a:rPr lang="en-AU" dirty="0" err="1"/>
              <a:t>inulpa</a:t>
            </a:r>
            <a:r>
              <a:rPr lang="en-AU" dirty="0"/>
              <a:t> </a:t>
            </a:r>
            <a:r>
              <a:rPr lang="en-AU" dirty="0" err="1"/>
              <a:t>sequiat</a:t>
            </a:r>
            <a:r>
              <a:rPr lang="en-AU" dirty="0"/>
              <a:t> </a:t>
            </a:r>
            <a:r>
              <a:rPr lang="en-AU" dirty="0" err="1"/>
              <a:t>usandis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02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7B61C4-C4A5-314A-8F36-7BB99CFAF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35" y="1637464"/>
            <a:ext cx="3764280" cy="264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9320"/>
            <a:ext cx="5400000" cy="1170000"/>
          </a:xfrm>
        </p:spPr>
        <p:txBody>
          <a:bodyPr anchor="t" anchorCtr="0"/>
          <a:lstStyle>
            <a:lvl1pPr algn="l">
              <a:lnSpc>
                <a:spcPts val="29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Section divider</a:t>
            </a:r>
            <a:br>
              <a:rPr lang="en-US" dirty="0"/>
            </a:br>
            <a:r>
              <a:rPr lang="en-US" dirty="0"/>
              <a:t>Heading line two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8604E-7753-8648-A8F4-E9E01D965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47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7C2EADE-AC52-1547-871B-C483239D9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000" y="1768358"/>
            <a:ext cx="2520000" cy="2700000"/>
          </a:xfrm>
        </p:spPr>
        <p:txBody>
          <a:bodyPr/>
          <a:lstStyle>
            <a:lvl1pPr marL="138113" indent="-131763" algn="l">
              <a:lnSpc>
                <a:spcPts val="2300"/>
              </a:lnSpc>
              <a:spcAft>
                <a:spcPts val="1000"/>
              </a:spcAft>
              <a:buNone/>
              <a:tabLst/>
              <a:defRPr sz="21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“Sum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sant</a:t>
            </a:r>
            <a:r>
              <a:rPr lang="en-AU" dirty="0"/>
              <a:t> </a:t>
            </a:r>
            <a:r>
              <a:rPr lang="en-AU" dirty="0" err="1"/>
              <a:t>eum</a:t>
            </a:r>
            <a:r>
              <a:rPr lang="en-AU" dirty="0"/>
              <a:t> quid </a:t>
            </a:r>
            <a:r>
              <a:rPr lang="en-AU" dirty="0" err="1"/>
              <a:t>mo</a:t>
            </a:r>
            <a:r>
              <a:rPr lang="en-AU" dirty="0"/>
              <a:t> </a:t>
            </a:r>
            <a:r>
              <a:rPr lang="en-AU" dirty="0" err="1"/>
              <a:t>tem</a:t>
            </a:r>
            <a:r>
              <a:rPr lang="en-AU" dirty="0"/>
              <a:t> </a:t>
            </a:r>
            <a:r>
              <a:rPr lang="en-AU" dirty="0" err="1"/>
              <a:t>rehent</a:t>
            </a:r>
            <a:r>
              <a:rPr lang="en-AU" dirty="0"/>
              <a:t> </a:t>
            </a:r>
            <a:r>
              <a:rPr lang="en-AU" dirty="0" err="1"/>
              <a:t>doloriatur</a:t>
            </a:r>
            <a:r>
              <a:rPr lang="en-AU" dirty="0"/>
              <a:t> as </a:t>
            </a:r>
            <a:r>
              <a:rPr lang="en-AU" dirty="0" err="1"/>
              <a:t>eum</a:t>
            </a:r>
            <a:r>
              <a:rPr lang="en-AU" dirty="0"/>
              <a:t> </a:t>
            </a:r>
            <a:r>
              <a:rPr lang="en-AU" dirty="0" err="1"/>
              <a:t>exceaqui</a:t>
            </a:r>
            <a:r>
              <a:rPr lang="en-AU" dirty="0"/>
              <a:t> </a:t>
            </a:r>
            <a:r>
              <a:rPr lang="en-AU" dirty="0" err="1"/>
              <a:t>autem</a:t>
            </a:r>
            <a:r>
              <a:rPr lang="en-AU" dirty="0"/>
              <a:t> </a:t>
            </a:r>
            <a:r>
              <a:rPr lang="en-AU" dirty="0" err="1"/>
              <a:t>rerci</a:t>
            </a:r>
            <a:r>
              <a:rPr lang="en-AU" dirty="0"/>
              <a:t> </a:t>
            </a:r>
            <a:r>
              <a:rPr lang="en-AU" dirty="0" err="1"/>
              <a:t>nos</a:t>
            </a:r>
            <a:r>
              <a:rPr lang="en-AU" dirty="0"/>
              <a:t> </a:t>
            </a:r>
            <a:r>
              <a:rPr lang="en-AU" dirty="0" err="1"/>
              <a:t>aestiunto</a:t>
            </a:r>
            <a:r>
              <a:rPr lang="en-AU" dirty="0"/>
              <a:t> dita temp </a:t>
            </a:r>
            <a:r>
              <a:rPr lang="en-AU" dirty="0" err="1"/>
              <a:t>orum</a:t>
            </a:r>
            <a:r>
              <a:rPr lang="en-AU" dirty="0"/>
              <a:t>.”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408FF1-A8A4-2845-92D7-F97CEED0C4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30850" cy="5143500"/>
          </a:xfrm>
        </p:spPr>
        <p:txBody>
          <a:bodyPr/>
          <a:lstStyle>
            <a:lvl1pPr>
              <a:lnSpc>
                <a:spcPts val="1000"/>
              </a:lnSpc>
              <a:spcAft>
                <a:spcPts val="0"/>
              </a:spcAft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693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6000" y="1440000"/>
            <a:ext cx="5399288" cy="2802193"/>
          </a:xfrm>
        </p:spPr>
        <p:txBody>
          <a:bodyPr/>
          <a:lstStyle>
            <a:lvl1pPr marL="180000" indent="-180000">
              <a:buClr>
                <a:schemeClr val="tx1"/>
              </a:buClr>
              <a:buFont typeface="Arial" charset="0"/>
              <a:buChar char="•"/>
              <a:defRPr/>
            </a:lvl1pPr>
            <a:lvl2pPr marL="180000" indent="-1800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lvl2pPr>
            <a:lvl3pPr marL="285750" indent="-285750">
              <a:buFont typeface="Arial" charset="0"/>
              <a:buChar char="•"/>
              <a:defRPr/>
            </a:lvl3pPr>
            <a:lvl4pPr marL="360000" indent="-180000">
              <a:spcBef>
                <a:spcPts val="0"/>
              </a:spcBef>
              <a:buClrTx/>
              <a:buFont typeface="LucidaGrande" charset="0"/>
              <a:buChar char="‐"/>
              <a:tabLst/>
              <a:defRPr/>
            </a:lvl4pPr>
            <a:lvl5pPr marL="539750" indent="-180975">
              <a:spcBef>
                <a:spcPts val="0"/>
              </a:spcBef>
              <a:buClrTx/>
              <a:buFont typeface="LucidaGrande" charset="0"/>
              <a:buChar char="‑"/>
              <a:tabLst/>
              <a:defRPr/>
            </a:lvl5pPr>
          </a:lstStyle>
          <a:p>
            <a:pPr lvl="0"/>
            <a:r>
              <a:rPr lang="en-US" dirty="0"/>
              <a:t>Heading here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919EEA-57FB-A742-BD0D-B1F29A79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3341" y="3881098"/>
            <a:ext cx="1800000" cy="72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Text to go here and here XX% </a:t>
            </a:r>
            <a:r>
              <a:rPr lang="en-AU" dirty="0" err="1"/>
              <a:t>tem</a:t>
            </a:r>
            <a:r>
              <a:rPr lang="en-AU" dirty="0"/>
              <a:t> lam nemo </a:t>
            </a:r>
            <a:r>
              <a:rPr lang="en-AU" dirty="0" err="1"/>
              <a:t>maio</a:t>
            </a:r>
            <a:r>
              <a:rPr lang="en-AU" dirty="0"/>
              <a:t> </a:t>
            </a:r>
            <a:r>
              <a:rPr lang="en-AU" dirty="0" err="1"/>
              <a:t>bearcilia</a:t>
            </a:r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74B88AD9-C7A0-7A41-9B8D-90FABFB897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3341" y="3338092"/>
            <a:ext cx="180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200" b="1">
                <a:solidFill>
                  <a:schemeClr val="accent2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7498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6000" y="1440000"/>
            <a:ext cx="3224729" cy="2802193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charset="0"/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Clr>
                <a:schemeClr val="tx1"/>
              </a:buClr>
              <a:buFont typeface="Arial" charset="0"/>
              <a:buNone/>
              <a:defRPr>
                <a:solidFill>
                  <a:schemeClr val="tx1"/>
                </a:solidFill>
              </a:defRPr>
            </a:lvl2pPr>
            <a:lvl3pPr marL="285750" indent="-285750">
              <a:buFont typeface="Arial" charset="0"/>
              <a:buChar char="•"/>
              <a:defRPr/>
            </a:lvl3pPr>
            <a:lvl4pPr marL="360000" indent="-180000">
              <a:spcBef>
                <a:spcPts val="0"/>
              </a:spcBef>
              <a:buClrTx/>
              <a:buFont typeface="LucidaGrande" charset="0"/>
              <a:buChar char="‐"/>
              <a:tabLst/>
              <a:defRPr/>
            </a:lvl4pPr>
            <a:lvl5pPr marL="539750" indent="-180975">
              <a:spcBef>
                <a:spcPts val="0"/>
              </a:spcBef>
              <a:buClrTx/>
              <a:buFont typeface="LucidaGrande" charset="0"/>
              <a:buChar char="‑"/>
              <a:tabLst/>
              <a:defRPr/>
            </a:lvl5pPr>
          </a:lstStyle>
          <a:p>
            <a:pPr lvl="0"/>
            <a:r>
              <a:rPr lang="en-US" dirty="0"/>
              <a:t>Heading here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vid.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omnatu</a:t>
            </a:r>
            <a:r>
              <a:rPr lang="en-US" dirty="0"/>
              <a:t>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</a:t>
            </a:r>
            <a:r>
              <a:rPr lang="en-US" dirty="0"/>
              <a:t> </a:t>
            </a:r>
            <a:r>
              <a:rPr lang="en-US" dirty="0" err="1"/>
              <a:t>atur</a:t>
            </a:r>
            <a:r>
              <a:rPr lang="en-US" dirty="0"/>
              <a:t>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5D05D7-D451-2547-A0C3-D5F2D94D6D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30637" y="1008000"/>
            <a:ext cx="5313363" cy="3645774"/>
          </a:xfrm>
        </p:spPr>
        <p:txBody>
          <a:bodyPr/>
          <a:lstStyle>
            <a:lvl1pPr>
              <a:lnSpc>
                <a:spcPts val="1000"/>
              </a:lnSpc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6023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5D05D7-D451-2547-A0C3-D5F2D94D6D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lnSpc>
                <a:spcPts val="1000"/>
              </a:lnSpc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8440" y="427703"/>
            <a:ext cx="3165734" cy="4284407"/>
          </a:xfrm>
          <a:solidFill>
            <a:schemeClr val="tx1">
              <a:alpha val="50000"/>
            </a:schemeClr>
          </a:solidFill>
        </p:spPr>
        <p:txBody>
          <a:bodyPr lIns="270000" tIns="1530000" rIns="180000" bIns="180000"/>
          <a:lstStyle>
            <a:lvl1pPr marL="0" indent="0">
              <a:lnSpc>
                <a:spcPts val="2200"/>
              </a:lnSpc>
              <a:buClr>
                <a:schemeClr val="tx1"/>
              </a:buClr>
              <a:buFont typeface="Arial" charset="0"/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Clr>
                <a:schemeClr val="tx1"/>
              </a:buClr>
              <a:buFont typeface="Arial" charset="0"/>
              <a:buNone/>
              <a:defRPr>
                <a:solidFill>
                  <a:schemeClr val="tx1"/>
                </a:solidFill>
              </a:defRPr>
            </a:lvl2pPr>
            <a:lvl3pPr marL="285750" indent="-285750">
              <a:buFont typeface="Arial" charset="0"/>
              <a:buChar char="•"/>
              <a:defRPr/>
            </a:lvl3pPr>
            <a:lvl4pPr marL="360000" indent="-180000">
              <a:spcBef>
                <a:spcPts val="0"/>
              </a:spcBef>
              <a:buClrTx/>
              <a:buFont typeface="LucidaGrande" charset="0"/>
              <a:buChar char="‐"/>
              <a:tabLst/>
              <a:defRPr/>
            </a:lvl4pPr>
            <a:lvl5pPr marL="539750" indent="-180975">
              <a:spcBef>
                <a:spcPts val="0"/>
              </a:spcBef>
              <a:buClrTx/>
              <a:buFont typeface="LucidaGrande" charset="0"/>
              <a:buChar char="‑"/>
              <a:tabLst/>
              <a:defRPr/>
            </a:lvl5pPr>
          </a:lstStyle>
          <a:p>
            <a:pPr lvl="0"/>
            <a:r>
              <a:rPr lang="pt" dirty="0"/>
              <a:t>Sum quis </a:t>
            </a:r>
            <a:r>
              <a:rPr lang="pt" dirty="0" err="1"/>
              <a:t>sant</a:t>
            </a:r>
            <a:r>
              <a:rPr lang="pt" dirty="0"/>
              <a:t> </a:t>
            </a:r>
            <a:r>
              <a:rPr lang="pt" dirty="0" err="1"/>
              <a:t>eum</a:t>
            </a:r>
            <a:r>
              <a:rPr lang="pt" dirty="0"/>
              <a:t> quid </a:t>
            </a:r>
            <a:r>
              <a:rPr lang="pt" dirty="0" err="1"/>
              <a:t>mo</a:t>
            </a:r>
            <a:r>
              <a:rPr lang="pt" dirty="0"/>
              <a:t> tem </a:t>
            </a:r>
            <a:r>
              <a:rPr lang="pt" dirty="0" err="1"/>
              <a:t>rehent</a:t>
            </a:r>
            <a:r>
              <a:rPr lang="pt" dirty="0"/>
              <a:t> </a:t>
            </a:r>
            <a:r>
              <a:rPr lang="pt" dirty="0" err="1"/>
              <a:t>doloriatur</a:t>
            </a:r>
            <a:r>
              <a:rPr lang="pt" dirty="0"/>
              <a:t> as </a:t>
            </a:r>
            <a:r>
              <a:rPr lang="pt" dirty="0" err="1"/>
              <a:t>eum</a:t>
            </a:r>
            <a:r>
              <a:rPr lang="pt" dirty="0"/>
              <a:t> </a:t>
            </a:r>
            <a:r>
              <a:rPr lang="pt" dirty="0" err="1"/>
              <a:t>exceaqui</a:t>
            </a:r>
            <a:r>
              <a:rPr lang="pt" dirty="0"/>
              <a:t> autem </a:t>
            </a:r>
            <a:r>
              <a:rPr lang="pt" dirty="0" err="1"/>
              <a:t>rerci</a:t>
            </a:r>
            <a:r>
              <a:rPr lang="pt" dirty="0"/>
              <a:t> nos </a:t>
            </a:r>
            <a:r>
              <a:rPr lang="pt" dirty="0" err="1"/>
              <a:t>aestiunto</a:t>
            </a:r>
            <a:r>
              <a:rPr lang="pt" dirty="0"/>
              <a:t> dita </a:t>
            </a:r>
            <a:r>
              <a:rPr lang="pt" dirty="0" err="1"/>
              <a:t>temp</a:t>
            </a:r>
            <a:r>
              <a:rPr lang="pt" dirty="0"/>
              <a:t> </a:t>
            </a:r>
            <a:r>
              <a:rPr lang="pt" dirty="0" err="1"/>
              <a:t>orum</a:t>
            </a:r>
            <a:r>
              <a:rPr lang="pt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E5891-4578-664E-BC22-0617EE13DF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8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close up of a street&#10;&#10;Description automatically generated">
            <a:extLst>
              <a:ext uri="{FF2B5EF4-FFF2-40B4-BE49-F238E27FC236}">
                <a16:creationId xmlns:a16="http://schemas.microsoft.com/office/drawing/2014/main" id="{EA197DB9-F22D-4940-82F2-ACCB65F6F6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2007" y="2825925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Our vision</a:t>
            </a:r>
            <a:br>
              <a:rPr lang="en-US" dirty="0"/>
            </a:br>
            <a:r>
              <a:rPr lang="en-US" dirty="0"/>
              <a:t>for the market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070880" y="2825925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What consumers</a:t>
            </a:r>
            <a:br>
              <a:rPr lang="en-US" dirty="0"/>
            </a:br>
            <a:r>
              <a:rPr lang="en-US" dirty="0"/>
              <a:t>are telling us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49EDEA-4936-DC4C-B7BD-7EB4601AF0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00" y="2070000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chemeClr val="accent5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39B4318-117A-0044-A571-9081DC59AB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5278" y="2070000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3D9FC14-4BBC-3A45-B2C0-DFA9BB3549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146" y="2070000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6C62FF7-A74D-6949-813A-A04C26F0F7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6824" y="2070000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35C14BC-70FD-284C-900A-98839D7B6F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40000" y="2070000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chemeClr val="accent4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7B44C66-65AD-E947-8C20-5F1DD0DB0A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1609" y="2825925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Identifying the</a:t>
            </a:r>
            <a:br>
              <a:rPr lang="en-US" dirty="0"/>
            </a:br>
            <a:r>
              <a:rPr lang="en-US" dirty="0"/>
              <a:t>problem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46E3838-FF14-8246-A45D-F69FA65FC7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824" y="2825925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Trends and</a:t>
            </a:r>
            <a:br>
              <a:rPr lang="en-US" dirty="0"/>
            </a:br>
            <a:r>
              <a:rPr lang="en-US" dirty="0"/>
              <a:t>research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0859CD3-5709-B54F-8708-FB6092D49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55000" y="2825925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Where to</a:t>
            </a:r>
            <a:br>
              <a:rPr lang="en-US" dirty="0"/>
            </a:br>
            <a:r>
              <a:rPr lang="en-US" dirty="0"/>
              <a:t>from here?</a:t>
            </a:r>
          </a:p>
        </p:txBody>
      </p:sp>
      <p:sp>
        <p:nvSpPr>
          <p:cNvPr id="27" name="Freeform: Shape 6">
            <a:extLst>
              <a:ext uri="{FF2B5EF4-FFF2-40B4-BE49-F238E27FC236}">
                <a16:creationId xmlns:a16="http://schemas.microsoft.com/office/drawing/2014/main" id="{78A8C32A-30CA-EB4D-BB7F-874E370871D7}"/>
              </a:ext>
            </a:extLst>
          </p:cNvPr>
          <p:cNvSpPr/>
          <p:nvPr userDrawn="1"/>
        </p:nvSpPr>
        <p:spPr>
          <a:xfrm>
            <a:off x="1091349" y="2647554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8" name="Freeform: Shape 6">
            <a:extLst>
              <a:ext uri="{FF2B5EF4-FFF2-40B4-BE49-F238E27FC236}">
                <a16:creationId xmlns:a16="http://schemas.microsoft.com/office/drawing/2014/main" id="{2D6CDF39-BE16-AA4B-9DCD-F3096E95BC35}"/>
              </a:ext>
            </a:extLst>
          </p:cNvPr>
          <p:cNvSpPr/>
          <p:nvPr userDrawn="1"/>
        </p:nvSpPr>
        <p:spPr>
          <a:xfrm>
            <a:off x="2789620" y="2639312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9" name="Freeform: Shape 6">
            <a:extLst>
              <a:ext uri="{FF2B5EF4-FFF2-40B4-BE49-F238E27FC236}">
                <a16:creationId xmlns:a16="http://schemas.microsoft.com/office/drawing/2014/main" id="{108EF7BF-3E04-A245-9FBA-1D0EEA519F5B}"/>
              </a:ext>
            </a:extLst>
          </p:cNvPr>
          <p:cNvSpPr/>
          <p:nvPr userDrawn="1"/>
        </p:nvSpPr>
        <p:spPr>
          <a:xfrm>
            <a:off x="4490951" y="2649914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30" name="Freeform: Shape 6">
            <a:extLst>
              <a:ext uri="{FF2B5EF4-FFF2-40B4-BE49-F238E27FC236}">
                <a16:creationId xmlns:a16="http://schemas.microsoft.com/office/drawing/2014/main" id="{88D518F2-3F82-AD4A-AF9B-912F7A6380C3}"/>
              </a:ext>
            </a:extLst>
          </p:cNvPr>
          <p:cNvSpPr/>
          <p:nvPr userDrawn="1"/>
        </p:nvSpPr>
        <p:spPr>
          <a:xfrm>
            <a:off x="6170005" y="2636952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31" name="Freeform: Shape 6">
            <a:extLst>
              <a:ext uri="{FF2B5EF4-FFF2-40B4-BE49-F238E27FC236}">
                <a16:creationId xmlns:a16="http://schemas.microsoft.com/office/drawing/2014/main" id="{2E16E242-1E7F-194F-9191-15C0303F8EC8}"/>
              </a:ext>
            </a:extLst>
          </p:cNvPr>
          <p:cNvSpPr/>
          <p:nvPr userDrawn="1"/>
        </p:nvSpPr>
        <p:spPr>
          <a:xfrm>
            <a:off x="7871336" y="2647554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07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26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B3FFC-E812-624E-B12E-52BE0FC3D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6884" y="1218791"/>
            <a:ext cx="3530600" cy="334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9320"/>
            <a:ext cx="5400000" cy="1170000"/>
          </a:xfrm>
        </p:spPr>
        <p:txBody>
          <a:bodyPr anchor="t" anchorCtr="0"/>
          <a:lstStyle>
            <a:lvl1pPr algn="l">
              <a:lnSpc>
                <a:spcPts val="29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Section divider</a:t>
            </a:r>
            <a:br>
              <a:rPr lang="en-US" dirty="0"/>
            </a:br>
            <a:r>
              <a:rPr lang="en-US" dirty="0"/>
              <a:t>Heading line two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20CA9-E54F-EA40-9007-273936DC5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8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3AAB80B-2FEC-F54F-B1D5-C74666C207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000" y="1440000"/>
            <a:ext cx="4410000" cy="2802193"/>
          </a:xfrm>
        </p:spPr>
        <p:txBody>
          <a:bodyPr/>
          <a:lstStyle>
            <a:lvl1pPr marL="180000" indent="-180000">
              <a:buClr>
                <a:schemeClr val="tx1"/>
              </a:buClr>
              <a:buFont typeface="Arial" charset="0"/>
              <a:buChar char="•"/>
              <a:defRPr/>
            </a:lvl1pPr>
            <a:lvl2pPr marL="180000" indent="-1800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lvl2pPr>
            <a:lvl3pPr marL="285750" indent="-285750">
              <a:buFont typeface="Arial" charset="0"/>
              <a:buChar char="•"/>
              <a:defRPr/>
            </a:lvl3pPr>
            <a:lvl4pPr marL="360000" indent="-180000">
              <a:spcBef>
                <a:spcPts val="0"/>
              </a:spcBef>
              <a:buClrTx/>
              <a:buFont typeface="LucidaGrande" charset="0"/>
              <a:buChar char="‐"/>
              <a:tabLst/>
              <a:defRPr/>
            </a:lvl4pPr>
            <a:lvl5pPr marL="539750" indent="-180975">
              <a:spcBef>
                <a:spcPts val="0"/>
              </a:spcBef>
              <a:buClrTx/>
              <a:buFont typeface="LucidaGrande" charset="0"/>
              <a:buChar char="‑"/>
              <a:tabLst/>
              <a:defRPr/>
            </a:lvl5pPr>
          </a:lstStyle>
          <a:p>
            <a:pPr lvl="0"/>
            <a:r>
              <a:rPr lang="en-US" dirty="0"/>
              <a:t>Heading here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 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023E1DF5-CD2E-B843-97D1-1221957583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4000" y="1825433"/>
            <a:ext cx="3204000" cy="2160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2200" b="1">
                <a:solidFill>
                  <a:schemeClr val="accent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 err="1"/>
              <a:t>Pullout</a:t>
            </a:r>
            <a:r>
              <a:rPr lang="en-AU" dirty="0"/>
              <a:t> text to go here  </a:t>
            </a:r>
            <a:r>
              <a:rPr lang="en-AU" dirty="0" err="1"/>
              <a:t>umquia</a:t>
            </a:r>
            <a:r>
              <a:rPr lang="en-AU" dirty="0"/>
              <a:t> </a:t>
            </a:r>
            <a:r>
              <a:rPr lang="en-AU" dirty="0" err="1"/>
              <a:t>spid</a:t>
            </a:r>
            <a:r>
              <a:rPr lang="en-AU" dirty="0"/>
              <a:t> quid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fuga</a:t>
            </a:r>
            <a:r>
              <a:rPr lang="en-AU" dirty="0"/>
              <a:t> </a:t>
            </a:r>
            <a:r>
              <a:rPr lang="en-AU" dirty="0" err="1"/>
              <a:t>udaeprae</a:t>
            </a:r>
            <a:r>
              <a:rPr lang="en-AU" dirty="0"/>
              <a:t> pre as </a:t>
            </a:r>
            <a:r>
              <a:rPr lang="en-AU" dirty="0" err="1"/>
              <a:t>ea</a:t>
            </a:r>
            <a:r>
              <a:rPr lang="en-AU" dirty="0"/>
              <a:t> </a:t>
            </a:r>
            <a:r>
              <a:rPr lang="en-AU" dirty="0" err="1"/>
              <a:t>illique</a:t>
            </a:r>
            <a:r>
              <a:rPr lang="en-AU" dirty="0"/>
              <a:t> </a:t>
            </a:r>
            <a:r>
              <a:rPr lang="en-AU" dirty="0" err="1"/>
              <a:t>simodit</a:t>
            </a:r>
            <a:r>
              <a:rPr lang="en-AU" dirty="0"/>
              <a:t> </a:t>
            </a:r>
            <a:r>
              <a:rPr lang="en-AU" dirty="0" err="1"/>
              <a:t>alitatis</a:t>
            </a:r>
            <a:r>
              <a:rPr lang="en-A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54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lack&#10;&#10;Description automatically generated">
            <a:extLst>
              <a:ext uri="{FF2B5EF4-FFF2-40B4-BE49-F238E27FC236}">
                <a16:creationId xmlns:a16="http://schemas.microsoft.com/office/drawing/2014/main" id="{C3DE679A-D867-B443-8C59-DFBF3C6CF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8752" y="0"/>
            <a:ext cx="35852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CED96455-C0E0-724E-995E-40D4296F8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12" y="3640552"/>
            <a:ext cx="2160000" cy="540000"/>
          </a:xfrm>
        </p:spPr>
        <p:txBody>
          <a:bodyPr/>
          <a:lstStyle>
            <a:lvl1pPr marL="0" indent="0" algn="l">
              <a:lnSpc>
                <a:spcPts val="1100"/>
              </a:lnSpc>
              <a:spcAft>
                <a:spcPts val="0"/>
              </a:spcAft>
              <a:buNone/>
              <a:defRPr sz="850" b="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Source: Citation here </a:t>
            </a:r>
            <a:r>
              <a:rPr lang="en-AU" dirty="0" err="1"/>
              <a:t>lor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autIbus</a:t>
            </a:r>
            <a:r>
              <a:rPr lang="en-AU" dirty="0"/>
              <a:t> </a:t>
            </a:r>
            <a:r>
              <a:rPr lang="en-AU" dirty="0" err="1"/>
              <a:t>molores</a:t>
            </a:r>
            <a:r>
              <a:rPr lang="en-AU" dirty="0"/>
              <a:t> </a:t>
            </a:r>
            <a:r>
              <a:rPr lang="en-AU" dirty="0" err="1"/>
              <a:t>aceria</a:t>
            </a:r>
            <a:r>
              <a:rPr lang="en-AU" dirty="0"/>
              <a:t> </a:t>
            </a:r>
            <a:r>
              <a:rPr lang="en-AU" dirty="0" err="1"/>
              <a:t>debis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volorero</a:t>
            </a:r>
            <a:r>
              <a:rPr lang="en-AU" dirty="0"/>
              <a:t> </a:t>
            </a:r>
            <a:r>
              <a:rPr lang="en-AU" dirty="0" err="1"/>
              <a:t>inulpa</a:t>
            </a:r>
            <a:r>
              <a:rPr lang="en-AU" dirty="0"/>
              <a:t> </a:t>
            </a:r>
            <a:r>
              <a:rPr lang="en-AU" dirty="0" err="1"/>
              <a:t>sequiat</a:t>
            </a:r>
            <a:r>
              <a:rPr lang="en-AU" dirty="0"/>
              <a:t> </a:t>
            </a:r>
            <a:r>
              <a:rPr lang="en-AU" dirty="0" err="1"/>
              <a:t>usandis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17047D9-E94E-DB47-8100-4E87852797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8000" y="3438000"/>
            <a:ext cx="2430000" cy="540000"/>
          </a:xfr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Key takeout from chart </a:t>
            </a:r>
          </a:p>
          <a:p>
            <a:pPr lvl="0"/>
            <a:r>
              <a:rPr lang="en-AU" dirty="0"/>
              <a:t>to go here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0F9C702-B117-2B49-9183-70527FA2B5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4203" y="1512000"/>
            <a:ext cx="2901369" cy="1713600"/>
          </a:xfrm>
        </p:spPr>
        <p:txBody>
          <a:bodyPr/>
          <a:lstStyle>
            <a:lvl1pPr marL="0" indent="0" algn="ctr">
              <a:lnSpc>
                <a:spcPts val="13500"/>
              </a:lnSpc>
              <a:spcAft>
                <a:spcPts val="0"/>
              </a:spcAft>
              <a:buNone/>
              <a:defRPr sz="13500" b="0">
                <a:solidFill>
                  <a:schemeClr val="bg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4002383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FD3EEF-1147-5345-893B-09A5B9551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03" y="729136"/>
            <a:ext cx="3827780" cy="3827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9320"/>
            <a:ext cx="5400000" cy="1170000"/>
          </a:xfrm>
        </p:spPr>
        <p:txBody>
          <a:bodyPr anchor="t" anchorCtr="0"/>
          <a:lstStyle>
            <a:lvl1pPr algn="l">
              <a:lnSpc>
                <a:spcPts val="29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Section divider</a:t>
            </a:r>
            <a:br>
              <a:rPr lang="en-US" dirty="0"/>
            </a:br>
            <a:r>
              <a:rPr lang="en-US" dirty="0"/>
              <a:t>Heading line two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B83B6-4138-AE4D-950C-1C7353FAE7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7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3AAB80B-2FEC-F54F-B1D5-C74666C207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999" y="1440000"/>
            <a:ext cx="7560755" cy="270000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Clr>
                <a:schemeClr val="tx1"/>
              </a:buClr>
              <a:buFont typeface="Arial" charset="0"/>
              <a:buNone/>
              <a:defRPr/>
            </a:lvl2pPr>
            <a:lvl3pPr marL="285750" indent="-285750">
              <a:buFont typeface="Arial" charset="0"/>
              <a:buChar char="•"/>
              <a:defRPr/>
            </a:lvl3pPr>
            <a:lvl4pPr marL="360000" indent="-180000">
              <a:spcBef>
                <a:spcPts val="0"/>
              </a:spcBef>
              <a:buClrTx/>
              <a:buFont typeface="LucidaGrande" charset="0"/>
              <a:buChar char="‐"/>
              <a:tabLst/>
              <a:defRPr/>
            </a:lvl4pPr>
            <a:lvl5pPr marL="539750" indent="-180975">
              <a:spcBef>
                <a:spcPts val="0"/>
              </a:spcBef>
              <a:buClrTx/>
              <a:buFont typeface="LucidaGrande" charset="0"/>
              <a:buChar char="‑"/>
              <a:tabLst/>
              <a:defRPr/>
            </a:lvl5pPr>
          </a:lstStyle>
          <a:p>
            <a:pPr lvl="0"/>
            <a:r>
              <a:rPr lang="en-AU" dirty="0"/>
              <a:t>Heading to go here with supporting text to run along here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8830F0-671F-9745-B00A-AB04AB1D92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4575" y="1908000"/>
            <a:ext cx="2997200" cy="1968500"/>
          </a:xfrm>
        </p:spPr>
        <p:txBody>
          <a:bodyPr/>
          <a:lstStyle>
            <a:lvl1pPr>
              <a:lnSpc>
                <a:spcPts val="1000"/>
              </a:lnSpc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21E7428-A8DB-2E4E-BC16-4133354384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14000" y="1908000"/>
            <a:ext cx="2997200" cy="1968500"/>
          </a:xfrm>
        </p:spPr>
        <p:txBody>
          <a:bodyPr/>
          <a:lstStyle>
            <a:lvl1pPr>
              <a:lnSpc>
                <a:spcPts val="1000"/>
              </a:lnSpc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7965EC5-DEBE-6044-973C-4E3ED49FED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4000" y="3991874"/>
            <a:ext cx="2520000" cy="576000"/>
          </a:xfrm>
        </p:spPr>
        <p:txBody>
          <a:bodyPr/>
          <a:lstStyle>
            <a:lvl1pPr marL="0" indent="0" algn="l">
              <a:lnSpc>
                <a:spcPts val="1100"/>
              </a:lnSpc>
              <a:spcAft>
                <a:spcPts val="0"/>
              </a:spcAft>
              <a:buNone/>
              <a:defRPr sz="850" b="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Source: Citation here </a:t>
            </a:r>
            <a:r>
              <a:rPr lang="en-AU" dirty="0" err="1"/>
              <a:t>lor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autIbus</a:t>
            </a:r>
            <a:r>
              <a:rPr lang="en-AU" dirty="0"/>
              <a:t> </a:t>
            </a:r>
            <a:r>
              <a:rPr lang="en-AU" dirty="0" err="1"/>
              <a:t>molores</a:t>
            </a:r>
            <a:r>
              <a:rPr lang="en-AU" dirty="0"/>
              <a:t> </a:t>
            </a:r>
            <a:r>
              <a:rPr lang="en-AU" dirty="0" err="1"/>
              <a:t>aceria</a:t>
            </a:r>
            <a:r>
              <a:rPr lang="en-AU" dirty="0"/>
              <a:t> </a:t>
            </a:r>
            <a:r>
              <a:rPr lang="en-AU" dirty="0" err="1"/>
              <a:t>debis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volorero</a:t>
            </a:r>
            <a:r>
              <a:rPr lang="en-AU" dirty="0"/>
              <a:t> </a:t>
            </a:r>
            <a:r>
              <a:rPr lang="en-AU" dirty="0" err="1"/>
              <a:t>inulpa</a:t>
            </a:r>
            <a:r>
              <a:rPr lang="en-AU" dirty="0"/>
              <a:t> </a:t>
            </a:r>
            <a:r>
              <a:rPr lang="en-AU" dirty="0" err="1"/>
              <a:t>sequiat.Xeribus</a:t>
            </a:r>
            <a:r>
              <a:rPr lang="en-AU" dirty="0"/>
              <a:t> </a:t>
            </a:r>
            <a:r>
              <a:rPr lang="en-AU" dirty="0" err="1"/>
              <a:t>es</a:t>
            </a:r>
            <a:r>
              <a:rPr lang="en-AU" dirty="0"/>
              <a:t> </a:t>
            </a:r>
            <a:r>
              <a:rPr lang="en-AU" dirty="0" err="1"/>
              <a:t>dolupta</a:t>
            </a:r>
            <a:r>
              <a:rPr lang="en-AU" dirty="0"/>
              <a:t> non </a:t>
            </a:r>
            <a:r>
              <a:rPr lang="en-AU" dirty="0" err="1"/>
              <a:t>reptiur</a:t>
            </a:r>
            <a:r>
              <a:rPr lang="en-AU" dirty="0"/>
              <a:t>. Qui </a:t>
            </a:r>
            <a:r>
              <a:rPr lang="en-AU" dirty="0" err="1"/>
              <a:t>optatur</a:t>
            </a:r>
            <a:r>
              <a:rPr lang="en-AU" dirty="0"/>
              <a:t>, </a:t>
            </a:r>
            <a:r>
              <a:rPr lang="en-AU" dirty="0" err="1"/>
              <a:t>sollige</a:t>
            </a:r>
            <a:r>
              <a:rPr lang="en-AU" dirty="0"/>
              <a:t> </a:t>
            </a:r>
            <a:r>
              <a:rPr lang="en-AU" dirty="0" err="1"/>
              <a:t>nderibus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maximus </a:t>
            </a:r>
            <a:r>
              <a:rPr lang="en-AU" dirty="0" err="1"/>
              <a:t>resequos</a:t>
            </a:r>
            <a:r>
              <a:rPr lang="en-AU" dirty="0"/>
              <a:t> </a:t>
            </a:r>
            <a:r>
              <a:rPr lang="en-AU" dirty="0" err="1"/>
              <a:t>doluptas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D0FB8BC-0FA1-204E-8AF2-16EAC3F462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000" y="3991874"/>
            <a:ext cx="2520000" cy="576000"/>
          </a:xfrm>
        </p:spPr>
        <p:txBody>
          <a:bodyPr/>
          <a:lstStyle>
            <a:lvl1pPr marL="0" indent="0" algn="l">
              <a:lnSpc>
                <a:spcPts val="1100"/>
              </a:lnSpc>
              <a:spcAft>
                <a:spcPts val="0"/>
              </a:spcAft>
              <a:buNone/>
              <a:defRPr sz="850" b="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Source: Citation here </a:t>
            </a:r>
            <a:r>
              <a:rPr lang="en-AU" dirty="0" err="1"/>
              <a:t>lor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autIbus</a:t>
            </a:r>
            <a:r>
              <a:rPr lang="en-AU" dirty="0"/>
              <a:t> </a:t>
            </a:r>
            <a:r>
              <a:rPr lang="en-AU" dirty="0" err="1"/>
              <a:t>molores</a:t>
            </a:r>
            <a:r>
              <a:rPr lang="en-AU" dirty="0"/>
              <a:t> </a:t>
            </a:r>
            <a:r>
              <a:rPr lang="en-AU" dirty="0" err="1"/>
              <a:t>aceria</a:t>
            </a:r>
            <a:r>
              <a:rPr lang="en-AU" dirty="0"/>
              <a:t> </a:t>
            </a:r>
            <a:r>
              <a:rPr lang="en-AU" dirty="0" err="1"/>
              <a:t>debis</a:t>
            </a:r>
            <a:r>
              <a:rPr lang="en-AU" dirty="0"/>
              <a:t> </a:t>
            </a:r>
            <a:r>
              <a:rPr lang="en-AU" dirty="0" err="1"/>
              <a:t>aut</a:t>
            </a:r>
            <a:r>
              <a:rPr lang="en-AU" dirty="0"/>
              <a:t> </a:t>
            </a:r>
            <a:r>
              <a:rPr lang="en-AU" dirty="0" err="1"/>
              <a:t>volorero</a:t>
            </a:r>
            <a:r>
              <a:rPr lang="en-AU" dirty="0"/>
              <a:t> </a:t>
            </a:r>
            <a:r>
              <a:rPr lang="en-AU" dirty="0" err="1"/>
              <a:t>inulpa</a:t>
            </a:r>
            <a:r>
              <a:rPr lang="en-AU" dirty="0"/>
              <a:t> </a:t>
            </a:r>
            <a:r>
              <a:rPr lang="en-AU" dirty="0" err="1"/>
              <a:t>sequiat.Xeribus</a:t>
            </a:r>
            <a:r>
              <a:rPr lang="en-AU" dirty="0"/>
              <a:t> </a:t>
            </a:r>
            <a:r>
              <a:rPr lang="en-AU" dirty="0" err="1"/>
              <a:t>es</a:t>
            </a:r>
            <a:r>
              <a:rPr lang="en-AU" dirty="0"/>
              <a:t> </a:t>
            </a:r>
            <a:r>
              <a:rPr lang="en-AU" dirty="0" err="1"/>
              <a:t>dolupta</a:t>
            </a:r>
            <a:r>
              <a:rPr lang="en-AU" dirty="0"/>
              <a:t> non </a:t>
            </a:r>
            <a:r>
              <a:rPr lang="en-AU" dirty="0" err="1"/>
              <a:t>reptiur</a:t>
            </a:r>
            <a:r>
              <a:rPr lang="en-AU" dirty="0"/>
              <a:t>. Qui </a:t>
            </a:r>
            <a:r>
              <a:rPr lang="en-AU" dirty="0" err="1"/>
              <a:t>optatur</a:t>
            </a:r>
            <a:r>
              <a:rPr lang="en-AU" dirty="0"/>
              <a:t>, </a:t>
            </a:r>
            <a:r>
              <a:rPr lang="en-AU" dirty="0" err="1"/>
              <a:t>sollige</a:t>
            </a:r>
            <a:r>
              <a:rPr lang="en-AU" dirty="0"/>
              <a:t> </a:t>
            </a:r>
            <a:r>
              <a:rPr lang="en-AU" dirty="0" err="1"/>
              <a:t>nderibus</a:t>
            </a:r>
            <a:r>
              <a:rPr lang="en-AU" dirty="0"/>
              <a:t> </a:t>
            </a:r>
            <a:r>
              <a:rPr lang="en-AU" dirty="0" err="1"/>
              <a:t>il</a:t>
            </a:r>
            <a:r>
              <a:rPr lang="en-AU" dirty="0"/>
              <a:t> maximus </a:t>
            </a:r>
            <a:r>
              <a:rPr lang="en-AU" dirty="0" err="1"/>
              <a:t>resequos</a:t>
            </a:r>
            <a:r>
              <a:rPr lang="en-AU" dirty="0"/>
              <a:t> </a:t>
            </a:r>
            <a:r>
              <a:rPr lang="en-AU" dirty="0" err="1"/>
              <a:t>doluptas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46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1F600B6-2927-8148-8E61-10DCC63DE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80004" y="1311212"/>
            <a:ext cx="4343400" cy="2520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9320"/>
            <a:ext cx="5400000" cy="1170000"/>
          </a:xfrm>
        </p:spPr>
        <p:txBody>
          <a:bodyPr anchor="t" anchorCtr="0"/>
          <a:lstStyle>
            <a:lvl1pPr algn="l">
              <a:lnSpc>
                <a:spcPts val="29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Section divider</a:t>
            </a:r>
            <a:br>
              <a:rPr lang="en-US" dirty="0"/>
            </a:br>
            <a:r>
              <a:rPr lang="en-US" dirty="0"/>
              <a:t>Heading line two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6F32-5F15-8B4F-9128-372F005EB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5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317008-035B-5E46-92BF-937A73083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64" y="733705"/>
            <a:ext cx="4041648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9320"/>
            <a:ext cx="5400000" cy="1170000"/>
          </a:xfrm>
        </p:spPr>
        <p:txBody>
          <a:bodyPr anchor="t" anchorCtr="0"/>
          <a:lstStyle>
            <a:lvl1pPr algn="l">
              <a:lnSpc>
                <a:spcPts val="29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Section divider</a:t>
            </a:r>
            <a:br>
              <a:rPr lang="en-US" dirty="0"/>
            </a:br>
            <a:r>
              <a:rPr lang="en-US" dirty="0"/>
              <a:t>Heading line two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3F372-A936-A84F-BFF2-35F3BBA93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7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B4AB80-F95D-8746-ABA8-7E01C4B0D666}"/>
              </a:ext>
            </a:extLst>
          </p:cNvPr>
          <p:cNvSpPr/>
          <p:nvPr userDrawn="1"/>
        </p:nvSpPr>
        <p:spPr>
          <a:xfrm>
            <a:off x="5993606" y="380"/>
            <a:ext cx="3150394" cy="514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3DF8E-7FF9-F941-883B-489A78FDC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3913" y="1858825"/>
            <a:ext cx="2388870" cy="90525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16D381-DFE9-CD4F-BD62-1F3B2ACE8F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63660146"/>
              </p:ext>
            </p:extLst>
          </p:nvPr>
        </p:nvGraphicFramePr>
        <p:xfrm>
          <a:off x="403122" y="1947313"/>
          <a:ext cx="3785420" cy="148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88">
                  <a:extLst>
                    <a:ext uri="{9D8B030D-6E8A-4147-A177-3AD203B41FA5}">
                      <a16:colId xmlns:a16="http://schemas.microsoft.com/office/drawing/2014/main" val="1703240660"/>
                    </a:ext>
                  </a:extLst>
                </a:gridCol>
                <a:gridCol w="3591232">
                  <a:extLst>
                    <a:ext uri="{9D8B030D-6E8A-4147-A177-3AD203B41FA5}">
                      <a16:colId xmlns:a16="http://schemas.microsoft.com/office/drawing/2014/main" val="119605402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accent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Suite 2, Level 14, 1 Castlereagh Street, Sydney NSW 2000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0669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accent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02 9220 5500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58583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accent1"/>
                          </a:solidFill>
                          <a:latin typeface="+mn-lt"/>
                        </a:rPr>
                        <a:t>W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 err="1">
                          <a:solidFill>
                            <a:schemeClr val="bg1"/>
                          </a:solidFill>
                          <a:latin typeface="+mn-lt"/>
                        </a:rPr>
                        <a:t>energyconsumersaustralia.com.au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780407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37146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@</a:t>
                      </a:r>
                      <a:r>
                        <a:rPr lang="en-US" sz="1050" b="0" dirty="0" err="1">
                          <a:solidFill>
                            <a:schemeClr val="bg1"/>
                          </a:solidFill>
                          <a:latin typeface="+mn-lt"/>
                        </a:rPr>
                        <a:t>energyvoiceau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999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/</a:t>
                      </a:r>
                      <a:r>
                        <a:rPr lang="en-US" sz="1050" b="0" dirty="0" err="1">
                          <a:solidFill>
                            <a:schemeClr val="bg1"/>
                          </a:solidFill>
                          <a:latin typeface="+mn-lt"/>
                        </a:rPr>
                        <a:t>energyconsumersaustralia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1870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50" b="1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/</a:t>
                      </a:r>
                      <a:r>
                        <a:rPr lang="en-US" sz="1050" b="0" dirty="0" err="1">
                          <a:solidFill>
                            <a:schemeClr val="bg1"/>
                          </a:solidFill>
                          <a:latin typeface="+mn-lt"/>
                        </a:rPr>
                        <a:t>energyconsumersaustralia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938204"/>
                  </a:ext>
                </a:extLst>
              </a:tr>
              <a:tr h="247061">
                <a:tc gridSpan="2"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ABN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96 603 931 326</a:t>
                      </a:r>
                    </a:p>
                  </a:txBody>
                  <a:tcPr marL="3600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43361"/>
                  </a:ext>
                </a:extLst>
              </a:tr>
            </a:tbl>
          </a:graphicData>
        </a:graphic>
      </p:graphicFrame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44A56799-8D57-404A-993B-51671A9B1A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219" y="3045322"/>
            <a:ext cx="5080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B7DA0F-F2AD-6E42-A614-16E1819715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6469" y="2866076"/>
            <a:ext cx="114300" cy="101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E8C8E7-CD1C-C646-9154-333E68E14A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6469" y="2708960"/>
            <a:ext cx="114300" cy="889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7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treet&#10;&#10;Description automatically generated">
            <a:extLst>
              <a:ext uri="{FF2B5EF4-FFF2-40B4-BE49-F238E27FC236}">
                <a16:creationId xmlns:a16="http://schemas.microsoft.com/office/drawing/2014/main" id="{699CFB92-B806-DA4C-940E-FA34E6C39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069068" y="2260244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Our vision</a:t>
            </a:r>
            <a:br>
              <a:rPr lang="en-US" dirty="0"/>
            </a:br>
            <a:r>
              <a:rPr lang="en-US" dirty="0"/>
              <a:t>for the market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767941" y="2260244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What consumers</a:t>
            </a:r>
            <a:br>
              <a:rPr lang="en-US" dirty="0"/>
            </a:br>
            <a:r>
              <a:rPr lang="en-US" dirty="0"/>
              <a:t>are telling us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49EDEA-4936-DC4C-B7BD-7EB4601AF0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54661" y="1504319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chemeClr val="accent5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39B4318-117A-0044-A571-9081DC59AB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2339" y="1504319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3D9FC14-4BBC-3A45-B2C0-DFA9BB3549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6207" y="1504319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chemeClr val="accent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6C62FF7-A74D-6949-813A-A04C26F0F7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55684" y="2991352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35C14BC-70FD-284C-900A-98839D7B6F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8860" y="2991352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chemeClr val="accent4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7B44C66-65AD-E947-8C20-5F1DD0DB0A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68670" y="2260244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Identifying the</a:t>
            </a:r>
            <a:br>
              <a:rPr lang="en-US" dirty="0"/>
            </a:br>
            <a:r>
              <a:rPr lang="en-US" dirty="0"/>
              <a:t>problem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46E3838-FF14-8246-A45D-F69FA65FC7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70684" y="3747277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Trends and</a:t>
            </a:r>
            <a:br>
              <a:rPr lang="en-US" dirty="0"/>
            </a:br>
            <a:r>
              <a:rPr lang="en-US" dirty="0"/>
              <a:t>research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0859CD3-5709-B54F-8708-FB6092D49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3860" y="3747277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Where to</a:t>
            </a:r>
            <a:br>
              <a:rPr lang="en-US" dirty="0"/>
            </a:br>
            <a:r>
              <a:rPr lang="en-US" dirty="0"/>
              <a:t>from here?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1BB32C2-67E7-F243-9AE8-64BBC22E25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53670" y="2991352"/>
            <a:ext cx="45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000" b="1">
                <a:solidFill>
                  <a:srgbClr val="ACA39A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06D34BD-7C9A-4B45-A3E7-F8E1CB6088B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8670" y="3747277"/>
            <a:ext cx="1620000" cy="63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Text to go</a:t>
            </a:r>
          </a:p>
          <a:p>
            <a:pPr lvl="0"/>
            <a:r>
              <a:rPr lang="en-US" dirty="0"/>
              <a:t>here</a:t>
            </a:r>
          </a:p>
        </p:txBody>
      </p:sp>
      <p:sp>
        <p:nvSpPr>
          <p:cNvPr id="27" name="Freeform: Shape 6">
            <a:extLst>
              <a:ext uri="{FF2B5EF4-FFF2-40B4-BE49-F238E27FC236}">
                <a16:creationId xmlns:a16="http://schemas.microsoft.com/office/drawing/2014/main" id="{B069CA47-04CB-E141-95E7-72452E5D1421}"/>
              </a:ext>
            </a:extLst>
          </p:cNvPr>
          <p:cNvSpPr/>
          <p:nvPr userDrawn="1"/>
        </p:nvSpPr>
        <p:spPr>
          <a:xfrm>
            <a:off x="2772912" y="2097371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8" name="Freeform: Shape 6">
            <a:extLst>
              <a:ext uri="{FF2B5EF4-FFF2-40B4-BE49-F238E27FC236}">
                <a16:creationId xmlns:a16="http://schemas.microsoft.com/office/drawing/2014/main" id="{350950B6-5EBC-0C4F-9892-2953152C9133}"/>
              </a:ext>
            </a:extLst>
          </p:cNvPr>
          <p:cNvSpPr/>
          <p:nvPr userDrawn="1"/>
        </p:nvSpPr>
        <p:spPr>
          <a:xfrm>
            <a:off x="4471183" y="2089129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9" name="Freeform: Shape 6">
            <a:extLst>
              <a:ext uri="{FF2B5EF4-FFF2-40B4-BE49-F238E27FC236}">
                <a16:creationId xmlns:a16="http://schemas.microsoft.com/office/drawing/2014/main" id="{DCD003EF-C692-9C46-9F2F-DB1A8D30648E}"/>
              </a:ext>
            </a:extLst>
          </p:cNvPr>
          <p:cNvSpPr/>
          <p:nvPr userDrawn="1"/>
        </p:nvSpPr>
        <p:spPr>
          <a:xfrm>
            <a:off x="6172514" y="2099731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30" name="Freeform: Shape 6">
            <a:extLst>
              <a:ext uri="{FF2B5EF4-FFF2-40B4-BE49-F238E27FC236}">
                <a16:creationId xmlns:a16="http://schemas.microsoft.com/office/drawing/2014/main" id="{6843A278-7F46-D74C-9D81-7BBFC3FE3FCA}"/>
              </a:ext>
            </a:extLst>
          </p:cNvPr>
          <p:cNvSpPr/>
          <p:nvPr userDrawn="1"/>
        </p:nvSpPr>
        <p:spPr>
          <a:xfrm>
            <a:off x="2772912" y="3576419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31" name="Freeform: Shape 6">
            <a:extLst>
              <a:ext uri="{FF2B5EF4-FFF2-40B4-BE49-F238E27FC236}">
                <a16:creationId xmlns:a16="http://schemas.microsoft.com/office/drawing/2014/main" id="{1FD4C1AC-BEC8-4A49-B7F7-889F8B643948}"/>
              </a:ext>
            </a:extLst>
          </p:cNvPr>
          <p:cNvSpPr/>
          <p:nvPr userDrawn="1"/>
        </p:nvSpPr>
        <p:spPr>
          <a:xfrm>
            <a:off x="4471183" y="3568177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32" name="Freeform: Shape 6">
            <a:extLst>
              <a:ext uri="{FF2B5EF4-FFF2-40B4-BE49-F238E27FC236}">
                <a16:creationId xmlns:a16="http://schemas.microsoft.com/office/drawing/2014/main" id="{B33E3BC5-E1FE-4849-AE2E-CBD5C259F2C0}"/>
              </a:ext>
            </a:extLst>
          </p:cNvPr>
          <p:cNvSpPr/>
          <p:nvPr userDrawn="1"/>
        </p:nvSpPr>
        <p:spPr>
          <a:xfrm>
            <a:off x="6172514" y="3578779"/>
            <a:ext cx="181315" cy="41672"/>
          </a:xfrm>
          <a:custGeom>
            <a:avLst/>
            <a:gdLst>
              <a:gd name="connsiteX0" fmla="*/ 0 w 123825"/>
              <a:gd name="connsiteY0" fmla="*/ 16446 h 28575"/>
              <a:gd name="connsiteX1" fmla="*/ 5715 w 123825"/>
              <a:gd name="connsiteY1" fmla="*/ 13208 h 28575"/>
              <a:gd name="connsiteX2" fmla="*/ 20574 w 123825"/>
              <a:gd name="connsiteY2" fmla="*/ 7112 h 28575"/>
              <a:gd name="connsiteX3" fmla="*/ 41719 w 123825"/>
              <a:gd name="connsiteY3" fmla="*/ 2159 h 28575"/>
              <a:gd name="connsiteX4" fmla="*/ 53531 w 123825"/>
              <a:gd name="connsiteY4" fmla="*/ 826 h 28575"/>
              <a:gd name="connsiteX5" fmla="*/ 65818 w 123825"/>
              <a:gd name="connsiteY5" fmla="*/ 254 h 28575"/>
              <a:gd name="connsiteX6" fmla="*/ 78105 w 123825"/>
              <a:gd name="connsiteY6" fmla="*/ 254 h 28575"/>
              <a:gd name="connsiteX7" fmla="*/ 90011 w 123825"/>
              <a:gd name="connsiteY7" fmla="*/ 1683 h 28575"/>
              <a:gd name="connsiteX8" fmla="*/ 111062 w 123825"/>
              <a:gd name="connsiteY8" fmla="*/ 6636 h 28575"/>
              <a:gd name="connsiteX9" fmla="*/ 126016 w 123825"/>
              <a:gd name="connsiteY9" fmla="*/ 12732 h 28575"/>
              <a:gd name="connsiteX10" fmla="*/ 131636 w 123825"/>
              <a:gd name="connsiteY10" fmla="*/ 15970 h 28575"/>
              <a:gd name="connsiteX11" fmla="*/ 126016 w 123825"/>
              <a:gd name="connsiteY11" fmla="*/ 19209 h 28575"/>
              <a:gd name="connsiteX12" fmla="*/ 111062 w 123825"/>
              <a:gd name="connsiteY12" fmla="*/ 25400 h 28575"/>
              <a:gd name="connsiteX13" fmla="*/ 90011 w 123825"/>
              <a:gd name="connsiteY13" fmla="*/ 30353 h 28575"/>
              <a:gd name="connsiteX14" fmla="*/ 78105 w 123825"/>
              <a:gd name="connsiteY14" fmla="*/ 31687 h 28575"/>
              <a:gd name="connsiteX15" fmla="*/ 65818 w 123825"/>
              <a:gd name="connsiteY15" fmla="*/ 31687 h 28575"/>
              <a:gd name="connsiteX16" fmla="*/ 53531 w 123825"/>
              <a:gd name="connsiteY16" fmla="*/ 31687 h 28575"/>
              <a:gd name="connsiteX17" fmla="*/ 41720 w 123825"/>
              <a:gd name="connsiteY17" fmla="*/ 30353 h 28575"/>
              <a:gd name="connsiteX18" fmla="*/ 20574 w 123825"/>
              <a:gd name="connsiteY18" fmla="*/ 25305 h 28575"/>
              <a:gd name="connsiteX19" fmla="*/ 5715 w 123825"/>
              <a:gd name="connsiteY19" fmla="*/ 19209 h 28575"/>
              <a:gd name="connsiteX20" fmla="*/ 0 w 123825"/>
              <a:gd name="connsiteY20" fmla="*/ 1597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25" h="28575">
                <a:moveTo>
                  <a:pt x="0" y="16446"/>
                </a:moveTo>
                <a:cubicBezTo>
                  <a:pt x="0" y="16446"/>
                  <a:pt x="2096" y="15113"/>
                  <a:pt x="5715" y="13208"/>
                </a:cubicBezTo>
                <a:cubicBezTo>
                  <a:pt x="10499" y="10787"/>
                  <a:pt x="15468" y="8748"/>
                  <a:pt x="20574" y="7112"/>
                </a:cubicBezTo>
                <a:cubicBezTo>
                  <a:pt x="27488" y="4932"/>
                  <a:pt x="34556" y="3276"/>
                  <a:pt x="41719" y="2159"/>
                </a:cubicBezTo>
                <a:cubicBezTo>
                  <a:pt x="45529" y="1588"/>
                  <a:pt x="49530" y="1111"/>
                  <a:pt x="53531" y="826"/>
                </a:cubicBezTo>
                <a:cubicBezTo>
                  <a:pt x="57531" y="540"/>
                  <a:pt x="61722" y="826"/>
                  <a:pt x="65818" y="254"/>
                </a:cubicBezTo>
                <a:cubicBezTo>
                  <a:pt x="69914" y="-317"/>
                  <a:pt x="74104" y="254"/>
                  <a:pt x="78105" y="254"/>
                </a:cubicBezTo>
                <a:cubicBezTo>
                  <a:pt x="82106" y="254"/>
                  <a:pt x="86201" y="1111"/>
                  <a:pt x="90011" y="1683"/>
                </a:cubicBezTo>
                <a:cubicBezTo>
                  <a:pt x="97154" y="2743"/>
                  <a:pt x="104195" y="4400"/>
                  <a:pt x="111062" y="6636"/>
                </a:cubicBezTo>
                <a:cubicBezTo>
                  <a:pt x="116191" y="8292"/>
                  <a:pt x="121190" y="10330"/>
                  <a:pt x="126016" y="12732"/>
                </a:cubicBezTo>
                <a:cubicBezTo>
                  <a:pt x="129635" y="14637"/>
                  <a:pt x="131636" y="15970"/>
                  <a:pt x="131636" y="15970"/>
                </a:cubicBezTo>
                <a:cubicBezTo>
                  <a:pt x="129841" y="17181"/>
                  <a:pt x="127963" y="18263"/>
                  <a:pt x="126016" y="19209"/>
                </a:cubicBezTo>
                <a:cubicBezTo>
                  <a:pt x="121213" y="21688"/>
                  <a:pt x="116211" y="23759"/>
                  <a:pt x="111062" y="25400"/>
                </a:cubicBezTo>
                <a:cubicBezTo>
                  <a:pt x="104195" y="27636"/>
                  <a:pt x="97154" y="29293"/>
                  <a:pt x="90011" y="30353"/>
                </a:cubicBezTo>
                <a:cubicBezTo>
                  <a:pt x="86068" y="31001"/>
                  <a:pt x="82094" y="31446"/>
                  <a:pt x="78105" y="31687"/>
                </a:cubicBezTo>
                <a:cubicBezTo>
                  <a:pt x="74104" y="31687"/>
                  <a:pt x="70009" y="31687"/>
                  <a:pt x="65818" y="31687"/>
                </a:cubicBezTo>
                <a:cubicBezTo>
                  <a:pt x="61627" y="31687"/>
                  <a:pt x="57626" y="31687"/>
                  <a:pt x="53531" y="31687"/>
                </a:cubicBezTo>
                <a:cubicBezTo>
                  <a:pt x="49435" y="31687"/>
                  <a:pt x="45529" y="30925"/>
                  <a:pt x="41720" y="30353"/>
                </a:cubicBezTo>
                <a:cubicBezTo>
                  <a:pt x="34545" y="29252"/>
                  <a:pt x="27472" y="27564"/>
                  <a:pt x="20574" y="25305"/>
                </a:cubicBezTo>
                <a:cubicBezTo>
                  <a:pt x="15453" y="23710"/>
                  <a:pt x="10481" y="21670"/>
                  <a:pt x="5715" y="19209"/>
                </a:cubicBezTo>
                <a:cubicBezTo>
                  <a:pt x="3746" y="18246"/>
                  <a:pt x="1838" y="17165"/>
                  <a:pt x="0" y="1597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85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v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C0CE85-AD46-8748-AB32-C8D3E09B75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71" y="899732"/>
            <a:ext cx="3861816" cy="3343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287" y="399320"/>
            <a:ext cx="5400000" cy="1173600"/>
          </a:xfrm>
        </p:spPr>
        <p:txBody>
          <a:bodyPr anchor="t" anchorCtr="0"/>
          <a:lstStyle>
            <a:lvl1pPr algn="l">
              <a:lnSpc>
                <a:spcPts val="29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Section divider</a:t>
            </a:r>
            <a:br>
              <a:rPr lang="en-US" dirty="0"/>
            </a:br>
            <a:r>
              <a:rPr lang="en-US" dirty="0"/>
              <a:t>Heading line two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3DE37-B4BF-C24E-86C5-29A3F03D42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180000" indent="-180000">
              <a:buClr>
                <a:schemeClr val="tx1"/>
              </a:buClr>
              <a:buFont typeface="Arial" charset="0"/>
              <a:buChar char="•"/>
              <a:defRPr/>
            </a:lvl1pPr>
            <a:lvl2pPr marL="180000" indent="-180000">
              <a:spcBef>
                <a:spcPts val="0"/>
              </a:spcBef>
              <a:buClr>
                <a:schemeClr val="tx1"/>
              </a:buClr>
              <a:buFont typeface="Arial" charset="0"/>
              <a:buChar char="•"/>
              <a:defRPr/>
            </a:lvl2pPr>
            <a:lvl3pPr marL="285750" indent="-285750">
              <a:buFont typeface="Arial" charset="0"/>
              <a:buChar char="•"/>
              <a:defRPr/>
            </a:lvl3pPr>
            <a:lvl4pPr marL="360000" indent="-180000">
              <a:spcBef>
                <a:spcPts val="0"/>
              </a:spcBef>
              <a:buClrTx/>
              <a:buFont typeface="LucidaGrande" charset="0"/>
              <a:buChar char="‐"/>
              <a:tabLst/>
              <a:defRPr/>
            </a:lvl4pPr>
            <a:lvl5pPr marL="539750" indent="-180975">
              <a:spcBef>
                <a:spcPts val="0"/>
              </a:spcBef>
              <a:buClrTx/>
              <a:buFont typeface="LucidaGrande" charset="0"/>
              <a:buChar char="‑"/>
              <a:tabLst/>
              <a:defRPr/>
            </a:lvl5pPr>
          </a:lstStyle>
          <a:p>
            <a:pPr lvl="0"/>
            <a:r>
              <a:rPr lang="en-US" dirty="0"/>
              <a:t>Heading here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BCD77BB-FFBD-A04E-8CA5-F1EF6E6915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4400" y="3474000"/>
            <a:ext cx="2790000" cy="1026000"/>
          </a:xfrm>
        </p:spPr>
        <p:txBody>
          <a:bodyPr/>
          <a:lstStyle>
            <a:lvl1pPr marL="0" indent="0" algn="l">
              <a:lnSpc>
                <a:spcPts val="18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Pullout text to go here </a:t>
            </a:r>
            <a:r>
              <a:rPr lang="en-US" dirty="0" err="1"/>
              <a:t>umquiaspid</a:t>
            </a:r>
            <a:r>
              <a:rPr lang="en-US" dirty="0"/>
              <a:t> quid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 </a:t>
            </a:r>
            <a:r>
              <a:rPr lang="en-US" dirty="0" err="1"/>
              <a:t>Udaeprae</a:t>
            </a:r>
            <a:r>
              <a:rPr lang="en-US" dirty="0"/>
              <a:t> pre as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illique</a:t>
            </a:r>
            <a:r>
              <a:rPr lang="en-US" dirty="0"/>
              <a:t> </a:t>
            </a:r>
            <a:r>
              <a:rPr lang="en-US" dirty="0" err="1"/>
              <a:t>simodit</a:t>
            </a:r>
            <a:r>
              <a:rPr lang="en-US" dirty="0"/>
              <a:t> </a:t>
            </a:r>
            <a:r>
              <a:rPr lang="en-US" dirty="0" err="1"/>
              <a:t>alitatis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C928393-9CF1-834C-A7AB-1EAFAF0FF0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6000" y="1512000"/>
            <a:ext cx="2700000" cy="1713600"/>
          </a:xfrm>
        </p:spPr>
        <p:txBody>
          <a:bodyPr/>
          <a:lstStyle>
            <a:lvl1pPr marL="0" indent="0" algn="ctr">
              <a:lnSpc>
                <a:spcPts val="15500"/>
              </a:lnSpc>
              <a:spcAft>
                <a:spcPts val="0"/>
              </a:spcAft>
              <a:buNone/>
              <a:defRPr sz="15500" b="0">
                <a:solidFill>
                  <a:schemeClr val="accent5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4399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6678" y="3779118"/>
            <a:ext cx="1800000" cy="72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Text to go here and here XX% </a:t>
            </a:r>
            <a:r>
              <a:rPr lang="en-AU" dirty="0" err="1"/>
              <a:t>tem</a:t>
            </a:r>
            <a:r>
              <a:rPr lang="en-AU" dirty="0"/>
              <a:t> lam nemo </a:t>
            </a:r>
            <a:r>
              <a:rPr lang="en-AU" dirty="0" err="1"/>
              <a:t>maio</a:t>
            </a:r>
            <a:r>
              <a:rPr lang="en-AU" dirty="0"/>
              <a:t> </a:t>
            </a:r>
            <a:r>
              <a:rPr lang="en-AU" dirty="0" err="1"/>
              <a:t>bearcilia</a:t>
            </a:r>
            <a:endParaRPr lang="en-US" dirty="0"/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21F19F01-BC08-9D4A-BA10-739F284E69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6502" y="3791929"/>
            <a:ext cx="1800000" cy="72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Text to go here and here XX% </a:t>
            </a:r>
            <a:r>
              <a:rPr lang="en-AU" dirty="0" err="1"/>
              <a:t>tem</a:t>
            </a:r>
            <a:r>
              <a:rPr lang="en-AU" dirty="0"/>
              <a:t> lam nemo </a:t>
            </a:r>
            <a:r>
              <a:rPr lang="en-AU" dirty="0" err="1"/>
              <a:t>maio</a:t>
            </a:r>
            <a:r>
              <a:rPr lang="en-AU" dirty="0"/>
              <a:t> </a:t>
            </a:r>
            <a:r>
              <a:rPr lang="en-AU" dirty="0" err="1"/>
              <a:t>bearcilia</a:t>
            </a:r>
            <a:endParaRPr lang="en-US" dirty="0"/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00D83267-7D7D-2945-B68F-4489701575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6326" y="3775978"/>
            <a:ext cx="1800000" cy="720000"/>
          </a:xfrm>
        </p:spPr>
        <p:txBody>
          <a:bodyPr/>
          <a:lstStyle>
            <a:lvl1pPr marL="0" indent="0" algn="ctr">
              <a:lnSpc>
                <a:spcPts val="1600"/>
              </a:lnSpc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AU" dirty="0"/>
              <a:t>Text to go here and here XX% </a:t>
            </a:r>
            <a:r>
              <a:rPr lang="en-AU" dirty="0" err="1"/>
              <a:t>tem</a:t>
            </a:r>
            <a:r>
              <a:rPr lang="en-AU" dirty="0"/>
              <a:t> lam nemo </a:t>
            </a:r>
            <a:r>
              <a:rPr lang="en-AU" dirty="0" err="1"/>
              <a:t>maio</a:t>
            </a:r>
            <a:r>
              <a:rPr lang="en-AU" dirty="0"/>
              <a:t> </a:t>
            </a:r>
            <a:r>
              <a:rPr lang="en-AU" dirty="0" err="1"/>
              <a:t>bearcilia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BD3A28A5-EEDB-4A44-8CFA-8543EC1FB2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678" y="3236112"/>
            <a:ext cx="180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200" b="1">
                <a:solidFill>
                  <a:schemeClr val="accent5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C213571-FC10-8D40-AD1D-8017B3B418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6502" y="3236112"/>
            <a:ext cx="180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200" b="1">
                <a:solidFill>
                  <a:schemeClr val="accent5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$</a:t>
            </a:r>
            <a:r>
              <a:rPr lang="en-US" dirty="0" err="1"/>
              <a:t>X.Xm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B4FC54B-59B3-0941-9A23-1E6B3E26BD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16325" y="3179758"/>
            <a:ext cx="1800000" cy="450000"/>
          </a:xfrm>
        </p:spPr>
        <p:txBody>
          <a:bodyPr/>
          <a:lstStyle>
            <a:lvl1pPr marL="0" indent="0" algn="ctr">
              <a:lnSpc>
                <a:spcPts val="4000"/>
              </a:lnSpc>
              <a:spcAft>
                <a:spcPts val="0"/>
              </a:spcAft>
              <a:buNone/>
              <a:defRPr sz="4200" b="1">
                <a:solidFill>
                  <a:schemeClr val="accent5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/>
            </a:lvl2pPr>
            <a:lvl3pPr>
              <a:lnSpc>
                <a:spcPts val="2000"/>
              </a:lnSpc>
              <a:spcAft>
                <a:spcPts val="0"/>
              </a:spcAft>
              <a:defRPr/>
            </a:lvl3pPr>
            <a:lvl4pPr>
              <a:lnSpc>
                <a:spcPts val="2000"/>
              </a:lnSpc>
              <a:spcAft>
                <a:spcPts val="0"/>
              </a:spcAft>
              <a:defRPr/>
            </a:lvl4pPr>
            <a:lvl5pPr>
              <a:lnSpc>
                <a:spcPts val="2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 err="1"/>
              <a:t>XXkW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A5870EB0-C4EE-204B-849C-E187486719E8}"/>
              </a:ext>
            </a:extLst>
          </p:cNvPr>
          <p:cNvSpPr>
            <a:spLocks noChangeAspect="1"/>
          </p:cNvSpPr>
          <p:nvPr userDrawn="1"/>
        </p:nvSpPr>
        <p:spPr>
          <a:xfrm>
            <a:off x="4907797" y="1681567"/>
            <a:ext cx="2970000" cy="297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2E7B68-FDA4-D94B-8675-1F24FFB37B5B}"/>
              </a:ext>
            </a:extLst>
          </p:cNvPr>
          <p:cNvSpPr>
            <a:spLocks noChangeAspect="1"/>
          </p:cNvSpPr>
          <p:nvPr userDrawn="1"/>
        </p:nvSpPr>
        <p:spPr>
          <a:xfrm>
            <a:off x="4205207" y="519782"/>
            <a:ext cx="2970000" cy="297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100BFF-CE15-0D4F-A805-4E729A44A500}"/>
              </a:ext>
            </a:extLst>
          </p:cNvPr>
          <p:cNvSpPr>
            <a:spLocks noChangeAspect="1"/>
          </p:cNvSpPr>
          <p:nvPr userDrawn="1"/>
        </p:nvSpPr>
        <p:spPr>
          <a:xfrm>
            <a:off x="3518115" y="1681567"/>
            <a:ext cx="2970000" cy="297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F52A6E-61FA-7E4B-9CB2-F1B0BB8A7CEC}"/>
              </a:ext>
            </a:extLst>
          </p:cNvPr>
          <p:cNvGrpSpPr/>
          <p:nvPr userDrawn="1"/>
        </p:nvGrpSpPr>
        <p:grpSpPr>
          <a:xfrm>
            <a:off x="4780529" y="1919793"/>
            <a:ext cx="1835999" cy="1835999"/>
            <a:chOff x="4780529" y="1919793"/>
            <a:chExt cx="1835999" cy="183599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F17B12-6346-4642-9867-8E1C6CE96A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780529" y="1919793"/>
              <a:ext cx="1835999" cy="1835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7B62C4C-F982-414E-84C6-D03826D709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84550" y="2030259"/>
              <a:ext cx="1642839" cy="164283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7" y="1620000"/>
            <a:ext cx="2520000" cy="135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ECA promotes these three advocacy principles as the basis for better consumer outcomes.</a:t>
            </a:r>
            <a:endParaRPr lang="en-US" dirty="0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5A2A494D-03DF-4A44-958E-A34C5F0AA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5157" y="1492931"/>
            <a:ext cx="1080000" cy="180000"/>
          </a:xfrm>
        </p:spPr>
        <p:txBody>
          <a:bodyPr/>
          <a:lstStyle>
            <a:lvl1pPr marL="0" indent="0" algn="ctr">
              <a:lnSpc>
                <a:spcPts val="1500"/>
              </a:lnSpc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Affordable</a:t>
            </a:r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A616785D-50B7-4548-8311-B1C60113CA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9547" y="2909067"/>
            <a:ext cx="1080000" cy="180000"/>
          </a:xfrm>
        </p:spPr>
        <p:txBody>
          <a:bodyPr/>
          <a:lstStyle>
            <a:lvl1pPr marL="0" indent="0" algn="ctr">
              <a:lnSpc>
                <a:spcPts val="1500"/>
              </a:lnSpc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Optimised</a:t>
            </a:r>
            <a:endParaRPr lang="en-US" dirty="0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CFF7F5B1-D2BB-A94B-8E00-100E7A4EAA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4339" y="3823786"/>
            <a:ext cx="1339940" cy="180000"/>
          </a:xfrm>
        </p:spPr>
        <p:txBody>
          <a:bodyPr/>
          <a:lstStyle>
            <a:lvl1pPr marL="0" indent="0" algn="ctr">
              <a:lnSpc>
                <a:spcPts val="1500"/>
              </a:lnSpc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Individualised</a:t>
            </a:r>
            <a:endParaRPr lang="en-US" dirty="0"/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622399DA-3EF2-4846-A89D-BC56DF925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8528" y="2467847"/>
            <a:ext cx="1080000" cy="767661"/>
          </a:xfrm>
        </p:spPr>
        <p:txBody>
          <a:bodyPr anchor="ctr" anchorCtr="0"/>
          <a:lstStyle>
            <a:lvl1pPr marL="0" indent="0" algn="ctr">
              <a:lnSpc>
                <a:spcPts val="18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Better</a:t>
            </a:r>
          </a:p>
          <a:p>
            <a:pPr lvl="0"/>
            <a:r>
              <a:rPr lang="en-AU" dirty="0"/>
              <a:t>consumer</a:t>
            </a:r>
          </a:p>
          <a:p>
            <a:pPr lvl="0"/>
            <a:r>
              <a:rPr lang="en-AU" dirty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7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BFC83D2-06DF-4F44-AC70-46AC716394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2162" y="931767"/>
            <a:ext cx="3959677" cy="349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Title of document to go here Month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5A2A494D-03DF-4A44-958E-A34C5F0AA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9604" y="1945694"/>
            <a:ext cx="900000" cy="144000"/>
          </a:xfrm>
        </p:spPr>
        <p:txBody>
          <a:bodyPr/>
          <a:lstStyle>
            <a:lvl1pPr marL="0" indent="0" algn="ctr">
              <a:lnSpc>
                <a:spcPts val="1100"/>
              </a:lnSpc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Affordable</a:t>
            </a:r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A616785D-50B7-4548-8311-B1C60113CA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3153" y="2045232"/>
            <a:ext cx="900000" cy="144000"/>
          </a:xfrm>
        </p:spPr>
        <p:txBody>
          <a:bodyPr/>
          <a:lstStyle>
            <a:lvl1pPr marL="0" indent="0" algn="ctr">
              <a:lnSpc>
                <a:spcPts val="1100"/>
              </a:lnSpc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Optimised</a:t>
            </a:r>
            <a:endParaRPr lang="en-US" dirty="0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CFF7F5B1-D2BB-A94B-8E00-100E7A4EAA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0467" y="1746000"/>
            <a:ext cx="1080000" cy="144000"/>
          </a:xfrm>
        </p:spPr>
        <p:txBody>
          <a:bodyPr/>
          <a:lstStyle>
            <a:lvl1pPr marL="0" indent="0" algn="ctr">
              <a:lnSpc>
                <a:spcPts val="1100"/>
              </a:lnSpc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Individualised</a:t>
            </a:r>
            <a:endParaRPr lang="en-US" dirty="0"/>
          </a:p>
        </p:txBody>
      </p:sp>
      <p:sp>
        <p:nvSpPr>
          <p:cNvPr id="172" name="Text Placeholder 11">
            <a:extLst>
              <a:ext uri="{FF2B5EF4-FFF2-40B4-BE49-F238E27FC236}">
                <a16:creationId xmlns:a16="http://schemas.microsoft.com/office/drawing/2014/main" id="{E093FDEC-EF72-BA41-B5EA-43721E6D49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1630" y="3847500"/>
            <a:ext cx="2340000" cy="360000"/>
          </a:xfrm>
        </p:spPr>
        <p:txBody>
          <a:bodyPr anchor="ctr" anchorCtr="0"/>
          <a:lstStyle>
            <a:lvl1pPr marL="0" indent="0" algn="ctr">
              <a:lnSpc>
                <a:spcPts val="1800"/>
              </a:lnSpc>
              <a:spcAft>
                <a:spcPts val="0"/>
              </a:spcAft>
              <a:buNone/>
              <a:defRPr sz="1300" b="1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Better consumer outcomes</a:t>
            </a:r>
            <a:endParaRPr lang="en-US" dirty="0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1023C50-BFB9-F84D-B433-572ABB837E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205333" y="1143672"/>
            <a:ext cx="553846" cy="720000"/>
            <a:chOff x="6219958" y="1800000"/>
            <a:chExt cx="692308" cy="900000"/>
          </a:xfrm>
        </p:grpSpPr>
        <p:sp>
          <p:nvSpPr>
            <p:cNvPr id="192" name="Freeform: Shape 268">
              <a:extLst>
                <a:ext uri="{FF2B5EF4-FFF2-40B4-BE49-F238E27FC236}">
                  <a16:creationId xmlns:a16="http://schemas.microsoft.com/office/drawing/2014/main" id="{A49E9913-6748-ED47-8A1D-14A573E8B798}"/>
                </a:ext>
              </a:extLst>
            </p:cNvPr>
            <p:cNvSpPr/>
            <p:nvPr/>
          </p:nvSpPr>
          <p:spPr>
            <a:xfrm>
              <a:off x="6715789" y="2235569"/>
              <a:ext cx="166154" cy="27692"/>
            </a:xfrm>
            <a:custGeom>
              <a:avLst/>
              <a:gdLst>
                <a:gd name="connsiteX0" fmla="*/ 117824 w 114300"/>
                <a:gd name="connsiteY0" fmla="*/ 13928 h 19050"/>
                <a:gd name="connsiteX1" fmla="*/ 112776 w 114300"/>
                <a:gd name="connsiteY1" fmla="*/ 11261 h 19050"/>
                <a:gd name="connsiteX2" fmla="*/ 99536 w 114300"/>
                <a:gd name="connsiteY2" fmla="*/ 6117 h 19050"/>
                <a:gd name="connsiteX3" fmla="*/ 80486 w 114300"/>
                <a:gd name="connsiteY3" fmla="*/ 1926 h 19050"/>
                <a:gd name="connsiteX4" fmla="*/ 69914 w 114300"/>
                <a:gd name="connsiteY4" fmla="*/ 688 h 19050"/>
                <a:gd name="connsiteX5" fmla="*/ 58960 w 114300"/>
                <a:gd name="connsiteY5" fmla="*/ 212 h 19050"/>
                <a:gd name="connsiteX6" fmla="*/ 48006 w 114300"/>
                <a:gd name="connsiteY6" fmla="*/ 212 h 19050"/>
                <a:gd name="connsiteX7" fmla="*/ 37433 w 114300"/>
                <a:gd name="connsiteY7" fmla="*/ 1164 h 19050"/>
                <a:gd name="connsiteX8" fmla="*/ 18383 w 114300"/>
                <a:gd name="connsiteY8" fmla="*/ 4974 h 19050"/>
                <a:gd name="connsiteX9" fmla="*/ 5144 w 114300"/>
                <a:gd name="connsiteY9" fmla="*/ 9832 h 19050"/>
                <a:gd name="connsiteX10" fmla="*/ 0 w 114300"/>
                <a:gd name="connsiteY10" fmla="*/ 12404 h 19050"/>
                <a:gd name="connsiteX11" fmla="*/ 5049 w 114300"/>
                <a:gd name="connsiteY11" fmla="*/ 15071 h 19050"/>
                <a:gd name="connsiteX12" fmla="*/ 18288 w 114300"/>
                <a:gd name="connsiteY12" fmla="*/ 20119 h 19050"/>
                <a:gd name="connsiteX13" fmla="*/ 37338 w 114300"/>
                <a:gd name="connsiteY13" fmla="*/ 24310 h 19050"/>
                <a:gd name="connsiteX14" fmla="*/ 47911 w 114300"/>
                <a:gd name="connsiteY14" fmla="*/ 25548 h 19050"/>
                <a:gd name="connsiteX15" fmla="*/ 58865 w 114300"/>
                <a:gd name="connsiteY15" fmla="*/ 26120 h 19050"/>
                <a:gd name="connsiteX16" fmla="*/ 69819 w 114300"/>
                <a:gd name="connsiteY16" fmla="*/ 26120 h 19050"/>
                <a:gd name="connsiteX17" fmla="*/ 80391 w 114300"/>
                <a:gd name="connsiteY17" fmla="*/ 25072 h 19050"/>
                <a:gd name="connsiteX18" fmla="*/ 99441 w 114300"/>
                <a:gd name="connsiteY18" fmla="*/ 21262 h 19050"/>
                <a:gd name="connsiteX19" fmla="*/ 112776 w 114300"/>
                <a:gd name="connsiteY19" fmla="*/ 16499 h 19050"/>
                <a:gd name="connsiteX20" fmla="*/ 117920 w 114300"/>
                <a:gd name="connsiteY20" fmla="*/ 1402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9050">
                  <a:moveTo>
                    <a:pt x="117824" y="13928"/>
                  </a:moveTo>
                  <a:cubicBezTo>
                    <a:pt x="116193" y="12946"/>
                    <a:pt x="114507" y="12055"/>
                    <a:pt x="112776" y="11261"/>
                  </a:cubicBezTo>
                  <a:cubicBezTo>
                    <a:pt x="108495" y="9225"/>
                    <a:pt x="104070" y="7505"/>
                    <a:pt x="99536" y="6117"/>
                  </a:cubicBezTo>
                  <a:cubicBezTo>
                    <a:pt x="93291" y="4279"/>
                    <a:pt x="86926" y="2879"/>
                    <a:pt x="80486" y="1926"/>
                  </a:cubicBezTo>
                  <a:cubicBezTo>
                    <a:pt x="77058" y="1355"/>
                    <a:pt x="73533" y="974"/>
                    <a:pt x="69914" y="688"/>
                  </a:cubicBezTo>
                  <a:cubicBezTo>
                    <a:pt x="66294" y="402"/>
                    <a:pt x="62580" y="688"/>
                    <a:pt x="58960" y="212"/>
                  </a:cubicBezTo>
                  <a:cubicBezTo>
                    <a:pt x="55341" y="-265"/>
                    <a:pt x="51626" y="212"/>
                    <a:pt x="48006" y="212"/>
                  </a:cubicBezTo>
                  <a:cubicBezTo>
                    <a:pt x="44387" y="212"/>
                    <a:pt x="40863" y="783"/>
                    <a:pt x="37433" y="1164"/>
                  </a:cubicBezTo>
                  <a:cubicBezTo>
                    <a:pt x="31008" y="2020"/>
                    <a:pt x="24644" y="3293"/>
                    <a:pt x="18383" y="4974"/>
                  </a:cubicBezTo>
                  <a:cubicBezTo>
                    <a:pt x="13855" y="6259"/>
                    <a:pt x="9429" y="7883"/>
                    <a:pt x="5144" y="9832"/>
                  </a:cubicBezTo>
                  <a:cubicBezTo>
                    <a:pt x="3382" y="10592"/>
                    <a:pt x="1665" y="11450"/>
                    <a:pt x="0" y="12404"/>
                  </a:cubicBezTo>
                  <a:lnTo>
                    <a:pt x="5049" y="15071"/>
                  </a:lnTo>
                  <a:cubicBezTo>
                    <a:pt x="9335" y="17069"/>
                    <a:pt x="13760" y="18756"/>
                    <a:pt x="18288" y="20119"/>
                  </a:cubicBezTo>
                  <a:cubicBezTo>
                    <a:pt x="24509" y="22051"/>
                    <a:pt x="30882" y="23453"/>
                    <a:pt x="37338" y="24310"/>
                  </a:cubicBezTo>
                  <a:cubicBezTo>
                    <a:pt x="40836" y="24921"/>
                    <a:pt x="44366" y="25335"/>
                    <a:pt x="47911" y="25548"/>
                  </a:cubicBezTo>
                  <a:cubicBezTo>
                    <a:pt x="51531" y="25548"/>
                    <a:pt x="55245" y="25548"/>
                    <a:pt x="58865" y="26120"/>
                  </a:cubicBezTo>
                  <a:cubicBezTo>
                    <a:pt x="62484" y="26691"/>
                    <a:pt x="66199" y="26120"/>
                    <a:pt x="69819" y="26120"/>
                  </a:cubicBezTo>
                  <a:cubicBezTo>
                    <a:pt x="73438" y="26120"/>
                    <a:pt x="76962" y="25548"/>
                    <a:pt x="80391" y="25072"/>
                  </a:cubicBezTo>
                  <a:cubicBezTo>
                    <a:pt x="86835" y="24326"/>
                    <a:pt x="93207" y="23052"/>
                    <a:pt x="99441" y="21262"/>
                  </a:cubicBezTo>
                  <a:cubicBezTo>
                    <a:pt x="104001" y="20017"/>
                    <a:pt x="108459" y="18424"/>
                    <a:pt x="112776" y="16499"/>
                  </a:cubicBezTo>
                  <a:cubicBezTo>
                    <a:pt x="116015" y="15071"/>
                    <a:pt x="117920" y="14023"/>
                    <a:pt x="117920" y="1402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3" name="Freeform: Shape 269">
              <a:extLst>
                <a:ext uri="{FF2B5EF4-FFF2-40B4-BE49-F238E27FC236}">
                  <a16:creationId xmlns:a16="http://schemas.microsoft.com/office/drawing/2014/main" id="{4AD97B52-7AD9-7641-80EA-E55491F7661D}"/>
                </a:ext>
              </a:extLst>
            </p:cNvPr>
            <p:cNvSpPr/>
            <p:nvPr/>
          </p:nvSpPr>
          <p:spPr>
            <a:xfrm>
              <a:off x="6507266" y="2359245"/>
              <a:ext cx="96923" cy="180000"/>
            </a:xfrm>
            <a:custGeom>
              <a:avLst/>
              <a:gdLst>
                <a:gd name="connsiteX0" fmla="*/ 70771 w 66675"/>
                <a:gd name="connsiteY0" fmla="*/ 82392 h 123825"/>
                <a:gd name="connsiteX1" fmla="*/ 64389 w 66675"/>
                <a:gd name="connsiteY1" fmla="*/ 64294 h 123825"/>
                <a:gd name="connsiteX2" fmla="*/ 40672 w 66675"/>
                <a:gd name="connsiteY2" fmla="*/ 52864 h 123825"/>
                <a:gd name="connsiteX3" fmla="*/ 40672 w 66675"/>
                <a:gd name="connsiteY3" fmla="*/ 26194 h 123825"/>
                <a:gd name="connsiteX4" fmla="*/ 49435 w 66675"/>
                <a:gd name="connsiteY4" fmla="*/ 37053 h 123825"/>
                <a:gd name="connsiteX5" fmla="*/ 67723 w 66675"/>
                <a:gd name="connsiteY5" fmla="*/ 34862 h 123825"/>
                <a:gd name="connsiteX6" fmla="*/ 59055 w 66675"/>
                <a:gd name="connsiteY6" fmla="*/ 18479 h 123825"/>
                <a:gd name="connsiteX7" fmla="*/ 40862 w 66675"/>
                <a:gd name="connsiteY7" fmla="*/ 11145 h 123825"/>
                <a:gd name="connsiteX8" fmla="*/ 40862 w 66675"/>
                <a:gd name="connsiteY8" fmla="*/ 5144 h 123825"/>
                <a:gd name="connsiteX9" fmla="*/ 40862 w 66675"/>
                <a:gd name="connsiteY9" fmla="*/ 4382 h 123825"/>
                <a:gd name="connsiteX10" fmla="*/ 40862 w 66675"/>
                <a:gd name="connsiteY10" fmla="*/ 4382 h 123825"/>
                <a:gd name="connsiteX11" fmla="*/ 35623 w 66675"/>
                <a:gd name="connsiteY11" fmla="*/ 0 h 123825"/>
                <a:gd name="connsiteX12" fmla="*/ 30480 w 66675"/>
                <a:gd name="connsiteY12" fmla="*/ 4382 h 123825"/>
                <a:gd name="connsiteX13" fmla="*/ 30480 w 66675"/>
                <a:gd name="connsiteY13" fmla="*/ 4382 h 123825"/>
                <a:gd name="connsiteX14" fmla="*/ 30480 w 66675"/>
                <a:gd name="connsiteY14" fmla="*/ 4382 h 123825"/>
                <a:gd name="connsiteX15" fmla="*/ 30480 w 66675"/>
                <a:gd name="connsiteY15" fmla="*/ 4382 h 123825"/>
                <a:gd name="connsiteX16" fmla="*/ 30480 w 66675"/>
                <a:gd name="connsiteY16" fmla="*/ 10383 h 123825"/>
                <a:gd name="connsiteX17" fmla="*/ 10573 w 66675"/>
                <a:gd name="connsiteY17" fmla="*/ 19146 h 123825"/>
                <a:gd name="connsiteX18" fmla="*/ 3048 w 66675"/>
                <a:gd name="connsiteY18" fmla="*/ 38196 h 123825"/>
                <a:gd name="connsiteX19" fmla="*/ 9620 w 66675"/>
                <a:gd name="connsiteY19" fmla="*/ 57246 h 123825"/>
                <a:gd name="connsiteX20" fmla="*/ 30575 w 66675"/>
                <a:gd name="connsiteY20" fmla="*/ 68771 h 123825"/>
                <a:gd name="connsiteX21" fmla="*/ 30575 w 66675"/>
                <a:gd name="connsiteY21" fmla="*/ 97346 h 123825"/>
                <a:gd name="connsiteX22" fmla="*/ 23432 w 66675"/>
                <a:gd name="connsiteY22" fmla="*/ 91631 h 123825"/>
                <a:gd name="connsiteX23" fmla="*/ 19050 w 66675"/>
                <a:gd name="connsiteY23" fmla="*/ 82106 h 123825"/>
                <a:gd name="connsiteX24" fmla="*/ 0 w 66675"/>
                <a:gd name="connsiteY24" fmla="*/ 84011 h 123825"/>
                <a:gd name="connsiteX25" fmla="*/ 10001 w 66675"/>
                <a:gd name="connsiteY25" fmla="*/ 104775 h 123825"/>
                <a:gd name="connsiteX26" fmla="*/ 30385 w 66675"/>
                <a:gd name="connsiteY26" fmla="*/ 113634 h 123825"/>
                <a:gd name="connsiteX27" fmla="*/ 30385 w 66675"/>
                <a:gd name="connsiteY27" fmla="*/ 124778 h 123825"/>
                <a:gd name="connsiteX28" fmla="*/ 30385 w 66675"/>
                <a:gd name="connsiteY28" fmla="*/ 124778 h 123825"/>
                <a:gd name="connsiteX29" fmla="*/ 30385 w 66675"/>
                <a:gd name="connsiteY29" fmla="*/ 125731 h 123825"/>
                <a:gd name="connsiteX30" fmla="*/ 30385 w 66675"/>
                <a:gd name="connsiteY30" fmla="*/ 125731 h 123825"/>
                <a:gd name="connsiteX31" fmla="*/ 35433 w 66675"/>
                <a:gd name="connsiteY31" fmla="*/ 129541 h 123825"/>
                <a:gd name="connsiteX32" fmla="*/ 40576 w 66675"/>
                <a:gd name="connsiteY32" fmla="*/ 125731 h 123825"/>
                <a:gd name="connsiteX33" fmla="*/ 40576 w 66675"/>
                <a:gd name="connsiteY33" fmla="*/ 125731 h 123825"/>
                <a:gd name="connsiteX34" fmla="*/ 40576 w 66675"/>
                <a:gd name="connsiteY34" fmla="*/ 125159 h 123825"/>
                <a:gd name="connsiteX35" fmla="*/ 40576 w 66675"/>
                <a:gd name="connsiteY35" fmla="*/ 124492 h 123825"/>
                <a:gd name="connsiteX36" fmla="*/ 40576 w 66675"/>
                <a:gd name="connsiteY36" fmla="*/ 112967 h 123825"/>
                <a:gd name="connsiteX37" fmla="*/ 62484 w 66675"/>
                <a:gd name="connsiteY37" fmla="*/ 102585 h 123825"/>
                <a:gd name="connsiteX38" fmla="*/ 70485 w 66675"/>
                <a:gd name="connsiteY38" fmla="*/ 81820 h 123825"/>
                <a:gd name="connsiteX39" fmla="*/ 23146 w 66675"/>
                <a:gd name="connsiteY39" fmla="*/ 44292 h 123825"/>
                <a:gd name="connsiteX40" fmla="*/ 20764 w 66675"/>
                <a:gd name="connsiteY40" fmla="*/ 37529 h 123825"/>
                <a:gd name="connsiteX41" fmla="*/ 23336 w 66675"/>
                <a:gd name="connsiteY41" fmla="*/ 30290 h 123825"/>
                <a:gd name="connsiteX42" fmla="*/ 30194 w 66675"/>
                <a:gd name="connsiteY42" fmla="*/ 25718 h 123825"/>
                <a:gd name="connsiteX43" fmla="*/ 30194 w 66675"/>
                <a:gd name="connsiteY43" fmla="*/ 49245 h 123825"/>
                <a:gd name="connsiteX44" fmla="*/ 23146 w 66675"/>
                <a:gd name="connsiteY44" fmla="*/ 44292 h 123825"/>
                <a:gd name="connsiteX45" fmla="*/ 50006 w 66675"/>
                <a:gd name="connsiteY45" fmla="*/ 94012 h 123825"/>
                <a:gd name="connsiteX46" fmla="*/ 41148 w 66675"/>
                <a:gd name="connsiteY46" fmla="*/ 98775 h 123825"/>
                <a:gd name="connsiteX47" fmla="*/ 41148 w 66675"/>
                <a:gd name="connsiteY47" fmla="*/ 72200 h 123825"/>
                <a:gd name="connsiteX48" fmla="*/ 50673 w 66675"/>
                <a:gd name="connsiteY48" fmla="*/ 77248 h 123825"/>
                <a:gd name="connsiteX49" fmla="*/ 53531 w 66675"/>
                <a:gd name="connsiteY49" fmla="*/ 85154 h 123825"/>
                <a:gd name="connsiteX50" fmla="*/ 50102 w 66675"/>
                <a:gd name="connsiteY50" fmla="*/ 940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6675" h="123825">
                  <a:moveTo>
                    <a:pt x="70771" y="82392"/>
                  </a:moveTo>
                  <a:cubicBezTo>
                    <a:pt x="71038" y="75765"/>
                    <a:pt x="68754" y="69288"/>
                    <a:pt x="64389" y="64294"/>
                  </a:cubicBezTo>
                  <a:cubicBezTo>
                    <a:pt x="57714" y="58332"/>
                    <a:pt x="49494" y="54370"/>
                    <a:pt x="40672" y="52864"/>
                  </a:cubicBezTo>
                  <a:lnTo>
                    <a:pt x="40672" y="26194"/>
                  </a:lnTo>
                  <a:cubicBezTo>
                    <a:pt x="45293" y="28029"/>
                    <a:pt x="48618" y="32148"/>
                    <a:pt x="49435" y="37053"/>
                  </a:cubicBezTo>
                  <a:lnTo>
                    <a:pt x="67723" y="34862"/>
                  </a:lnTo>
                  <a:cubicBezTo>
                    <a:pt x="66792" y="28571"/>
                    <a:pt x="63732" y="22788"/>
                    <a:pt x="59055" y="18479"/>
                  </a:cubicBezTo>
                  <a:cubicBezTo>
                    <a:pt x="53908" y="14190"/>
                    <a:pt x="47544" y="11625"/>
                    <a:pt x="40862" y="11145"/>
                  </a:cubicBezTo>
                  <a:lnTo>
                    <a:pt x="40862" y="5144"/>
                  </a:lnTo>
                  <a:cubicBezTo>
                    <a:pt x="40862" y="5144"/>
                    <a:pt x="40862" y="5144"/>
                    <a:pt x="40862" y="4382"/>
                  </a:cubicBezTo>
                  <a:lnTo>
                    <a:pt x="40862" y="4382"/>
                  </a:lnTo>
                  <a:cubicBezTo>
                    <a:pt x="40439" y="1828"/>
                    <a:pt x="38212" y="-34"/>
                    <a:pt x="35623" y="0"/>
                  </a:cubicBezTo>
                  <a:cubicBezTo>
                    <a:pt x="33056" y="-28"/>
                    <a:pt x="30860" y="1842"/>
                    <a:pt x="30480" y="4382"/>
                  </a:cubicBezTo>
                  <a:lnTo>
                    <a:pt x="30480" y="4382"/>
                  </a:lnTo>
                  <a:lnTo>
                    <a:pt x="30480" y="4382"/>
                  </a:lnTo>
                  <a:cubicBezTo>
                    <a:pt x="30480" y="4382"/>
                    <a:pt x="30480" y="4382"/>
                    <a:pt x="30480" y="4382"/>
                  </a:cubicBezTo>
                  <a:lnTo>
                    <a:pt x="30480" y="10383"/>
                  </a:lnTo>
                  <a:cubicBezTo>
                    <a:pt x="23001" y="10791"/>
                    <a:pt x="15925" y="13906"/>
                    <a:pt x="10573" y="19146"/>
                  </a:cubicBezTo>
                  <a:cubicBezTo>
                    <a:pt x="5515" y="24167"/>
                    <a:pt x="2787" y="31074"/>
                    <a:pt x="3048" y="38196"/>
                  </a:cubicBezTo>
                  <a:cubicBezTo>
                    <a:pt x="2799" y="45141"/>
                    <a:pt x="5142" y="51931"/>
                    <a:pt x="9620" y="57246"/>
                  </a:cubicBezTo>
                  <a:cubicBezTo>
                    <a:pt x="15310" y="63077"/>
                    <a:pt x="22603" y="67089"/>
                    <a:pt x="30575" y="68771"/>
                  </a:cubicBezTo>
                  <a:lnTo>
                    <a:pt x="30575" y="97346"/>
                  </a:lnTo>
                  <a:cubicBezTo>
                    <a:pt x="27748" y="96077"/>
                    <a:pt x="25290" y="94111"/>
                    <a:pt x="23432" y="91631"/>
                  </a:cubicBezTo>
                  <a:cubicBezTo>
                    <a:pt x="21247" y="88842"/>
                    <a:pt x="19746" y="85580"/>
                    <a:pt x="19050" y="82106"/>
                  </a:cubicBezTo>
                  <a:lnTo>
                    <a:pt x="0" y="84011"/>
                  </a:lnTo>
                  <a:cubicBezTo>
                    <a:pt x="920" y="91856"/>
                    <a:pt x="4441" y="99166"/>
                    <a:pt x="10001" y="104775"/>
                  </a:cubicBezTo>
                  <a:cubicBezTo>
                    <a:pt x="15624" y="109909"/>
                    <a:pt x="22795" y="113026"/>
                    <a:pt x="30385" y="113634"/>
                  </a:cubicBezTo>
                  <a:lnTo>
                    <a:pt x="30385" y="124778"/>
                  </a:lnTo>
                  <a:cubicBezTo>
                    <a:pt x="30385" y="124778"/>
                    <a:pt x="30385" y="124778"/>
                    <a:pt x="30385" y="124778"/>
                  </a:cubicBezTo>
                  <a:lnTo>
                    <a:pt x="30385" y="125731"/>
                  </a:lnTo>
                  <a:lnTo>
                    <a:pt x="30385" y="125731"/>
                  </a:lnTo>
                  <a:cubicBezTo>
                    <a:pt x="30996" y="128007"/>
                    <a:pt x="33076" y="129577"/>
                    <a:pt x="35433" y="129541"/>
                  </a:cubicBezTo>
                  <a:cubicBezTo>
                    <a:pt x="37804" y="129555"/>
                    <a:pt x="39899" y="128002"/>
                    <a:pt x="40576" y="125731"/>
                  </a:cubicBezTo>
                  <a:lnTo>
                    <a:pt x="40576" y="125731"/>
                  </a:lnTo>
                  <a:lnTo>
                    <a:pt x="40576" y="125159"/>
                  </a:lnTo>
                  <a:cubicBezTo>
                    <a:pt x="40576" y="125159"/>
                    <a:pt x="40576" y="124683"/>
                    <a:pt x="40576" y="124492"/>
                  </a:cubicBezTo>
                  <a:lnTo>
                    <a:pt x="40576" y="112967"/>
                  </a:lnTo>
                  <a:cubicBezTo>
                    <a:pt x="48866" y="112166"/>
                    <a:pt x="56615" y="108494"/>
                    <a:pt x="62484" y="102585"/>
                  </a:cubicBezTo>
                  <a:cubicBezTo>
                    <a:pt x="67801" y="97000"/>
                    <a:pt x="70680" y="89529"/>
                    <a:pt x="70485" y="81820"/>
                  </a:cubicBezTo>
                  <a:close/>
                  <a:moveTo>
                    <a:pt x="23146" y="44292"/>
                  </a:moveTo>
                  <a:cubicBezTo>
                    <a:pt x="21595" y="42380"/>
                    <a:pt x="20754" y="39990"/>
                    <a:pt x="20764" y="37529"/>
                  </a:cubicBezTo>
                  <a:cubicBezTo>
                    <a:pt x="20776" y="34894"/>
                    <a:pt x="21683" y="32342"/>
                    <a:pt x="23336" y="30290"/>
                  </a:cubicBezTo>
                  <a:cubicBezTo>
                    <a:pt x="25108" y="28108"/>
                    <a:pt x="27499" y="26514"/>
                    <a:pt x="30194" y="25718"/>
                  </a:cubicBezTo>
                  <a:lnTo>
                    <a:pt x="30194" y="49245"/>
                  </a:lnTo>
                  <a:cubicBezTo>
                    <a:pt x="27438" y="48265"/>
                    <a:pt x="25002" y="46553"/>
                    <a:pt x="23146" y="44292"/>
                  </a:cubicBezTo>
                  <a:close/>
                  <a:moveTo>
                    <a:pt x="50006" y="94012"/>
                  </a:moveTo>
                  <a:cubicBezTo>
                    <a:pt x="47687" y="96569"/>
                    <a:pt x="44559" y="98250"/>
                    <a:pt x="41148" y="98775"/>
                  </a:cubicBezTo>
                  <a:lnTo>
                    <a:pt x="41148" y="72200"/>
                  </a:lnTo>
                  <a:cubicBezTo>
                    <a:pt x="44756" y="72893"/>
                    <a:pt x="48074" y="74652"/>
                    <a:pt x="50673" y="77248"/>
                  </a:cubicBezTo>
                  <a:cubicBezTo>
                    <a:pt x="52571" y="79439"/>
                    <a:pt x="53589" y="82256"/>
                    <a:pt x="53531" y="85154"/>
                  </a:cubicBezTo>
                  <a:cubicBezTo>
                    <a:pt x="53590" y="88442"/>
                    <a:pt x="52359" y="91622"/>
                    <a:pt x="50102" y="940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4" name="Freeform: Shape 270">
              <a:extLst>
                <a:ext uri="{FF2B5EF4-FFF2-40B4-BE49-F238E27FC236}">
                  <a16:creationId xmlns:a16="http://schemas.microsoft.com/office/drawing/2014/main" id="{46F279E2-34F0-CD4A-BFEF-3B6306C00D50}"/>
                </a:ext>
              </a:extLst>
            </p:cNvPr>
            <p:cNvSpPr/>
            <p:nvPr/>
          </p:nvSpPr>
          <p:spPr>
            <a:xfrm>
              <a:off x="6219958" y="1800000"/>
              <a:ext cx="692308" cy="900000"/>
            </a:xfrm>
            <a:custGeom>
              <a:avLst/>
              <a:gdLst>
                <a:gd name="connsiteX0" fmla="*/ 483584 w 476250"/>
                <a:gd name="connsiteY0" fmla="*/ 619411 h 619125"/>
                <a:gd name="connsiteX1" fmla="*/ 0 w 476250"/>
                <a:gd name="connsiteY1" fmla="*/ 619411 h 619125"/>
                <a:gd name="connsiteX2" fmla="*/ 0 w 476250"/>
                <a:gd name="connsiteY2" fmla="*/ 270319 h 619125"/>
                <a:gd name="connsiteX3" fmla="*/ 483870 w 476250"/>
                <a:gd name="connsiteY3" fmla="*/ 270319 h 619125"/>
                <a:gd name="connsiteX4" fmla="*/ 483870 w 476250"/>
                <a:gd name="connsiteY4" fmla="*/ 619411 h 619125"/>
                <a:gd name="connsiteX5" fmla="*/ 134779 w 476250"/>
                <a:gd name="connsiteY5" fmla="*/ 450151 h 619125"/>
                <a:gd name="connsiteX6" fmla="*/ 232981 w 476250"/>
                <a:gd name="connsiteY6" fmla="*/ 352139 h 619125"/>
                <a:gd name="connsiteX7" fmla="*/ 330994 w 476250"/>
                <a:gd name="connsiteY7" fmla="*/ 450342 h 619125"/>
                <a:gd name="connsiteX8" fmla="*/ 232886 w 476250"/>
                <a:gd name="connsiteY8" fmla="*/ 548354 h 619125"/>
                <a:gd name="connsiteX9" fmla="*/ 134779 w 476250"/>
                <a:gd name="connsiteY9" fmla="*/ 450247 h 619125"/>
                <a:gd name="connsiteX10" fmla="*/ 134779 w 476250"/>
                <a:gd name="connsiteY10" fmla="*/ 450151 h 619125"/>
                <a:gd name="connsiteX11" fmla="*/ 483584 w 476250"/>
                <a:gd name="connsiteY11" fmla="*/ 413004 h 619125"/>
                <a:gd name="connsiteX12" fmla="*/ 423005 w 476250"/>
                <a:gd name="connsiteY12" fmla="*/ 413004 h 619125"/>
                <a:gd name="connsiteX13" fmla="*/ 394430 w 476250"/>
                <a:gd name="connsiteY13" fmla="*/ 441579 h 619125"/>
                <a:gd name="connsiteX14" fmla="*/ 394430 w 476250"/>
                <a:gd name="connsiteY14" fmla="*/ 449389 h 619125"/>
                <a:gd name="connsiteX15" fmla="*/ 423005 w 476250"/>
                <a:gd name="connsiteY15" fmla="*/ 477964 h 619125"/>
                <a:gd name="connsiteX16" fmla="*/ 483584 w 476250"/>
                <a:gd name="connsiteY16" fmla="*/ 477964 h 619125"/>
                <a:gd name="connsiteX17" fmla="*/ 483584 w 476250"/>
                <a:gd name="connsiteY17" fmla="*/ 413480 h 619125"/>
                <a:gd name="connsiteX18" fmla="*/ 443770 w 476250"/>
                <a:gd name="connsiteY18" fmla="*/ 445198 h 619125"/>
                <a:gd name="connsiteX19" fmla="*/ 427672 w 476250"/>
                <a:gd name="connsiteY19" fmla="*/ 461296 h 619125"/>
                <a:gd name="connsiteX20" fmla="*/ 411575 w 476250"/>
                <a:gd name="connsiteY20" fmla="*/ 445198 h 619125"/>
                <a:gd name="connsiteX21" fmla="*/ 427672 w 476250"/>
                <a:gd name="connsiteY21" fmla="*/ 429101 h 619125"/>
                <a:gd name="connsiteX22" fmla="*/ 443770 w 476250"/>
                <a:gd name="connsiteY22" fmla="*/ 445198 h 619125"/>
                <a:gd name="connsiteX23" fmla="*/ 84487 w 476250"/>
                <a:gd name="connsiteY23" fmla="*/ 270415 h 619125"/>
                <a:gd name="connsiteX24" fmla="*/ 298513 w 476250"/>
                <a:gd name="connsiteY24" fmla="*/ 0 h 619125"/>
                <a:gd name="connsiteX25" fmla="*/ 472726 w 476250"/>
                <a:gd name="connsiteY25" fmla="*/ 138875 h 619125"/>
                <a:gd name="connsiteX26" fmla="*/ 370046 w 476250"/>
                <a:gd name="connsiteY26" fmla="*/ 270986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50" h="619125">
                  <a:moveTo>
                    <a:pt x="483584" y="619411"/>
                  </a:moveTo>
                  <a:lnTo>
                    <a:pt x="0" y="619411"/>
                  </a:lnTo>
                  <a:lnTo>
                    <a:pt x="0" y="270319"/>
                  </a:lnTo>
                  <a:lnTo>
                    <a:pt x="483870" y="270319"/>
                  </a:lnTo>
                  <a:lnTo>
                    <a:pt x="483870" y="619411"/>
                  </a:lnTo>
                  <a:close/>
                  <a:moveTo>
                    <a:pt x="134779" y="450151"/>
                  </a:moveTo>
                  <a:cubicBezTo>
                    <a:pt x="134831" y="395968"/>
                    <a:pt x="178798" y="352087"/>
                    <a:pt x="232981" y="352139"/>
                  </a:cubicBezTo>
                  <a:cubicBezTo>
                    <a:pt x="287165" y="352192"/>
                    <a:pt x="331046" y="396159"/>
                    <a:pt x="330994" y="450342"/>
                  </a:cubicBezTo>
                  <a:cubicBezTo>
                    <a:pt x="330941" y="504488"/>
                    <a:pt x="287032" y="548354"/>
                    <a:pt x="232886" y="548354"/>
                  </a:cubicBezTo>
                  <a:cubicBezTo>
                    <a:pt x="178703" y="548354"/>
                    <a:pt x="134779" y="504430"/>
                    <a:pt x="134779" y="450247"/>
                  </a:cubicBezTo>
                  <a:cubicBezTo>
                    <a:pt x="134779" y="450215"/>
                    <a:pt x="134779" y="450183"/>
                    <a:pt x="134779" y="450151"/>
                  </a:cubicBezTo>
                  <a:close/>
                  <a:moveTo>
                    <a:pt x="483584" y="413004"/>
                  </a:moveTo>
                  <a:lnTo>
                    <a:pt x="423005" y="413004"/>
                  </a:lnTo>
                  <a:cubicBezTo>
                    <a:pt x="407224" y="413004"/>
                    <a:pt x="394430" y="425797"/>
                    <a:pt x="394430" y="441579"/>
                  </a:cubicBezTo>
                  <a:lnTo>
                    <a:pt x="394430" y="449389"/>
                  </a:lnTo>
                  <a:cubicBezTo>
                    <a:pt x="394430" y="465171"/>
                    <a:pt x="407224" y="477964"/>
                    <a:pt x="423005" y="477964"/>
                  </a:cubicBezTo>
                  <a:lnTo>
                    <a:pt x="483584" y="477964"/>
                  </a:lnTo>
                  <a:lnTo>
                    <a:pt x="483584" y="413480"/>
                  </a:lnTo>
                  <a:close/>
                  <a:moveTo>
                    <a:pt x="443770" y="445198"/>
                  </a:moveTo>
                  <a:cubicBezTo>
                    <a:pt x="443770" y="454089"/>
                    <a:pt x="436563" y="461296"/>
                    <a:pt x="427672" y="461296"/>
                  </a:cubicBezTo>
                  <a:cubicBezTo>
                    <a:pt x="418782" y="461296"/>
                    <a:pt x="411575" y="454089"/>
                    <a:pt x="411575" y="445198"/>
                  </a:cubicBezTo>
                  <a:cubicBezTo>
                    <a:pt x="411575" y="436308"/>
                    <a:pt x="418782" y="429101"/>
                    <a:pt x="427672" y="429101"/>
                  </a:cubicBezTo>
                  <a:cubicBezTo>
                    <a:pt x="436563" y="429101"/>
                    <a:pt x="443770" y="436308"/>
                    <a:pt x="443770" y="445198"/>
                  </a:cubicBezTo>
                  <a:close/>
                  <a:moveTo>
                    <a:pt x="84487" y="270415"/>
                  </a:moveTo>
                  <a:lnTo>
                    <a:pt x="298513" y="0"/>
                  </a:lnTo>
                  <a:lnTo>
                    <a:pt x="472726" y="138875"/>
                  </a:lnTo>
                  <a:lnTo>
                    <a:pt x="370046" y="270986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5" name="Freeform: Shape 271">
              <a:extLst>
                <a:ext uri="{FF2B5EF4-FFF2-40B4-BE49-F238E27FC236}">
                  <a16:creationId xmlns:a16="http://schemas.microsoft.com/office/drawing/2014/main" id="{42198146-1E1B-8C4C-9BBC-ECF92D19D088}"/>
                </a:ext>
              </a:extLst>
            </p:cNvPr>
            <p:cNvSpPr/>
            <p:nvPr/>
          </p:nvSpPr>
          <p:spPr>
            <a:xfrm>
              <a:off x="6624411" y="1986777"/>
              <a:ext cx="96923" cy="83077"/>
            </a:xfrm>
            <a:custGeom>
              <a:avLst/>
              <a:gdLst>
                <a:gd name="connsiteX0" fmla="*/ 58669 w 66675"/>
                <a:gd name="connsiteY0" fmla="*/ 21436 h 57150"/>
                <a:gd name="connsiteX1" fmla="*/ 46382 w 66675"/>
                <a:gd name="connsiteY1" fmla="*/ 17054 h 57150"/>
                <a:gd name="connsiteX2" fmla="*/ 30285 w 66675"/>
                <a:gd name="connsiteY2" fmla="*/ 24579 h 57150"/>
                <a:gd name="connsiteX3" fmla="*/ 16283 w 66675"/>
                <a:gd name="connsiteY3" fmla="*/ 13244 h 57150"/>
                <a:gd name="connsiteX4" fmla="*/ 25808 w 66675"/>
                <a:gd name="connsiteY4" fmla="*/ 13244 h 57150"/>
                <a:gd name="connsiteX5" fmla="*/ 32476 w 66675"/>
                <a:gd name="connsiteY5" fmla="*/ 2577 h 57150"/>
                <a:gd name="connsiteX6" fmla="*/ 20188 w 66675"/>
                <a:gd name="connsiteY6" fmla="*/ 195 h 57150"/>
                <a:gd name="connsiteX7" fmla="*/ 8473 w 66675"/>
                <a:gd name="connsiteY7" fmla="*/ 6672 h 57150"/>
                <a:gd name="connsiteX8" fmla="*/ 5329 w 66675"/>
                <a:gd name="connsiteY8" fmla="*/ 4101 h 57150"/>
                <a:gd name="connsiteX9" fmla="*/ 5329 w 66675"/>
                <a:gd name="connsiteY9" fmla="*/ 4101 h 57150"/>
                <a:gd name="connsiteX10" fmla="*/ 5329 w 66675"/>
                <a:gd name="connsiteY10" fmla="*/ 4101 h 57150"/>
                <a:gd name="connsiteX11" fmla="*/ 853 w 66675"/>
                <a:gd name="connsiteY11" fmla="*/ 4958 h 57150"/>
                <a:gd name="connsiteX12" fmla="*/ 853 w 66675"/>
                <a:gd name="connsiteY12" fmla="*/ 9625 h 57150"/>
                <a:gd name="connsiteX13" fmla="*/ 853 w 66675"/>
                <a:gd name="connsiteY13" fmla="*/ 9625 h 57150"/>
                <a:gd name="connsiteX14" fmla="*/ 853 w 66675"/>
                <a:gd name="connsiteY14" fmla="*/ 9625 h 57150"/>
                <a:gd name="connsiteX15" fmla="*/ 853 w 66675"/>
                <a:gd name="connsiteY15" fmla="*/ 9625 h 57150"/>
                <a:gd name="connsiteX16" fmla="*/ 3996 w 66675"/>
                <a:gd name="connsiteY16" fmla="*/ 12197 h 57150"/>
                <a:gd name="connsiteX17" fmla="*/ 91 w 66675"/>
                <a:gd name="connsiteY17" fmla="*/ 26389 h 57150"/>
                <a:gd name="connsiteX18" fmla="*/ 6758 w 66675"/>
                <a:gd name="connsiteY18" fmla="*/ 38390 h 57150"/>
                <a:gd name="connsiteX19" fmla="*/ 19427 w 66675"/>
                <a:gd name="connsiteY19" fmla="*/ 42867 h 57150"/>
                <a:gd name="connsiteX20" fmla="*/ 34476 w 66675"/>
                <a:gd name="connsiteY20" fmla="*/ 36866 h 57150"/>
                <a:gd name="connsiteX21" fmla="*/ 49430 w 66675"/>
                <a:gd name="connsiteY21" fmla="*/ 49059 h 57150"/>
                <a:gd name="connsiteX22" fmla="*/ 43429 w 66675"/>
                <a:gd name="connsiteY22" fmla="*/ 50392 h 57150"/>
                <a:gd name="connsiteX23" fmla="*/ 36571 w 66675"/>
                <a:gd name="connsiteY23" fmla="*/ 48582 h 57150"/>
                <a:gd name="connsiteX24" fmla="*/ 29523 w 66675"/>
                <a:gd name="connsiteY24" fmla="*/ 59441 h 57150"/>
                <a:gd name="connsiteX25" fmla="*/ 44668 w 66675"/>
                <a:gd name="connsiteY25" fmla="*/ 62965 h 57150"/>
                <a:gd name="connsiteX26" fmla="*/ 58003 w 66675"/>
                <a:gd name="connsiteY26" fmla="*/ 56107 h 57150"/>
                <a:gd name="connsiteX27" fmla="*/ 63813 w 66675"/>
                <a:gd name="connsiteY27" fmla="*/ 60869 h 57150"/>
                <a:gd name="connsiteX28" fmla="*/ 63813 w 66675"/>
                <a:gd name="connsiteY28" fmla="*/ 60869 h 57150"/>
                <a:gd name="connsiteX29" fmla="*/ 64385 w 66675"/>
                <a:gd name="connsiteY29" fmla="*/ 60869 h 57150"/>
                <a:gd name="connsiteX30" fmla="*/ 64385 w 66675"/>
                <a:gd name="connsiteY30" fmla="*/ 60869 h 57150"/>
                <a:gd name="connsiteX31" fmla="*/ 68576 w 66675"/>
                <a:gd name="connsiteY31" fmla="*/ 59822 h 57150"/>
                <a:gd name="connsiteX32" fmla="*/ 68576 w 66675"/>
                <a:gd name="connsiteY32" fmla="*/ 55535 h 57150"/>
                <a:gd name="connsiteX33" fmla="*/ 68576 w 66675"/>
                <a:gd name="connsiteY33" fmla="*/ 55535 h 57150"/>
                <a:gd name="connsiteX34" fmla="*/ 68576 w 66675"/>
                <a:gd name="connsiteY34" fmla="*/ 55535 h 57150"/>
                <a:gd name="connsiteX35" fmla="*/ 68576 w 66675"/>
                <a:gd name="connsiteY35" fmla="*/ 55535 h 57150"/>
                <a:gd name="connsiteX36" fmla="*/ 62479 w 66675"/>
                <a:gd name="connsiteY36" fmla="*/ 50678 h 57150"/>
                <a:gd name="connsiteX37" fmla="*/ 66480 w 66675"/>
                <a:gd name="connsiteY37" fmla="*/ 34676 h 57150"/>
                <a:gd name="connsiteX38" fmla="*/ 58955 w 66675"/>
                <a:gd name="connsiteY38" fmla="*/ 21627 h 57150"/>
                <a:gd name="connsiteX39" fmla="*/ 18379 w 66675"/>
                <a:gd name="connsiteY39" fmla="*/ 30294 h 57150"/>
                <a:gd name="connsiteX40" fmla="*/ 13902 w 66675"/>
                <a:gd name="connsiteY40" fmla="*/ 28675 h 57150"/>
                <a:gd name="connsiteX41" fmla="*/ 11140 w 66675"/>
                <a:gd name="connsiteY41" fmla="*/ 24294 h 57150"/>
                <a:gd name="connsiteX42" fmla="*/ 11616 w 66675"/>
                <a:gd name="connsiteY42" fmla="*/ 18674 h 57150"/>
                <a:gd name="connsiteX43" fmla="*/ 23999 w 66675"/>
                <a:gd name="connsiteY43" fmla="*/ 28770 h 57150"/>
                <a:gd name="connsiteX44" fmla="*/ 18379 w 66675"/>
                <a:gd name="connsiteY44" fmla="*/ 30294 h 57150"/>
                <a:gd name="connsiteX45" fmla="*/ 55526 w 66675"/>
                <a:gd name="connsiteY45" fmla="*/ 37438 h 57150"/>
                <a:gd name="connsiteX46" fmla="*/ 54288 w 66675"/>
                <a:gd name="connsiteY46" fmla="*/ 44106 h 57150"/>
                <a:gd name="connsiteX47" fmla="*/ 40286 w 66675"/>
                <a:gd name="connsiteY47" fmla="*/ 32771 h 57150"/>
                <a:gd name="connsiteX48" fmla="*/ 46954 w 66675"/>
                <a:gd name="connsiteY48" fmla="*/ 30009 h 57150"/>
                <a:gd name="connsiteX49" fmla="*/ 52288 w 66675"/>
                <a:gd name="connsiteY49" fmla="*/ 31818 h 57150"/>
                <a:gd name="connsiteX50" fmla="*/ 55526 w 66675"/>
                <a:gd name="connsiteY50" fmla="*/ 3743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6675" h="57150">
                  <a:moveTo>
                    <a:pt x="58669" y="21436"/>
                  </a:moveTo>
                  <a:cubicBezTo>
                    <a:pt x="55270" y="18483"/>
                    <a:pt x="50883" y="16918"/>
                    <a:pt x="46382" y="17054"/>
                  </a:cubicBezTo>
                  <a:cubicBezTo>
                    <a:pt x="40427" y="18037"/>
                    <a:pt x="34858" y="20640"/>
                    <a:pt x="30285" y="24579"/>
                  </a:cubicBezTo>
                  <a:lnTo>
                    <a:pt x="16283" y="13244"/>
                  </a:lnTo>
                  <a:cubicBezTo>
                    <a:pt x="19230" y="11543"/>
                    <a:pt x="22861" y="11543"/>
                    <a:pt x="25808" y="13244"/>
                  </a:cubicBezTo>
                  <a:lnTo>
                    <a:pt x="32476" y="2577"/>
                  </a:lnTo>
                  <a:cubicBezTo>
                    <a:pt x="28765" y="422"/>
                    <a:pt x="24436" y="-417"/>
                    <a:pt x="20188" y="195"/>
                  </a:cubicBezTo>
                  <a:cubicBezTo>
                    <a:pt x="15705" y="1085"/>
                    <a:pt x="11610" y="3349"/>
                    <a:pt x="8473" y="6672"/>
                  </a:cubicBezTo>
                  <a:lnTo>
                    <a:pt x="5329" y="4101"/>
                  </a:lnTo>
                  <a:lnTo>
                    <a:pt x="5329" y="4101"/>
                  </a:lnTo>
                  <a:lnTo>
                    <a:pt x="5329" y="4101"/>
                  </a:lnTo>
                  <a:cubicBezTo>
                    <a:pt x="3828" y="3253"/>
                    <a:pt x="1935" y="3616"/>
                    <a:pt x="853" y="4958"/>
                  </a:cubicBezTo>
                  <a:cubicBezTo>
                    <a:pt x="-284" y="6306"/>
                    <a:pt x="-284" y="8277"/>
                    <a:pt x="853" y="9625"/>
                  </a:cubicBezTo>
                  <a:lnTo>
                    <a:pt x="853" y="9625"/>
                  </a:lnTo>
                  <a:lnTo>
                    <a:pt x="853" y="9625"/>
                  </a:lnTo>
                  <a:lnTo>
                    <a:pt x="853" y="9625"/>
                  </a:lnTo>
                  <a:lnTo>
                    <a:pt x="3996" y="12197"/>
                  </a:lnTo>
                  <a:cubicBezTo>
                    <a:pt x="1037" y="16307"/>
                    <a:pt x="-349" y="21343"/>
                    <a:pt x="91" y="26389"/>
                  </a:cubicBezTo>
                  <a:cubicBezTo>
                    <a:pt x="589" y="31130"/>
                    <a:pt x="2996" y="35463"/>
                    <a:pt x="6758" y="38390"/>
                  </a:cubicBezTo>
                  <a:cubicBezTo>
                    <a:pt x="10265" y="41428"/>
                    <a:pt x="14790" y="43027"/>
                    <a:pt x="19427" y="42867"/>
                  </a:cubicBezTo>
                  <a:cubicBezTo>
                    <a:pt x="24935" y="42439"/>
                    <a:pt x="30184" y="40347"/>
                    <a:pt x="34476" y="36866"/>
                  </a:cubicBezTo>
                  <a:lnTo>
                    <a:pt x="49430" y="49059"/>
                  </a:lnTo>
                  <a:cubicBezTo>
                    <a:pt x="47562" y="49968"/>
                    <a:pt x="45507" y="50424"/>
                    <a:pt x="43429" y="50392"/>
                  </a:cubicBezTo>
                  <a:cubicBezTo>
                    <a:pt x="41032" y="50344"/>
                    <a:pt x="38681" y="49723"/>
                    <a:pt x="36571" y="48582"/>
                  </a:cubicBezTo>
                  <a:lnTo>
                    <a:pt x="29523" y="59441"/>
                  </a:lnTo>
                  <a:cubicBezTo>
                    <a:pt x="34029" y="62291"/>
                    <a:pt x="39366" y="63533"/>
                    <a:pt x="44668" y="62965"/>
                  </a:cubicBezTo>
                  <a:cubicBezTo>
                    <a:pt x="49748" y="62215"/>
                    <a:pt x="54437" y="59804"/>
                    <a:pt x="58003" y="56107"/>
                  </a:cubicBezTo>
                  <a:lnTo>
                    <a:pt x="63813" y="60869"/>
                  </a:lnTo>
                  <a:cubicBezTo>
                    <a:pt x="63813" y="60869"/>
                    <a:pt x="63813" y="60869"/>
                    <a:pt x="63813" y="60869"/>
                  </a:cubicBezTo>
                  <a:lnTo>
                    <a:pt x="64385" y="60869"/>
                  </a:lnTo>
                  <a:lnTo>
                    <a:pt x="64385" y="60869"/>
                  </a:lnTo>
                  <a:cubicBezTo>
                    <a:pt x="65860" y="61484"/>
                    <a:pt x="67563" y="61058"/>
                    <a:pt x="68576" y="59822"/>
                  </a:cubicBezTo>
                  <a:cubicBezTo>
                    <a:pt x="69578" y="58569"/>
                    <a:pt x="69578" y="56788"/>
                    <a:pt x="68576" y="55535"/>
                  </a:cubicBezTo>
                  <a:lnTo>
                    <a:pt x="68576" y="55535"/>
                  </a:lnTo>
                  <a:lnTo>
                    <a:pt x="68576" y="55535"/>
                  </a:lnTo>
                  <a:lnTo>
                    <a:pt x="68576" y="55535"/>
                  </a:lnTo>
                  <a:lnTo>
                    <a:pt x="62479" y="50678"/>
                  </a:lnTo>
                  <a:cubicBezTo>
                    <a:pt x="65624" y="45967"/>
                    <a:pt x="67038" y="40312"/>
                    <a:pt x="66480" y="34676"/>
                  </a:cubicBezTo>
                  <a:cubicBezTo>
                    <a:pt x="65739" y="29522"/>
                    <a:pt x="63045" y="24850"/>
                    <a:pt x="58955" y="21627"/>
                  </a:cubicBezTo>
                  <a:close/>
                  <a:moveTo>
                    <a:pt x="18379" y="30294"/>
                  </a:moveTo>
                  <a:cubicBezTo>
                    <a:pt x="16740" y="30315"/>
                    <a:pt x="15149" y="29740"/>
                    <a:pt x="13902" y="28675"/>
                  </a:cubicBezTo>
                  <a:cubicBezTo>
                    <a:pt x="12516" y="27566"/>
                    <a:pt x="11542" y="26023"/>
                    <a:pt x="11140" y="24294"/>
                  </a:cubicBezTo>
                  <a:cubicBezTo>
                    <a:pt x="10777" y="22412"/>
                    <a:pt x="10942" y="20467"/>
                    <a:pt x="11616" y="18674"/>
                  </a:cubicBezTo>
                  <a:lnTo>
                    <a:pt x="23999" y="28770"/>
                  </a:lnTo>
                  <a:cubicBezTo>
                    <a:pt x="22318" y="29824"/>
                    <a:pt x="20362" y="30355"/>
                    <a:pt x="18379" y="30294"/>
                  </a:cubicBezTo>
                  <a:close/>
                  <a:moveTo>
                    <a:pt x="55526" y="37438"/>
                  </a:moveTo>
                  <a:cubicBezTo>
                    <a:pt x="55872" y="39736"/>
                    <a:pt x="55436" y="42084"/>
                    <a:pt x="54288" y="44106"/>
                  </a:cubicBezTo>
                  <a:lnTo>
                    <a:pt x="40286" y="32771"/>
                  </a:lnTo>
                  <a:cubicBezTo>
                    <a:pt x="42188" y="31213"/>
                    <a:pt x="44508" y="30252"/>
                    <a:pt x="46954" y="30009"/>
                  </a:cubicBezTo>
                  <a:cubicBezTo>
                    <a:pt x="48897" y="29918"/>
                    <a:pt x="50802" y="30564"/>
                    <a:pt x="52288" y="31818"/>
                  </a:cubicBezTo>
                  <a:cubicBezTo>
                    <a:pt x="54032" y="33221"/>
                    <a:pt x="55187" y="35226"/>
                    <a:pt x="55526" y="374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6" name="Freeform: Shape 272">
              <a:extLst>
                <a:ext uri="{FF2B5EF4-FFF2-40B4-BE49-F238E27FC236}">
                  <a16:creationId xmlns:a16="http://schemas.microsoft.com/office/drawing/2014/main" id="{1C04D740-FFF3-4345-80E0-332B7682E1E9}"/>
                </a:ext>
              </a:extLst>
            </p:cNvPr>
            <p:cNvSpPr/>
            <p:nvPr/>
          </p:nvSpPr>
          <p:spPr>
            <a:xfrm>
              <a:off x="6577478" y="1937027"/>
              <a:ext cx="193846" cy="193846"/>
            </a:xfrm>
            <a:custGeom>
              <a:avLst/>
              <a:gdLst>
                <a:gd name="connsiteX0" fmla="*/ 24757 w 133350"/>
                <a:gd name="connsiteY0" fmla="*/ 118525 h 133350"/>
                <a:gd name="connsiteX1" fmla="*/ 14829 w 133350"/>
                <a:gd name="connsiteY1" fmla="*/ 24757 h 133350"/>
                <a:gd name="connsiteX2" fmla="*/ 108598 w 133350"/>
                <a:gd name="connsiteY2" fmla="*/ 14829 h 133350"/>
                <a:gd name="connsiteX3" fmla="*/ 118526 w 133350"/>
                <a:gd name="connsiteY3" fmla="*/ 108598 h 133350"/>
                <a:gd name="connsiteX4" fmla="*/ 118197 w 133350"/>
                <a:gd name="connsiteY4" fmla="*/ 109000 h 133350"/>
                <a:gd name="connsiteX5" fmla="*/ 24757 w 133350"/>
                <a:gd name="connsiteY5" fmla="*/ 11852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757" y="118525"/>
                  </a:moveTo>
                  <a:cubicBezTo>
                    <a:pt x="-3878" y="95374"/>
                    <a:pt x="-8323" y="53392"/>
                    <a:pt x="14829" y="24757"/>
                  </a:cubicBezTo>
                  <a:cubicBezTo>
                    <a:pt x="37981" y="-3878"/>
                    <a:pt x="79963" y="-8323"/>
                    <a:pt x="108598" y="14829"/>
                  </a:cubicBezTo>
                  <a:cubicBezTo>
                    <a:pt x="137233" y="37981"/>
                    <a:pt x="141678" y="79963"/>
                    <a:pt x="118526" y="108598"/>
                  </a:cubicBezTo>
                  <a:cubicBezTo>
                    <a:pt x="118417" y="108732"/>
                    <a:pt x="118307" y="108867"/>
                    <a:pt x="118197" y="109000"/>
                  </a:cubicBezTo>
                  <a:cubicBezTo>
                    <a:pt x="94951" y="137297"/>
                    <a:pt x="53234" y="141550"/>
                    <a:pt x="24757" y="118525"/>
                  </a:cubicBezTo>
                  <a:close/>
                </a:path>
              </a:pathLst>
            </a:custGeom>
            <a:noFill/>
            <a:ln w="91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FE47BC8-B954-3149-B2F3-E267A50C9C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7818" y="1408371"/>
            <a:ext cx="663442" cy="540000"/>
            <a:chOff x="7829776" y="1813261"/>
            <a:chExt cx="1105736" cy="900000"/>
          </a:xfrm>
        </p:grpSpPr>
        <p:sp>
          <p:nvSpPr>
            <p:cNvPr id="198" name="Freeform: Shape 273">
              <a:extLst>
                <a:ext uri="{FF2B5EF4-FFF2-40B4-BE49-F238E27FC236}">
                  <a16:creationId xmlns:a16="http://schemas.microsoft.com/office/drawing/2014/main" id="{EE2CF8BF-15AA-A644-B253-9234BF1C669A}"/>
                </a:ext>
              </a:extLst>
            </p:cNvPr>
            <p:cNvSpPr/>
            <p:nvPr/>
          </p:nvSpPr>
          <p:spPr>
            <a:xfrm>
              <a:off x="8001860" y="2330852"/>
              <a:ext cx="382409" cy="382409"/>
            </a:xfrm>
            <a:custGeom>
              <a:avLst/>
              <a:gdLst>
                <a:gd name="connsiteX0" fmla="*/ 191263 w 190500"/>
                <a:gd name="connsiteY0" fmla="*/ 104108 h 190500"/>
                <a:gd name="connsiteX1" fmla="*/ 191263 w 190500"/>
                <a:gd name="connsiteY1" fmla="*/ 87344 h 190500"/>
                <a:gd name="connsiteX2" fmla="*/ 181738 w 190500"/>
                <a:gd name="connsiteY2" fmla="*/ 75724 h 190500"/>
                <a:gd name="connsiteX3" fmla="*/ 181738 w 190500"/>
                <a:gd name="connsiteY3" fmla="*/ 75724 h 190500"/>
                <a:gd name="connsiteX4" fmla="*/ 172880 w 190500"/>
                <a:gd name="connsiteY4" fmla="*/ 67913 h 190500"/>
                <a:gd name="connsiteX5" fmla="*/ 169927 w 190500"/>
                <a:gd name="connsiteY5" fmla="*/ 60770 h 190500"/>
                <a:gd name="connsiteX6" fmla="*/ 170688 w 190500"/>
                <a:gd name="connsiteY6" fmla="*/ 48959 h 190500"/>
                <a:gd name="connsiteX7" fmla="*/ 170689 w 190500"/>
                <a:gd name="connsiteY7" fmla="*/ 48959 h 190500"/>
                <a:gd name="connsiteX8" fmla="*/ 169260 w 190500"/>
                <a:gd name="connsiteY8" fmla="*/ 34004 h 190500"/>
                <a:gd name="connsiteX9" fmla="*/ 157353 w 190500"/>
                <a:gd name="connsiteY9" fmla="*/ 22098 h 190500"/>
                <a:gd name="connsiteX10" fmla="*/ 142399 w 190500"/>
                <a:gd name="connsiteY10" fmla="*/ 20669 h 190500"/>
                <a:gd name="connsiteX11" fmla="*/ 142399 w 190500"/>
                <a:gd name="connsiteY11" fmla="*/ 20669 h 190500"/>
                <a:gd name="connsiteX12" fmla="*/ 130588 w 190500"/>
                <a:gd name="connsiteY12" fmla="*/ 21431 h 190500"/>
                <a:gd name="connsiteX13" fmla="*/ 123445 w 190500"/>
                <a:gd name="connsiteY13" fmla="*/ 18383 h 190500"/>
                <a:gd name="connsiteX14" fmla="*/ 115730 w 190500"/>
                <a:gd name="connsiteY14" fmla="*/ 9525 h 190500"/>
                <a:gd name="connsiteX15" fmla="*/ 115729 w 190500"/>
                <a:gd name="connsiteY15" fmla="*/ 9525 h 190500"/>
                <a:gd name="connsiteX16" fmla="*/ 104109 w 190500"/>
                <a:gd name="connsiteY16" fmla="*/ 0 h 190500"/>
                <a:gd name="connsiteX17" fmla="*/ 87345 w 190500"/>
                <a:gd name="connsiteY17" fmla="*/ 0 h 190500"/>
                <a:gd name="connsiteX18" fmla="*/ 75724 w 190500"/>
                <a:gd name="connsiteY18" fmla="*/ 9525 h 190500"/>
                <a:gd name="connsiteX19" fmla="*/ 75724 w 190500"/>
                <a:gd name="connsiteY19" fmla="*/ 9525 h 190500"/>
                <a:gd name="connsiteX20" fmla="*/ 67914 w 190500"/>
                <a:gd name="connsiteY20" fmla="*/ 18383 h 190500"/>
                <a:gd name="connsiteX21" fmla="*/ 60770 w 190500"/>
                <a:gd name="connsiteY21" fmla="*/ 21336 h 190500"/>
                <a:gd name="connsiteX22" fmla="*/ 48959 w 190500"/>
                <a:gd name="connsiteY22" fmla="*/ 20574 h 190500"/>
                <a:gd name="connsiteX23" fmla="*/ 48959 w 190500"/>
                <a:gd name="connsiteY23" fmla="*/ 20574 h 190500"/>
                <a:gd name="connsiteX24" fmla="*/ 34005 w 190500"/>
                <a:gd name="connsiteY24" fmla="*/ 22003 h 190500"/>
                <a:gd name="connsiteX25" fmla="*/ 22099 w 190500"/>
                <a:gd name="connsiteY25" fmla="*/ 33909 h 190500"/>
                <a:gd name="connsiteX26" fmla="*/ 20670 w 190500"/>
                <a:gd name="connsiteY26" fmla="*/ 48863 h 190500"/>
                <a:gd name="connsiteX27" fmla="*/ 20670 w 190500"/>
                <a:gd name="connsiteY27" fmla="*/ 48863 h 190500"/>
                <a:gd name="connsiteX28" fmla="*/ 21432 w 190500"/>
                <a:gd name="connsiteY28" fmla="*/ 60674 h 190500"/>
                <a:gd name="connsiteX29" fmla="*/ 18384 w 190500"/>
                <a:gd name="connsiteY29" fmla="*/ 67818 h 190500"/>
                <a:gd name="connsiteX30" fmla="*/ 9526 w 190500"/>
                <a:gd name="connsiteY30" fmla="*/ 75533 h 190500"/>
                <a:gd name="connsiteX31" fmla="*/ 9526 w 190500"/>
                <a:gd name="connsiteY31" fmla="*/ 75533 h 190500"/>
                <a:gd name="connsiteX32" fmla="*/ 1 w 190500"/>
                <a:gd name="connsiteY32" fmla="*/ 87154 h 190500"/>
                <a:gd name="connsiteX33" fmla="*/ 1 w 190500"/>
                <a:gd name="connsiteY33" fmla="*/ 103918 h 190500"/>
                <a:gd name="connsiteX34" fmla="*/ 9526 w 190500"/>
                <a:gd name="connsiteY34" fmla="*/ 115538 h 190500"/>
                <a:gd name="connsiteX35" fmla="*/ 9526 w 190500"/>
                <a:gd name="connsiteY35" fmla="*/ 115538 h 190500"/>
                <a:gd name="connsiteX36" fmla="*/ 18479 w 190500"/>
                <a:gd name="connsiteY36" fmla="*/ 123349 h 190500"/>
                <a:gd name="connsiteX37" fmla="*/ 21432 w 190500"/>
                <a:gd name="connsiteY37" fmla="*/ 130493 h 190500"/>
                <a:gd name="connsiteX38" fmla="*/ 20575 w 190500"/>
                <a:gd name="connsiteY38" fmla="*/ 142304 h 190500"/>
                <a:gd name="connsiteX39" fmla="*/ 20575 w 190500"/>
                <a:gd name="connsiteY39" fmla="*/ 142304 h 190500"/>
                <a:gd name="connsiteX40" fmla="*/ 22099 w 190500"/>
                <a:gd name="connsiteY40" fmla="*/ 157258 h 190500"/>
                <a:gd name="connsiteX41" fmla="*/ 33910 w 190500"/>
                <a:gd name="connsiteY41" fmla="*/ 169164 h 190500"/>
                <a:gd name="connsiteX42" fmla="*/ 48864 w 190500"/>
                <a:gd name="connsiteY42" fmla="*/ 170593 h 190500"/>
                <a:gd name="connsiteX43" fmla="*/ 48864 w 190500"/>
                <a:gd name="connsiteY43" fmla="*/ 170593 h 190500"/>
                <a:gd name="connsiteX44" fmla="*/ 60675 w 190500"/>
                <a:gd name="connsiteY44" fmla="*/ 169831 h 190500"/>
                <a:gd name="connsiteX45" fmla="*/ 67818 w 190500"/>
                <a:gd name="connsiteY45" fmla="*/ 172879 h 190500"/>
                <a:gd name="connsiteX46" fmla="*/ 75534 w 190500"/>
                <a:gd name="connsiteY46" fmla="*/ 181737 h 190500"/>
                <a:gd name="connsiteX47" fmla="*/ 75534 w 190500"/>
                <a:gd name="connsiteY47" fmla="*/ 181737 h 190500"/>
                <a:gd name="connsiteX48" fmla="*/ 87154 w 190500"/>
                <a:gd name="connsiteY48" fmla="*/ 191262 h 190500"/>
                <a:gd name="connsiteX49" fmla="*/ 104014 w 190500"/>
                <a:gd name="connsiteY49" fmla="*/ 191262 h 190500"/>
                <a:gd name="connsiteX50" fmla="*/ 115539 w 190500"/>
                <a:gd name="connsiteY50" fmla="*/ 181737 h 190500"/>
                <a:gd name="connsiteX51" fmla="*/ 115539 w 190500"/>
                <a:gd name="connsiteY51" fmla="*/ 181737 h 190500"/>
                <a:gd name="connsiteX52" fmla="*/ 123349 w 190500"/>
                <a:gd name="connsiteY52" fmla="*/ 172879 h 190500"/>
                <a:gd name="connsiteX53" fmla="*/ 130493 w 190500"/>
                <a:gd name="connsiteY53" fmla="*/ 169831 h 190500"/>
                <a:gd name="connsiteX54" fmla="*/ 142304 w 190500"/>
                <a:gd name="connsiteY54" fmla="*/ 170688 h 190500"/>
                <a:gd name="connsiteX55" fmla="*/ 142304 w 190500"/>
                <a:gd name="connsiteY55" fmla="*/ 170688 h 190500"/>
                <a:gd name="connsiteX56" fmla="*/ 157258 w 190500"/>
                <a:gd name="connsiteY56" fmla="*/ 169259 h 190500"/>
                <a:gd name="connsiteX57" fmla="*/ 169165 w 190500"/>
                <a:gd name="connsiteY57" fmla="*/ 157353 h 190500"/>
                <a:gd name="connsiteX58" fmla="*/ 170593 w 190500"/>
                <a:gd name="connsiteY58" fmla="*/ 142399 h 190500"/>
                <a:gd name="connsiteX59" fmla="*/ 170593 w 190500"/>
                <a:gd name="connsiteY59" fmla="*/ 142399 h 190500"/>
                <a:gd name="connsiteX60" fmla="*/ 169927 w 190500"/>
                <a:gd name="connsiteY60" fmla="*/ 130588 h 190500"/>
                <a:gd name="connsiteX61" fmla="*/ 172879 w 190500"/>
                <a:gd name="connsiteY61" fmla="*/ 123444 h 190500"/>
                <a:gd name="connsiteX62" fmla="*/ 181737 w 190500"/>
                <a:gd name="connsiteY62" fmla="*/ 115729 h 190500"/>
                <a:gd name="connsiteX63" fmla="*/ 181738 w 190500"/>
                <a:gd name="connsiteY63" fmla="*/ 115729 h 190500"/>
                <a:gd name="connsiteX64" fmla="*/ 191263 w 190500"/>
                <a:gd name="connsiteY64" fmla="*/ 104108 h 190500"/>
                <a:gd name="connsiteX65" fmla="*/ 138780 w 190500"/>
                <a:gd name="connsiteY65" fmla="*/ 91250 h 190500"/>
                <a:gd name="connsiteX66" fmla="*/ 99991 w 190500"/>
                <a:gd name="connsiteY66" fmla="*/ 138704 h 190500"/>
                <a:gd name="connsiteX67" fmla="*/ 52537 w 190500"/>
                <a:gd name="connsiteY67" fmla="*/ 99915 h 190500"/>
                <a:gd name="connsiteX68" fmla="*/ 91325 w 190500"/>
                <a:gd name="connsiteY68" fmla="*/ 52461 h 190500"/>
                <a:gd name="connsiteX69" fmla="*/ 100203 w 190500"/>
                <a:gd name="connsiteY69" fmla="*/ 52483 h 190500"/>
                <a:gd name="connsiteX70" fmla="*/ 138780 w 190500"/>
                <a:gd name="connsiteY70" fmla="*/ 91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0500" h="190500">
                  <a:moveTo>
                    <a:pt x="191263" y="104108"/>
                  </a:moveTo>
                  <a:lnTo>
                    <a:pt x="191263" y="87344"/>
                  </a:lnTo>
                  <a:cubicBezTo>
                    <a:pt x="191356" y="81663"/>
                    <a:pt x="187327" y="76748"/>
                    <a:pt x="181738" y="75724"/>
                  </a:cubicBezTo>
                  <a:lnTo>
                    <a:pt x="181738" y="75724"/>
                  </a:lnTo>
                  <a:cubicBezTo>
                    <a:pt x="177611" y="74871"/>
                    <a:pt x="174242" y="71901"/>
                    <a:pt x="172880" y="67913"/>
                  </a:cubicBezTo>
                  <a:cubicBezTo>
                    <a:pt x="171927" y="65437"/>
                    <a:pt x="170974" y="63056"/>
                    <a:pt x="169927" y="60770"/>
                  </a:cubicBezTo>
                  <a:cubicBezTo>
                    <a:pt x="168067" y="56976"/>
                    <a:pt x="168357" y="52482"/>
                    <a:pt x="170688" y="48959"/>
                  </a:cubicBezTo>
                  <a:lnTo>
                    <a:pt x="170689" y="48959"/>
                  </a:lnTo>
                  <a:cubicBezTo>
                    <a:pt x="173814" y="44264"/>
                    <a:pt x="173218" y="38022"/>
                    <a:pt x="169260" y="34004"/>
                  </a:cubicBezTo>
                  <a:lnTo>
                    <a:pt x="157353" y="22098"/>
                  </a:lnTo>
                  <a:cubicBezTo>
                    <a:pt x="153353" y="18105"/>
                    <a:pt x="147084" y="17506"/>
                    <a:pt x="142399" y="20669"/>
                  </a:cubicBezTo>
                  <a:lnTo>
                    <a:pt x="142399" y="20669"/>
                  </a:lnTo>
                  <a:cubicBezTo>
                    <a:pt x="138846" y="22910"/>
                    <a:pt x="134400" y="23197"/>
                    <a:pt x="130588" y="21431"/>
                  </a:cubicBezTo>
                  <a:cubicBezTo>
                    <a:pt x="128276" y="20261"/>
                    <a:pt x="125890" y="19243"/>
                    <a:pt x="123445" y="18383"/>
                  </a:cubicBezTo>
                  <a:cubicBezTo>
                    <a:pt x="119494" y="16993"/>
                    <a:pt x="116564" y="13629"/>
                    <a:pt x="115730" y="9525"/>
                  </a:cubicBezTo>
                  <a:lnTo>
                    <a:pt x="115729" y="9525"/>
                  </a:lnTo>
                  <a:cubicBezTo>
                    <a:pt x="114601" y="3998"/>
                    <a:pt x="109749" y="21"/>
                    <a:pt x="104109" y="0"/>
                  </a:cubicBezTo>
                  <a:lnTo>
                    <a:pt x="87345" y="0"/>
                  </a:lnTo>
                  <a:cubicBezTo>
                    <a:pt x="81691" y="-16"/>
                    <a:pt x="76819" y="3978"/>
                    <a:pt x="75724" y="9525"/>
                  </a:cubicBezTo>
                  <a:lnTo>
                    <a:pt x="75724" y="9525"/>
                  </a:lnTo>
                  <a:cubicBezTo>
                    <a:pt x="74872" y="13652"/>
                    <a:pt x="71902" y="17021"/>
                    <a:pt x="67914" y="18383"/>
                  </a:cubicBezTo>
                  <a:cubicBezTo>
                    <a:pt x="65437" y="19336"/>
                    <a:pt x="63056" y="20288"/>
                    <a:pt x="60770" y="21336"/>
                  </a:cubicBezTo>
                  <a:cubicBezTo>
                    <a:pt x="56977" y="23195"/>
                    <a:pt x="52482" y="22905"/>
                    <a:pt x="48959" y="20574"/>
                  </a:cubicBezTo>
                  <a:lnTo>
                    <a:pt x="48959" y="20574"/>
                  </a:lnTo>
                  <a:cubicBezTo>
                    <a:pt x="44265" y="17449"/>
                    <a:pt x="38022" y="18045"/>
                    <a:pt x="34005" y="22003"/>
                  </a:cubicBezTo>
                  <a:lnTo>
                    <a:pt x="22099" y="33909"/>
                  </a:lnTo>
                  <a:cubicBezTo>
                    <a:pt x="18105" y="37910"/>
                    <a:pt x="17506" y="44179"/>
                    <a:pt x="20670" y="48863"/>
                  </a:cubicBezTo>
                  <a:lnTo>
                    <a:pt x="20670" y="48863"/>
                  </a:lnTo>
                  <a:cubicBezTo>
                    <a:pt x="22964" y="52399"/>
                    <a:pt x="23253" y="56873"/>
                    <a:pt x="21432" y="60674"/>
                  </a:cubicBezTo>
                  <a:cubicBezTo>
                    <a:pt x="20289" y="62960"/>
                    <a:pt x="19336" y="65342"/>
                    <a:pt x="18384" y="67818"/>
                  </a:cubicBezTo>
                  <a:cubicBezTo>
                    <a:pt x="17010" y="71780"/>
                    <a:pt x="13638" y="74716"/>
                    <a:pt x="9526" y="75533"/>
                  </a:cubicBezTo>
                  <a:lnTo>
                    <a:pt x="9526" y="75533"/>
                  </a:lnTo>
                  <a:cubicBezTo>
                    <a:pt x="3999" y="76662"/>
                    <a:pt x="22" y="81513"/>
                    <a:pt x="1" y="87154"/>
                  </a:cubicBezTo>
                  <a:lnTo>
                    <a:pt x="1" y="103918"/>
                  </a:lnTo>
                  <a:cubicBezTo>
                    <a:pt x="-53" y="109585"/>
                    <a:pt x="3958" y="114479"/>
                    <a:pt x="9526" y="115538"/>
                  </a:cubicBezTo>
                  <a:lnTo>
                    <a:pt x="9526" y="115538"/>
                  </a:lnTo>
                  <a:cubicBezTo>
                    <a:pt x="13680" y="116378"/>
                    <a:pt x="17083" y="119347"/>
                    <a:pt x="18479" y="123349"/>
                  </a:cubicBezTo>
                  <a:cubicBezTo>
                    <a:pt x="19307" y="125792"/>
                    <a:pt x="20293" y="128178"/>
                    <a:pt x="21432" y="130493"/>
                  </a:cubicBezTo>
                  <a:cubicBezTo>
                    <a:pt x="23206" y="134313"/>
                    <a:pt x="22881" y="138779"/>
                    <a:pt x="20575" y="142304"/>
                  </a:cubicBezTo>
                  <a:lnTo>
                    <a:pt x="20575" y="142304"/>
                  </a:lnTo>
                  <a:cubicBezTo>
                    <a:pt x="17436" y="147010"/>
                    <a:pt x="18075" y="153281"/>
                    <a:pt x="22099" y="157258"/>
                  </a:cubicBezTo>
                  <a:lnTo>
                    <a:pt x="33910" y="169164"/>
                  </a:lnTo>
                  <a:cubicBezTo>
                    <a:pt x="37910" y="173158"/>
                    <a:pt x="44179" y="173756"/>
                    <a:pt x="48864" y="170593"/>
                  </a:cubicBezTo>
                  <a:lnTo>
                    <a:pt x="48864" y="170593"/>
                  </a:lnTo>
                  <a:cubicBezTo>
                    <a:pt x="52399" y="168299"/>
                    <a:pt x="56874" y="168010"/>
                    <a:pt x="60675" y="169831"/>
                  </a:cubicBezTo>
                  <a:cubicBezTo>
                    <a:pt x="62961" y="170974"/>
                    <a:pt x="65342" y="171926"/>
                    <a:pt x="67818" y="172879"/>
                  </a:cubicBezTo>
                  <a:cubicBezTo>
                    <a:pt x="71769" y="174269"/>
                    <a:pt x="74699" y="177633"/>
                    <a:pt x="75534" y="181737"/>
                  </a:cubicBezTo>
                  <a:lnTo>
                    <a:pt x="75534" y="181737"/>
                  </a:lnTo>
                  <a:cubicBezTo>
                    <a:pt x="76662" y="187264"/>
                    <a:pt x="81514" y="191241"/>
                    <a:pt x="87154" y="191262"/>
                  </a:cubicBezTo>
                  <a:lnTo>
                    <a:pt x="104014" y="191262"/>
                  </a:lnTo>
                  <a:cubicBezTo>
                    <a:pt x="109659" y="191308"/>
                    <a:pt x="114521" y="187290"/>
                    <a:pt x="115539" y="181737"/>
                  </a:cubicBezTo>
                  <a:lnTo>
                    <a:pt x="115539" y="181737"/>
                  </a:lnTo>
                  <a:cubicBezTo>
                    <a:pt x="116355" y="177592"/>
                    <a:pt x="119339" y="174207"/>
                    <a:pt x="123349" y="172879"/>
                  </a:cubicBezTo>
                  <a:cubicBezTo>
                    <a:pt x="125826" y="171926"/>
                    <a:pt x="128207" y="170974"/>
                    <a:pt x="130493" y="169831"/>
                  </a:cubicBezTo>
                  <a:cubicBezTo>
                    <a:pt x="134314" y="168057"/>
                    <a:pt x="138780" y="168381"/>
                    <a:pt x="142304" y="170688"/>
                  </a:cubicBezTo>
                  <a:lnTo>
                    <a:pt x="142304" y="170688"/>
                  </a:lnTo>
                  <a:cubicBezTo>
                    <a:pt x="146998" y="173813"/>
                    <a:pt x="153241" y="173217"/>
                    <a:pt x="157258" y="169259"/>
                  </a:cubicBezTo>
                  <a:lnTo>
                    <a:pt x="169165" y="157353"/>
                  </a:lnTo>
                  <a:cubicBezTo>
                    <a:pt x="173158" y="153352"/>
                    <a:pt x="173757" y="147083"/>
                    <a:pt x="170593" y="142399"/>
                  </a:cubicBezTo>
                  <a:lnTo>
                    <a:pt x="170593" y="142399"/>
                  </a:lnTo>
                  <a:cubicBezTo>
                    <a:pt x="168330" y="138847"/>
                    <a:pt x="168077" y="134373"/>
                    <a:pt x="169927" y="130588"/>
                  </a:cubicBezTo>
                  <a:cubicBezTo>
                    <a:pt x="170974" y="128302"/>
                    <a:pt x="172022" y="125921"/>
                    <a:pt x="172879" y="123444"/>
                  </a:cubicBezTo>
                  <a:cubicBezTo>
                    <a:pt x="174270" y="119493"/>
                    <a:pt x="177633" y="116564"/>
                    <a:pt x="181737" y="115729"/>
                  </a:cubicBezTo>
                  <a:lnTo>
                    <a:pt x="181738" y="115729"/>
                  </a:lnTo>
                  <a:cubicBezTo>
                    <a:pt x="187265" y="114601"/>
                    <a:pt x="191241" y="109749"/>
                    <a:pt x="191263" y="104108"/>
                  </a:cubicBezTo>
                  <a:close/>
                  <a:moveTo>
                    <a:pt x="138780" y="91250"/>
                  </a:moveTo>
                  <a:cubicBezTo>
                    <a:pt x="141173" y="115065"/>
                    <a:pt x="123807" y="136311"/>
                    <a:pt x="99991" y="138704"/>
                  </a:cubicBezTo>
                  <a:cubicBezTo>
                    <a:pt x="76176" y="141097"/>
                    <a:pt x="54930" y="123731"/>
                    <a:pt x="52537" y="99915"/>
                  </a:cubicBezTo>
                  <a:cubicBezTo>
                    <a:pt x="50143" y="76100"/>
                    <a:pt x="67510" y="54854"/>
                    <a:pt x="91325" y="52461"/>
                  </a:cubicBezTo>
                  <a:cubicBezTo>
                    <a:pt x="94278" y="52164"/>
                    <a:pt x="97253" y="52172"/>
                    <a:pt x="100203" y="52483"/>
                  </a:cubicBezTo>
                  <a:cubicBezTo>
                    <a:pt x="120622" y="54636"/>
                    <a:pt x="136727" y="70821"/>
                    <a:pt x="138780" y="91250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9" name="Freeform: Shape 274">
              <a:extLst>
                <a:ext uri="{FF2B5EF4-FFF2-40B4-BE49-F238E27FC236}">
                  <a16:creationId xmlns:a16="http://schemas.microsoft.com/office/drawing/2014/main" id="{D415268B-7F0D-944C-9590-5D62ABA497B6}"/>
                </a:ext>
              </a:extLst>
            </p:cNvPr>
            <p:cNvSpPr/>
            <p:nvPr/>
          </p:nvSpPr>
          <p:spPr>
            <a:xfrm>
              <a:off x="7829776" y="1813261"/>
              <a:ext cx="458891" cy="458891"/>
            </a:xfrm>
            <a:custGeom>
              <a:avLst/>
              <a:gdLst>
                <a:gd name="connsiteX0" fmla="*/ 234887 w 228600"/>
                <a:gd name="connsiteY0" fmla="*/ 127921 h 228600"/>
                <a:gd name="connsiteX1" fmla="*/ 234887 w 228600"/>
                <a:gd name="connsiteY1" fmla="*/ 107252 h 228600"/>
                <a:gd name="connsiteX2" fmla="*/ 223171 w 228600"/>
                <a:gd name="connsiteY2" fmla="*/ 92964 h 228600"/>
                <a:gd name="connsiteX3" fmla="*/ 223171 w 228600"/>
                <a:gd name="connsiteY3" fmla="*/ 92964 h 228600"/>
                <a:gd name="connsiteX4" fmla="*/ 212312 w 228600"/>
                <a:gd name="connsiteY4" fmla="*/ 83439 h 228600"/>
                <a:gd name="connsiteX5" fmla="*/ 208693 w 228600"/>
                <a:gd name="connsiteY5" fmla="*/ 74581 h 228600"/>
                <a:gd name="connsiteX6" fmla="*/ 209645 w 228600"/>
                <a:gd name="connsiteY6" fmla="*/ 60103 h 228600"/>
                <a:gd name="connsiteX7" fmla="*/ 209646 w 228600"/>
                <a:gd name="connsiteY7" fmla="*/ 60103 h 228600"/>
                <a:gd name="connsiteX8" fmla="*/ 207836 w 228600"/>
                <a:gd name="connsiteY8" fmla="*/ 41815 h 228600"/>
                <a:gd name="connsiteX9" fmla="*/ 193263 w 228600"/>
                <a:gd name="connsiteY9" fmla="*/ 27146 h 228600"/>
                <a:gd name="connsiteX10" fmla="*/ 174975 w 228600"/>
                <a:gd name="connsiteY10" fmla="*/ 25337 h 228600"/>
                <a:gd name="connsiteX11" fmla="*/ 174975 w 228600"/>
                <a:gd name="connsiteY11" fmla="*/ 25337 h 228600"/>
                <a:gd name="connsiteX12" fmla="*/ 160497 w 228600"/>
                <a:gd name="connsiteY12" fmla="*/ 26289 h 228600"/>
                <a:gd name="connsiteX13" fmla="*/ 151638 w 228600"/>
                <a:gd name="connsiteY13" fmla="*/ 22574 h 228600"/>
                <a:gd name="connsiteX14" fmla="*/ 142113 w 228600"/>
                <a:gd name="connsiteY14" fmla="*/ 11716 h 228600"/>
                <a:gd name="connsiteX15" fmla="*/ 142113 w 228600"/>
                <a:gd name="connsiteY15" fmla="*/ 11716 h 228600"/>
                <a:gd name="connsiteX16" fmla="*/ 127921 w 228600"/>
                <a:gd name="connsiteY16" fmla="*/ 0 h 228600"/>
                <a:gd name="connsiteX17" fmla="*/ 107252 w 228600"/>
                <a:gd name="connsiteY17" fmla="*/ 0 h 228600"/>
                <a:gd name="connsiteX18" fmla="*/ 92964 w 228600"/>
                <a:gd name="connsiteY18" fmla="*/ 11621 h 228600"/>
                <a:gd name="connsiteX19" fmla="*/ 92964 w 228600"/>
                <a:gd name="connsiteY19" fmla="*/ 11621 h 228600"/>
                <a:gd name="connsiteX20" fmla="*/ 83439 w 228600"/>
                <a:gd name="connsiteY20" fmla="*/ 22479 h 228600"/>
                <a:gd name="connsiteX21" fmla="*/ 74676 w 228600"/>
                <a:gd name="connsiteY21" fmla="*/ 26194 h 228600"/>
                <a:gd name="connsiteX22" fmla="*/ 60198 w 228600"/>
                <a:gd name="connsiteY22" fmla="*/ 25146 h 228600"/>
                <a:gd name="connsiteX23" fmla="*/ 60198 w 228600"/>
                <a:gd name="connsiteY23" fmla="*/ 25146 h 228600"/>
                <a:gd name="connsiteX24" fmla="*/ 41815 w 228600"/>
                <a:gd name="connsiteY24" fmla="*/ 26956 h 228600"/>
                <a:gd name="connsiteX25" fmla="*/ 27242 w 228600"/>
                <a:gd name="connsiteY25" fmla="*/ 41529 h 228600"/>
                <a:gd name="connsiteX26" fmla="*/ 25337 w 228600"/>
                <a:gd name="connsiteY26" fmla="*/ 59912 h 228600"/>
                <a:gd name="connsiteX27" fmla="*/ 25337 w 228600"/>
                <a:gd name="connsiteY27" fmla="*/ 59912 h 228600"/>
                <a:gd name="connsiteX28" fmla="*/ 26289 w 228600"/>
                <a:gd name="connsiteY28" fmla="*/ 74390 h 228600"/>
                <a:gd name="connsiteX29" fmla="*/ 22670 w 228600"/>
                <a:gd name="connsiteY29" fmla="*/ 83153 h 228600"/>
                <a:gd name="connsiteX30" fmla="*/ 11716 w 228600"/>
                <a:gd name="connsiteY30" fmla="*/ 92678 h 228600"/>
                <a:gd name="connsiteX31" fmla="*/ 11716 w 228600"/>
                <a:gd name="connsiteY31" fmla="*/ 92678 h 228600"/>
                <a:gd name="connsiteX32" fmla="*/ 0 w 228600"/>
                <a:gd name="connsiteY32" fmla="*/ 106871 h 228600"/>
                <a:gd name="connsiteX33" fmla="*/ 0 w 228600"/>
                <a:gd name="connsiteY33" fmla="*/ 127540 h 228600"/>
                <a:gd name="connsiteX34" fmla="*/ 11621 w 228600"/>
                <a:gd name="connsiteY34" fmla="*/ 141827 h 228600"/>
                <a:gd name="connsiteX35" fmla="*/ 11621 w 228600"/>
                <a:gd name="connsiteY35" fmla="*/ 141827 h 228600"/>
                <a:gd name="connsiteX36" fmla="*/ 22575 w 228600"/>
                <a:gd name="connsiteY36" fmla="*/ 151352 h 228600"/>
                <a:gd name="connsiteX37" fmla="*/ 26194 w 228600"/>
                <a:gd name="connsiteY37" fmla="*/ 160211 h 228600"/>
                <a:gd name="connsiteX38" fmla="*/ 25242 w 228600"/>
                <a:gd name="connsiteY38" fmla="*/ 174689 h 228600"/>
                <a:gd name="connsiteX39" fmla="*/ 25242 w 228600"/>
                <a:gd name="connsiteY39" fmla="*/ 174689 h 228600"/>
                <a:gd name="connsiteX40" fmla="*/ 26956 w 228600"/>
                <a:gd name="connsiteY40" fmla="*/ 192977 h 228600"/>
                <a:gd name="connsiteX41" fmla="*/ 41529 w 228600"/>
                <a:gd name="connsiteY41" fmla="*/ 207645 h 228600"/>
                <a:gd name="connsiteX42" fmla="*/ 59913 w 228600"/>
                <a:gd name="connsiteY42" fmla="*/ 209455 h 228600"/>
                <a:gd name="connsiteX43" fmla="*/ 59913 w 228600"/>
                <a:gd name="connsiteY43" fmla="*/ 209455 h 228600"/>
                <a:gd name="connsiteX44" fmla="*/ 74391 w 228600"/>
                <a:gd name="connsiteY44" fmla="*/ 208502 h 228600"/>
                <a:gd name="connsiteX45" fmla="*/ 83154 w 228600"/>
                <a:gd name="connsiteY45" fmla="*/ 212217 h 228600"/>
                <a:gd name="connsiteX46" fmla="*/ 92679 w 228600"/>
                <a:gd name="connsiteY46" fmla="*/ 223076 h 228600"/>
                <a:gd name="connsiteX47" fmla="*/ 92679 w 228600"/>
                <a:gd name="connsiteY47" fmla="*/ 223076 h 228600"/>
                <a:gd name="connsiteX48" fmla="*/ 106966 w 228600"/>
                <a:gd name="connsiteY48" fmla="*/ 234791 h 228600"/>
                <a:gd name="connsiteX49" fmla="*/ 127635 w 228600"/>
                <a:gd name="connsiteY49" fmla="*/ 234791 h 228600"/>
                <a:gd name="connsiteX50" fmla="*/ 141827 w 228600"/>
                <a:gd name="connsiteY50" fmla="*/ 223171 h 228600"/>
                <a:gd name="connsiteX51" fmla="*/ 141828 w 228600"/>
                <a:gd name="connsiteY51" fmla="*/ 223171 h 228600"/>
                <a:gd name="connsiteX52" fmla="*/ 151353 w 228600"/>
                <a:gd name="connsiteY52" fmla="*/ 212312 h 228600"/>
                <a:gd name="connsiteX53" fmla="*/ 160116 w 228600"/>
                <a:gd name="connsiteY53" fmla="*/ 208693 h 228600"/>
                <a:gd name="connsiteX54" fmla="*/ 174593 w 228600"/>
                <a:gd name="connsiteY54" fmla="*/ 209645 h 228600"/>
                <a:gd name="connsiteX55" fmla="*/ 174594 w 228600"/>
                <a:gd name="connsiteY55" fmla="*/ 209645 h 228600"/>
                <a:gd name="connsiteX56" fmla="*/ 192882 w 228600"/>
                <a:gd name="connsiteY56" fmla="*/ 207836 h 228600"/>
                <a:gd name="connsiteX57" fmla="*/ 207550 w 228600"/>
                <a:gd name="connsiteY57" fmla="*/ 193262 h 228600"/>
                <a:gd name="connsiteX58" fmla="*/ 209360 w 228600"/>
                <a:gd name="connsiteY58" fmla="*/ 174879 h 228600"/>
                <a:gd name="connsiteX59" fmla="*/ 209360 w 228600"/>
                <a:gd name="connsiteY59" fmla="*/ 174879 h 228600"/>
                <a:gd name="connsiteX60" fmla="*/ 208503 w 228600"/>
                <a:gd name="connsiteY60" fmla="*/ 160401 h 228600"/>
                <a:gd name="connsiteX61" fmla="*/ 212122 w 228600"/>
                <a:gd name="connsiteY61" fmla="*/ 151638 h 228600"/>
                <a:gd name="connsiteX62" fmla="*/ 223076 w 228600"/>
                <a:gd name="connsiteY62" fmla="*/ 142113 h 228600"/>
                <a:gd name="connsiteX63" fmla="*/ 223076 w 228600"/>
                <a:gd name="connsiteY63" fmla="*/ 142113 h 228600"/>
                <a:gd name="connsiteX64" fmla="*/ 234696 w 228600"/>
                <a:gd name="connsiteY64" fmla="*/ 127921 h 228600"/>
                <a:gd name="connsiteX65" fmla="*/ 170403 w 228600"/>
                <a:gd name="connsiteY65" fmla="*/ 112014 h 228600"/>
                <a:gd name="connsiteX66" fmla="*/ 122778 w 228600"/>
                <a:gd name="connsiteY66" fmla="*/ 170166 h 228600"/>
                <a:gd name="connsiteX67" fmla="*/ 64626 w 228600"/>
                <a:gd name="connsiteY67" fmla="*/ 122541 h 228600"/>
                <a:gd name="connsiteX68" fmla="*/ 112251 w 228600"/>
                <a:gd name="connsiteY68" fmla="*/ 64389 h 228600"/>
                <a:gd name="connsiteX69" fmla="*/ 122778 w 228600"/>
                <a:gd name="connsiteY69" fmla="*/ 64389 h 228600"/>
                <a:gd name="connsiteX70" fmla="*/ 170403 w 228600"/>
                <a:gd name="connsiteY70" fmla="*/ 11201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28600" h="228600">
                  <a:moveTo>
                    <a:pt x="234887" y="127921"/>
                  </a:moveTo>
                  <a:lnTo>
                    <a:pt x="234887" y="107252"/>
                  </a:lnTo>
                  <a:cubicBezTo>
                    <a:pt x="234885" y="100306"/>
                    <a:pt x="229982" y="94326"/>
                    <a:pt x="223171" y="92964"/>
                  </a:cubicBezTo>
                  <a:lnTo>
                    <a:pt x="223171" y="92964"/>
                  </a:lnTo>
                  <a:cubicBezTo>
                    <a:pt x="218113" y="91950"/>
                    <a:pt x="213977" y="88322"/>
                    <a:pt x="212312" y="83439"/>
                  </a:cubicBezTo>
                  <a:cubicBezTo>
                    <a:pt x="211262" y="80425"/>
                    <a:pt x="210054" y="77468"/>
                    <a:pt x="208693" y="74581"/>
                  </a:cubicBezTo>
                  <a:cubicBezTo>
                    <a:pt x="206472" y="69917"/>
                    <a:pt x="206833" y="64435"/>
                    <a:pt x="209645" y="60103"/>
                  </a:cubicBezTo>
                  <a:lnTo>
                    <a:pt x="209646" y="60103"/>
                  </a:lnTo>
                  <a:cubicBezTo>
                    <a:pt x="213484" y="54356"/>
                    <a:pt x="212727" y="46698"/>
                    <a:pt x="207836" y="41815"/>
                  </a:cubicBezTo>
                  <a:lnTo>
                    <a:pt x="193263" y="27146"/>
                  </a:lnTo>
                  <a:cubicBezTo>
                    <a:pt x="188363" y="22291"/>
                    <a:pt x="180731" y="21536"/>
                    <a:pt x="174975" y="25337"/>
                  </a:cubicBezTo>
                  <a:lnTo>
                    <a:pt x="174975" y="25337"/>
                  </a:lnTo>
                  <a:cubicBezTo>
                    <a:pt x="170642" y="28149"/>
                    <a:pt x="165160" y="28510"/>
                    <a:pt x="160497" y="26289"/>
                  </a:cubicBezTo>
                  <a:cubicBezTo>
                    <a:pt x="157639" y="24956"/>
                    <a:pt x="154686" y="23717"/>
                    <a:pt x="151638" y="22574"/>
                  </a:cubicBezTo>
                  <a:cubicBezTo>
                    <a:pt x="146778" y="20877"/>
                    <a:pt x="143163" y="16756"/>
                    <a:pt x="142113" y="11716"/>
                  </a:cubicBezTo>
                  <a:lnTo>
                    <a:pt x="142113" y="11716"/>
                  </a:lnTo>
                  <a:cubicBezTo>
                    <a:pt x="140827" y="4899"/>
                    <a:pt x="134858" y="-28"/>
                    <a:pt x="127921" y="0"/>
                  </a:cubicBezTo>
                  <a:lnTo>
                    <a:pt x="107252" y="0"/>
                  </a:lnTo>
                  <a:cubicBezTo>
                    <a:pt x="100335" y="-8"/>
                    <a:pt x="94366" y="4847"/>
                    <a:pt x="92964" y="11621"/>
                  </a:cubicBezTo>
                  <a:lnTo>
                    <a:pt x="92964" y="11621"/>
                  </a:lnTo>
                  <a:cubicBezTo>
                    <a:pt x="91951" y="16679"/>
                    <a:pt x="88322" y="20815"/>
                    <a:pt x="83439" y="22479"/>
                  </a:cubicBezTo>
                  <a:cubicBezTo>
                    <a:pt x="80487" y="23622"/>
                    <a:pt x="77534" y="24765"/>
                    <a:pt x="74676" y="26194"/>
                  </a:cubicBezTo>
                  <a:cubicBezTo>
                    <a:pt x="70007" y="28444"/>
                    <a:pt x="64495" y="28045"/>
                    <a:pt x="60198" y="25146"/>
                  </a:cubicBezTo>
                  <a:lnTo>
                    <a:pt x="60198" y="25146"/>
                  </a:lnTo>
                  <a:cubicBezTo>
                    <a:pt x="54413" y="21331"/>
                    <a:pt x="46746" y="22086"/>
                    <a:pt x="41815" y="26956"/>
                  </a:cubicBezTo>
                  <a:lnTo>
                    <a:pt x="27242" y="41529"/>
                  </a:lnTo>
                  <a:cubicBezTo>
                    <a:pt x="22306" y="46419"/>
                    <a:pt x="21508" y="54114"/>
                    <a:pt x="25337" y="59912"/>
                  </a:cubicBezTo>
                  <a:lnTo>
                    <a:pt x="25337" y="59912"/>
                  </a:lnTo>
                  <a:cubicBezTo>
                    <a:pt x="28205" y="64226"/>
                    <a:pt x="28567" y="69738"/>
                    <a:pt x="26289" y="74390"/>
                  </a:cubicBezTo>
                  <a:cubicBezTo>
                    <a:pt x="24956" y="77248"/>
                    <a:pt x="23717" y="80201"/>
                    <a:pt x="22670" y="83153"/>
                  </a:cubicBezTo>
                  <a:cubicBezTo>
                    <a:pt x="20939" y="88028"/>
                    <a:pt x="16784" y="91641"/>
                    <a:pt x="11716" y="92678"/>
                  </a:cubicBezTo>
                  <a:lnTo>
                    <a:pt x="11716" y="92678"/>
                  </a:lnTo>
                  <a:cubicBezTo>
                    <a:pt x="4940" y="94033"/>
                    <a:pt x="47" y="99960"/>
                    <a:pt x="0" y="106871"/>
                  </a:cubicBezTo>
                  <a:lnTo>
                    <a:pt x="0" y="127540"/>
                  </a:lnTo>
                  <a:cubicBezTo>
                    <a:pt x="-45" y="134470"/>
                    <a:pt x="4827" y="140460"/>
                    <a:pt x="11621" y="141827"/>
                  </a:cubicBezTo>
                  <a:lnTo>
                    <a:pt x="11621" y="141827"/>
                  </a:lnTo>
                  <a:cubicBezTo>
                    <a:pt x="16680" y="142882"/>
                    <a:pt x="20828" y="146489"/>
                    <a:pt x="22575" y="151352"/>
                  </a:cubicBezTo>
                  <a:cubicBezTo>
                    <a:pt x="23624" y="154367"/>
                    <a:pt x="24833" y="157324"/>
                    <a:pt x="26194" y="160211"/>
                  </a:cubicBezTo>
                  <a:cubicBezTo>
                    <a:pt x="28415" y="164874"/>
                    <a:pt x="28054" y="170356"/>
                    <a:pt x="25242" y="174689"/>
                  </a:cubicBezTo>
                  <a:lnTo>
                    <a:pt x="25242" y="174689"/>
                  </a:lnTo>
                  <a:cubicBezTo>
                    <a:pt x="21339" y="180403"/>
                    <a:pt x="22059" y="188087"/>
                    <a:pt x="26956" y="192977"/>
                  </a:cubicBezTo>
                  <a:lnTo>
                    <a:pt x="41529" y="207645"/>
                  </a:lnTo>
                  <a:cubicBezTo>
                    <a:pt x="46460" y="212516"/>
                    <a:pt x="54127" y="213270"/>
                    <a:pt x="59913" y="209455"/>
                  </a:cubicBezTo>
                  <a:lnTo>
                    <a:pt x="59913" y="209455"/>
                  </a:lnTo>
                  <a:cubicBezTo>
                    <a:pt x="64239" y="206624"/>
                    <a:pt x="69731" y="206263"/>
                    <a:pt x="74391" y="208502"/>
                  </a:cubicBezTo>
                  <a:cubicBezTo>
                    <a:pt x="77248" y="209836"/>
                    <a:pt x="80201" y="211074"/>
                    <a:pt x="83154" y="212217"/>
                  </a:cubicBezTo>
                  <a:cubicBezTo>
                    <a:pt x="88037" y="213881"/>
                    <a:pt x="91665" y="218018"/>
                    <a:pt x="92679" y="223076"/>
                  </a:cubicBezTo>
                  <a:lnTo>
                    <a:pt x="92679" y="223076"/>
                  </a:lnTo>
                  <a:cubicBezTo>
                    <a:pt x="94006" y="229907"/>
                    <a:pt x="100007" y="234828"/>
                    <a:pt x="106966" y="234791"/>
                  </a:cubicBezTo>
                  <a:lnTo>
                    <a:pt x="127635" y="234791"/>
                  </a:lnTo>
                  <a:cubicBezTo>
                    <a:pt x="134529" y="234791"/>
                    <a:pt x="140467" y="229929"/>
                    <a:pt x="141827" y="223171"/>
                  </a:cubicBezTo>
                  <a:lnTo>
                    <a:pt x="141828" y="223171"/>
                  </a:lnTo>
                  <a:cubicBezTo>
                    <a:pt x="142877" y="218131"/>
                    <a:pt x="146492" y="214009"/>
                    <a:pt x="151353" y="212312"/>
                  </a:cubicBezTo>
                  <a:cubicBezTo>
                    <a:pt x="154305" y="211169"/>
                    <a:pt x="157258" y="210026"/>
                    <a:pt x="160116" y="208693"/>
                  </a:cubicBezTo>
                  <a:cubicBezTo>
                    <a:pt x="164760" y="206375"/>
                    <a:pt x="170293" y="206739"/>
                    <a:pt x="174593" y="209645"/>
                  </a:cubicBezTo>
                  <a:lnTo>
                    <a:pt x="174594" y="209645"/>
                  </a:lnTo>
                  <a:cubicBezTo>
                    <a:pt x="180350" y="213446"/>
                    <a:pt x="187982" y="212691"/>
                    <a:pt x="192882" y="207836"/>
                  </a:cubicBezTo>
                  <a:lnTo>
                    <a:pt x="207550" y="193262"/>
                  </a:lnTo>
                  <a:cubicBezTo>
                    <a:pt x="212492" y="188365"/>
                    <a:pt x="213252" y="180646"/>
                    <a:pt x="209360" y="174879"/>
                  </a:cubicBezTo>
                  <a:lnTo>
                    <a:pt x="209360" y="174879"/>
                  </a:lnTo>
                  <a:cubicBezTo>
                    <a:pt x="206523" y="170548"/>
                    <a:pt x="206196" y="165037"/>
                    <a:pt x="208503" y="160401"/>
                  </a:cubicBezTo>
                  <a:cubicBezTo>
                    <a:pt x="209864" y="157546"/>
                    <a:pt x="211072" y="154621"/>
                    <a:pt x="212122" y="151638"/>
                  </a:cubicBezTo>
                  <a:cubicBezTo>
                    <a:pt x="213803" y="146730"/>
                    <a:pt x="217982" y="143096"/>
                    <a:pt x="223076" y="142113"/>
                  </a:cubicBezTo>
                  <a:lnTo>
                    <a:pt x="223076" y="142113"/>
                  </a:lnTo>
                  <a:cubicBezTo>
                    <a:pt x="229835" y="140752"/>
                    <a:pt x="234696" y="134815"/>
                    <a:pt x="234696" y="127921"/>
                  </a:cubicBezTo>
                  <a:close/>
                  <a:moveTo>
                    <a:pt x="170403" y="112014"/>
                  </a:moveTo>
                  <a:cubicBezTo>
                    <a:pt x="173310" y="141223"/>
                    <a:pt x="151987" y="167259"/>
                    <a:pt x="122778" y="170166"/>
                  </a:cubicBezTo>
                  <a:cubicBezTo>
                    <a:pt x="93568" y="173072"/>
                    <a:pt x="67533" y="151750"/>
                    <a:pt x="64626" y="122541"/>
                  </a:cubicBezTo>
                  <a:cubicBezTo>
                    <a:pt x="61720" y="93331"/>
                    <a:pt x="83042" y="67296"/>
                    <a:pt x="112251" y="64389"/>
                  </a:cubicBezTo>
                  <a:cubicBezTo>
                    <a:pt x="115751" y="64041"/>
                    <a:pt x="119278" y="64041"/>
                    <a:pt x="122778" y="64389"/>
                  </a:cubicBezTo>
                  <a:cubicBezTo>
                    <a:pt x="147952" y="66932"/>
                    <a:pt x="167860" y="86840"/>
                    <a:pt x="170403" y="112014"/>
                  </a:cubicBez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0" name="Freeform: Shape 275">
              <a:extLst>
                <a:ext uri="{FF2B5EF4-FFF2-40B4-BE49-F238E27FC236}">
                  <a16:creationId xmlns:a16="http://schemas.microsoft.com/office/drawing/2014/main" id="{AE99BD61-9455-CB40-B824-FE375F0FCC75}"/>
                </a:ext>
              </a:extLst>
            </p:cNvPr>
            <p:cNvSpPr/>
            <p:nvPr/>
          </p:nvSpPr>
          <p:spPr>
            <a:xfrm>
              <a:off x="8342778" y="1868519"/>
              <a:ext cx="592734" cy="592734"/>
            </a:xfrm>
            <a:custGeom>
              <a:avLst/>
              <a:gdLst>
                <a:gd name="connsiteX0" fmla="*/ 302133 w 295275"/>
                <a:gd name="connsiteY0" fmla="*/ 164688 h 295275"/>
                <a:gd name="connsiteX1" fmla="*/ 302133 w 295275"/>
                <a:gd name="connsiteY1" fmla="*/ 138208 h 295275"/>
                <a:gd name="connsiteX2" fmla="*/ 287179 w 295275"/>
                <a:gd name="connsiteY2" fmla="*/ 120016 h 295275"/>
                <a:gd name="connsiteX3" fmla="*/ 287179 w 295275"/>
                <a:gd name="connsiteY3" fmla="*/ 120016 h 295275"/>
                <a:gd name="connsiteX4" fmla="*/ 273273 w 295275"/>
                <a:gd name="connsiteY4" fmla="*/ 107728 h 295275"/>
                <a:gd name="connsiteX5" fmla="*/ 268605 w 295275"/>
                <a:gd name="connsiteY5" fmla="*/ 96489 h 295275"/>
                <a:gd name="connsiteX6" fmla="*/ 269843 w 295275"/>
                <a:gd name="connsiteY6" fmla="*/ 77439 h 295275"/>
                <a:gd name="connsiteX7" fmla="*/ 269843 w 295275"/>
                <a:gd name="connsiteY7" fmla="*/ 77439 h 295275"/>
                <a:gd name="connsiteX8" fmla="*/ 267558 w 295275"/>
                <a:gd name="connsiteY8" fmla="*/ 53912 h 295275"/>
                <a:gd name="connsiteX9" fmla="*/ 248508 w 295275"/>
                <a:gd name="connsiteY9" fmla="*/ 34862 h 295275"/>
                <a:gd name="connsiteX10" fmla="*/ 224981 w 295275"/>
                <a:gd name="connsiteY10" fmla="*/ 32481 h 295275"/>
                <a:gd name="connsiteX11" fmla="*/ 224981 w 295275"/>
                <a:gd name="connsiteY11" fmla="*/ 32481 h 295275"/>
                <a:gd name="connsiteX12" fmla="*/ 206407 w 295275"/>
                <a:gd name="connsiteY12" fmla="*/ 33624 h 295275"/>
                <a:gd name="connsiteX13" fmla="*/ 195167 w 295275"/>
                <a:gd name="connsiteY13" fmla="*/ 28957 h 295275"/>
                <a:gd name="connsiteX14" fmla="*/ 182975 w 295275"/>
                <a:gd name="connsiteY14" fmla="*/ 14955 h 295275"/>
                <a:gd name="connsiteX15" fmla="*/ 182975 w 295275"/>
                <a:gd name="connsiteY15" fmla="*/ 14955 h 295275"/>
                <a:gd name="connsiteX16" fmla="*/ 164687 w 295275"/>
                <a:gd name="connsiteY16" fmla="*/ 0 h 295275"/>
                <a:gd name="connsiteX17" fmla="*/ 138208 w 295275"/>
                <a:gd name="connsiteY17" fmla="*/ 1 h 295275"/>
                <a:gd name="connsiteX18" fmla="*/ 120015 w 295275"/>
                <a:gd name="connsiteY18" fmla="*/ 14860 h 295275"/>
                <a:gd name="connsiteX19" fmla="*/ 120015 w 295275"/>
                <a:gd name="connsiteY19" fmla="*/ 14860 h 295275"/>
                <a:gd name="connsiteX20" fmla="*/ 107728 w 295275"/>
                <a:gd name="connsiteY20" fmla="*/ 28861 h 295275"/>
                <a:gd name="connsiteX21" fmla="*/ 96488 w 295275"/>
                <a:gd name="connsiteY21" fmla="*/ 33529 h 295275"/>
                <a:gd name="connsiteX22" fmla="*/ 77438 w 295275"/>
                <a:gd name="connsiteY22" fmla="*/ 32290 h 295275"/>
                <a:gd name="connsiteX23" fmla="*/ 77438 w 295275"/>
                <a:gd name="connsiteY23" fmla="*/ 32290 h 295275"/>
                <a:gd name="connsiteX24" fmla="*/ 53912 w 295275"/>
                <a:gd name="connsiteY24" fmla="*/ 34576 h 295275"/>
                <a:gd name="connsiteX25" fmla="*/ 34862 w 295275"/>
                <a:gd name="connsiteY25" fmla="*/ 53626 h 295275"/>
                <a:gd name="connsiteX26" fmla="*/ 32480 w 295275"/>
                <a:gd name="connsiteY26" fmla="*/ 77058 h 295275"/>
                <a:gd name="connsiteX27" fmla="*/ 32480 w 295275"/>
                <a:gd name="connsiteY27" fmla="*/ 77058 h 295275"/>
                <a:gd name="connsiteX28" fmla="*/ 33623 w 295275"/>
                <a:gd name="connsiteY28" fmla="*/ 95536 h 295275"/>
                <a:gd name="connsiteX29" fmla="*/ 28956 w 295275"/>
                <a:gd name="connsiteY29" fmla="*/ 106871 h 295275"/>
                <a:gd name="connsiteX30" fmla="*/ 14954 w 295275"/>
                <a:gd name="connsiteY30" fmla="*/ 119063 h 295275"/>
                <a:gd name="connsiteX31" fmla="*/ 14954 w 295275"/>
                <a:gd name="connsiteY31" fmla="*/ 119063 h 295275"/>
                <a:gd name="connsiteX32" fmla="*/ 0 w 295275"/>
                <a:gd name="connsiteY32" fmla="*/ 137256 h 295275"/>
                <a:gd name="connsiteX33" fmla="*/ 0 w 295275"/>
                <a:gd name="connsiteY33" fmla="*/ 163735 h 295275"/>
                <a:gd name="connsiteX34" fmla="*/ 14859 w 295275"/>
                <a:gd name="connsiteY34" fmla="*/ 182023 h 295275"/>
                <a:gd name="connsiteX35" fmla="*/ 14859 w 295275"/>
                <a:gd name="connsiteY35" fmla="*/ 182023 h 295275"/>
                <a:gd name="connsiteX36" fmla="*/ 28861 w 295275"/>
                <a:gd name="connsiteY36" fmla="*/ 194215 h 295275"/>
                <a:gd name="connsiteX37" fmla="*/ 33528 w 295275"/>
                <a:gd name="connsiteY37" fmla="*/ 205550 h 295275"/>
                <a:gd name="connsiteX38" fmla="*/ 32290 w 295275"/>
                <a:gd name="connsiteY38" fmla="*/ 224124 h 295275"/>
                <a:gd name="connsiteX39" fmla="*/ 32290 w 295275"/>
                <a:gd name="connsiteY39" fmla="*/ 224124 h 295275"/>
                <a:gd name="connsiteX40" fmla="*/ 34576 w 295275"/>
                <a:gd name="connsiteY40" fmla="*/ 247555 h 295275"/>
                <a:gd name="connsiteX41" fmla="*/ 53626 w 295275"/>
                <a:gd name="connsiteY41" fmla="*/ 266605 h 295275"/>
                <a:gd name="connsiteX42" fmla="*/ 77057 w 295275"/>
                <a:gd name="connsiteY42" fmla="*/ 268987 h 295275"/>
                <a:gd name="connsiteX43" fmla="*/ 77058 w 295275"/>
                <a:gd name="connsiteY43" fmla="*/ 268987 h 295275"/>
                <a:gd name="connsiteX44" fmla="*/ 95536 w 295275"/>
                <a:gd name="connsiteY44" fmla="*/ 267844 h 295275"/>
                <a:gd name="connsiteX45" fmla="*/ 106871 w 295275"/>
                <a:gd name="connsiteY45" fmla="*/ 272511 h 295275"/>
                <a:gd name="connsiteX46" fmla="*/ 119063 w 295275"/>
                <a:gd name="connsiteY46" fmla="*/ 286513 h 295275"/>
                <a:gd name="connsiteX47" fmla="*/ 119063 w 295275"/>
                <a:gd name="connsiteY47" fmla="*/ 286513 h 295275"/>
                <a:gd name="connsiteX48" fmla="*/ 137256 w 295275"/>
                <a:gd name="connsiteY48" fmla="*/ 301562 h 295275"/>
                <a:gd name="connsiteX49" fmla="*/ 163735 w 295275"/>
                <a:gd name="connsiteY49" fmla="*/ 301562 h 295275"/>
                <a:gd name="connsiteX50" fmla="*/ 182023 w 295275"/>
                <a:gd name="connsiteY50" fmla="*/ 286608 h 295275"/>
                <a:gd name="connsiteX51" fmla="*/ 182023 w 295275"/>
                <a:gd name="connsiteY51" fmla="*/ 286608 h 295275"/>
                <a:gd name="connsiteX52" fmla="*/ 194215 w 295275"/>
                <a:gd name="connsiteY52" fmla="*/ 272701 h 295275"/>
                <a:gd name="connsiteX53" fmla="*/ 205550 w 295275"/>
                <a:gd name="connsiteY53" fmla="*/ 268034 h 295275"/>
                <a:gd name="connsiteX54" fmla="*/ 224124 w 295275"/>
                <a:gd name="connsiteY54" fmla="*/ 269272 h 295275"/>
                <a:gd name="connsiteX55" fmla="*/ 224124 w 295275"/>
                <a:gd name="connsiteY55" fmla="*/ 269272 h 295275"/>
                <a:gd name="connsiteX56" fmla="*/ 247555 w 295275"/>
                <a:gd name="connsiteY56" fmla="*/ 266986 h 295275"/>
                <a:gd name="connsiteX57" fmla="*/ 266605 w 295275"/>
                <a:gd name="connsiteY57" fmla="*/ 247936 h 295275"/>
                <a:gd name="connsiteX58" fmla="*/ 268986 w 295275"/>
                <a:gd name="connsiteY58" fmla="*/ 224410 h 295275"/>
                <a:gd name="connsiteX59" fmla="*/ 268986 w 295275"/>
                <a:gd name="connsiteY59" fmla="*/ 224410 h 295275"/>
                <a:gd name="connsiteX60" fmla="*/ 267843 w 295275"/>
                <a:gd name="connsiteY60" fmla="*/ 205836 h 295275"/>
                <a:gd name="connsiteX61" fmla="*/ 272510 w 295275"/>
                <a:gd name="connsiteY61" fmla="*/ 194596 h 295275"/>
                <a:gd name="connsiteX62" fmla="*/ 286512 w 295275"/>
                <a:gd name="connsiteY62" fmla="*/ 182404 h 295275"/>
                <a:gd name="connsiteX63" fmla="*/ 286512 w 295275"/>
                <a:gd name="connsiteY63" fmla="*/ 182404 h 295275"/>
                <a:gd name="connsiteX64" fmla="*/ 301466 w 295275"/>
                <a:gd name="connsiteY64" fmla="*/ 164116 h 295275"/>
                <a:gd name="connsiteX65" fmla="*/ 219551 w 295275"/>
                <a:gd name="connsiteY65" fmla="*/ 144495 h 295275"/>
                <a:gd name="connsiteX66" fmla="*/ 158676 w 295275"/>
                <a:gd name="connsiteY66" fmla="*/ 219130 h 295275"/>
                <a:gd name="connsiteX67" fmla="*/ 84041 w 295275"/>
                <a:gd name="connsiteY67" fmla="*/ 158254 h 295275"/>
                <a:gd name="connsiteX68" fmla="*/ 144916 w 295275"/>
                <a:gd name="connsiteY68" fmla="*/ 83619 h 295275"/>
                <a:gd name="connsiteX69" fmla="*/ 158782 w 295275"/>
                <a:gd name="connsiteY69" fmla="*/ 83630 h 295275"/>
                <a:gd name="connsiteX70" fmla="*/ 219551 w 295275"/>
                <a:gd name="connsiteY70" fmla="*/ 14449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95275" h="295275">
                  <a:moveTo>
                    <a:pt x="302133" y="164688"/>
                  </a:moveTo>
                  <a:lnTo>
                    <a:pt x="302133" y="138208"/>
                  </a:lnTo>
                  <a:cubicBezTo>
                    <a:pt x="301943" y="129420"/>
                    <a:pt x="295764" y="121903"/>
                    <a:pt x="287179" y="120016"/>
                  </a:cubicBezTo>
                  <a:lnTo>
                    <a:pt x="287179" y="120016"/>
                  </a:lnTo>
                  <a:cubicBezTo>
                    <a:pt x="280727" y="118607"/>
                    <a:pt x="275465" y="113958"/>
                    <a:pt x="273273" y="107728"/>
                  </a:cubicBezTo>
                  <a:cubicBezTo>
                    <a:pt x="271844" y="103918"/>
                    <a:pt x="270320" y="100108"/>
                    <a:pt x="268605" y="96489"/>
                  </a:cubicBezTo>
                  <a:cubicBezTo>
                    <a:pt x="265577" y="90375"/>
                    <a:pt x="266049" y="83109"/>
                    <a:pt x="269843" y="77439"/>
                  </a:cubicBezTo>
                  <a:lnTo>
                    <a:pt x="269843" y="77439"/>
                  </a:lnTo>
                  <a:cubicBezTo>
                    <a:pt x="274627" y="70015"/>
                    <a:pt x="273681" y="60276"/>
                    <a:pt x="267558" y="53912"/>
                  </a:cubicBezTo>
                  <a:lnTo>
                    <a:pt x="248508" y="34862"/>
                  </a:lnTo>
                  <a:cubicBezTo>
                    <a:pt x="242167" y="28708"/>
                    <a:pt x="232426" y="27722"/>
                    <a:pt x="224981" y="32481"/>
                  </a:cubicBezTo>
                  <a:lnTo>
                    <a:pt x="224981" y="32481"/>
                  </a:lnTo>
                  <a:cubicBezTo>
                    <a:pt x="219410" y="36066"/>
                    <a:pt x="212376" y="36499"/>
                    <a:pt x="206407" y="33624"/>
                  </a:cubicBezTo>
                  <a:cubicBezTo>
                    <a:pt x="202787" y="31909"/>
                    <a:pt x="198977" y="30385"/>
                    <a:pt x="195167" y="28957"/>
                  </a:cubicBezTo>
                  <a:cubicBezTo>
                    <a:pt x="188950" y="26719"/>
                    <a:pt x="184336" y="21421"/>
                    <a:pt x="182975" y="14955"/>
                  </a:cubicBezTo>
                  <a:lnTo>
                    <a:pt x="182975" y="14955"/>
                  </a:lnTo>
                  <a:cubicBezTo>
                    <a:pt x="181079" y="6336"/>
                    <a:pt x="173512" y="147"/>
                    <a:pt x="164687" y="0"/>
                  </a:cubicBezTo>
                  <a:lnTo>
                    <a:pt x="138208" y="1"/>
                  </a:lnTo>
                  <a:cubicBezTo>
                    <a:pt x="129357" y="-72"/>
                    <a:pt x="121711" y="6173"/>
                    <a:pt x="120015" y="14860"/>
                  </a:cubicBezTo>
                  <a:lnTo>
                    <a:pt x="120015" y="14860"/>
                  </a:lnTo>
                  <a:cubicBezTo>
                    <a:pt x="118636" y="21348"/>
                    <a:pt x="113982" y="26651"/>
                    <a:pt x="107728" y="28861"/>
                  </a:cubicBezTo>
                  <a:cubicBezTo>
                    <a:pt x="103902" y="30220"/>
                    <a:pt x="100151" y="31778"/>
                    <a:pt x="96488" y="33529"/>
                  </a:cubicBezTo>
                  <a:cubicBezTo>
                    <a:pt x="90375" y="36557"/>
                    <a:pt x="83108" y="36085"/>
                    <a:pt x="77438" y="32290"/>
                  </a:cubicBezTo>
                  <a:lnTo>
                    <a:pt x="77438" y="32290"/>
                  </a:lnTo>
                  <a:cubicBezTo>
                    <a:pt x="70014" y="27507"/>
                    <a:pt x="60276" y="28453"/>
                    <a:pt x="53912" y="34576"/>
                  </a:cubicBezTo>
                  <a:lnTo>
                    <a:pt x="34862" y="53626"/>
                  </a:lnTo>
                  <a:cubicBezTo>
                    <a:pt x="28548" y="59854"/>
                    <a:pt x="27549" y="69688"/>
                    <a:pt x="32480" y="77058"/>
                  </a:cubicBezTo>
                  <a:lnTo>
                    <a:pt x="32480" y="77058"/>
                  </a:lnTo>
                  <a:cubicBezTo>
                    <a:pt x="36030" y="82606"/>
                    <a:pt x="36462" y="89593"/>
                    <a:pt x="33623" y="95536"/>
                  </a:cubicBezTo>
                  <a:cubicBezTo>
                    <a:pt x="31909" y="99251"/>
                    <a:pt x="30385" y="102966"/>
                    <a:pt x="28956" y="106871"/>
                  </a:cubicBezTo>
                  <a:cubicBezTo>
                    <a:pt x="26719" y="113088"/>
                    <a:pt x="21420" y="117702"/>
                    <a:pt x="14954" y="119063"/>
                  </a:cubicBezTo>
                  <a:lnTo>
                    <a:pt x="14954" y="119063"/>
                  </a:lnTo>
                  <a:cubicBezTo>
                    <a:pt x="6369" y="120951"/>
                    <a:pt x="190" y="128468"/>
                    <a:pt x="0" y="137256"/>
                  </a:cubicBezTo>
                  <a:lnTo>
                    <a:pt x="0" y="163735"/>
                  </a:lnTo>
                  <a:cubicBezTo>
                    <a:pt x="137" y="172531"/>
                    <a:pt x="6278" y="180089"/>
                    <a:pt x="14859" y="182023"/>
                  </a:cubicBezTo>
                  <a:lnTo>
                    <a:pt x="14859" y="182023"/>
                  </a:lnTo>
                  <a:cubicBezTo>
                    <a:pt x="21325" y="183384"/>
                    <a:pt x="26624" y="187998"/>
                    <a:pt x="28861" y="194215"/>
                  </a:cubicBezTo>
                  <a:cubicBezTo>
                    <a:pt x="30219" y="198072"/>
                    <a:pt x="31777" y="201855"/>
                    <a:pt x="33528" y="205550"/>
                  </a:cubicBezTo>
                  <a:cubicBezTo>
                    <a:pt x="36375" y="211535"/>
                    <a:pt x="35905" y="218570"/>
                    <a:pt x="32290" y="224124"/>
                  </a:cubicBezTo>
                  <a:lnTo>
                    <a:pt x="32290" y="224124"/>
                  </a:lnTo>
                  <a:cubicBezTo>
                    <a:pt x="27334" y="231472"/>
                    <a:pt x="28293" y="241304"/>
                    <a:pt x="34576" y="247555"/>
                  </a:cubicBezTo>
                  <a:lnTo>
                    <a:pt x="53626" y="266605"/>
                  </a:lnTo>
                  <a:cubicBezTo>
                    <a:pt x="59951" y="272711"/>
                    <a:pt x="69633" y="273695"/>
                    <a:pt x="77057" y="268987"/>
                  </a:cubicBezTo>
                  <a:lnTo>
                    <a:pt x="77058" y="268987"/>
                  </a:lnTo>
                  <a:cubicBezTo>
                    <a:pt x="82605" y="265437"/>
                    <a:pt x="89593" y="265005"/>
                    <a:pt x="95536" y="267844"/>
                  </a:cubicBezTo>
                  <a:cubicBezTo>
                    <a:pt x="99231" y="269595"/>
                    <a:pt x="103014" y="271153"/>
                    <a:pt x="106871" y="272511"/>
                  </a:cubicBezTo>
                  <a:cubicBezTo>
                    <a:pt x="113088" y="274748"/>
                    <a:pt x="117702" y="280047"/>
                    <a:pt x="119063" y="286513"/>
                  </a:cubicBezTo>
                  <a:lnTo>
                    <a:pt x="119063" y="286513"/>
                  </a:lnTo>
                  <a:cubicBezTo>
                    <a:pt x="120912" y="295136"/>
                    <a:pt x="128439" y="301361"/>
                    <a:pt x="137256" y="301562"/>
                  </a:cubicBezTo>
                  <a:lnTo>
                    <a:pt x="163735" y="301562"/>
                  </a:lnTo>
                  <a:cubicBezTo>
                    <a:pt x="172559" y="301415"/>
                    <a:pt x="180127" y="295227"/>
                    <a:pt x="182023" y="286608"/>
                  </a:cubicBezTo>
                  <a:lnTo>
                    <a:pt x="182023" y="286608"/>
                  </a:lnTo>
                  <a:cubicBezTo>
                    <a:pt x="183413" y="280178"/>
                    <a:pt x="188023" y="274921"/>
                    <a:pt x="194215" y="272701"/>
                  </a:cubicBezTo>
                  <a:cubicBezTo>
                    <a:pt x="198120" y="271273"/>
                    <a:pt x="201835" y="269749"/>
                    <a:pt x="205550" y="268034"/>
                  </a:cubicBezTo>
                  <a:cubicBezTo>
                    <a:pt x="211535" y="265188"/>
                    <a:pt x="218569" y="265657"/>
                    <a:pt x="224124" y="269272"/>
                  </a:cubicBezTo>
                  <a:lnTo>
                    <a:pt x="224124" y="269272"/>
                  </a:lnTo>
                  <a:cubicBezTo>
                    <a:pt x="231472" y="274228"/>
                    <a:pt x="241304" y="273269"/>
                    <a:pt x="247555" y="266986"/>
                  </a:cubicBezTo>
                  <a:lnTo>
                    <a:pt x="266605" y="247936"/>
                  </a:lnTo>
                  <a:cubicBezTo>
                    <a:pt x="272759" y="241595"/>
                    <a:pt x="273745" y="231855"/>
                    <a:pt x="268986" y="224410"/>
                  </a:cubicBezTo>
                  <a:lnTo>
                    <a:pt x="268986" y="224410"/>
                  </a:lnTo>
                  <a:cubicBezTo>
                    <a:pt x="265402" y="218838"/>
                    <a:pt x="264969" y="211805"/>
                    <a:pt x="267843" y="205836"/>
                  </a:cubicBezTo>
                  <a:cubicBezTo>
                    <a:pt x="269594" y="202173"/>
                    <a:pt x="271152" y="198422"/>
                    <a:pt x="272510" y="194596"/>
                  </a:cubicBezTo>
                  <a:cubicBezTo>
                    <a:pt x="274747" y="188379"/>
                    <a:pt x="280046" y="183765"/>
                    <a:pt x="286512" y="182404"/>
                  </a:cubicBezTo>
                  <a:lnTo>
                    <a:pt x="286512" y="182404"/>
                  </a:lnTo>
                  <a:cubicBezTo>
                    <a:pt x="295131" y="180508"/>
                    <a:pt x="301319" y="172940"/>
                    <a:pt x="301466" y="164116"/>
                  </a:cubicBezTo>
                  <a:close/>
                  <a:moveTo>
                    <a:pt x="219551" y="144495"/>
                  </a:moveTo>
                  <a:cubicBezTo>
                    <a:pt x="223351" y="181915"/>
                    <a:pt x="196096" y="215330"/>
                    <a:pt x="158676" y="219130"/>
                  </a:cubicBezTo>
                  <a:cubicBezTo>
                    <a:pt x="121255" y="222930"/>
                    <a:pt x="87840" y="195675"/>
                    <a:pt x="84041" y="158254"/>
                  </a:cubicBezTo>
                  <a:cubicBezTo>
                    <a:pt x="80241" y="120834"/>
                    <a:pt x="107496" y="87419"/>
                    <a:pt x="144916" y="83619"/>
                  </a:cubicBezTo>
                  <a:cubicBezTo>
                    <a:pt x="149526" y="83151"/>
                    <a:pt x="154172" y="83155"/>
                    <a:pt x="158782" y="83630"/>
                  </a:cubicBezTo>
                  <a:cubicBezTo>
                    <a:pt x="190891" y="86978"/>
                    <a:pt x="216254" y="112381"/>
                    <a:pt x="219551" y="144495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1" name="Freeform: Shape 276">
              <a:extLst>
                <a:ext uri="{FF2B5EF4-FFF2-40B4-BE49-F238E27FC236}">
                  <a16:creationId xmlns:a16="http://schemas.microsoft.com/office/drawing/2014/main" id="{84DCC497-CB74-704C-8458-007CA1A381B7}"/>
                </a:ext>
              </a:extLst>
            </p:cNvPr>
            <p:cNvSpPr/>
            <p:nvPr/>
          </p:nvSpPr>
          <p:spPr>
            <a:xfrm>
              <a:off x="8565081" y="2106501"/>
              <a:ext cx="152964" cy="114723"/>
            </a:xfrm>
            <a:custGeom>
              <a:avLst/>
              <a:gdLst>
                <a:gd name="connsiteX0" fmla="*/ 29847 w 76200"/>
                <a:gd name="connsiteY0" fmla="*/ 64042 h 57150"/>
                <a:gd name="connsiteX1" fmla="*/ 23560 w 76200"/>
                <a:gd name="connsiteY1" fmla="*/ 61470 h 57150"/>
                <a:gd name="connsiteX2" fmla="*/ 3177 w 76200"/>
                <a:gd name="connsiteY2" fmla="*/ 41087 h 57150"/>
                <a:gd name="connsiteX3" fmla="*/ 2062 w 76200"/>
                <a:gd name="connsiteY3" fmla="*/ 28609 h 57150"/>
                <a:gd name="connsiteX4" fmla="*/ 14540 w 76200"/>
                <a:gd name="connsiteY4" fmla="*/ 27494 h 57150"/>
                <a:gd name="connsiteX5" fmla="*/ 15655 w 76200"/>
                <a:gd name="connsiteY5" fmla="*/ 28609 h 57150"/>
                <a:gd name="connsiteX6" fmla="*/ 29847 w 76200"/>
                <a:gd name="connsiteY6" fmla="*/ 42706 h 57150"/>
                <a:gd name="connsiteX7" fmla="*/ 69376 w 76200"/>
                <a:gd name="connsiteY7" fmla="*/ 3177 h 57150"/>
                <a:gd name="connsiteX8" fmla="*/ 81853 w 76200"/>
                <a:gd name="connsiteY8" fmla="*/ 2062 h 57150"/>
                <a:gd name="connsiteX9" fmla="*/ 82968 w 76200"/>
                <a:gd name="connsiteY9" fmla="*/ 14540 h 57150"/>
                <a:gd name="connsiteX10" fmla="*/ 81853 w 76200"/>
                <a:gd name="connsiteY10" fmla="*/ 15655 h 57150"/>
                <a:gd name="connsiteX11" fmla="*/ 36038 w 76200"/>
                <a:gd name="connsiteY11" fmla="*/ 61470 h 57150"/>
                <a:gd name="connsiteX12" fmla="*/ 29847 w 76200"/>
                <a:gd name="connsiteY12" fmla="*/ 640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57150">
                  <a:moveTo>
                    <a:pt x="29847" y="64042"/>
                  </a:moveTo>
                  <a:cubicBezTo>
                    <a:pt x="27493" y="64054"/>
                    <a:pt x="25231" y="63128"/>
                    <a:pt x="23560" y="61470"/>
                  </a:cubicBezTo>
                  <a:lnTo>
                    <a:pt x="3177" y="41087"/>
                  </a:lnTo>
                  <a:cubicBezTo>
                    <a:pt x="-577" y="37949"/>
                    <a:pt x="-1076" y="32362"/>
                    <a:pt x="2062" y="28609"/>
                  </a:cubicBezTo>
                  <a:cubicBezTo>
                    <a:pt x="5200" y="24855"/>
                    <a:pt x="10786" y="24356"/>
                    <a:pt x="14540" y="27494"/>
                  </a:cubicBezTo>
                  <a:cubicBezTo>
                    <a:pt x="14944" y="27832"/>
                    <a:pt x="15317" y="28205"/>
                    <a:pt x="15655" y="28609"/>
                  </a:cubicBezTo>
                  <a:lnTo>
                    <a:pt x="29847" y="42706"/>
                  </a:lnTo>
                  <a:lnTo>
                    <a:pt x="69376" y="3177"/>
                  </a:lnTo>
                  <a:cubicBezTo>
                    <a:pt x="72513" y="-577"/>
                    <a:pt x="78100" y="-1076"/>
                    <a:pt x="81853" y="2062"/>
                  </a:cubicBezTo>
                  <a:cubicBezTo>
                    <a:pt x="85607" y="5200"/>
                    <a:pt x="86106" y="10786"/>
                    <a:pt x="82968" y="14540"/>
                  </a:cubicBezTo>
                  <a:cubicBezTo>
                    <a:pt x="82630" y="14944"/>
                    <a:pt x="82257" y="15317"/>
                    <a:pt x="81853" y="15655"/>
                  </a:cubicBezTo>
                  <a:lnTo>
                    <a:pt x="36038" y="61470"/>
                  </a:lnTo>
                  <a:cubicBezTo>
                    <a:pt x="34403" y="63123"/>
                    <a:pt x="32172" y="64050"/>
                    <a:pt x="29847" y="640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2" name="Freeform: Shape 277">
              <a:extLst>
                <a:ext uri="{FF2B5EF4-FFF2-40B4-BE49-F238E27FC236}">
                  <a16:creationId xmlns:a16="http://schemas.microsoft.com/office/drawing/2014/main" id="{95F782E2-5EE7-7B47-93E6-B6D489A7FA1F}"/>
                </a:ext>
              </a:extLst>
            </p:cNvPr>
            <p:cNvSpPr/>
            <p:nvPr/>
          </p:nvSpPr>
          <p:spPr>
            <a:xfrm>
              <a:off x="8154657" y="2489001"/>
              <a:ext cx="76482" cy="57361"/>
            </a:xfrm>
            <a:custGeom>
              <a:avLst/>
              <a:gdLst>
                <a:gd name="connsiteX0" fmla="*/ 15895 w 38100"/>
                <a:gd name="connsiteY0" fmla="*/ 34755 h 28575"/>
                <a:gd name="connsiteX1" fmla="*/ 12466 w 38100"/>
                <a:gd name="connsiteY1" fmla="*/ 33326 h 28575"/>
                <a:gd name="connsiteX2" fmla="*/ 1227 w 38100"/>
                <a:gd name="connsiteY2" fmla="*/ 22086 h 28575"/>
                <a:gd name="connsiteX3" fmla="*/ 1631 w 38100"/>
                <a:gd name="connsiteY3" fmla="*/ 15228 h 28575"/>
                <a:gd name="connsiteX4" fmla="*/ 8085 w 38100"/>
                <a:gd name="connsiteY4" fmla="*/ 15228 h 28575"/>
                <a:gd name="connsiteX5" fmla="*/ 15895 w 38100"/>
                <a:gd name="connsiteY5" fmla="*/ 23039 h 28575"/>
                <a:gd name="connsiteX6" fmla="*/ 37612 w 38100"/>
                <a:gd name="connsiteY6" fmla="*/ 1227 h 28575"/>
                <a:gd name="connsiteX7" fmla="*/ 44470 w 38100"/>
                <a:gd name="connsiteY7" fmla="*/ 1631 h 28575"/>
                <a:gd name="connsiteX8" fmla="*/ 44470 w 38100"/>
                <a:gd name="connsiteY8" fmla="*/ 8085 h 28575"/>
                <a:gd name="connsiteX9" fmla="*/ 19324 w 38100"/>
                <a:gd name="connsiteY9" fmla="*/ 33326 h 28575"/>
                <a:gd name="connsiteX10" fmla="*/ 15895 w 38100"/>
                <a:gd name="connsiteY10" fmla="*/ 347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00" h="28575">
                  <a:moveTo>
                    <a:pt x="15895" y="34755"/>
                  </a:moveTo>
                  <a:cubicBezTo>
                    <a:pt x="14608" y="34751"/>
                    <a:pt x="13375" y="34238"/>
                    <a:pt x="12466" y="33326"/>
                  </a:cubicBezTo>
                  <a:lnTo>
                    <a:pt x="1227" y="22086"/>
                  </a:lnTo>
                  <a:cubicBezTo>
                    <a:pt x="-555" y="20081"/>
                    <a:pt x="-375" y="17011"/>
                    <a:pt x="1631" y="15228"/>
                  </a:cubicBezTo>
                  <a:cubicBezTo>
                    <a:pt x="3471" y="13593"/>
                    <a:pt x="6244" y="13593"/>
                    <a:pt x="8085" y="15228"/>
                  </a:cubicBezTo>
                  <a:lnTo>
                    <a:pt x="15895" y="23039"/>
                  </a:lnTo>
                  <a:lnTo>
                    <a:pt x="37612" y="1227"/>
                  </a:lnTo>
                  <a:cubicBezTo>
                    <a:pt x="39618" y="-555"/>
                    <a:pt x="42688" y="-374"/>
                    <a:pt x="44470" y="1631"/>
                  </a:cubicBezTo>
                  <a:cubicBezTo>
                    <a:pt x="46106" y="3471"/>
                    <a:pt x="46106" y="6244"/>
                    <a:pt x="44470" y="8085"/>
                  </a:cubicBezTo>
                  <a:lnTo>
                    <a:pt x="19324" y="33326"/>
                  </a:lnTo>
                  <a:cubicBezTo>
                    <a:pt x="18416" y="34238"/>
                    <a:pt x="17182" y="34752"/>
                    <a:pt x="15895" y="347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3" name="Freeform: Shape 278">
              <a:extLst>
                <a:ext uri="{FF2B5EF4-FFF2-40B4-BE49-F238E27FC236}">
                  <a16:creationId xmlns:a16="http://schemas.microsoft.com/office/drawing/2014/main" id="{F76038C3-1028-E548-96BC-664F09F7C019}"/>
                </a:ext>
              </a:extLst>
            </p:cNvPr>
            <p:cNvSpPr/>
            <p:nvPr/>
          </p:nvSpPr>
          <p:spPr>
            <a:xfrm>
              <a:off x="8017273" y="2006144"/>
              <a:ext cx="95602" cy="76482"/>
            </a:xfrm>
            <a:custGeom>
              <a:avLst/>
              <a:gdLst>
                <a:gd name="connsiteX0" fmla="*/ 19278 w 47625"/>
                <a:gd name="connsiteY0" fmla="*/ 42789 h 38100"/>
                <a:gd name="connsiteX1" fmla="*/ 15087 w 47625"/>
                <a:gd name="connsiteY1" fmla="*/ 41074 h 38100"/>
                <a:gd name="connsiteX2" fmla="*/ 1276 w 47625"/>
                <a:gd name="connsiteY2" fmla="*/ 27263 h 38100"/>
                <a:gd name="connsiteX3" fmla="*/ 2302 w 47625"/>
                <a:gd name="connsiteY3" fmla="*/ 18839 h 38100"/>
                <a:gd name="connsiteX4" fmla="*/ 9753 w 47625"/>
                <a:gd name="connsiteY4" fmla="*/ 18881 h 38100"/>
                <a:gd name="connsiteX5" fmla="*/ 19278 w 47625"/>
                <a:gd name="connsiteY5" fmla="*/ 28406 h 38100"/>
                <a:gd name="connsiteX6" fmla="*/ 46044 w 47625"/>
                <a:gd name="connsiteY6" fmla="*/ 1736 h 38100"/>
                <a:gd name="connsiteX7" fmla="*/ 54426 w 47625"/>
                <a:gd name="connsiteY7" fmla="*/ 1736 h 38100"/>
                <a:gd name="connsiteX8" fmla="*/ 54426 w 47625"/>
                <a:gd name="connsiteY8" fmla="*/ 10118 h 38100"/>
                <a:gd name="connsiteX9" fmla="*/ 23469 w 47625"/>
                <a:gd name="connsiteY9" fmla="*/ 41074 h 38100"/>
                <a:gd name="connsiteX10" fmla="*/ 19278 w 47625"/>
                <a:gd name="connsiteY10" fmla="*/ 4278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25" h="38100">
                  <a:moveTo>
                    <a:pt x="19278" y="42789"/>
                  </a:moveTo>
                  <a:cubicBezTo>
                    <a:pt x="17709" y="42797"/>
                    <a:pt x="16201" y="42180"/>
                    <a:pt x="15087" y="41074"/>
                  </a:cubicBezTo>
                  <a:lnTo>
                    <a:pt x="1276" y="27263"/>
                  </a:lnTo>
                  <a:cubicBezTo>
                    <a:pt x="-767" y="24653"/>
                    <a:pt x="-308" y="20882"/>
                    <a:pt x="2302" y="18839"/>
                  </a:cubicBezTo>
                  <a:cubicBezTo>
                    <a:pt x="4494" y="17122"/>
                    <a:pt x="7580" y="17140"/>
                    <a:pt x="9753" y="18881"/>
                  </a:cubicBezTo>
                  <a:lnTo>
                    <a:pt x="19278" y="28406"/>
                  </a:lnTo>
                  <a:lnTo>
                    <a:pt x="46044" y="1736"/>
                  </a:lnTo>
                  <a:cubicBezTo>
                    <a:pt x="48358" y="-579"/>
                    <a:pt x="52111" y="-579"/>
                    <a:pt x="54426" y="1736"/>
                  </a:cubicBezTo>
                  <a:cubicBezTo>
                    <a:pt x="56740" y="4051"/>
                    <a:pt x="56740" y="7803"/>
                    <a:pt x="54426" y="10118"/>
                  </a:cubicBezTo>
                  <a:lnTo>
                    <a:pt x="23469" y="41074"/>
                  </a:lnTo>
                  <a:cubicBezTo>
                    <a:pt x="22356" y="42180"/>
                    <a:pt x="20847" y="42797"/>
                    <a:pt x="19278" y="427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4B6E942-083F-4140-8181-DC1C579E1F0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1407" y="1076686"/>
            <a:ext cx="430695" cy="540000"/>
            <a:chOff x="3059831" y="1801371"/>
            <a:chExt cx="717825" cy="900000"/>
          </a:xfrm>
        </p:grpSpPr>
        <p:sp>
          <p:nvSpPr>
            <p:cNvPr id="205" name="Freeform: Shape 279">
              <a:extLst>
                <a:ext uri="{FF2B5EF4-FFF2-40B4-BE49-F238E27FC236}">
                  <a16:creationId xmlns:a16="http://schemas.microsoft.com/office/drawing/2014/main" id="{75D21800-62BD-5B4E-A9BA-134329D94613}"/>
                </a:ext>
              </a:extLst>
            </p:cNvPr>
            <p:cNvSpPr/>
            <p:nvPr/>
          </p:nvSpPr>
          <p:spPr>
            <a:xfrm>
              <a:off x="3065700" y="1907609"/>
              <a:ext cx="528261" cy="684783"/>
            </a:xfrm>
            <a:custGeom>
              <a:avLst/>
              <a:gdLst>
                <a:gd name="connsiteX0" fmla="*/ 65437 w 257175"/>
                <a:gd name="connsiteY0" fmla="*/ 81629 h 333375"/>
                <a:gd name="connsiteX1" fmla="*/ 218599 w 257175"/>
                <a:gd name="connsiteY1" fmla="*/ 104299 h 333375"/>
                <a:gd name="connsiteX2" fmla="*/ 61913 w 257175"/>
                <a:gd name="connsiteY2" fmla="*/ 108109 h 333375"/>
                <a:gd name="connsiteX3" fmla="*/ 218122 w 257175"/>
                <a:gd name="connsiteY3" fmla="*/ 136684 h 333375"/>
                <a:gd name="connsiteX4" fmla="*/ 52197 w 257175"/>
                <a:gd name="connsiteY4" fmla="*/ 136208 h 333375"/>
                <a:gd name="connsiteX5" fmla="*/ 220694 w 257175"/>
                <a:gd name="connsiteY5" fmla="*/ 178594 h 333375"/>
                <a:gd name="connsiteX6" fmla="*/ 43434 w 257175"/>
                <a:gd name="connsiteY6" fmla="*/ 158782 h 333375"/>
                <a:gd name="connsiteX7" fmla="*/ 157734 w 257175"/>
                <a:gd name="connsiteY7" fmla="*/ 125921 h 333375"/>
                <a:gd name="connsiteX8" fmla="*/ 181642 w 257175"/>
                <a:gd name="connsiteY8" fmla="*/ 240983 h 333375"/>
                <a:gd name="connsiteX9" fmla="*/ 47720 w 257175"/>
                <a:gd name="connsiteY9" fmla="*/ 178213 h 333375"/>
                <a:gd name="connsiteX10" fmla="*/ 147066 w 257175"/>
                <a:gd name="connsiteY10" fmla="*/ 145447 h 333375"/>
                <a:gd name="connsiteX11" fmla="*/ 128683 w 257175"/>
                <a:gd name="connsiteY11" fmla="*/ 253365 h 333375"/>
                <a:gd name="connsiteX12" fmla="*/ 130969 w 257175"/>
                <a:gd name="connsiteY12" fmla="*/ 186690 h 333375"/>
                <a:gd name="connsiteX13" fmla="*/ 50768 w 257175"/>
                <a:gd name="connsiteY13" fmla="*/ 203454 h 333375"/>
                <a:gd name="connsiteX14" fmla="*/ 113538 w 257175"/>
                <a:gd name="connsiteY14" fmla="*/ 216027 h 333375"/>
                <a:gd name="connsiteX15" fmla="*/ 80772 w 257175"/>
                <a:gd name="connsiteY15" fmla="*/ 241649 h 333375"/>
                <a:gd name="connsiteX16" fmla="*/ 3715 w 257175"/>
                <a:gd name="connsiteY16" fmla="*/ 0 h 333375"/>
                <a:gd name="connsiteX17" fmla="*/ 257937 w 257175"/>
                <a:gd name="connsiteY17" fmla="*/ 0 h 333375"/>
                <a:gd name="connsiteX18" fmla="*/ 0 w 257175"/>
                <a:gd name="connsiteY18" fmla="*/ 334518 h 333375"/>
                <a:gd name="connsiteX19" fmla="*/ 179737 w 257175"/>
                <a:gd name="connsiteY19" fmla="*/ 334518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7175" h="333375">
                  <a:moveTo>
                    <a:pt x="65437" y="81629"/>
                  </a:moveTo>
                  <a:cubicBezTo>
                    <a:pt x="65437" y="81629"/>
                    <a:pt x="161735" y="14288"/>
                    <a:pt x="218599" y="104299"/>
                  </a:cubicBezTo>
                  <a:moveTo>
                    <a:pt x="61913" y="108109"/>
                  </a:moveTo>
                  <a:cubicBezTo>
                    <a:pt x="61913" y="108109"/>
                    <a:pt x="159544" y="26670"/>
                    <a:pt x="218122" y="136684"/>
                  </a:cubicBezTo>
                  <a:moveTo>
                    <a:pt x="52197" y="136208"/>
                  </a:moveTo>
                  <a:cubicBezTo>
                    <a:pt x="52197" y="136208"/>
                    <a:pt x="172212" y="34004"/>
                    <a:pt x="220694" y="178594"/>
                  </a:cubicBezTo>
                  <a:moveTo>
                    <a:pt x="43434" y="158782"/>
                  </a:moveTo>
                  <a:cubicBezTo>
                    <a:pt x="52959" y="187357"/>
                    <a:pt x="101918" y="101632"/>
                    <a:pt x="157734" y="125921"/>
                  </a:cubicBezTo>
                  <a:cubicBezTo>
                    <a:pt x="210026" y="148590"/>
                    <a:pt x="200787" y="212884"/>
                    <a:pt x="181642" y="240983"/>
                  </a:cubicBezTo>
                  <a:moveTo>
                    <a:pt x="47720" y="178213"/>
                  </a:moveTo>
                  <a:cubicBezTo>
                    <a:pt x="61436" y="218885"/>
                    <a:pt x="102203" y="136398"/>
                    <a:pt x="147066" y="145447"/>
                  </a:cubicBezTo>
                  <a:cubicBezTo>
                    <a:pt x="205549" y="157163"/>
                    <a:pt x="166116" y="254222"/>
                    <a:pt x="128683" y="253365"/>
                  </a:cubicBezTo>
                  <a:cubicBezTo>
                    <a:pt x="102775" y="252698"/>
                    <a:pt x="154305" y="192881"/>
                    <a:pt x="130969" y="186690"/>
                  </a:cubicBezTo>
                  <a:cubicBezTo>
                    <a:pt x="99536" y="178213"/>
                    <a:pt x="75438" y="246602"/>
                    <a:pt x="50768" y="203454"/>
                  </a:cubicBezTo>
                  <a:moveTo>
                    <a:pt x="113538" y="216027"/>
                  </a:moveTo>
                  <a:cubicBezTo>
                    <a:pt x="113538" y="216027"/>
                    <a:pt x="95536" y="240125"/>
                    <a:pt x="80772" y="241649"/>
                  </a:cubicBezTo>
                  <a:moveTo>
                    <a:pt x="3715" y="0"/>
                  </a:moveTo>
                  <a:lnTo>
                    <a:pt x="257937" y="0"/>
                  </a:lnTo>
                  <a:moveTo>
                    <a:pt x="0" y="334518"/>
                  </a:moveTo>
                  <a:lnTo>
                    <a:pt x="179737" y="33451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6" name="Freeform: Shape 280">
              <a:extLst>
                <a:ext uri="{FF2B5EF4-FFF2-40B4-BE49-F238E27FC236}">
                  <a16:creationId xmlns:a16="http://schemas.microsoft.com/office/drawing/2014/main" id="{51FE1497-5C00-2448-912A-C7418E924163}"/>
                </a:ext>
              </a:extLst>
            </p:cNvPr>
            <p:cNvSpPr/>
            <p:nvPr/>
          </p:nvSpPr>
          <p:spPr>
            <a:xfrm>
              <a:off x="3304200" y="2629956"/>
              <a:ext cx="58696" cy="58696"/>
            </a:xfrm>
            <a:custGeom>
              <a:avLst/>
              <a:gdLst>
                <a:gd name="connsiteX0" fmla="*/ 29527 w 28575"/>
                <a:gd name="connsiteY0" fmla="*/ 14764 h 28575"/>
                <a:gd name="connsiteX1" fmla="*/ 14764 w 28575"/>
                <a:gd name="connsiteY1" fmla="*/ 29528 h 28575"/>
                <a:gd name="connsiteX2" fmla="*/ 0 w 28575"/>
                <a:gd name="connsiteY2" fmla="*/ 14764 h 28575"/>
                <a:gd name="connsiteX3" fmla="*/ 14764 w 28575"/>
                <a:gd name="connsiteY3" fmla="*/ 0 h 28575"/>
                <a:gd name="connsiteX4" fmla="*/ 29527 w 28575"/>
                <a:gd name="connsiteY4" fmla="*/ 14573 h 28575"/>
                <a:gd name="connsiteX5" fmla="*/ 29527 w 28575"/>
                <a:gd name="connsiteY5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9527" y="14764"/>
                  </a:moveTo>
                  <a:cubicBezTo>
                    <a:pt x="29527" y="22918"/>
                    <a:pt x="22918" y="29528"/>
                    <a:pt x="14764" y="29528"/>
                  </a:cubicBezTo>
                  <a:cubicBezTo>
                    <a:pt x="6610" y="29528"/>
                    <a:pt x="0" y="22918"/>
                    <a:pt x="0" y="14764"/>
                  </a:cubicBezTo>
                  <a:cubicBezTo>
                    <a:pt x="0" y="6610"/>
                    <a:pt x="6610" y="0"/>
                    <a:pt x="14764" y="0"/>
                  </a:cubicBezTo>
                  <a:cubicBezTo>
                    <a:pt x="22865" y="-52"/>
                    <a:pt x="29475" y="6472"/>
                    <a:pt x="29527" y="14573"/>
                  </a:cubicBezTo>
                  <a:cubicBezTo>
                    <a:pt x="29528" y="14637"/>
                    <a:pt x="29528" y="14700"/>
                    <a:pt x="29527" y="147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7" name="Freeform: Shape 281">
              <a:extLst>
                <a:ext uri="{FF2B5EF4-FFF2-40B4-BE49-F238E27FC236}">
                  <a16:creationId xmlns:a16="http://schemas.microsoft.com/office/drawing/2014/main" id="{E33AAFAF-87C6-CF45-ACB9-648068E264E2}"/>
                </a:ext>
              </a:extLst>
            </p:cNvPr>
            <p:cNvSpPr/>
            <p:nvPr/>
          </p:nvSpPr>
          <p:spPr>
            <a:xfrm>
              <a:off x="3347221" y="2254228"/>
              <a:ext cx="430435" cy="430435"/>
            </a:xfrm>
            <a:custGeom>
              <a:avLst/>
              <a:gdLst>
                <a:gd name="connsiteX0" fmla="*/ 159459 w 209550"/>
                <a:gd name="connsiteY0" fmla="*/ 36709 h 209550"/>
                <a:gd name="connsiteX1" fmla="*/ 151744 w 209550"/>
                <a:gd name="connsiteY1" fmla="*/ 57949 h 209550"/>
                <a:gd name="connsiteX2" fmla="*/ 156792 w 209550"/>
                <a:gd name="connsiteY2" fmla="*/ 68903 h 209550"/>
                <a:gd name="connsiteX3" fmla="*/ 155956 w 209550"/>
                <a:gd name="connsiteY3" fmla="*/ 71464 h 209550"/>
                <a:gd name="connsiteX4" fmla="*/ 155935 w 209550"/>
                <a:gd name="connsiteY4" fmla="*/ 71475 h 209550"/>
                <a:gd name="connsiteX5" fmla="*/ 153392 w 209550"/>
                <a:gd name="connsiteY5" fmla="*/ 70585 h 209550"/>
                <a:gd name="connsiteX6" fmla="*/ 153363 w 209550"/>
                <a:gd name="connsiteY6" fmla="*/ 70522 h 209550"/>
                <a:gd name="connsiteX7" fmla="*/ 139266 w 209550"/>
                <a:gd name="connsiteY7" fmla="*/ 40424 h 209550"/>
                <a:gd name="connsiteX8" fmla="*/ 118073 w 209550"/>
                <a:gd name="connsiteY8" fmla="*/ 32470 h 209550"/>
                <a:gd name="connsiteX9" fmla="*/ 110120 w 209550"/>
                <a:gd name="connsiteY9" fmla="*/ 53663 h 209550"/>
                <a:gd name="connsiteX10" fmla="*/ 118692 w 209550"/>
                <a:gd name="connsiteY10" fmla="*/ 72047 h 209550"/>
                <a:gd name="connsiteX11" fmla="*/ 117644 w 209550"/>
                <a:gd name="connsiteY11" fmla="*/ 74333 h 209550"/>
                <a:gd name="connsiteX12" fmla="*/ 115102 w 209550"/>
                <a:gd name="connsiteY12" fmla="*/ 73443 h 209550"/>
                <a:gd name="connsiteX13" fmla="*/ 115073 w 209550"/>
                <a:gd name="connsiteY13" fmla="*/ 73380 h 209550"/>
                <a:gd name="connsiteX14" fmla="*/ 101166 w 209550"/>
                <a:gd name="connsiteY14" fmla="*/ 43662 h 209550"/>
                <a:gd name="connsiteX15" fmla="*/ 81301 w 209550"/>
                <a:gd name="connsiteY15" fmla="*/ 32822 h 209550"/>
                <a:gd name="connsiteX16" fmla="*/ 70461 w 209550"/>
                <a:gd name="connsiteY16" fmla="*/ 52687 h 209550"/>
                <a:gd name="connsiteX17" fmla="*/ 72591 w 209550"/>
                <a:gd name="connsiteY17" fmla="*/ 57187 h 209550"/>
                <a:gd name="connsiteX18" fmla="*/ 86402 w 209550"/>
                <a:gd name="connsiteY18" fmla="*/ 86810 h 209550"/>
                <a:gd name="connsiteX19" fmla="*/ 85545 w 209550"/>
                <a:gd name="connsiteY19" fmla="*/ 89477 h 209550"/>
                <a:gd name="connsiteX20" fmla="*/ 82973 w 209550"/>
                <a:gd name="connsiteY20" fmla="*/ 88525 h 209550"/>
                <a:gd name="connsiteX21" fmla="*/ 44873 w 209550"/>
                <a:gd name="connsiteY21" fmla="*/ 6991 h 209550"/>
                <a:gd name="connsiteX22" fmla="*/ 22638 w 209550"/>
                <a:gd name="connsiteY22" fmla="*/ 2781 h 209550"/>
                <a:gd name="connsiteX23" fmla="*/ 16298 w 209550"/>
                <a:gd name="connsiteY23" fmla="*/ 20516 h 209550"/>
                <a:gd name="connsiteX24" fmla="*/ 69543 w 209550"/>
                <a:gd name="connsiteY24" fmla="*/ 134816 h 209550"/>
                <a:gd name="connsiteX25" fmla="*/ 23633 w 209550"/>
                <a:gd name="connsiteY25" fmla="*/ 109003 h 209550"/>
                <a:gd name="connsiteX26" fmla="*/ 1937 w 209550"/>
                <a:gd name="connsiteY26" fmla="*/ 115440 h 209550"/>
                <a:gd name="connsiteX27" fmla="*/ 6392 w 209550"/>
                <a:gd name="connsiteY27" fmla="*/ 135864 h 209550"/>
                <a:gd name="connsiteX28" fmla="*/ 97451 w 209550"/>
                <a:gd name="connsiteY28" fmla="*/ 202539 h 209550"/>
                <a:gd name="connsiteX29" fmla="*/ 203146 w 209550"/>
                <a:gd name="connsiteY29" fmla="*/ 188030 h 209550"/>
                <a:gd name="connsiteX30" fmla="*/ 211751 w 209550"/>
                <a:gd name="connsiteY30" fmla="*/ 111290 h 209550"/>
                <a:gd name="connsiteX31" fmla="*/ 180605 w 209550"/>
                <a:gd name="connsiteY31" fmla="*/ 44615 h 209550"/>
                <a:gd name="connsiteX32" fmla="*/ 159269 w 209550"/>
                <a:gd name="connsiteY32" fmla="*/ 3689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9550" h="209550">
                  <a:moveTo>
                    <a:pt x="159459" y="36709"/>
                  </a:moveTo>
                  <a:cubicBezTo>
                    <a:pt x="151473" y="40453"/>
                    <a:pt x="148022" y="49953"/>
                    <a:pt x="151744" y="57949"/>
                  </a:cubicBezTo>
                  <a:lnTo>
                    <a:pt x="156792" y="68903"/>
                  </a:lnTo>
                  <a:cubicBezTo>
                    <a:pt x="157269" y="69841"/>
                    <a:pt x="156894" y="70988"/>
                    <a:pt x="155956" y="71464"/>
                  </a:cubicBezTo>
                  <a:cubicBezTo>
                    <a:pt x="155949" y="71468"/>
                    <a:pt x="155942" y="71471"/>
                    <a:pt x="155935" y="71475"/>
                  </a:cubicBezTo>
                  <a:cubicBezTo>
                    <a:pt x="154987" y="71931"/>
                    <a:pt x="153849" y="71533"/>
                    <a:pt x="153392" y="70585"/>
                  </a:cubicBezTo>
                  <a:cubicBezTo>
                    <a:pt x="153382" y="70564"/>
                    <a:pt x="153372" y="70543"/>
                    <a:pt x="153363" y="70522"/>
                  </a:cubicBezTo>
                  <a:lnTo>
                    <a:pt x="139266" y="40424"/>
                  </a:lnTo>
                  <a:cubicBezTo>
                    <a:pt x="135610" y="32375"/>
                    <a:pt x="126122" y="28814"/>
                    <a:pt x="118073" y="32470"/>
                  </a:cubicBezTo>
                  <a:cubicBezTo>
                    <a:pt x="110025" y="36126"/>
                    <a:pt x="106464" y="45615"/>
                    <a:pt x="110120" y="53663"/>
                  </a:cubicBezTo>
                  <a:lnTo>
                    <a:pt x="118692" y="72047"/>
                  </a:lnTo>
                  <a:cubicBezTo>
                    <a:pt x="118925" y="72960"/>
                    <a:pt x="118489" y="73913"/>
                    <a:pt x="117644" y="74333"/>
                  </a:cubicBezTo>
                  <a:cubicBezTo>
                    <a:pt x="116697" y="74789"/>
                    <a:pt x="115558" y="74391"/>
                    <a:pt x="115102" y="73443"/>
                  </a:cubicBezTo>
                  <a:cubicBezTo>
                    <a:pt x="115092" y="73422"/>
                    <a:pt x="115082" y="73401"/>
                    <a:pt x="115073" y="73380"/>
                  </a:cubicBezTo>
                  <a:lnTo>
                    <a:pt x="101166" y="43662"/>
                  </a:lnTo>
                  <a:cubicBezTo>
                    <a:pt x="98674" y="35183"/>
                    <a:pt x="89780" y="30330"/>
                    <a:pt x="81301" y="32822"/>
                  </a:cubicBezTo>
                  <a:cubicBezTo>
                    <a:pt x="72822" y="35315"/>
                    <a:pt x="67969" y="44209"/>
                    <a:pt x="70461" y="52687"/>
                  </a:cubicBezTo>
                  <a:cubicBezTo>
                    <a:pt x="70932" y="54289"/>
                    <a:pt x="71651" y="55808"/>
                    <a:pt x="72591" y="57187"/>
                  </a:cubicBezTo>
                  <a:lnTo>
                    <a:pt x="86402" y="86810"/>
                  </a:lnTo>
                  <a:cubicBezTo>
                    <a:pt x="86891" y="87784"/>
                    <a:pt x="86510" y="88970"/>
                    <a:pt x="85545" y="89477"/>
                  </a:cubicBezTo>
                  <a:cubicBezTo>
                    <a:pt x="84571" y="89890"/>
                    <a:pt x="83444" y="89472"/>
                    <a:pt x="82973" y="88525"/>
                  </a:cubicBezTo>
                  <a:lnTo>
                    <a:pt x="44873" y="6991"/>
                  </a:lnTo>
                  <a:cubicBezTo>
                    <a:pt x="39896" y="-312"/>
                    <a:pt x="29941" y="-2197"/>
                    <a:pt x="22638" y="2781"/>
                  </a:cubicBezTo>
                  <a:cubicBezTo>
                    <a:pt x="16901" y="6691"/>
                    <a:pt x="14340" y="13855"/>
                    <a:pt x="16298" y="20516"/>
                  </a:cubicBezTo>
                  <a:lnTo>
                    <a:pt x="69543" y="134816"/>
                  </a:lnTo>
                  <a:lnTo>
                    <a:pt x="23633" y="109003"/>
                  </a:lnTo>
                  <a:cubicBezTo>
                    <a:pt x="15864" y="104790"/>
                    <a:pt x="6151" y="107672"/>
                    <a:pt x="1937" y="115440"/>
                  </a:cubicBezTo>
                  <a:cubicBezTo>
                    <a:pt x="-1844" y="122412"/>
                    <a:pt x="51" y="131101"/>
                    <a:pt x="6392" y="135864"/>
                  </a:cubicBezTo>
                  <a:lnTo>
                    <a:pt x="97451" y="202539"/>
                  </a:lnTo>
                  <a:cubicBezTo>
                    <a:pt x="130645" y="227719"/>
                    <a:pt x="177966" y="221223"/>
                    <a:pt x="203146" y="188030"/>
                  </a:cubicBezTo>
                  <a:cubicBezTo>
                    <a:pt x="219882" y="165968"/>
                    <a:pt x="223185" y="136510"/>
                    <a:pt x="211751" y="111290"/>
                  </a:cubicBezTo>
                  <a:cubicBezTo>
                    <a:pt x="211751" y="110623"/>
                    <a:pt x="180605" y="44615"/>
                    <a:pt x="180605" y="44615"/>
                  </a:cubicBezTo>
                  <a:cubicBezTo>
                    <a:pt x="176822" y="36616"/>
                    <a:pt x="167292" y="33170"/>
                    <a:pt x="159269" y="36899"/>
                  </a:cubicBezTo>
                  <a:close/>
                </a:path>
              </a:pathLst>
            </a:custGeom>
            <a:solidFill>
              <a:srgbClr val="0E6C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8" name="Freeform: Shape 282">
              <a:extLst>
                <a:ext uri="{FF2B5EF4-FFF2-40B4-BE49-F238E27FC236}">
                  <a16:creationId xmlns:a16="http://schemas.microsoft.com/office/drawing/2014/main" id="{59398346-10EC-CE47-BB7A-197C55D727E5}"/>
                </a:ext>
              </a:extLst>
            </p:cNvPr>
            <p:cNvSpPr/>
            <p:nvPr/>
          </p:nvSpPr>
          <p:spPr>
            <a:xfrm>
              <a:off x="3347221" y="2254228"/>
              <a:ext cx="430435" cy="430435"/>
            </a:xfrm>
            <a:custGeom>
              <a:avLst/>
              <a:gdLst>
                <a:gd name="connsiteX0" fmla="*/ 159459 w 209550"/>
                <a:gd name="connsiteY0" fmla="*/ 36709 h 209550"/>
                <a:gd name="connsiteX1" fmla="*/ 151744 w 209550"/>
                <a:gd name="connsiteY1" fmla="*/ 57949 h 209550"/>
                <a:gd name="connsiteX2" fmla="*/ 156792 w 209550"/>
                <a:gd name="connsiteY2" fmla="*/ 68903 h 209550"/>
                <a:gd name="connsiteX3" fmla="*/ 155956 w 209550"/>
                <a:gd name="connsiteY3" fmla="*/ 71464 h 209550"/>
                <a:gd name="connsiteX4" fmla="*/ 155935 w 209550"/>
                <a:gd name="connsiteY4" fmla="*/ 71475 h 209550"/>
                <a:gd name="connsiteX5" fmla="*/ 153392 w 209550"/>
                <a:gd name="connsiteY5" fmla="*/ 70585 h 209550"/>
                <a:gd name="connsiteX6" fmla="*/ 153363 w 209550"/>
                <a:gd name="connsiteY6" fmla="*/ 70522 h 209550"/>
                <a:gd name="connsiteX7" fmla="*/ 139266 w 209550"/>
                <a:gd name="connsiteY7" fmla="*/ 40424 h 209550"/>
                <a:gd name="connsiteX8" fmla="*/ 118073 w 209550"/>
                <a:gd name="connsiteY8" fmla="*/ 32470 h 209550"/>
                <a:gd name="connsiteX9" fmla="*/ 110120 w 209550"/>
                <a:gd name="connsiteY9" fmla="*/ 53663 h 209550"/>
                <a:gd name="connsiteX10" fmla="*/ 118692 w 209550"/>
                <a:gd name="connsiteY10" fmla="*/ 72047 h 209550"/>
                <a:gd name="connsiteX11" fmla="*/ 117644 w 209550"/>
                <a:gd name="connsiteY11" fmla="*/ 74333 h 209550"/>
                <a:gd name="connsiteX12" fmla="*/ 115102 w 209550"/>
                <a:gd name="connsiteY12" fmla="*/ 73443 h 209550"/>
                <a:gd name="connsiteX13" fmla="*/ 115073 w 209550"/>
                <a:gd name="connsiteY13" fmla="*/ 73380 h 209550"/>
                <a:gd name="connsiteX14" fmla="*/ 101166 w 209550"/>
                <a:gd name="connsiteY14" fmla="*/ 43662 h 209550"/>
                <a:gd name="connsiteX15" fmla="*/ 81301 w 209550"/>
                <a:gd name="connsiteY15" fmla="*/ 32822 h 209550"/>
                <a:gd name="connsiteX16" fmla="*/ 70461 w 209550"/>
                <a:gd name="connsiteY16" fmla="*/ 52687 h 209550"/>
                <a:gd name="connsiteX17" fmla="*/ 72591 w 209550"/>
                <a:gd name="connsiteY17" fmla="*/ 57187 h 209550"/>
                <a:gd name="connsiteX18" fmla="*/ 86402 w 209550"/>
                <a:gd name="connsiteY18" fmla="*/ 86810 h 209550"/>
                <a:gd name="connsiteX19" fmla="*/ 85545 w 209550"/>
                <a:gd name="connsiteY19" fmla="*/ 89477 h 209550"/>
                <a:gd name="connsiteX20" fmla="*/ 82973 w 209550"/>
                <a:gd name="connsiteY20" fmla="*/ 88525 h 209550"/>
                <a:gd name="connsiteX21" fmla="*/ 44873 w 209550"/>
                <a:gd name="connsiteY21" fmla="*/ 6991 h 209550"/>
                <a:gd name="connsiteX22" fmla="*/ 22638 w 209550"/>
                <a:gd name="connsiteY22" fmla="*/ 2781 h 209550"/>
                <a:gd name="connsiteX23" fmla="*/ 16298 w 209550"/>
                <a:gd name="connsiteY23" fmla="*/ 20516 h 209550"/>
                <a:gd name="connsiteX24" fmla="*/ 69543 w 209550"/>
                <a:gd name="connsiteY24" fmla="*/ 134816 h 209550"/>
                <a:gd name="connsiteX25" fmla="*/ 23633 w 209550"/>
                <a:gd name="connsiteY25" fmla="*/ 109003 h 209550"/>
                <a:gd name="connsiteX26" fmla="*/ 1937 w 209550"/>
                <a:gd name="connsiteY26" fmla="*/ 115440 h 209550"/>
                <a:gd name="connsiteX27" fmla="*/ 6392 w 209550"/>
                <a:gd name="connsiteY27" fmla="*/ 135864 h 209550"/>
                <a:gd name="connsiteX28" fmla="*/ 97451 w 209550"/>
                <a:gd name="connsiteY28" fmla="*/ 202539 h 209550"/>
                <a:gd name="connsiteX29" fmla="*/ 203146 w 209550"/>
                <a:gd name="connsiteY29" fmla="*/ 188030 h 209550"/>
                <a:gd name="connsiteX30" fmla="*/ 211751 w 209550"/>
                <a:gd name="connsiteY30" fmla="*/ 111290 h 209550"/>
                <a:gd name="connsiteX31" fmla="*/ 180605 w 209550"/>
                <a:gd name="connsiteY31" fmla="*/ 44615 h 209550"/>
                <a:gd name="connsiteX32" fmla="*/ 159269 w 209550"/>
                <a:gd name="connsiteY32" fmla="*/ 3689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9550" h="209550">
                  <a:moveTo>
                    <a:pt x="159459" y="36709"/>
                  </a:moveTo>
                  <a:cubicBezTo>
                    <a:pt x="151473" y="40453"/>
                    <a:pt x="148022" y="49953"/>
                    <a:pt x="151744" y="57949"/>
                  </a:cubicBezTo>
                  <a:lnTo>
                    <a:pt x="156792" y="68903"/>
                  </a:lnTo>
                  <a:cubicBezTo>
                    <a:pt x="157269" y="69841"/>
                    <a:pt x="156894" y="70988"/>
                    <a:pt x="155956" y="71464"/>
                  </a:cubicBezTo>
                  <a:cubicBezTo>
                    <a:pt x="155949" y="71468"/>
                    <a:pt x="155942" y="71471"/>
                    <a:pt x="155935" y="71475"/>
                  </a:cubicBezTo>
                  <a:cubicBezTo>
                    <a:pt x="154987" y="71931"/>
                    <a:pt x="153849" y="71533"/>
                    <a:pt x="153392" y="70585"/>
                  </a:cubicBezTo>
                  <a:cubicBezTo>
                    <a:pt x="153382" y="70564"/>
                    <a:pt x="153372" y="70543"/>
                    <a:pt x="153363" y="70522"/>
                  </a:cubicBezTo>
                  <a:lnTo>
                    <a:pt x="139266" y="40424"/>
                  </a:lnTo>
                  <a:cubicBezTo>
                    <a:pt x="135610" y="32375"/>
                    <a:pt x="126122" y="28814"/>
                    <a:pt x="118073" y="32470"/>
                  </a:cubicBezTo>
                  <a:cubicBezTo>
                    <a:pt x="110025" y="36126"/>
                    <a:pt x="106464" y="45615"/>
                    <a:pt x="110120" y="53663"/>
                  </a:cubicBezTo>
                  <a:lnTo>
                    <a:pt x="118692" y="72047"/>
                  </a:lnTo>
                  <a:cubicBezTo>
                    <a:pt x="118925" y="72960"/>
                    <a:pt x="118489" y="73913"/>
                    <a:pt x="117644" y="74333"/>
                  </a:cubicBezTo>
                  <a:cubicBezTo>
                    <a:pt x="116697" y="74789"/>
                    <a:pt x="115558" y="74391"/>
                    <a:pt x="115102" y="73443"/>
                  </a:cubicBezTo>
                  <a:cubicBezTo>
                    <a:pt x="115092" y="73422"/>
                    <a:pt x="115082" y="73401"/>
                    <a:pt x="115073" y="73380"/>
                  </a:cubicBezTo>
                  <a:lnTo>
                    <a:pt x="101166" y="43662"/>
                  </a:lnTo>
                  <a:cubicBezTo>
                    <a:pt x="98674" y="35183"/>
                    <a:pt x="89780" y="30330"/>
                    <a:pt x="81301" y="32822"/>
                  </a:cubicBezTo>
                  <a:cubicBezTo>
                    <a:pt x="72822" y="35315"/>
                    <a:pt x="67969" y="44209"/>
                    <a:pt x="70461" y="52687"/>
                  </a:cubicBezTo>
                  <a:cubicBezTo>
                    <a:pt x="70932" y="54289"/>
                    <a:pt x="71651" y="55808"/>
                    <a:pt x="72591" y="57187"/>
                  </a:cubicBezTo>
                  <a:lnTo>
                    <a:pt x="86402" y="86810"/>
                  </a:lnTo>
                  <a:cubicBezTo>
                    <a:pt x="86891" y="87784"/>
                    <a:pt x="86510" y="88970"/>
                    <a:pt x="85545" y="89477"/>
                  </a:cubicBezTo>
                  <a:cubicBezTo>
                    <a:pt x="84571" y="89890"/>
                    <a:pt x="83444" y="89472"/>
                    <a:pt x="82973" y="88525"/>
                  </a:cubicBezTo>
                  <a:lnTo>
                    <a:pt x="44873" y="6991"/>
                  </a:lnTo>
                  <a:cubicBezTo>
                    <a:pt x="39896" y="-312"/>
                    <a:pt x="29941" y="-2197"/>
                    <a:pt x="22638" y="2781"/>
                  </a:cubicBezTo>
                  <a:cubicBezTo>
                    <a:pt x="16901" y="6691"/>
                    <a:pt x="14340" y="13855"/>
                    <a:pt x="16298" y="20516"/>
                  </a:cubicBezTo>
                  <a:lnTo>
                    <a:pt x="69543" y="134816"/>
                  </a:lnTo>
                  <a:lnTo>
                    <a:pt x="23633" y="109003"/>
                  </a:lnTo>
                  <a:cubicBezTo>
                    <a:pt x="15864" y="104790"/>
                    <a:pt x="6151" y="107672"/>
                    <a:pt x="1937" y="115440"/>
                  </a:cubicBezTo>
                  <a:cubicBezTo>
                    <a:pt x="-1844" y="122412"/>
                    <a:pt x="51" y="131101"/>
                    <a:pt x="6392" y="135864"/>
                  </a:cubicBezTo>
                  <a:lnTo>
                    <a:pt x="97451" y="202539"/>
                  </a:lnTo>
                  <a:cubicBezTo>
                    <a:pt x="130645" y="227719"/>
                    <a:pt x="177966" y="221223"/>
                    <a:pt x="203146" y="188030"/>
                  </a:cubicBezTo>
                  <a:cubicBezTo>
                    <a:pt x="219882" y="165968"/>
                    <a:pt x="223185" y="136510"/>
                    <a:pt x="211751" y="111290"/>
                  </a:cubicBezTo>
                  <a:cubicBezTo>
                    <a:pt x="211751" y="110623"/>
                    <a:pt x="180605" y="44615"/>
                    <a:pt x="180605" y="44615"/>
                  </a:cubicBezTo>
                  <a:cubicBezTo>
                    <a:pt x="176822" y="36616"/>
                    <a:pt x="167292" y="33170"/>
                    <a:pt x="159269" y="36899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9" name="Freeform: Shape 283">
              <a:extLst>
                <a:ext uri="{FF2B5EF4-FFF2-40B4-BE49-F238E27FC236}">
                  <a16:creationId xmlns:a16="http://schemas.microsoft.com/office/drawing/2014/main" id="{99F1DA5C-A2DA-0345-83DE-785B234E0B4E}"/>
                </a:ext>
              </a:extLst>
            </p:cNvPr>
            <p:cNvSpPr/>
            <p:nvPr/>
          </p:nvSpPr>
          <p:spPr>
            <a:xfrm>
              <a:off x="3273678" y="1841087"/>
              <a:ext cx="117391" cy="19565"/>
            </a:xfrm>
            <a:custGeom>
              <a:avLst/>
              <a:gdLst>
                <a:gd name="connsiteX0" fmla="*/ 64770 w 57150"/>
                <a:gd name="connsiteY0" fmla="*/ 7334 h 9525"/>
                <a:gd name="connsiteX1" fmla="*/ 62008 w 57150"/>
                <a:gd name="connsiteY1" fmla="*/ 5810 h 9525"/>
                <a:gd name="connsiteX2" fmla="*/ 54769 w 57150"/>
                <a:gd name="connsiteY2" fmla="*/ 3048 h 9525"/>
                <a:gd name="connsiteX3" fmla="*/ 44387 w 57150"/>
                <a:gd name="connsiteY3" fmla="*/ 667 h 9525"/>
                <a:gd name="connsiteX4" fmla="*/ 38481 w 57150"/>
                <a:gd name="connsiteY4" fmla="*/ 0 h 9525"/>
                <a:gd name="connsiteX5" fmla="*/ 32480 w 57150"/>
                <a:gd name="connsiteY5" fmla="*/ 0 h 9525"/>
                <a:gd name="connsiteX6" fmla="*/ 26384 w 57150"/>
                <a:gd name="connsiteY6" fmla="*/ 0 h 9525"/>
                <a:gd name="connsiteX7" fmla="*/ 20574 w 57150"/>
                <a:gd name="connsiteY7" fmla="*/ 571 h 9525"/>
                <a:gd name="connsiteX8" fmla="*/ 10097 w 57150"/>
                <a:gd name="connsiteY8" fmla="*/ 2667 h 9525"/>
                <a:gd name="connsiteX9" fmla="*/ 2762 w 57150"/>
                <a:gd name="connsiteY9" fmla="*/ 5334 h 9525"/>
                <a:gd name="connsiteX10" fmla="*/ 0 w 57150"/>
                <a:gd name="connsiteY10" fmla="*/ 6763 h 9525"/>
                <a:gd name="connsiteX11" fmla="*/ 2762 w 57150"/>
                <a:gd name="connsiteY11" fmla="*/ 8192 h 9525"/>
                <a:gd name="connsiteX12" fmla="*/ 10001 w 57150"/>
                <a:gd name="connsiteY12" fmla="*/ 11049 h 9525"/>
                <a:gd name="connsiteX13" fmla="*/ 20383 w 57150"/>
                <a:gd name="connsiteY13" fmla="*/ 13430 h 9525"/>
                <a:gd name="connsiteX14" fmla="*/ 26289 w 57150"/>
                <a:gd name="connsiteY14" fmla="*/ 14002 h 9525"/>
                <a:gd name="connsiteX15" fmla="*/ 32290 w 57150"/>
                <a:gd name="connsiteY15" fmla="*/ 14002 h 9525"/>
                <a:gd name="connsiteX16" fmla="*/ 38386 w 57150"/>
                <a:gd name="connsiteY16" fmla="*/ 14002 h 9525"/>
                <a:gd name="connsiteX17" fmla="*/ 44196 w 57150"/>
                <a:gd name="connsiteY17" fmla="*/ 13430 h 9525"/>
                <a:gd name="connsiteX18" fmla="*/ 54674 w 57150"/>
                <a:gd name="connsiteY18" fmla="*/ 11335 h 9525"/>
                <a:gd name="connsiteX19" fmla="*/ 62008 w 57150"/>
                <a:gd name="connsiteY19" fmla="*/ 8668 h 9525"/>
                <a:gd name="connsiteX20" fmla="*/ 64770 w 57150"/>
                <a:gd name="connsiteY20" fmla="*/ 7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9525">
                  <a:moveTo>
                    <a:pt x="64770" y="7334"/>
                  </a:moveTo>
                  <a:cubicBezTo>
                    <a:pt x="63889" y="6757"/>
                    <a:pt x="62966" y="6247"/>
                    <a:pt x="62008" y="5810"/>
                  </a:cubicBezTo>
                  <a:cubicBezTo>
                    <a:pt x="59679" y="4682"/>
                    <a:pt x="57257" y="3758"/>
                    <a:pt x="54769" y="3048"/>
                  </a:cubicBezTo>
                  <a:cubicBezTo>
                    <a:pt x="51374" y="1991"/>
                    <a:pt x="47903" y="1195"/>
                    <a:pt x="44387" y="667"/>
                  </a:cubicBezTo>
                  <a:cubicBezTo>
                    <a:pt x="42431" y="345"/>
                    <a:pt x="40460" y="123"/>
                    <a:pt x="38481" y="0"/>
                  </a:cubicBezTo>
                  <a:cubicBezTo>
                    <a:pt x="36481" y="0"/>
                    <a:pt x="34481" y="0"/>
                    <a:pt x="32480" y="0"/>
                  </a:cubicBezTo>
                  <a:lnTo>
                    <a:pt x="26384" y="0"/>
                  </a:lnTo>
                  <a:cubicBezTo>
                    <a:pt x="24384" y="0"/>
                    <a:pt x="22479" y="0"/>
                    <a:pt x="20574" y="571"/>
                  </a:cubicBezTo>
                  <a:cubicBezTo>
                    <a:pt x="17035" y="1012"/>
                    <a:pt x="13533" y="1712"/>
                    <a:pt x="10097" y="2667"/>
                  </a:cubicBezTo>
                  <a:cubicBezTo>
                    <a:pt x="7583" y="3354"/>
                    <a:pt x="5130" y="4246"/>
                    <a:pt x="2762" y="5334"/>
                  </a:cubicBezTo>
                  <a:cubicBezTo>
                    <a:pt x="1798" y="5721"/>
                    <a:pt x="873" y="6199"/>
                    <a:pt x="0" y="6763"/>
                  </a:cubicBezTo>
                  <a:lnTo>
                    <a:pt x="2762" y="8192"/>
                  </a:lnTo>
                  <a:cubicBezTo>
                    <a:pt x="5104" y="9315"/>
                    <a:pt x="7523" y="10270"/>
                    <a:pt x="10001" y="11049"/>
                  </a:cubicBezTo>
                  <a:cubicBezTo>
                    <a:pt x="13396" y="12106"/>
                    <a:pt x="16867" y="12902"/>
                    <a:pt x="20383" y="13430"/>
                  </a:cubicBezTo>
                  <a:cubicBezTo>
                    <a:pt x="22289" y="13430"/>
                    <a:pt x="24289" y="13907"/>
                    <a:pt x="26289" y="14002"/>
                  </a:cubicBezTo>
                  <a:cubicBezTo>
                    <a:pt x="28289" y="14097"/>
                    <a:pt x="30290" y="14002"/>
                    <a:pt x="32290" y="14002"/>
                  </a:cubicBezTo>
                  <a:lnTo>
                    <a:pt x="38386" y="14002"/>
                  </a:lnTo>
                  <a:cubicBezTo>
                    <a:pt x="40331" y="13910"/>
                    <a:pt x="42270" y="13720"/>
                    <a:pt x="44196" y="13430"/>
                  </a:cubicBezTo>
                  <a:cubicBezTo>
                    <a:pt x="47735" y="12990"/>
                    <a:pt x="51237" y="12289"/>
                    <a:pt x="54674" y="11335"/>
                  </a:cubicBezTo>
                  <a:cubicBezTo>
                    <a:pt x="57187" y="10648"/>
                    <a:pt x="59640" y="9756"/>
                    <a:pt x="62008" y="8668"/>
                  </a:cubicBezTo>
                  <a:cubicBezTo>
                    <a:pt x="62956" y="8283"/>
                    <a:pt x="63879" y="7837"/>
                    <a:pt x="64770" y="733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0" name="Freeform: Shape 284">
              <a:extLst>
                <a:ext uri="{FF2B5EF4-FFF2-40B4-BE49-F238E27FC236}">
                  <a16:creationId xmlns:a16="http://schemas.microsoft.com/office/drawing/2014/main" id="{B1D9DFC4-ED8D-2B4D-AD85-32E24C8DDC2A}"/>
                </a:ext>
              </a:extLst>
            </p:cNvPr>
            <p:cNvSpPr/>
            <p:nvPr/>
          </p:nvSpPr>
          <p:spPr>
            <a:xfrm>
              <a:off x="3059831" y="1801371"/>
              <a:ext cx="547826" cy="900000"/>
            </a:xfrm>
            <a:custGeom>
              <a:avLst/>
              <a:gdLst>
                <a:gd name="connsiteX0" fmla="*/ 96869 w 266700"/>
                <a:gd name="connsiteY0" fmla="*/ 98965 h 438150"/>
                <a:gd name="connsiteX1" fmla="*/ 195263 w 266700"/>
                <a:gd name="connsiteY1" fmla="*/ 105823 h 438150"/>
                <a:gd name="connsiteX2" fmla="*/ 241173 w 266700"/>
                <a:gd name="connsiteY2" fmla="*/ 426911 h 438150"/>
                <a:gd name="connsiteX3" fmla="*/ 211169 w 266700"/>
                <a:gd name="connsiteY3" fmla="*/ 447675 h 438150"/>
                <a:gd name="connsiteX4" fmla="*/ 66675 w 266700"/>
                <a:gd name="connsiteY4" fmla="*/ 447675 h 438150"/>
                <a:gd name="connsiteX5" fmla="*/ 0 w 266700"/>
                <a:gd name="connsiteY5" fmla="*/ 381000 h 438150"/>
                <a:gd name="connsiteX6" fmla="*/ 0 w 266700"/>
                <a:gd name="connsiteY6" fmla="*/ 66675 h 438150"/>
                <a:gd name="connsiteX7" fmla="*/ 66675 w 266700"/>
                <a:gd name="connsiteY7" fmla="*/ 0 h 438150"/>
                <a:gd name="connsiteX8" fmla="*/ 200882 w 266700"/>
                <a:gd name="connsiteY8" fmla="*/ 0 h 438150"/>
                <a:gd name="connsiteX9" fmla="*/ 267557 w 266700"/>
                <a:gd name="connsiteY9" fmla="*/ 112776 h 438150"/>
                <a:gd name="connsiteX10" fmla="*/ 267557 w 266700"/>
                <a:gd name="connsiteY10" fmla="*/ 249269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700" h="438150">
                  <a:moveTo>
                    <a:pt x="96869" y="98965"/>
                  </a:moveTo>
                  <a:cubicBezTo>
                    <a:pt x="96869" y="98965"/>
                    <a:pt x="152686" y="71628"/>
                    <a:pt x="195263" y="105823"/>
                  </a:cubicBezTo>
                  <a:moveTo>
                    <a:pt x="241173" y="426911"/>
                  </a:moveTo>
                  <a:cubicBezTo>
                    <a:pt x="234412" y="437624"/>
                    <a:pt x="223578" y="445122"/>
                    <a:pt x="211169" y="447675"/>
                  </a:cubicBezTo>
                  <a:lnTo>
                    <a:pt x="66675" y="447675"/>
                  </a:lnTo>
                  <a:cubicBezTo>
                    <a:pt x="29851" y="447675"/>
                    <a:pt x="0" y="417824"/>
                    <a:pt x="0" y="381000"/>
                  </a:cubicBezTo>
                  <a:lnTo>
                    <a:pt x="0" y="66675"/>
                  </a:lnTo>
                  <a:cubicBezTo>
                    <a:pt x="0" y="29851"/>
                    <a:pt x="29851" y="0"/>
                    <a:pt x="66675" y="0"/>
                  </a:cubicBezTo>
                  <a:lnTo>
                    <a:pt x="200882" y="0"/>
                  </a:lnTo>
                  <a:cubicBezTo>
                    <a:pt x="237458" y="0"/>
                    <a:pt x="267557" y="30004"/>
                    <a:pt x="267557" y="112776"/>
                  </a:cubicBezTo>
                  <a:lnTo>
                    <a:pt x="267557" y="249269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6899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0820F78C-906C-DD49-A9DC-CD8457F1E2C0}"/>
              </a:ext>
            </a:extLst>
          </p:cNvPr>
          <p:cNvCxnSpPr>
            <a:cxnSpLocks/>
          </p:cNvCxnSpPr>
          <p:nvPr userDrawn="1"/>
        </p:nvCxnSpPr>
        <p:spPr>
          <a:xfrm>
            <a:off x="2448733" y="2727367"/>
            <a:ext cx="655102" cy="1289717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Title of document to go here Month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417DF2EA-2CC5-C747-9681-DA6B8DFD57E8}"/>
              </a:ext>
            </a:extLst>
          </p:cNvPr>
          <p:cNvCxnSpPr>
            <a:cxnSpLocks/>
          </p:cNvCxnSpPr>
          <p:nvPr userDrawn="1"/>
        </p:nvCxnSpPr>
        <p:spPr>
          <a:xfrm flipH="1">
            <a:off x="6008793" y="2809688"/>
            <a:ext cx="639982" cy="1340939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 Placeholder 11">
            <a:extLst>
              <a:ext uri="{FF2B5EF4-FFF2-40B4-BE49-F238E27FC236}">
                <a16:creationId xmlns:a16="http://schemas.microsoft.com/office/drawing/2014/main" id="{7D874383-A318-EB41-BE6C-314850C826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6499" y="1277148"/>
            <a:ext cx="1080000" cy="270000"/>
          </a:xfrm>
        </p:spPr>
        <p:txBody>
          <a:bodyPr/>
          <a:lstStyle>
            <a:lvl1pPr marL="0" indent="0" algn="ctr">
              <a:lnSpc>
                <a:spcPts val="1300"/>
              </a:lnSpc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Affordable</a:t>
            </a:r>
            <a:endParaRPr lang="en-US" dirty="0"/>
          </a:p>
        </p:txBody>
      </p:sp>
      <p:sp>
        <p:nvSpPr>
          <p:cNvPr id="286" name="Text Placeholder 11">
            <a:extLst>
              <a:ext uri="{FF2B5EF4-FFF2-40B4-BE49-F238E27FC236}">
                <a16:creationId xmlns:a16="http://schemas.microsoft.com/office/drawing/2014/main" id="{6481AA01-ECC4-D640-A863-26E94687FA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3909" y="1277148"/>
            <a:ext cx="1080000" cy="270000"/>
          </a:xfrm>
        </p:spPr>
        <p:txBody>
          <a:bodyPr/>
          <a:lstStyle>
            <a:lvl1pPr marL="0" indent="0" algn="ctr">
              <a:lnSpc>
                <a:spcPts val="1300"/>
              </a:lnSpc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Optimised</a:t>
            </a:r>
            <a:endParaRPr lang="en-US" dirty="0"/>
          </a:p>
        </p:txBody>
      </p:sp>
      <p:sp>
        <p:nvSpPr>
          <p:cNvPr id="287" name="Text Placeholder 11">
            <a:extLst>
              <a:ext uri="{FF2B5EF4-FFF2-40B4-BE49-F238E27FC236}">
                <a16:creationId xmlns:a16="http://schemas.microsoft.com/office/drawing/2014/main" id="{943C6032-E48C-7048-B7A9-B2915B3BF7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97917" y="1277148"/>
            <a:ext cx="1552411" cy="270000"/>
          </a:xfrm>
        </p:spPr>
        <p:txBody>
          <a:bodyPr/>
          <a:lstStyle>
            <a:lvl1pPr marL="0" indent="0" algn="ctr">
              <a:lnSpc>
                <a:spcPts val="1300"/>
              </a:lnSpc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Individualised</a:t>
            </a:r>
            <a:endParaRPr lang="en-US" dirty="0"/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CBAFBEF7-EE46-1842-A6DC-2FC6DA13C61B}"/>
              </a:ext>
            </a:extLst>
          </p:cNvPr>
          <p:cNvCxnSpPr>
            <a:cxnSpLocks/>
          </p:cNvCxnSpPr>
          <p:nvPr userDrawn="1"/>
        </p:nvCxnSpPr>
        <p:spPr>
          <a:xfrm>
            <a:off x="4477115" y="2727367"/>
            <a:ext cx="0" cy="1153835"/>
          </a:xfrm>
          <a:prstGeom prst="line">
            <a:avLst/>
          </a:prstGeom>
          <a:ln w="158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A952BCF-9924-E844-967F-EE5B0B5038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47000" y="3239251"/>
            <a:ext cx="4050000" cy="1393823"/>
            <a:chOff x="6032468" y="5500592"/>
            <a:chExt cx="3057525" cy="1052258"/>
          </a:xfrm>
        </p:grpSpPr>
        <p:sp>
          <p:nvSpPr>
            <p:cNvPr id="171" name="Freeform: Shape 121">
              <a:extLst>
                <a:ext uri="{FF2B5EF4-FFF2-40B4-BE49-F238E27FC236}">
                  <a16:creationId xmlns:a16="http://schemas.microsoft.com/office/drawing/2014/main" id="{A01B6867-BEE5-FC4F-9BC5-3820A04A036F}"/>
                </a:ext>
              </a:extLst>
            </p:cNvPr>
            <p:cNvSpPr/>
            <p:nvPr/>
          </p:nvSpPr>
          <p:spPr>
            <a:xfrm>
              <a:off x="6032468" y="6009925"/>
              <a:ext cx="3057525" cy="542925"/>
            </a:xfrm>
            <a:custGeom>
              <a:avLst/>
              <a:gdLst>
                <a:gd name="connsiteX0" fmla="*/ 3058763 w 3057525"/>
                <a:gd name="connsiteY0" fmla="*/ 272225 h 542925"/>
                <a:gd name="connsiteX1" fmla="*/ 2927318 w 3057525"/>
                <a:gd name="connsiteY1" fmla="*/ 326803 h 542925"/>
                <a:gd name="connsiteX2" fmla="*/ 2580799 w 3057525"/>
                <a:gd name="connsiteY2" fmla="*/ 429578 h 542925"/>
                <a:gd name="connsiteX3" fmla="*/ 2090833 w 3057525"/>
                <a:gd name="connsiteY3" fmla="*/ 513493 h 542925"/>
                <a:gd name="connsiteX4" fmla="*/ 1814608 w 3057525"/>
                <a:gd name="connsiteY4" fmla="*/ 536448 h 542925"/>
                <a:gd name="connsiteX5" fmla="*/ 1529334 w 3057525"/>
                <a:gd name="connsiteY5" fmla="*/ 545021 h 542925"/>
                <a:gd name="connsiteX6" fmla="*/ 1244060 w 3057525"/>
                <a:gd name="connsiteY6" fmla="*/ 536925 h 542925"/>
                <a:gd name="connsiteX7" fmla="*/ 967835 w 3057525"/>
                <a:gd name="connsiteY7" fmla="*/ 514255 h 542925"/>
                <a:gd name="connsiteX8" fmla="*/ 477964 w 3057525"/>
                <a:gd name="connsiteY8" fmla="*/ 430340 h 542925"/>
                <a:gd name="connsiteX9" fmla="*/ 131445 w 3057525"/>
                <a:gd name="connsiteY9" fmla="*/ 327089 h 542925"/>
                <a:gd name="connsiteX10" fmla="*/ 0 w 3057525"/>
                <a:gd name="connsiteY10" fmla="*/ 272225 h 542925"/>
                <a:gd name="connsiteX11" fmla="*/ 131445 w 3057525"/>
                <a:gd name="connsiteY11" fmla="*/ 217456 h 542925"/>
                <a:gd name="connsiteX12" fmla="*/ 477774 w 3057525"/>
                <a:gd name="connsiteY12" fmla="*/ 114586 h 542925"/>
                <a:gd name="connsiteX13" fmla="*/ 967644 w 3057525"/>
                <a:gd name="connsiteY13" fmla="*/ 30766 h 542925"/>
                <a:gd name="connsiteX14" fmla="*/ 1243870 w 3057525"/>
                <a:gd name="connsiteY14" fmla="*/ 8097 h 542925"/>
                <a:gd name="connsiteX15" fmla="*/ 1529143 w 3057525"/>
                <a:gd name="connsiteY15" fmla="*/ 0 h 542925"/>
                <a:gd name="connsiteX16" fmla="*/ 1814418 w 3057525"/>
                <a:gd name="connsiteY16" fmla="*/ 8477 h 542925"/>
                <a:gd name="connsiteX17" fmla="*/ 2090643 w 3057525"/>
                <a:gd name="connsiteY17" fmla="*/ 31528 h 542925"/>
                <a:gd name="connsiteX18" fmla="*/ 2580609 w 3057525"/>
                <a:gd name="connsiteY18" fmla="*/ 115348 h 542925"/>
                <a:gd name="connsiteX19" fmla="*/ 2927128 w 3057525"/>
                <a:gd name="connsiteY19" fmla="*/ 218218 h 542925"/>
                <a:gd name="connsiteX20" fmla="*/ 3058573 w 3057525"/>
                <a:gd name="connsiteY20" fmla="*/ 27270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57525" h="542925">
                  <a:moveTo>
                    <a:pt x="3058763" y="272225"/>
                  </a:moveTo>
                  <a:cubicBezTo>
                    <a:pt x="3058763" y="272225"/>
                    <a:pt x="3011138" y="295370"/>
                    <a:pt x="2927318" y="326803"/>
                  </a:cubicBezTo>
                  <a:cubicBezTo>
                    <a:pt x="2813971" y="367958"/>
                    <a:pt x="2698256" y="402278"/>
                    <a:pt x="2580799" y="429578"/>
                  </a:cubicBezTo>
                  <a:cubicBezTo>
                    <a:pt x="2419313" y="467376"/>
                    <a:pt x="2255694" y="495398"/>
                    <a:pt x="2090833" y="513493"/>
                  </a:cubicBezTo>
                  <a:cubicBezTo>
                    <a:pt x="2001203" y="523685"/>
                    <a:pt x="1908619" y="531876"/>
                    <a:pt x="1814608" y="536448"/>
                  </a:cubicBezTo>
                  <a:cubicBezTo>
                    <a:pt x="1720501" y="542640"/>
                    <a:pt x="1624965" y="543402"/>
                    <a:pt x="1529334" y="545021"/>
                  </a:cubicBezTo>
                  <a:cubicBezTo>
                    <a:pt x="1434084" y="543497"/>
                    <a:pt x="1338167" y="543020"/>
                    <a:pt x="1244060" y="536925"/>
                  </a:cubicBezTo>
                  <a:cubicBezTo>
                    <a:pt x="1149953" y="532924"/>
                    <a:pt x="1057370" y="523970"/>
                    <a:pt x="967835" y="514255"/>
                  </a:cubicBezTo>
                  <a:cubicBezTo>
                    <a:pt x="802992" y="496262"/>
                    <a:pt x="639398" y="468238"/>
                    <a:pt x="477964" y="430340"/>
                  </a:cubicBezTo>
                  <a:cubicBezTo>
                    <a:pt x="360473" y="402973"/>
                    <a:pt x="244754" y="368493"/>
                    <a:pt x="131445" y="327089"/>
                  </a:cubicBezTo>
                  <a:cubicBezTo>
                    <a:pt x="47720" y="295561"/>
                    <a:pt x="0" y="272225"/>
                    <a:pt x="0" y="272225"/>
                  </a:cubicBezTo>
                  <a:cubicBezTo>
                    <a:pt x="0" y="272225"/>
                    <a:pt x="47625" y="248984"/>
                    <a:pt x="131445" y="217456"/>
                  </a:cubicBezTo>
                  <a:cubicBezTo>
                    <a:pt x="244712" y="176226"/>
                    <a:pt x="360366" y="141874"/>
                    <a:pt x="477774" y="114586"/>
                  </a:cubicBezTo>
                  <a:cubicBezTo>
                    <a:pt x="639201" y="76676"/>
                    <a:pt x="802797" y="48684"/>
                    <a:pt x="967644" y="30766"/>
                  </a:cubicBezTo>
                  <a:cubicBezTo>
                    <a:pt x="1057275" y="21241"/>
                    <a:pt x="1149858" y="11716"/>
                    <a:pt x="1243870" y="8097"/>
                  </a:cubicBezTo>
                  <a:cubicBezTo>
                    <a:pt x="1337977" y="1905"/>
                    <a:pt x="1433608" y="1524"/>
                    <a:pt x="1529143" y="0"/>
                  </a:cubicBezTo>
                  <a:cubicBezTo>
                    <a:pt x="1624393" y="1524"/>
                    <a:pt x="1720310" y="2381"/>
                    <a:pt x="1814418" y="8477"/>
                  </a:cubicBezTo>
                  <a:cubicBezTo>
                    <a:pt x="1908524" y="13050"/>
                    <a:pt x="2001107" y="21241"/>
                    <a:pt x="2090643" y="31528"/>
                  </a:cubicBezTo>
                  <a:cubicBezTo>
                    <a:pt x="2255508" y="49548"/>
                    <a:pt x="2419129" y="77539"/>
                    <a:pt x="2580609" y="115348"/>
                  </a:cubicBezTo>
                  <a:cubicBezTo>
                    <a:pt x="2698069" y="142673"/>
                    <a:pt x="2813784" y="177025"/>
                    <a:pt x="2927128" y="218218"/>
                  </a:cubicBezTo>
                  <a:cubicBezTo>
                    <a:pt x="3010757" y="249650"/>
                    <a:pt x="3058573" y="272701"/>
                    <a:pt x="3058573" y="272701"/>
                  </a:cubicBezTo>
                  <a:close/>
                </a:path>
              </a:pathLst>
            </a:custGeom>
            <a:solidFill>
              <a:srgbClr val="ACA1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2" name="Freeform: Shape 122">
              <a:extLst>
                <a:ext uri="{FF2B5EF4-FFF2-40B4-BE49-F238E27FC236}">
                  <a16:creationId xmlns:a16="http://schemas.microsoft.com/office/drawing/2014/main" id="{E3767337-4CD6-1143-8B4E-E3D653C28884}"/>
                </a:ext>
              </a:extLst>
            </p:cNvPr>
            <p:cNvSpPr/>
            <p:nvPr/>
          </p:nvSpPr>
          <p:spPr>
            <a:xfrm>
              <a:off x="6698943" y="5676995"/>
              <a:ext cx="28575" cy="123825"/>
            </a:xfrm>
            <a:custGeom>
              <a:avLst/>
              <a:gdLst>
                <a:gd name="connsiteX0" fmla="*/ 14563 w 28575"/>
                <a:gd name="connsiteY0" fmla="*/ 0 h 123825"/>
                <a:gd name="connsiteX1" fmla="*/ 17516 w 28575"/>
                <a:gd name="connsiteY1" fmla="*/ 5715 h 123825"/>
                <a:gd name="connsiteX2" fmla="*/ 23040 w 28575"/>
                <a:gd name="connsiteY2" fmla="*/ 20765 h 123825"/>
                <a:gd name="connsiteX3" fmla="*/ 27612 w 28575"/>
                <a:gd name="connsiteY3" fmla="*/ 42101 h 123825"/>
                <a:gd name="connsiteX4" fmla="*/ 28850 w 28575"/>
                <a:gd name="connsiteY4" fmla="*/ 54102 h 123825"/>
                <a:gd name="connsiteX5" fmla="*/ 28850 w 28575"/>
                <a:gd name="connsiteY5" fmla="*/ 66484 h 123825"/>
                <a:gd name="connsiteX6" fmla="*/ 28850 w 28575"/>
                <a:gd name="connsiteY6" fmla="*/ 78867 h 123825"/>
                <a:gd name="connsiteX7" fmla="*/ 27612 w 28575"/>
                <a:gd name="connsiteY7" fmla="*/ 90868 h 123825"/>
                <a:gd name="connsiteX8" fmla="*/ 23040 w 28575"/>
                <a:gd name="connsiteY8" fmla="*/ 112109 h 123825"/>
                <a:gd name="connsiteX9" fmla="*/ 17420 w 28575"/>
                <a:gd name="connsiteY9" fmla="*/ 127254 h 123825"/>
                <a:gd name="connsiteX10" fmla="*/ 14467 w 28575"/>
                <a:gd name="connsiteY10" fmla="*/ 132969 h 123825"/>
                <a:gd name="connsiteX11" fmla="*/ 11515 w 28575"/>
                <a:gd name="connsiteY11" fmla="*/ 127254 h 123825"/>
                <a:gd name="connsiteX12" fmla="*/ 5895 w 28575"/>
                <a:gd name="connsiteY12" fmla="*/ 112109 h 123825"/>
                <a:gd name="connsiteX13" fmla="*/ 1323 w 28575"/>
                <a:gd name="connsiteY13" fmla="*/ 90869 h 123825"/>
                <a:gd name="connsiteX14" fmla="*/ 85 w 28575"/>
                <a:gd name="connsiteY14" fmla="*/ 78867 h 123825"/>
                <a:gd name="connsiteX15" fmla="*/ 85 w 28575"/>
                <a:gd name="connsiteY15" fmla="*/ 66484 h 123825"/>
                <a:gd name="connsiteX16" fmla="*/ 85 w 28575"/>
                <a:gd name="connsiteY16" fmla="*/ 54102 h 123825"/>
                <a:gd name="connsiteX17" fmla="*/ 1323 w 28575"/>
                <a:gd name="connsiteY17" fmla="*/ 42100 h 123825"/>
                <a:gd name="connsiteX18" fmla="*/ 5895 w 28575"/>
                <a:gd name="connsiteY18" fmla="*/ 20764 h 123825"/>
                <a:gd name="connsiteX19" fmla="*/ 11515 w 28575"/>
                <a:gd name="connsiteY19" fmla="*/ 5715 h 123825"/>
                <a:gd name="connsiteX20" fmla="*/ 14467 w 28575"/>
                <a:gd name="connsiteY20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123825">
                  <a:moveTo>
                    <a:pt x="14563" y="0"/>
                  </a:moveTo>
                  <a:cubicBezTo>
                    <a:pt x="14563" y="0"/>
                    <a:pt x="15801" y="2096"/>
                    <a:pt x="17516" y="5715"/>
                  </a:cubicBezTo>
                  <a:cubicBezTo>
                    <a:pt x="19692" y="10603"/>
                    <a:pt x="21537" y="15630"/>
                    <a:pt x="23040" y="20765"/>
                  </a:cubicBezTo>
                  <a:cubicBezTo>
                    <a:pt x="25128" y="27744"/>
                    <a:pt x="26657" y="34879"/>
                    <a:pt x="27612" y="42101"/>
                  </a:cubicBezTo>
                  <a:cubicBezTo>
                    <a:pt x="28183" y="46006"/>
                    <a:pt x="28660" y="50006"/>
                    <a:pt x="28850" y="54102"/>
                  </a:cubicBezTo>
                  <a:cubicBezTo>
                    <a:pt x="29041" y="58198"/>
                    <a:pt x="28850" y="62293"/>
                    <a:pt x="28850" y="66484"/>
                  </a:cubicBezTo>
                  <a:cubicBezTo>
                    <a:pt x="28850" y="70675"/>
                    <a:pt x="28850" y="74772"/>
                    <a:pt x="28850" y="78867"/>
                  </a:cubicBezTo>
                  <a:cubicBezTo>
                    <a:pt x="28850" y="82963"/>
                    <a:pt x="28088" y="86963"/>
                    <a:pt x="27612" y="90868"/>
                  </a:cubicBezTo>
                  <a:cubicBezTo>
                    <a:pt x="26576" y="98045"/>
                    <a:pt x="25049" y="105142"/>
                    <a:pt x="23040" y="112109"/>
                  </a:cubicBezTo>
                  <a:cubicBezTo>
                    <a:pt x="21552" y="117292"/>
                    <a:pt x="19673" y="122355"/>
                    <a:pt x="17420" y="127254"/>
                  </a:cubicBezTo>
                  <a:cubicBezTo>
                    <a:pt x="15706" y="130873"/>
                    <a:pt x="14467" y="132969"/>
                    <a:pt x="14467" y="132969"/>
                  </a:cubicBezTo>
                  <a:cubicBezTo>
                    <a:pt x="13359" y="131132"/>
                    <a:pt x="12372" y="129222"/>
                    <a:pt x="11515" y="127254"/>
                  </a:cubicBezTo>
                  <a:cubicBezTo>
                    <a:pt x="9262" y="122355"/>
                    <a:pt x="7383" y="117293"/>
                    <a:pt x="5895" y="112109"/>
                  </a:cubicBezTo>
                  <a:cubicBezTo>
                    <a:pt x="3796" y="105165"/>
                    <a:pt x="2267" y="98061"/>
                    <a:pt x="1323" y="90869"/>
                  </a:cubicBezTo>
                  <a:cubicBezTo>
                    <a:pt x="751" y="86963"/>
                    <a:pt x="275" y="82963"/>
                    <a:pt x="85" y="78867"/>
                  </a:cubicBezTo>
                  <a:cubicBezTo>
                    <a:pt x="-106" y="74772"/>
                    <a:pt x="85" y="70581"/>
                    <a:pt x="85" y="66484"/>
                  </a:cubicBezTo>
                  <a:cubicBezTo>
                    <a:pt x="85" y="62389"/>
                    <a:pt x="85" y="58198"/>
                    <a:pt x="85" y="54102"/>
                  </a:cubicBezTo>
                  <a:cubicBezTo>
                    <a:pt x="85" y="50006"/>
                    <a:pt x="847" y="46006"/>
                    <a:pt x="1323" y="42100"/>
                  </a:cubicBezTo>
                  <a:cubicBezTo>
                    <a:pt x="2369" y="34894"/>
                    <a:pt x="3897" y="27766"/>
                    <a:pt x="5895" y="20764"/>
                  </a:cubicBezTo>
                  <a:cubicBezTo>
                    <a:pt x="7380" y="15611"/>
                    <a:pt x="9259" y="10580"/>
                    <a:pt x="11515" y="5715"/>
                  </a:cubicBezTo>
                  <a:cubicBezTo>
                    <a:pt x="13229" y="2096"/>
                    <a:pt x="14467" y="0"/>
                    <a:pt x="14467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3" name="Freeform: Shape 123">
              <a:extLst>
                <a:ext uri="{FF2B5EF4-FFF2-40B4-BE49-F238E27FC236}">
                  <a16:creationId xmlns:a16="http://schemas.microsoft.com/office/drawing/2014/main" id="{E7319A4D-FC5A-134A-A516-2CB2CCA8138A}"/>
                </a:ext>
              </a:extLst>
            </p:cNvPr>
            <p:cNvSpPr/>
            <p:nvPr/>
          </p:nvSpPr>
          <p:spPr>
            <a:xfrm>
              <a:off x="6566535" y="5832727"/>
              <a:ext cx="123825" cy="38100"/>
            </a:xfrm>
            <a:custGeom>
              <a:avLst/>
              <a:gdLst>
                <a:gd name="connsiteX0" fmla="*/ 0 w 123825"/>
                <a:gd name="connsiteY0" fmla="*/ 39911 h 38100"/>
                <a:gd name="connsiteX1" fmla="*/ 4667 w 123825"/>
                <a:gd name="connsiteY1" fmla="*/ 35529 h 38100"/>
                <a:gd name="connsiteX2" fmla="*/ 17526 w 123825"/>
                <a:gd name="connsiteY2" fmla="*/ 26004 h 38100"/>
                <a:gd name="connsiteX3" fmla="*/ 36576 w 123825"/>
                <a:gd name="connsiteY3" fmla="*/ 15622 h 38100"/>
                <a:gd name="connsiteX4" fmla="*/ 47816 w 123825"/>
                <a:gd name="connsiteY4" fmla="*/ 11050 h 38100"/>
                <a:gd name="connsiteX5" fmla="*/ 59531 w 123825"/>
                <a:gd name="connsiteY5" fmla="*/ 7050 h 38100"/>
                <a:gd name="connsiteX6" fmla="*/ 71533 w 123825"/>
                <a:gd name="connsiteY6" fmla="*/ 3906 h 38100"/>
                <a:gd name="connsiteX7" fmla="*/ 83344 w 123825"/>
                <a:gd name="connsiteY7" fmla="*/ 1716 h 38100"/>
                <a:gd name="connsiteX8" fmla="*/ 105061 w 123825"/>
                <a:gd name="connsiteY8" fmla="*/ 1 h 38100"/>
                <a:gd name="connsiteX9" fmla="*/ 121063 w 123825"/>
                <a:gd name="connsiteY9" fmla="*/ 1049 h 38100"/>
                <a:gd name="connsiteX10" fmla="*/ 127445 w 123825"/>
                <a:gd name="connsiteY10" fmla="*/ 2287 h 38100"/>
                <a:gd name="connsiteX11" fmla="*/ 122777 w 123825"/>
                <a:gd name="connsiteY11" fmla="*/ 6764 h 38100"/>
                <a:gd name="connsiteX12" fmla="*/ 109919 w 123825"/>
                <a:gd name="connsiteY12" fmla="*/ 16289 h 38100"/>
                <a:gd name="connsiteX13" fmla="*/ 90869 w 123825"/>
                <a:gd name="connsiteY13" fmla="*/ 26766 h 38100"/>
                <a:gd name="connsiteX14" fmla="*/ 79724 w 123825"/>
                <a:gd name="connsiteY14" fmla="*/ 31338 h 38100"/>
                <a:gd name="connsiteX15" fmla="*/ 67913 w 123825"/>
                <a:gd name="connsiteY15" fmla="*/ 35339 h 38100"/>
                <a:gd name="connsiteX16" fmla="*/ 55912 w 123825"/>
                <a:gd name="connsiteY16" fmla="*/ 38387 h 38100"/>
                <a:gd name="connsiteX17" fmla="*/ 44101 w 123825"/>
                <a:gd name="connsiteY17" fmla="*/ 40577 h 38100"/>
                <a:gd name="connsiteX18" fmla="*/ 22384 w 123825"/>
                <a:gd name="connsiteY18" fmla="*/ 42292 h 38100"/>
                <a:gd name="connsiteX19" fmla="*/ 6382 w 123825"/>
                <a:gd name="connsiteY19" fmla="*/ 41244 h 38100"/>
                <a:gd name="connsiteX20" fmla="*/ 0 w 123825"/>
                <a:gd name="connsiteY20" fmla="*/ 4000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825" h="38100">
                  <a:moveTo>
                    <a:pt x="0" y="39911"/>
                  </a:moveTo>
                  <a:cubicBezTo>
                    <a:pt x="0" y="39911"/>
                    <a:pt x="1715" y="38196"/>
                    <a:pt x="4667" y="35529"/>
                  </a:cubicBezTo>
                  <a:cubicBezTo>
                    <a:pt x="8731" y="32064"/>
                    <a:pt x="13027" y="28881"/>
                    <a:pt x="17526" y="26004"/>
                  </a:cubicBezTo>
                  <a:cubicBezTo>
                    <a:pt x="23610" y="22077"/>
                    <a:pt x="29978" y="18607"/>
                    <a:pt x="36576" y="15622"/>
                  </a:cubicBezTo>
                  <a:cubicBezTo>
                    <a:pt x="40196" y="14003"/>
                    <a:pt x="43910" y="12384"/>
                    <a:pt x="47816" y="11050"/>
                  </a:cubicBezTo>
                  <a:cubicBezTo>
                    <a:pt x="51721" y="9716"/>
                    <a:pt x="55531" y="8288"/>
                    <a:pt x="59531" y="7050"/>
                  </a:cubicBezTo>
                  <a:cubicBezTo>
                    <a:pt x="63532" y="5811"/>
                    <a:pt x="67533" y="4764"/>
                    <a:pt x="71533" y="3906"/>
                  </a:cubicBezTo>
                  <a:cubicBezTo>
                    <a:pt x="75533" y="3049"/>
                    <a:pt x="79534" y="2287"/>
                    <a:pt x="83344" y="1716"/>
                  </a:cubicBezTo>
                  <a:cubicBezTo>
                    <a:pt x="90527" y="581"/>
                    <a:pt x="97788" y="8"/>
                    <a:pt x="105061" y="1"/>
                  </a:cubicBezTo>
                  <a:cubicBezTo>
                    <a:pt x="110413" y="-24"/>
                    <a:pt x="115760" y="326"/>
                    <a:pt x="121063" y="1049"/>
                  </a:cubicBezTo>
                  <a:cubicBezTo>
                    <a:pt x="123213" y="1336"/>
                    <a:pt x="125344" y="1749"/>
                    <a:pt x="127445" y="2287"/>
                  </a:cubicBezTo>
                  <a:cubicBezTo>
                    <a:pt x="125972" y="3864"/>
                    <a:pt x="124414" y="5359"/>
                    <a:pt x="122777" y="6764"/>
                  </a:cubicBezTo>
                  <a:cubicBezTo>
                    <a:pt x="118754" y="10279"/>
                    <a:pt x="114454" y="13464"/>
                    <a:pt x="109919" y="16289"/>
                  </a:cubicBezTo>
                  <a:cubicBezTo>
                    <a:pt x="103859" y="20285"/>
                    <a:pt x="97489" y="23789"/>
                    <a:pt x="90869" y="26766"/>
                  </a:cubicBezTo>
                  <a:cubicBezTo>
                    <a:pt x="87249" y="28386"/>
                    <a:pt x="83534" y="30005"/>
                    <a:pt x="79724" y="31338"/>
                  </a:cubicBezTo>
                  <a:cubicBezTo>
                    <a:pt x="75914" y="32672"/>
                    <a:pt x="71914" y="34005"/>
                    <a:pt x="67913" y="35339"/>
                  </a:cubicBezTo>
                  <a:cubicBezTo>
                    <a:pt x="63913" y="36672"/>
                    <a:pt x="59912" y="37529"/>
                    <a:pt x="55912" y="38387"/>
                  </a:cubicBezTo>
                  <a:cubicBezTo>
                    <a:pt x="51911" y="39244"/>
                    <a:pt x="48006" y="40006"/>
                    <a:pt x="44101" y="40577"/>
                  </a:cubicBezTo>
                  <a:cubicBezTo>
                    <a:pt x="36917" y="41712"/>
                    <a:pt x="29656" y="42285"/>
                    <a:pt x="22384" y="42292"/>
                  </a:cubicBezTo>
                  <a:cubicBezTo>
                    <a:pt x="17032" y="42317"/>
                    <a:pt x="11685" y="41967"/>
                    <a:pt x="6382" y="41244"/>
                  </a:cubicBezTo>
                  <a:cubicBezTo>
                    <a:pt x="4232" y="40958"/>
                    <a:pt x="2101" y="40544"/>
                    <a:pt x="0" y="4000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4" name="Freeform: Shape 124">
              <a:extLst>
                <a:ext uri="{FF2B5EF4-FFF2-40B4-BE49-F238E27FC236}">
                  <a16:creationId xmlns:a16="http://schemas.microsoft.com/office/drawing/2014/main" id="{AF200ACD-74A9-4748-AED0-A3068AD77C77}"/>
                </a:ext>
              </a:extLst>
            </p:cNvPr>
            <p:cNvSpPr/>
            <p:nvPr/>
          </p:nvSpPr>
          <p:spPr>
            <a:xfrm>
              <a:off x="6733603" y="5832728"/>
              <a:ext cx="123825" cy="38100"/>
            </a:xfrm>
            <a:custGeom>
              <a:avLst/>
              <a:gdLst>
                <a:gd name="connsiteX0" fmla="*/ 127254 w 123825"/>
                <a:gd name="connsiteY0" fmla="*/ 39910 h 38100"/>
                <a:gd name="connsiteX1" fmla="*/ 122682 w 123825"/>
                <a:gd name="connsiteY1" fmla="*/ 35529 h 38100"/>
                <a:gd name="connsiteX2" fmla="*/ 109823 w 123825"/>
                <a:gd name="connsiteY2" fmla="*/ 26004 h 38100"/>
                <a:gd name="connsiteX3" fmla="*/ 90773 w 123825"/>
                <a:gd name="connsiteY3" fmla="*/ 15622 h 38100"/>
                <a:gd name="connsiteX4" fmla="*/ 79629 w 123825"/>
                <a:gd name="connsiteY4" fmla="*/ 11050 h 38100"/>
                <a:gd name="connsiteX5" fmla="*/ 67913 w 123825"/>
                <a:gd name="connsiteY5" fmla="*/ 7050 h 38100"/>
                <a:gd name="connsiteX6" fmla="*/ 55912 w 123825"/>
                <a:gd name="connsiteY6" fmla="*/ 3906 h 38100"/>
                <a:gd name="connsiteX7" fmla="*/ 44005 w 123825"/>
                <a:gd name="connsiteY7" fmla="*/ 1716 h 38100"/>
                <a:gd name="connsiteX8" fmla="*/ 22384 w 123825"/>
                <a:gd name="connsiteY8" fmla="*/ 1 h 38100"/>
                <a:gd name="connsiteX9" fmla="*/ 6287 w 123825"/>
                <a:gd name="connsiteY9" fmla="*/ 1049 h 38100"/>
                <a:gd name="connsiteX10" fmla="*/ 0 w 123825"/>
                <a:gd name="connsiteY10" fmla="*/ 2287 h 38100"/>
                <a:gd name="connsiteX11" fmla="*/ 4667 w 123825"/>
                <a:gd name="connsiteY11" fmla="*/ 6764 h 38100"/>
                <a:gd name="connsiteX12" fmla="*/ 17431 w 123825"/>
                <a:gd name="connsiteY12" fmla="*/ 16289 h 38100"/>
                <a:gd name="connsiteX13" fmla="*/ 36481 w 123825"/>
                <a:gd name="connsiteY13" fmla="*/ 26766 h 38100"/>
                <a:gd name="connsiteX14" fmla="*/ 47625 w 123825"/>
                <a:gd name="connsiteY14" fmla="*/ 31338 h 38100"/>
                <a:gd name="connsiteX15" fmla="*/ 59341 w 123825"/>
                <a:gd name="connsiteY15" fmla="*/ 35339 h 38100"/>
                <a:gd name="connsiteX16" fmla="*/ 71342 w 123825"/>
                <a:gd name="connsiteY16" fmla="*/ 38387 h 38100"/>
                <a:gd name="connsiteX17" fmla="*/ 83249 w 123825"/>
                <a:gd name="connsiteY17" fmla="*/ 40577 h 38100"/>
                <a:gd name="connsiteX18" fmla="*/ 104966 w 123825"/>
                <a:gd name="connsiteY18" fmla="*/ 42292 h 38100"/>
                <a:gd name="connsiteX19" fmla="*/ 120968 w 123825"/>
                <a:gd name="connsiteY19" fmla="*/ 41244 h 38100"/>
                <a:gd name="connsiteX20" fmla="*/ 127254 w 123825"/>
                <a:gd name="connsiteY20" fmla="*/ 4000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825" h="38100">
                  <a:moveTo>
                    <a:pt x="127254" y="39910"/>
                  </a:moveTo>
                  <a:cubicBezTo>
                    <a:pt x="127254" y="39910"/>
                    <a:pt x="125635" y="38196"/>
                    <a:pt x="122682" y="35529"/>
                  </a:cubicBezTo>
                  <a:cubicBezTo>
                    <a:pt x="118601" y="32086"/>
                    <a:pt x="114306" y="28905"/>
                    <a:pt x="109823" y="26004"/>
                  </a:cubicBezTo>
                  <a:cubicBezTo>
                    <a:pt x="103748" y="22062"/>
                    <a:pt x="97379" y="18591"/>
                    <a:pt x="90773" y="15622"/>
                  </a:cubicBezTo>
                  <a:cubicBezTo>
                    <a:pt x="87139" y="13910"/>
                    <a:pt x="83419" y="12384"/>
                    <a:pt x="79629" y="11050"/>
                  </a:cubicBezTo>
                  <a:cubicBezTo>
                    <a:pt x="75819" y="9526"/>
                    <a:pt x="71914" y="8288"/>
                    <a:pt x="67913" y="7050"/>
                  </a:cubicBezTo>
                  <a:cubicBezTo>
                    <a:pt x="63913" y="5811"/>
                    <a:pt x="59912" y="4764"/>
                    <a:pt x="55912" y="3906"/>
                  </a:cubicBezTo>
                  <a:cubicBezTo>
                    <a:pt x="51911" y="3049"/>
                    <a:pt x="47911" y="2287"/>
                    <a:pt x="44005" y="1716"/>
                  </a:cubicBezTo>
                  <a:cubicBezTo>
                    <a:pt x="36854" y="577"/>
                    <a:pt x="29625" y="4"/>
                    <a:pt x="22384" y="1"/>
                  </a:cubicBezTo>
                  <a:cubicBezTo>
                    <a:pt x="17000" y="-23"/>
                    <a:pt x="11622" y="327"/>
                    <a:pt x="6287" y="1049"/>
                  </a:cubicBezTo>
                  <a:cubicBezTo>
                    <a:pt x="4169" y="1341"/>
                    <a:pt x="2070" y="1754"/>
                    <a:pt x="0" y="2287"/>
                  </a:cubicBezTo>
                  <a:cubicBezTo>
                    <a:pt x="1472" y="3864"/>
                    <a:pt x="3031" y="5358"/>
                    <a:pt x="4667" y="6764"/>
                  </a:cubicBezTo>
                  <a:cubicBezTo>
                    <a:pt x="8674" y="10258"/>
                    <a:pt x="12941" y="13442"/>
                    <a:pt x="17431" y="16289"/>
                  </a:cubicBezTo>
                  <a:cubicBezTo>
                    <a:pt x="23493" y="20280"/>
                    <a:pt x="29863" y="23783"/>
                    <a:pt x="36481" y="26766"/>
                  </a:cubicBezTo>
                  <a:cubicBezTo>
                    <a:pt x="40100" y="28386"/>
                    <a:pt x="43815" y="30005"/>
                    <a:pt x="47625" y="31338"/>
                  </a:cubicBezTo>
                  <a:cubicBezTo>
                    <a:pt x="51435" y="32672"/>
                    <a:pt x="55436" y="34005"/>
                    <a:pt x="59341" y="35339"/>
                  </a:cubicBezTo>
                  <a:cubicBezTo>
                    <a:pt x="63246" y="36672"/>
                    <a:pt x="67342" y="37529"/>
                    <a:pt x="71342" y="38387"/>
                  </a:cubicBezTo>
                  <a:cubicBezTo>
                    <a:pt x="75343" y="39244"/>
                    <a:pt x="79343" y="40006"/>
                    <a:pt x="83249" y="40577"/>
                  </a:cubicBezTo>
                  <a:cubicBezTo>
                    <a:pt x="90432" y="41712"/>
                    <a:pt x="97693" y="42285"/>
                    <a:pt x="104966" y="42292"/>
                  </a:cubicBezTo>
                  <a:cubicBezTo>
                    <a:pt x="110318" y="42317"/>
                    <a:pt x="115665" y="41967"/>
                    <a:pt x="120968" y="41244"/>
                  </a:cubicBezTo>
                  <a:cubicBezTo>
                    <a:pt x="123087" y="40966"/>
                    <a:pt x="125187" y="40552"/>
                    <a:pt x="127254" y="4000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5" name="Freeform: Shape 125">
              <a:extLst>
                <a:ext uri="{FF2B5EF4-FFF2-40B4-BE49-F238E27FC236}">
                  <a16:creationId xmlns:a16="http://schemas.microsoft.com/office/drawing/2014/main" id="{1B53AF65-3961-D44D-B2A1-AAC0F7CE75BA}"/>
                </a:ext>
              </a:extLst>
            </p:cNvPr>
            <p:cNvSpPr/>
            <p:nvPr/>
          </p:nvSpPr>
          <p:spPr>
            <a:xfrm>
              <a:off x="6693504" y="5810249"/>
              <a:ext cx="38100" cy="38100"/>
            </a:xfrm>
            <a:custGeom>
              <a:avLst/>
              <a:gdLst>
                <a:gd name="connsiteX0" fmla="*/ 39814 w 38100"/>
                <a:gd name="connsiteY0" fmla="*/ 19813 h 38100"/>
                <a:gd name="connsiteX1" fmla="*/ 20002 w 38100"/>
                <a:gd name="connsiteY1" fmla="*/ 39815 h 38100"/>
                <a:gd name="connsiteX2" fmla="*/ 0 w 38100"/>
                <a:gd name="connsiteY2" fmla="*/ 20003 h 38100"/>
                <a:gd name="connsiteX3" fmla="*/ 19812 w 38100"/>
                <a:gd name="connsiteY3" fmla="*/ 0 h 38100"/>
                <a:gd name="connsiteX4" fmla="*/ 20002 w 38100"/>
                <a:gd name="connsiteY4" fmla="*/ 0 h 38100"/>
                <a:gd name="connsiteX5" fmla="*/ 39814 w 38100"/>
                <a:gd name="connsiteY5" fmla="*/ 198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38100">
                  <a:moveTo>
                    <a:pt x="39814" y="19813"/>
                  </a:moveTo>
                  <a:cubicBezTo>
                    <a:pt x="39867" y="30807"/>
                    <a:pt x="30996" y="39762"/>
                    <a:pt x="20002" y="39815"/>
                  </a:cubicBezTo>
                  <a:cubicBezTo>
                    <a:pt x="9008" y="39867"/>
                    <a:pt x="53" y="30997"/>
                    <a:pt x="0" y="20003"/>
                  </a:cubicBezTo>
                  <a:cubicBezTo>
                    <a:pt x="-52" y="9009"/>
                    <a:pt x="8818" y="53"/>
                    <a:pt x="19812" y="0"/>
                  </a:cubicBezTo>
                  <a:cubicBezTo>
                    <a:pt x="19875" y="0"/>
                    <a:pt x="19939" y="0"/>
                    <a:pt x="20002" y="0"/>
                  </a:cubicBezTo>
                  <a:cubicBezTo>
                    <a:pt x="30922" y="53"/>
                    <a:pt x="39762" y="8892"/>
                    <a:pt x="39814" y="19813"/>
                  </a:cubicBezTo>
                  <a:close/>
                </a:path>
              </a:pathLst>
            </a:custGeom>
            <a:noFill/>
            <a:ln w="64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6" name="Freeform: Shape 126">
              <a:extLst>
                <a:ext uri="{FF2B5EF4-FFF2-40B4-BE49-F238E27FC236}">
                  <a16:creationId xmlns:a16="http://schemas.microsoft.com/office/drawing/2014/main" id="{F9FCF4E4-DDE0-C046-BA14-9CD11F948507}"/>
                </a:ext>
              </a:extLst>
            </p:cNvPr>
            <p:cNvSpPr/>
            <p:nvPr/>
          </p:nvSpPr>
          <p:spPr>
            <a:xfrm>
              <a:off x="6701980" y="5849207"/>
              <a:ext cx="19050" cy="323850"/>
            </a:xfrm>
            <a:custGeom>
              <a:avLst/>
              <a:gdLst>
                <a:gd name="connsiteX0" fmla="*/ 8001 w 19050"/>
                <a:gd name="connsiteY0" fmla="*/ 0 h 323850"/>
                <a:gd name="connsiteX1" fmla="*/ 0 w 19050"/>
                <a:gd name="connsiteY1" fmla="*/ 331946 h 323850"/>
                <a:gd name="connsiteX2" fmla="*/ 23051 w 19050"/>
                <a:gd name="connsiteY2" fmla="*/ 331946 h 323850"/>
                <a:gd name="connsiteX3" fmla="*/ 14573 w 19050"/>
                <a:gd name="connsiteY3" fmla="*/ 285 h 323850"/>
                <a:gd name="connsiteX4" fmla="*/ 8001 w 19050"/>
                <a:gd name="connsiteY4" fmla="*/ 0 h 323850"/>
                <a:gd name="connsiteX5" fmla="*/ 8001 w 19050"/>
                <a:gd name="connsiteY5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323850">
                  <a:moveTo>
                    <a:pt x="8001" y="0"/>
                  </a:moveTo>
                  <a:lnTo>
                    <a:pt x="0" y="331946"/>
                  </a:lnTo>
                  <a:lnTo>
                    <a:pt x="23051" y="331946"/>
                  </a:lnTo>
                  <a:lnTo>
                    <a:pt x="14573" y="285"/>
                  </a:lnTo>
                  <a:lnTo>
                    <a:pt x="8001" y="0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7" name="Freeform: Shape 127">
              <a:extLst>
                <a:ext uri="{FF2B5EF4-FFF2-40B4-BE49-F238E27FC236}">
                  <a16:creationId xmlns:a16="http://schemas.microsoft.com/office/drawing/2014/main" id="{CCB58B28-7670-A64B-BB17-F3CCFA407D00}"/>
                </a:ext>
              </a:extLst>
            </p:cNvPr>
            <p:cNvSpPr/>
            <p:nvPr/>
          </p:nvSpPr>
          <p:spPr>
            <a:xfrm>
              <a:off x="8187595" y="6062472"/>
              <a:ext cx="152400" cy="9525"/>
            </a:xfrm>
            <a:custGeom>
              <a:avLst/>
              <a:gdLst>
                <a:gd name="connsiteX0" fmla="*/ 0 w 152400"/>
                <a:gd name="connsiteY0" fmla="*/ 0 h 0"/>
                <a:gd name="connsiteX1" fmla="*/ 154876 w 1524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>
                  <a:moveTo>
                    <a:pt x="0" y="0"/>
                  </a:moveTo>
                  <a:lnTo>
                    <a:pt x="154876" y="0"/>
                  </a:lnTo>
                </a:path>
              </a:pathLst>
            </a:custGeom>
            <a:ln w="6667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8" name="Freeform: Shape 128">
              <a:extLst>
                <a:ext uri="{FF2B5EF4-FFF2-40B4-BE49-F238E27FC236}">
                  <a16:creationId xmlns:a16="http://schemas.microsoft.com/office/drawing/2014/main" id="{DC0D8382-3D6E-BF49-BFD8-A552317D4A47}"/>
                </a:ext>
              </a:extLst>
            </p:cNvPr>
            <p:cNvSpPr/>
            <p:nvPr/>
          </p:nvSpPr>
          <p:spPr>
            <a:xfrm>
              <a:off x="8167402" y="5807487"/>
              <a:ext cx="209550" cy="333375"/>
            </a:xfrm>
            <a:custGeom>
              <a:avLst/>
              <a:gdLst>
                <a:gd name="connsiteX0" fmla="*/ 68104 w 209550"/>
                <a:gd name="connsiteY0" fmla="*/ 101822 h 333375"/>
                <a:gd name="connsiteX1" fmla="*/ 153829 w 209550"/>
                <a:gd name="connsiteY1" fmla="*/ 160020 h 333375"/>
                <a:gd name="connsiteX2" fmla="*/ 87154 w 209550"/>
                <a:gd name="connsiteY2" fmla="*/ 256223 h 333375"/>
                <a:gd name="connsiteX3" fmla="*/ 22860 w 209550"/>
                <a:gd name="connsiteY3" fmla="*/ 337757 h 333375"/>
                <a:gd name="connsiteX4" fmla="*/ 67437 w 209550"/>
                <a:gd name="connsiteY4" fmla="*/ 100965 h 333375"/>
                <a:gd name="connsiteX5" fmla="*/ 141161 w 209550"/>
                <a:gd name="connsiteY5" fmla="*/ 100965 h 333375"/>
                <a:gd name="connsiteX6" fmla="*/ 197739 w 209550"/>
                <a:gd name="connsiteY6" fmla="*/ 336042 h 333375"/>
                <a:gd name="connsiteX7" fmla="*/ 126587 w 209550"/>
                <a:gd name="connsiteY7" fmla="*/ 256223 h 333375"/>
                <a:gd name="connsiteX8" fmla="*/ 50387 w 209550"/>
                <a:gd name="connsiteY8" fmla="*/ 184785 h 333375"/>
                <a:gd name="connsiteX9" fmla="*/ 160020 w 209550"/>
                <a:gd name="connsiteY9" fmla="*/ 184785 h 333375"/>
                <a:gd name="connsiteX10" fmla="*/ 175356 w 209550"/>
                <a:gd name="connsiteY10" fmla="*/ 254889 h 333375"/>
                <a:gd name="connsiteX11" fmla="*/ 50578 w 209550"/>
                <a:gd name="connsiteY11" fmla="*/ 184499 h 333375"/>
                <a:gd name="connsiteX12" fmla="*/ 0 w 209550"/>
                <a:gd name="connsiteY12" fmla="*/ 255556 h 333375"/>
                <a:gd name="connsiteX13" fmla="*/ 38100 w 209550"/>
                <a:gd name="connsiteY13" fmla="*/ 255556 h 333375"/>
                <a:gd name="connsiteX14" fmla="*/ 41148 w 209550"/>
                <a:gd name="connsiteY14" fmla="*/ 254603 h 333375"/>
                <a:gd name="connsiteX15" fmla="*/ 160782 w 209550"/>
                <a:gd name="connsiteY15" fmla="*/ 186118 h 333375"/>
                <a:gd name="connsiteX16" fmla="*/ 157067 w 209550"/>
                <a:gd name="connsiteY16" fmla="*/ 160877 h 333375"/>
                <a:gd name="connsiteX17" fmla="*/ 57150 w 209550"/>
                <a:gd name="connsiteY17" fmla="*/ 160877 h 333375"/>
                <a:gd name="connsiteX18" fmla="*/ 139827 w 209550"/>
                <a:gd name="connsiteY18" fmla="*/ 101918 h 333375"/>
                <a:gd name="connsiteX19" fmla="*/ 58103 w 209550"/>
                <a:gd name="connsiteY19" fmla="*/ 158019 h 333375"/>
                <a:gd name="connsiteX20" fmla="*/ 150781 w 209550"/>
                <a:gd name="connsiteY20" fmla="*/ 160877 h 333375"/>
                <a:gd name="connsiteX21" fmla="*/ 191834 w 209550"/>
                <a:gd name="connsiteY21" fmla="*/ 160877 h 333375"/>
                <a:gd name="connsiteX22" fmla="*/ 141923 w 209550"/>
                <a:gd name="connsiteY22" fmla="*/ 98774 h 333375"/>
                <a:gd name="connsiteX23" fmla="*/ 106775 w 209550"/>
                <a:gd name="connsiteY23" fmla="*/ 0 h 333375"/>
                <a:gd name="connsiteX24" fmla="*/ 65627 w 209550"/>
                <a:gd name="connsiteY24" fmla="*/ 98774 h 333375"/>
                <a:gd name="connsiteX25" fmla="*/ 20384 w 209550"/>
                <a:gd name="connsiteY25" fmla="*/ 161258 h 333375"/>
                <a:gd name="connsiteX26" fmla="*/ 58484 w 209550"/>
                <a:gd name="connsiteY26" fmla="*/ 161258 h 333375"/>
                <a:gd name="connsiteX27" fmla="*/ 160497 w 209550"/>
                <a:gd name="connsiteY27" fmla="*/ 184118 h 333375"/>
                <a:gd name="connsiteX28" fmla="*/ 217647 w 209550"/>
                <a:gd name="connsiteY28" fmla="*/ 256032 h 333375"/>
                <a:gd name="connsiteX29" fmla="*/ 171831 w 209550"/>
                <a:gd name="connsiteY29" fmla="*/ 2560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9550" h="333375">
                  <a:moveTo>
                    <a:pt x="68104" y="101822"/>
                  </a:moveTo>
                  <a:lnTo>
                    <a:pt x="153829" y="160020"/>
                  </a:lnTo>
                  <a:moveTo>
                    <a:pt x="87154" y="256223"/>
                  </a:moveTo>
                  <a:lnTo>
                    <a:pt x="22860" y="337757"/>
                  </a:lnTo>
                  <a:lnTo>
                    <a:pt x="67437" y="100965"/>
                  </a:lnTo>
                  <a:lnTo>
                    <a:pt x="141161" y="100965"/>
                  </a:lnTo>
                  <a:lnTo>
                    <a:pt x="197739" y="336042"/>
                  </a:lnTo>
                  <a:lnTo>
                    <a:pt x="126587" y="256223"/>
                  </a:lnTo>
                  <a:moveTo>
                    <a:pt x="50387" y="184785"/>
                  </a:moveTo>
                  <a:lnTo>
                    <a:pt x="160020" y="184785"/>
                  </a:lnTo>
                  <a:moveTo>
                    <a:pt x="175356" y="254889"/>
                  </a:moveTo>
                  <a:lnTo>
                    <a:pt x="50578" y="184499"/>
                  </a:lnTo>
                  <a:lnTo>
                    <a:pt x="0" y="255556"/>
                  </a:lnTo>
                  <a:lnTo>
                    <a:pt x="38100" y="255556"/>
                  </a:lnTo>
                  <a:moveTo>
                    <a:pt x="41148" y="254603"/>
                  </a:moveTo>
                  <a:lnTo>
                    <a:pt x="160782" y="186118"/>
                  </a:lnTo>
                  <a:moveTo>
                    <a:pt x="157067" y="160877"/>
                  </a:moveTo>
                  <a:lnTo>
                    <a:pt x="57150" y="160877"/>
                  </a:lnTo>
                  <a:moveTo>
                    <a:pt x="139827" y="101918"/>
                  </a:moveTo>
                  <a:lnTo>
                    <a:pt x="58103" y="158019"/>
                  </a:lnTo>
                  <a:moveTo>
                    <a:pt x="150781" y="160877"/>
                  </a:moveTo>
                  <a:lnTo>
                    <a:pt x="191834" y="160877"/>
                  </a:lnTo>
                  <a:lnTo>
                    <a:pt x="141923" y="98774"/>
                  </a:lnTo>
                  <a:lnTo>
                    <a:pt x="106775" y="0"/>
                  </a:lnTo>
                  <a:lnTo>
                    <a:pt x="65627" y="98774"/>
                  </a:lnTo>
                  <a:lnTo>
                    <a:pt x="20384" y="161258"/>
                  </a:lnTo>
                  <a:lnTo>
                    <a:pt x="58484" y="161258"/>
                  </a:lnTo>
                  <a:moveTo>
                    <a:pt x="160497" y="184118"/>
                  </a:moveTo>
                  <a:lnTo>
                    <a:pt x="217647" y="256032"/>
                  </a:lnTo>
                  <a:lnTo>
                    <a:pt x="171831" y="256032"/>
                  </a:lnTo>
                </a:path>
              </a:pathLst>
            </a:custGeom>
            <a:noFill/>
            <a:ln w="619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9" name="Freeform: Shape 129">
              <a:extLst>
                <a:ext uri="{FF2B5EF4-FFF2-40B4-BE49-F238E27FC236}">
                  <a16:creationId xmlns:a16="http://schemas.microsoft.com/office/drawing/2014/main" id="{9F5A8346-BAFF-294F-B7EA-DC5182733093}"/>
                </a:ext>
              </a:extLst>
            </p:cNvPr>
            <p:cNvSpPr/>
            <p:nvPr/>
          </p:nvSpPr>
          <p:spPr>
            <a:xfrm>
              <a:off x="7325201" y="5901213"/>
              <a:ext cx="123825" cy="133350"/>
            </a:xfrm>
            <a:custGeom>
              <a:avLst/>
              <a:gdLst>
                <a:gd name="connsiteX0" fmla="*/ 191 w 123825"/>
                <a:gd name="connsiteY0" fmla="*/ 47625 h 133350"/>
                <a:gd name="connsiteX1" fmla="*/ 0 w 123825"/>
                <a:gd name="connsiteY1" fmla="*/ 47816 h 133350"/>
                <a:gd name="connsiteX2" fmla="*/ 0 w 123825"/>
                <a:gd name="connsiteY2" fmla="*/ 139732 h 133350"/>
                <a:gd name="connsiteX3" fmla="*/ 23717 w 123825"/>
                <a:gd name="connsiteY3" fmla="*/ 139732 h 133350"/>
                <a:gd name="connsiteX4" fmla="*/ 61627 w 123825"/>
                <a:gd name="connsiteY4" fmla="*/ 139732 h 133350"/>
                <a:gd name="connsiteX5" fmla="*/ 128207 w 123825"/>
                <a:gd name="connsiteY5" fmla="*/ 139732 h 133350"/>
                <a:gd name="connsiteX6" fmla="*/ 128207 w 123825"/>
                <a:gd name="connsiteY6" fmla="*/ 47816 h 133350"/>
                <a:gd name="connsiteX7" fmla="*/ 64103 w 123825"/>
                <a:gd name="connsiteY7" fmla="*/ 0 h 133350"/>
                <a:gd name="connsiteX8" fmla="*/ 191 w 123825"/>
                <a:gd name="connsiteY8" fmla="*/ 47625 h 133350"/>
                <a:gd name="connsiteX9" fmla="*/ 191 w 123825"/>
                <a:gd name="connsiteY9" fmla="*/ 4762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33350">
                  <a:moveTo>
                    <a:pt x="191" y="47625"/>
                  </a:moveTo>
                  <a:lnTo>
                    <a:pt x="0" y="47816"/>
                  </a:lnTo>
                  <a:lnTo>
                    <a:pt x="0" y="139732"/>
                  </a:lnTo>
                  <a:lnTo>
                    <a:pt x="23717" y="139732"/>
                  </a:lnTo>
                  <a:lnTo>
                    <a:pt x="61627" y="139732"/>
                  </a:lnTo>
                  <a:lnTo>
                    <a:pt x="128207" y="139732"/>
                  </a:lnTo>
                  <a:lnTo>
                    <a:pt x="128207" y="47816"/>
                  </a:lnTo>
                  <a:lnTo>
                    <a:pt x="64103" y="0"/>
                  </a:lnTo>
                  <a:lnTo>
                    <a:pt x="191" y="47625"/>
                  </a:lnTo>
                  <a:lnTo>
                    <a:pt x="191" y="476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0" name="Freeform: Shape 130">
              <a:extLst>
                <a:ext uri="{FF2B5EF4-FFF2-40B4-BE49-F238E27FC236}">
                  <a16:creationId xmlns:a16="http://schemas.microsoft.com/office/drawing/2014/main" id="{E8F9911B-2D47-6141-86E0-0B0A44ECF20F}"/>
                </a:ext>
              </a:extLst>
            </p:cNvPr>
            <p:cNvSpPr/>
            <p:nvPr/>
          </p:nvSpPr>
          <p:spPr>
            <a:xfrm>
              <a:off x="7325201" y="5901213"/>
              <a:ext cx="123825" cy="133350"/>
            </a:xfrm>
            <a:custGeom>
              <a:avLst/>
              <a:gdLst>
                <a:gd name="connsiteX0" fmla="*/ 191 w 123825"/>
                <a:gd name="connsiteY0" fmla="*/ 47625 h 133350"/>
                <a:gd name="connsiteX1" fmla="*/ 0 w 123825"/>
                <a:gd name="connsiteY1" fmla="*/ 47816 h 133350"/>
                <a:gd name="connsiteX2" fmla="*/ 0 w 123825"/>
                <a:gd name="connsiteY2" fmla="*/ 139732 h 133350"/>
                <a:gd name="connsiteX3" fmla="*/ 23717 w 123825"/>
                <a:gd name="connsiteY3" fmla="*/ 139732 h 133350"/>
                <a:gd name="connsiteX4" fmla="*/ 61627 w 123825"/>
                <a:gd name="connsiteY4" fmla="*/ 139732 h 133350"/>
                <a:gd name="connsiteX5" fmla="*/ 128207 w 123825"/>
                <a:gd name="connsiteY5" fmla="*/ 139732 h 133350"/>
                <a:gd name="connsiteX6" fmla="*/ 128207 w 123825"/>
                <a:gd name="connsiteY6" fmla="*/ 47816 h 133350"/>
                <a:gd name="connsiteX7" fmla="*/ 64103 w 123825"/>
                <a:gd name="connsiteY7" fmla="*/ 0 h 133350"/>
                <a:gd name="connsiteX8" fmla="*/ 191 w 123825"/>
                <a:gd name="connsiteY8" fmla="*/ 47625 h 133350"/>
                <a:gd name="connsiteX9" fmla="*/ 191 w 123825"/>
                <a:gd name="connsiteY9" fmla="*/ 4762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33350">
                  <a:moveTo>
                    <a:pt x="191" y="47625"/>
                  </a:moveTo>
                  <a:lnTo>
                    <a:pt x="0" y="47816"/>
                  </a:lnTo>
                  <a:lnTo>
                    <a:pt x="0" y="139732"/>
                  </a:lnTo>
                  <a:lnTo>
                    <a:pt x="23717" y="139732"/>
                  </a:lnTo>
                  <a:lnTo>
                    <a:pt x="61627" y="139732"/>
                  </a:lnTo>
                  <a:lnTo>
                    <a:pt x="128207" y="139732"/>
                  </a:lnTo>
                  <a:lnTo>
                    <a:pt x="128207" y="47816"/>
                  </a:lnTo>
                  <a:lnTo>
                    <a:pt x="64103" y="0"/>
                  </a:lnTo>
                  <a:lnTo>
                    <a:pt x="191" y="47625"/>
                  </a:lnTo>
                  <a:lnTo>
                    <a:pt x="191" y="47625"/>
                  </a:lnTo>
                  <a:close/>
                </a:path>
              </a:pathLst>
            </a:custGeom>
            <a:noFill/>
            <a:ln w="362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1" name="Freeform: Shape 131">
              <a:extLst>
                <a:ext uri="{FF2B5EF4-FFF2-40B4-BE49-F238E27FC236}">
                  <a16:creationId xmlns:a16="http://schemas.microsoft.com/office/drawing/2014/main" id="{A8BC8873-802E-D648-A5D1-FBC6FB0CAD2F}"/>
                </a:ext>
              </a:extLst>
            </p:cNvPr>
            <p:cNvSpPr/>
            <p:nvPr/>
          </p:nvSpPr>
          <p:spPr>
            <a:xfrm>
              <a:off x="7295769" y="5862256"/>
              <a:ext cx="180975" cy="85725"/>
            </a:xfrm>
            <a:custGeom>
              <a:avLst/>
              <a:gdLst>
                <a:gd name="connsiteX0" fmla="*/ 161735 w 180975"/>
                <a:gd name="connsiteY0" fmla="*/ 50768 h 85725"/>
                <a:gd name="connsiteX1" fmla="*/ 161830 w 180975"/>
                <a:gd name="connsiteY1" fmla="*/ 50768 h 85725"/>
                <a:gd name="connsiteX2" fmla="*/ 93536 w 180975"/>
                <a:gd name="connsiteY2" fmla="*/ 0 h 85725"/>
                <a:gd name="connsiteX3" fmla="*/ 0 w 180975"/>
                <a:gd name="connsiteY3" fmla="*/ 69723 h 85725"/>
                <a:gd name="connsiteX4" fmla="*/ 12383 w 180975"/>
                <a:gd name="connsiteY4" fmla="*/ 86392 h 85725"/>
                <a:gd name="connsiteX5" fmla="*/ 93536 w 180975"/>
                <a:gd name="connsiteY5" fmla="*/ 25908 h 85725"/>
                <a:gd name="connsiteX6" fmla="*/ 174688 w 180975"/>
                <a:gd name="connsiteY6" fmla="*/ 86392 h 85725"/>
                <a:gd name="connsiteX7" fmla="*/ 187071 w 180975"/>
                <a:gd name="connsiteY7" fmla="*/ 69723 h 85725"/>
                <a:gd name="connsiteX8" fmla="*/ 161735 w 180975"/>
                <a:gd name="connsiteY8" fmla="*/ 50768 h 85725"/>
                <a:gd name="connsiteX9" fmla="*/ 161735 w 180975"/>
                <a:gd name="connsiteY9" fmla="*/ 5076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85725">
                  <a:moveTo>
                    <a:pt x="161735" y="50768"/>
                  </a:moveTo>
                  <a:lnTo>
                    <a:pt x="161830" y="50768"/>
                  </a:lnTo>
                  <a:lnTo>
                    <a:pt x="93536" y="0"/>
                  </a:lnTo>
                  <a:lnTo>
                    <a:pt x="0" y="69723"/>
                  </a:lnTo>
                  <a:lnTo>
                    <a:pt x="12383" y="86392"/>
                  </a:lnTo>
                  <a:lnTo>
                    <a:pt x="93536" y="25908"/>
                  </a:lnTo>
                  <a:lnTo>
                    <a:pt x="174688" y="86392"/>
                  </a:lnTo>
                  <a:lnTo>
                    <a:pt x="187071" y="69723"/>
                  </a:lnTo>
                  <a:lnTo>
                    <a:pt x="161735" y="50768"/>
                  </a:lnTo>
                  <a:lnTo>
                    <a:pt x="161735" y="507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2" name="Freeform: Shape 132">
              <a:extLst>
                <a:ext uri="{FF2B5EF4-FFF2-40B4-BE49-F238E27FC236}">
                  <a16:creationId xmlns:a16="http://schemas.microsoft.com/office/drawing/2014/main" id="{05EA0536-5BE6-EC46-9679-4C8D79EBA447}"/>
                </a:ext>
              </a:extLst>
            </p:cNvPr>
            <p:cNvSpPr/>
            <p:nvPr/>
          </p:nvSpPr>
          <p:spPr>
            <a:xfrm>
              <a:off x="7295769" y="5862256"/>
              <a:ext cx="180975" cy="85725"/>
            </a:xfrm>
            <a:custGeom>
              <a:avLst/>
              <a:gdLst>
                <a:gd name="connsiteX0" fmla="*/ 161735 w 180975"/>
                <a:gd name="connsiteY0" fmla="*/ 50768 h 85725"/>
                <a:gd name="connsiteX1" fmla="*/ 161830 w 180975"/>
                <a:gd name="connsiteY1" fmla="*/ 50768 h 85725"/>
                <a:gd name="connsiteX2" fmla="*/ 93536 w 180975"/>
                <a:gd name="connsiteY2" fmla="*/ 0 h 85725"/>
                <a:gd name="connsiteX3" fmla="*/ 0 w 180975"/>
                <a:gd name="connsiteY3" fmla="*/ 69723 h 85725"/>
                <a:gd name="connsiteX4" fmla="*/ 12383 w 180975"/>
                <a:gd name="connsiteY4" fmla="*/ 86392 h 85725"/>
                <a:gd name="connsiteX5" fmla="*/ 93536 w 180975"/>
                <a:gd name="connsiteY5" fmla="*/ 25908 h 85725"/>
                <a:gd name="connsiteX6" fmla="*/ 174688 w 180975"/>
                <a:gd name="connsiteY6" fmla="*/ 86392 h 85725"/>
                <a:gd name="connsiteX7" fmla="*/ 187071 w 180975"/>
                <a:gd name="connsiteY7" fmla="*/ 69723 h 85725"/>
                <a:gd name="connsiteX8" fmla="*/ 161735 w 180975"/>
                <a:gd name="connsiteY8" fmla="*/ 50768 h 85725"/>
                <a:gd name="connsiteX9" fmla="*/ 161735 w 180975"/>
                <a:gd name="connsiteY9" fmla="*/ 5076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85725">
                  <a:moveTo>
                    <a:pt x="161735" y="50768"/>
                  </a:moveTo>
                  <a:lnTo>
                    <a:pt x="161830" y="50768"/>
                  </a:lnTo>
                  <a:lnTo>
                    <a:pt x="93536" y="0"/>
                  </a:lnTo>
                  <a:lnTo>
                    <a:pt x="0" y="69723"/>
                  </a:lnTo>
                  <a:lnTo>
                    <a:pt x="12383" y="86392"/>
                  </a:lnTo>
                  <a:lnTo>
                    <a:pt x="93536" y="25908"/>
                  </a:lnTo>
                  <a:lnTo>
                    <a:pt x="174688" y="86392"/>
                  </a:lnTo>
                  <a:lnTo>
                    <a:pt x="187071" y="69723"/>
                  </a:lnTo>
                  <a:lnTo>
                    <a:pt x="161735" y="50768"/>
                  </a:lnTo>
                  <a:lnTo>
                    <a:pt x="161735" y="50768"/>
                  </a:lnTo>
                  <a:close/>
                </a:path>
              </a:pathLst>
            </a:custGeom>
            <a:noFill/>
            <a:ln w="362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3" name="Freeform: Shape 133">
              <a:extLst>
                <a:ext uri="{FF2B5EF4-FFF2-40B4-BE49-F238E27FC236}">
                  <a16:creationId xmlns:a16="http://schemas.microsoft.com/office/drawing/2014/main" id="{2584B1D4-423C-1645-8EFB-9473BB787541}"/>
                </a:ext>
              </a:extLst>
            </p:cNvPr>
            <p:cNvSpPr/>
            <p:nvPr/>
          </p:nvSpPr>
          <p:spPr>
            <a:xfrm>
              <a:off x="7372540" y="5982938"/>
              <a:ext cx="28575" cy="47625"/>
            </a:xfrm>
            <a:custGeom>
              <a:avLst/>
              <a:gdLst>
                <a:gd name="connsiteX0" fmla="*/ 33528 w 28575"/>
                <a:gd name="connsiteY0" fmla="*/ 57055 h 47625"/>
                <a:gd name="connsiteX1" fmla="*/ 0 w 28575"/>
                <a:gd name="connsiteY1" fmla="*/ 57055 h 47625"/>
                <a:gd name="connsiteX2" fmla="*/ 0 w 28575"/>
                <a:gd name="connsiteY2" fmla="*/ 0 h 47625"/>
                <a:gd name="connsiteX3" fmla="*/ 33528 w 28575"/>
                <a:gd name="connsiteY3" fmla="*/ 0 h 47625"/>
                <a:gd name="connsiteX4" fmla="*/ 33528 w 28575"/>
                <a:gd name="connsiteY4" fmla="*/ 57055 h 47625"/>
                <a:gd name="connsiteX5" fmla="*/ 33528 w 28575"/>
                <a:gd name="connsiteY5" fmla="*/ 570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47625">
                  <a:moveTo>
                    <a:pt x="33528" y="57055"/>
                  </a:moveTo>
                  <a:lnTo>
                    <a:pt x="0" y="57055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57055"/>
                  </a:lnTo>
                  <a:lnTo>
                    <a:pt x="33528" y="57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4" name="Freeform: Shape 134">
              <a:extLst>
                <a:ext uri="{FF2B5EF4-FFF2-40B4-BE49-F238E27FC236}">
                  <a16:creationId xmlns:a16="http://schemas.microsoft.com/office/drawing/2014/main" id="{EFDE726C-FADA-EB42-AD23-CC90EDC2806B}"/>
                </a:ext>
              </a:extLst>
            </p:cNvPr>
            <p:cNvSpPr/>
            <p:nvPr/>
          </p:nvSpPr>
          <p:spPr>
            <a:xfrm>
              <a:off x="7395924" y="6007779"/>
              <a:ext cx="9525" cy="9525"/>
            </a:xfrm>
            <a:custGeom>
              <a:avLst/>
              <a:gdLst>
                <a:gd name="connsiteX0" fmla="*/ 6429 w 0"/>
                <a:gd name="connsiteY0" fmla="*/ 2686 h 0"/>
                <a:gd name="connsiteX1" fmla="*/ 3792 w 0"/>
                <a:gd name="connsiteY1" fmla="*/ 6430 h 0"/>
                <a:gd name="connsiteX2" fmla="*/ 48 w 0"/>
                <a:gd name="connsiteY2" fmla="*/ 3793 h 0"/>
                <a:gd name="connsiteX3" fmla="*/ 48 w 0"/>
                <a:gd name="connsiteY3" fmla="*/ 2686 h 0"/>
                <a:gd name="connsiteX4" fmla="*/ 3792 w 0"/>
                <a:gd name="connsiteY4" fmla="*/ 48 h 0"/>
                <a:gd name="connsiteX5" fmla="*/ 6429 w 0"/>
                <a:gd name="connsiteY5" fmla="*/ 26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6429" y="2686"/>
                  </a:moveTo>
                  <a:cubicBezTo>
                    <a:pt x="6735" y="4448"/>
                    <a:pt x="5554" y="6125"/>
                    <a:pt x="3792" y="6430"/>
                  </a:cubicBezTo>
                  <a:cubicBezTo>
                    <a:pt x="2029" y="6736"/>
                    <a:pt x="353" y="5555"/>
                    <a:pt x="48" y="3793"/>
                  </a:cubicBezTo>
                  <a:cubicBezTo>
                    <a:pt x="-16" y="3426"/>
                    <a:pt x="-16" y="3052"/>
                    <a:pt x="48" y="2686"/>
                  </a:cubicBezTo>
                  <a:cubicBezTo>
                    <a:pt x="353" y="924"/>
                    <a:pt x="2029" y="-257"/>
                    <a:pt x="3792" y="48"/>
                  </a:cubicBezTo>
                  <a:cubicBezTo>
                    <a:pt x="5140" y="282"/>
                    <a:pt x="6195" y="1338"/>
                    <a:pt x="6429" y="26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5" name="Freeform: Shape 135">
              <a:extLst>
                <a:ext uri="{FF2B5EF4-FFF2-40B4-BE49-F238E27FC236}">
                  <a16:creationId xmlns:a16="http://schemas.microsoft.com/office/drawing/2014/main" id="{FAC142FF-89CD-8246-BFBA-373B20999A7D}"/>
                </a:ext>
              </a:extLst>
            </p:cNvPr>
            <p:cNvSpPr/>
            <p:nvPr/>
          </p:nvSpPr>
          <p:spPr>
            <a:xfrm>
              <a:off x="7338251" y="5956173"/>
              <a:ext cx="19050" cy="19050"/>
            </a:xfrm>
            <a:custGeom>
              <a:avLst/>
              <a:gdLst>
                <a:gd name="connsiteX0" fmla="*/ 24098 w 19050"/>
                <a:gd name="connsiteY0" fmla="*/ 25146 h 19050"/>
                <a:gd name="connsiteX1" fmla="*/ 0 w 19050"/>
                <a:gd name="connsiteY1" fmla="*/ 25146 h 19050"/>
                <a:gd name="connsiteX2" fmla="*/ 0 w 19050"/>
                <a:gd name="connsiteY2" fmla="*/ 0 h 19050"/>
                <a:gd name="connsiteX3" fmla="*/ 24098 w 19050"/>
                <a:gd name="connsiteY3" fmla="*/ 0 h 19050"/>
                <a:gd name="connsiteX4" fmla="*/ 24098 w 19050"/>
                <a:gd name="connsiteY4" fmla="*/ 25146 h 19050"/>
                <a:gd name="connsiteX5" fmla="*/ 24098 w 19050"/>
                <a:gd name="connsiteY5" fmla="*/ 251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19050">
                  <a:moveTo>
                    <a:pt x="24098" y="25146"/>
                  </a:moveTo>
                  <a:lnTo>
                    <a:pt x="0" y="25146"/>
                  </a:lnTo>
                  <a:lnTo>
                    <a:pt x="0" y="0"/>
                  </a:lnTo>
                  <a:lnTo>
                    <a:pt x="24098" y="0"/>
                  </a:lnTo>
                  <a:lnTo>
                    <a:pt x="24098" y="25146"/>
                  </a:lnTo>
                  <a:lnTo>
                    <a:pt x="24098" y="25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6" name="Freeform: Shape 136">
              <a:extLst>
                <a:ext uri="{FF2B5EF4-FFF2-40B4-BE49-F238E27FC236}">
                  <a16:creationId xmlns:a16="http://schemas.microsoft.com/office/drawing/2014/main" id="{DEEF6F59-C677-254B-B590-7E5F85C4526C}"/>
                </a:ext>
              </a:extLst>
            </p:cNvPr>
            <p:cNvSpPr/>
            <p:nvPr/>
          </p:nvSpPr>
          <p:spPr>
            <a:xfrm>
              <a:off x="7334631" y="5953887"/>
              <a:ext cx="28575" cy="28575"/>
            </a:xfrm>
            <a:custGeom>
              <a:avLst/>
              <a:gdLst>
                <a:gd name="connsiteX0" fmla="*/ 15621 w 28575"/>
                <a:gd name="connsiteY0" fmla="*/ 0 h 28575"/>
                <a:gd name="connsiteX1" fmla="*/ 15621 w 28575"/>
                <a:gd name="connsiteY1" fmla="*/ 31147 h 28575"/>
                <a:gd name="connsiteX2" fmla="*/ 31242 w 28575"/>
                <a:gd name="connsiteY2" fmla="*/ 15050 h 28575"/>
                <a:gd name="connsiteX3" fmla="*/ 0 w 28575"/>
                <a:gd name="connsiteY3" fmla="*/ 1505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5621" y="0"/>
                  </a:moveTo>
                  <a:lnTo>
                    <a:pt x="15621" y="31147"/>
                  </a:lnTo>
                  <a:moveTo>
                    <a:pt x="31242" y="15050"/>
                  </a:moveTo>
                  <a:lnTo>
                    <a:pt x="0" y="15050"/>
                  </a:lnTo>
                </a:path>
              </a:pathLst>
            </a:custGeom>
            <a:noFill/>
            <a:ln w="152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7" name="Freeform: Shape 137">
              <a:extLst>
                <a:ext uri="{FF2B5EF4-FFF2-40B4-BE49-F238E27FC236}">
                  <a16:creationId xmlns:a16="http://schemas.microsoft.com/office/drawing/2014/main" id="{29B49D79-99D3-3740-AD51-25AAE4BA527E}"/>
                </a:ext>
              </a:extLst>
            </p:cNvPr>
            <p:cNvSpPr/>
            <p:nvPr/>
          </p:nvSpPr>
          <p:spPr>
            <a:xfrm>
              <a:off x="7417308" y="5956173"/>
              <a:ext cx="19050" cy="19050"/>
            </a:xfrm>
            <a:custGeom>
              <a:avLst/>
              <a:gdLst>
                <a:gd name="connsiteX0" fmla="*/ 24098 w 19050"/>
                <a:gd name="connsiteY0" fmla="*/ 25146 h 19050"/>
                <a:gd name="connsiteX1" fmla="*/ 0 w 19050"/>
                <a:gd name="connsiteY1" fmla="*/ 25146 h 19050"/>
                <a:gd name="connsiteX2" fmla="*/ 0 w 19050"/>
                <a:gd name="connsiteY2" fmla="*/ 0 h 19050"/>
                <a:gd name="connsiteX3" fmla="*/ 24098 w 19050"/>
                <a:gd name="connsiteY3" fmla="*/ 0 h 19050"/>
                <a:gd name="connsiteX4" fmla="*/ 24098 w 19050"/>
                <a:gd name="connsiteY4" fmla="*/ 25146 h 19050"/>
                <a:gd name="connsiteX5" fmla="*/ 24098 w 19050"/>
                <a:gd name="connsiteY5" fmla="*/ 251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19050">
                  <a:moveTo>
                    <a:pt x="24098" y="25146"/>
                  </a:moveTo>
                  <a:lnTo>
                    <a:pt x="0" y="25146"/>
                  </a:lnTo>
                  <a:lnTo>
                    <a:pt x="0" y="0"/>
                  </a:lnTo>
                  <a:lnTo>
                    <a:pt x="24098" y="0"/>
                  </a:lnTo>
                  <a:lnTo>
                    <a:pt x="24098" y="25146"/>
                  </a:lnTo>
                  <a:lnTo>
                    <a:pt x="24098" y="25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8" name="Freeform: Shape 138">
              <a:extLst>
                <a:ext uri="{FF2B5EF4-FFF2-40B4-BE49-F238E27FC236}">
                  <a16:creationId xmlns:a16="http://schemas.microsoft.com/office/drawing/2014/main" id="{C13750C6-0C29-5C4F-9692-E7A896836CEC}"/>
                </a:ext>
              </a:extLst>
            </p:cNvPr>
            <p:cNvSpPr/>
            <p:nvPr/>
          </p:nvSpPr>
          <p:spPr>
            <a:xfrm>
              <a:off x="7413784" y="5953887"/>
              <a:ext cx="28575" cy="28575"/>
            </a:xfrm>
            <a:custGeom>
              <a:avLst/>
              <a:gdLst>
                <a:gd name="connsiteX0" fmla="*/ 15526 w 28575"/>
                <a:gd name="connsiteY0" fmla="*/ 0 h 28575"/>
                <a:gd name="connsiteX1" fmla="*/ 15526 w 28575"/>
                <a:gd name="connsiteY1" fmla="*/ 31147 h 28575"/>
                <a:gd name="connsiteX2" fmla="*/ 31147 w 28575"/>
                <a:gd name="connsiteY2" fmla="*/ 15050 h 28575"/>
                <a:gd name="connsiteX3" fmla="*/ 0 w 28575"/>
                <a:gd name="connsiteY3" fmla="*/ 1505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5526" y="0"/>
                  </a:moveTo>
                  <a:lnTo>
                    <a:pt x="15526" y="31147"/>
                  </a:lnTo>
                  <a:moveTo>
                    <a:pt x="31147" y="15050"/>
                  </a:moveTo>
                  <a:lnTo>
                    <a:pt x="0" y="15050"/>
                  </a:lnTo>
                </a:path>
              </a:pathLst>
            </a:custGeom>
            <a:noFill/>
            <a:ln w="152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9" name="Freeform: Shape 139">
              <a:extLst>
                <a:ext uri="{FF2B5EF4-FFF2-40B4-BE49-F238E27FC236}">
                  <a16:creationId xmlns:a16="http://schemas.microsoft.com/office/drawing/2014/main" id="{382AC109-10CE-E445-99BE-46ED4260DBD3}"/>
                </a:ext>
              </a:extLst>
            </p:cNvPr>
            <p:cNvSpPr/>
            <p:nvPr/>
          </p:nvSpPr>
          <p:spPr>
            <a:xfrm>
              <a:off x="7407783" y="5862161"/>
              <a:ext cx="47625" cy="38100"/>
            </a:xfrm>
            <a:custGeom>
              <a:avLst/>
              <a:gdLst>
                <a:gd name="connsiteX0" fmla="*/ 0 w 47625"/>
                <a:gd name="connsiteY0" fmla="*/ 0 h 38100"/>
                <a:gd name="connsiteX1" fmla="*/ 53245 w 47625"/>
                <a:gd name="connsiteY1" fmla="*/ 39719 h 38100"/>
                <a:gd name="connsiteX2" fmla="*/ 25432 w 47625"/>
                <a:gd name="connsiteY2" fmla="*/ 19812 h 38100"/>
                <a:gd name="connsiteX3" fmla="*/ 25432 w 47625"/>
                <a:gd name="connsiteY3" fmla="*/ 3267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0" y="0"/>
                  </a:moveTo>
                  <a:lnTo>
                    <a:pt x="53245" y="39719"/>
                  </a:lnTo>
                  <a:moveTo>
                    <a:pt x="25432" y="19812"/>
                  </a:moveTo>
                  <a:lnTo>
                    <a:pt x="25432" y="32671"/>
                  </a:lnTo>
                </a:path>
              </a:pathLst>
            </a:custGeom>
            <a:noFill/>
            <a:ln w="362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0" name="Freeform: Shape 140">
              <a:extLst>
                <a:ext uri="{FF2B5EF4-FFF2-40B4-BE49-F238E27FC236}">
                  <a16:creationId xmlns:a16="http://schemas.microsoft.com/office/drawing/2014/main" id="{2757E1EC-4B51-1648-8F41-B2E87923BE07}"/>
                </a:ext>
              </a:extLst>
            </p:cNvPr>
            <p:cNvSpPr/>
            <p:nvPr/>
          </p:nvSpPr>
          <p:spPr>
            <a:xfrm>
              <a:off x="7136225" y="5951601"/>
              <a:ext cx="123825" cy="133350"/>
            </a:xfrm>
            <a:custGeom>
              <a:avLst/>
              <a:gdLst>
                <a:gd name="connsiteX0" fmla="*/ 286 w 123825"/>
                <a:gd name="connsiteY0" fmla="*/ 47625 h 133350"/>
                <a:gd name="connsiteX1" fmla="*/ 0 w 123825"/>
                <a:gd name="connsiteY1" fmla="*/ 47815 h 133350"/>
                <a:gd name="connsiteX2" fmla="*/ 0 w 123825"/>
                <a:gd name="connsiteY2" fmla="*/ 139732 h 133350"/>
                <a:gd name="connsiteX3" fmla="*/ 23813 w 123825"/>
                <a:gd name="connsiteY3" fmla="*/ 139732 h 133350"/>
                <a:gd name="connsiteX4" fmla="*/ 61627 w 123825"/>
                <a:gd name="connsiteY4" fmla="*/ 139732 h 133350"/>
                <a:gd name="connsiteX5" fmla="*/ 128302 w 123825"/>
                <a:gd name="connsiteY5" fmla="*/ 139732 h 133350"/>
                <a:gd name="connsiteX6" fmla="*/ 128302 w 123825"/>
                <a:gd name="connsiteY6" fmla="*/ 47815 h 133350"/>
                <a:gd name="connsiteX7" fmla="*/ 64103 w 123825"/>
                <a:gd name="connsiteY7" fmla="*/ 0 h 133350"/>
                <a:gd name="connsiteX8" fmla="*/ 286 w 123825"/>
                <a:gd name="connsiteY8" fmla="*/ 47625 h 133350"/>
                <a:gd name="connsiteX9" fmla="*/ 286 w 123825"/>
                <a:gd name="connsiteY9" fmla="*/ 4762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33350">
                  <a:moveTo>
                    <a:pt x="286" y="47625"/>
                  </a:moveTo>
                  <a:lnTo>
                    <a:pt x="0" y="47815"/>
                  </a:lnTo>
                  <a:lnTo>
                    <a:pt x="0" y="139732"/>
                  </a:lnTo>
                  <a:lnTo>
                    <a:pt x="23813" y="139732"/>
                  </a:lnTo>
                  <a:lnTo>
                    <a:pt x="61627" y="139732"/>
                  </a:lnTo>
                  <a:lnTo>
                    <a:pt x="128302" y="139732"/>
                  </a:lnTo>
                  <a:lnTo>
                    <a:pt x="128302" y="47815"/>
                  </a:lnTo>
                  <a:lnTo>
                    <a:pt x="64103" y="0"/>
                  </a:lnTo>
                  <a:lnTo>
                    <a:pt x="286" y="47625"/>
                  </a:lnTo>
                  <a:lnTo>
                    <a:pt x="286" y="476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1" name="Freeform: Shape 141">
              <a:extLst>
                <a:ext uri="{FF2B5EF4-FFF2-40B4-BE49-F238E27FC236}">
                  <a16:creationId xmlns:a16="http://schemas.microsoft.com/office/drawing/2014/main" id="{3E777C55-EB75-B347-A289-4CA1CA8000B1}"/>
                </a:ext>
              </a:extLst>
            </p:cNvPr>
            <p:cNvSpPr/>
            <p:nvPr/>
          </p:nvSpPr>
          <p:spPr>
            <a:xfrm>
              <a:off x="7136225" y="5951601"/>
              <a:ext cx="123825" cy="133350"/>
            </a:xfrm>
            <a:custGeom>
              <a:avLst/>
              <a:gdLst>
                <a:gd name="connsiteX0" fmla="*/ 286 w 123825"/>
                <a:gd name="connsiteY0" fmla="*/ 47625 h 133350"/>
                <a:gd name="connsiteX1" fmla="*/ 0 w 123825"/>
                <a:gd name="connsiteY1" fmla="*/ 47815 h 133350"/>
                <a:gd name="connsiteX2" fmla="*/ 0 w 123825"/>
                <a:gd name="connsiteY2" fmla="*/ 139732 h 133350"/>
                <a:gd name="connsiteX3" fmla="*/ 23813 w 123825"/>
                <a:gd name="connsiteY3" fmla="*/ 139732 h 133350"/>
                <a:gd name="connsiteX4" fmla="*/ 61627 w 123825"/>
                <a:gd name="connsiteY4" fmla="*/ 139732 h 133350"/>
                <a:gd name="connsiteX5" fmla="*/ 128302 w 123825"/>
                <a:gd name="connsiteY5" fmla="*/ 139732 h 133350"/>
                <a:gd name="connsiteX6" fmla="*/ 128302 w 123825"/>
                <a:gd name="connsiteY6" fmla="*/ 47815 h 133350"/>
                <a:gd name="connsiteX7" fmla="*/ 64103 w 123825"/>
                <a:gd name="connsiteY7" fmla="*/ 0 h 133350"/>
                <a:gd name="connsiteX8" fmla="*/ 286 w 123825"/>
                <a:gd name="connsiteY8" fmla="*/ 47625 h 133350"/>
                <a:gd name="connsiteX9" fmla="*/ 286 w 123825"/>
                <a:gd name="connsiteY9" fmla="*/ 4762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33350">
                  <a:moveTo>
                    <a:pt x="286" y="47625"/>
                  </a:moveTo>
                  <a:lnTo>
                    <a:pt x="0" y="47815"/>
                  </a:lnTo>
                  <a:lnTo>
                    <a:pt x="0" y="139732"/>
                  </a:lnTo>
                  <a:lnTo>
                    <a:pt x="23813" y="139732"/>
                  </a:lnTo>
                  <a:lnTo>
                    <a:pt x="61627" y="139732"/>
                  </a:lnTo>
                  <a:lnTo>
                    <a:pt x="128302" y="139732"/>
                  </a:lnTo>
                  <a:lnTo>
                    <a:pt x="128302" y="47815"/>
                  </a:lnTo>
                  <a:lnTo>
                    <a:pt x="64103" y="0"/>
                  </a:lnTo>
                  <a:lnTo>
                    <a:pt x="286" y="47625"/>
                  </a:lnTo>
                  <a:lnTo>
                    <a:pt x="286" y="47625"/>
                  </a:lnTo>
                  <a:close/>
                </a:path>
              </a:pathLst>
            </a:custGeom>
            <a:noFill/>
            <a:ln w="362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2" name="Freeform: Shape 142">
              <a:extLst>
                <a:ext uri="{FF2B5EF4-FFF2-40B4-BE49-F238E27FC236}">
                  <a16:creationId xmlns:a16="http://schemas.microsoft.com/office/drawing/2014/main" id="{FC368466-D7E4-0B41-89BF-73278163D804}"/>
                </a:ext>
              </a:extLst>
            </p:cNvPr>
            <p:cNvSpPr/>
            <p:nvPr/>
          </p:nvSpPr>
          <p:spPr>
            <a:xfrm>
              <a:off x="7106793" y="5912643"/>
              <a:ext cx="180975" cy="85725"/>
            </a:xfrm>
            <a:custGeom>
              <a:avLst/>
              <a:gdLst>
                <a:gd name="connsiteX0" fmla="*/ 161735 w 180975"/>
                <a:gd name="connsiteY0" fmla="*/ 50768 h 85725"/>
                <a:gd name="connsiteX1" fmla="*/ 161830 w 180975"/>
                <a:gd name="connsiteY1" fmla="*/ 50768 h 85725"/>
                <a:gd name="connsiteX2" fmla="*/ 93536 w 180975"/>
                <a:gd name="connsiteY2" fmla="*/ 0 h 85725"/>
                <a:gd name="connsiteX3" fmla="*/ 0 w 180975"/>
                <a:gd name="connsiteY3" fmla="*/ 69723 h 85725"/>
                <a:gd name="connsiteX4" fmla="*/ 12383 w 180975"/>
                <a:gd name="connsiteY4" fmla="*/ 86392 h 85725"/>
                <a:gd name="connsiteX5" fmla="*/ 93536 w 180975"/>
                <a:gd name="connsiteY5" fmla="*/ 25908 h 85725"/>
                <a:gd name="connsiteX6" fmla="*/ 174688 w 180975"/>
                <a:gd name="connsiteY6" fmla="*/ 86392 h 85725"/>
                <a:gd name="connsiteX7" fmla="*/ 187166 w 180975"/>
                <a:gd name="connsiteY7" fmla="*/ 69723 h 85725"/>
                <a:gd name="connsiteX8" fmla="*/ 161735 w 180975"/>
                <a:gd name="connsiteY8" fmla="*/ 50768 h 85725"/>
                <a:gd name="connsiteX9" fmla="*/ 161735 w 180975"/>
                <a:gd name="connsiteY9" fmla="*/ 5076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85725">
                  <a:moveTo>
                    <a:pt x="161735" y="50768"/>
                  </a:moveTo>
                  <a:lnTo>
                    <a:pt x="161830" y="50768"/>
                  </a:lnTo>
                  <a:lnTo>
                    <a:pt x="93536" y="0"/>
                  </a:lnTo>
                  <a:lnTo>
                    <a:pt x="0" y="69723"/>
                  </a:lnTo>
                  <a:lnTo>
                    <a:pt x="12383" y="86392"/>
                  </a:lnTo>
                  <a:lnTo>
                    <a:pt x="93536" y="25908"/>
                  </a:lnTo>
                  <a:lnTo>
                    <a:pt x="174688" y="86392"/>
                  </a:lnTo>
                  <a:lnTo>
                    <a:pt x="187166" y="69723"/>
                  </a:lnTo>
                  <a:lnTo>
                    <a:pt x="161735" y="50768"/>
                  </a:lnTo>
                  <a:lnTo>
                    <a:pt x="161735" y="507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3" name="Freeform: Shape 143">
              <a:extLst>
                <a:ext uri="{FF2B5EF4-FFF2-40B4-BE49-F238E27FC236}">
                  <a16:creationId xmlns:a16="http://schemas.microsoft.com/office/drawing/2014/main" id="{94B7DA48-C547-6049-89B2-9C07D7DB9C94}"/>
                </a:ext>
              </a:extLst>
            </p:cNvPr>
            <p:cNvSpPr/>
            <p:nvPr/>
          </p:nvSpPr>
          <p:spPr>
            <a:xfrm>
              <a:off x="7106793" y="5912643"/>
              <a:ext cx="180975" cy="85725"/>
            </a:xfrm>
            <a:custGeom>
              <a:avLst/>
              <a:gdLst>
                <a:gd name="connsiteX0" fmla="*/ 161735 w 180975"/>
                <a:gd name="connsiteY0" fmla="*/ 50768 h 85725"/>
                <a:gd name="connsiteX1" fmla="*/ 161830 w 180975"/>
                <a:gd name="connsiteY1" fmla="*/ 50768 h 85725"/>
                <a:gd name="connsiteX2" fmla="*/ 93536 w 180975"/>
                <a:gd name="connsiteY2" fmla="*/ 0 h 85725"/>
                <a:gd name="connsiteX3" fmla="*/ 0 w 180975"/>
                <a:gd name="connsiteY3" fmla="*/ 69723 h 85725"/>
                <a:gd name="connsiteX4" fmla="*/ 12383 w 180975"/>
                <a:gd name="connsiteY4" fmla="*/ 86392 h 85725"/>
                <a:gd name="connsiteX5" fmla="*/ 93536 w 180975"/>
                <a:gd name="connsiteY5" fmla="*/ 25908 h 85725"/>
                <a:gd name="connsiteX6" fmla="*/ 174688 w 180975"/>
                <a:gd name="connsiteY6" fmla="*/ 86392 h 85725"/>
                <a:gd name="connsiteX7" fmla="*/ 187166 w 180975"/>
                <a:gd name="connsiteY7" fmla="*/ 69723 h 85725"/>
                <a:gd name="connsiteX8" fmla="*/ 161735 w 180975"/>
                <a:gd name="connsiteY8" fmla="*/ 50768 h 85725"/>
                <a:gd name="connsiteX9" fmla="*/ 161735 w 180975"/>
                <a:gd name="connsiteY9" fmla="*/ 5076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85725">
                  <a:moveTo>
                    <a:pt x="161735" y="50768"/>
                  </a:moveTo>
                  <a:lnTo>
                    <a:pt x="161830" y="50768"/>
                  </a:lnTo>
                  <a:lnTo>
                    <a:pt x="93536" y="0"/>
                  </a:lnTo>
                  <a:lnTo>
                    <a:pt x="0" y="69723"/>
                  </a:lnTo>
                  <a:lnTo>
                    <a:pt x="12383" y="86392"/>
                  </a:lnTo>
                  <a:lnTo>
                    <a:pt x="93536" y="25908"/>
                  </a:lnTo>
                  <a:lnTo>
                    <a:pt x="174688" y="86392"/>
                  </a:lnTo>
                  <a:lnTo>
                    <a:pt x="187166" y="69723"/>
                  </a:lnTo>
                  <a:lnTo>
                    <a:pt x="161735" y="50768"/>
                  </a:lnTo>
                  <a:lnTo>
                    <a:pt x="161735" y="50768"/>
                  </a:lnTo>
                  <a:close/>
                </a:path>
              </a:pathLst>
            </a:custGeom>
            <a:noFill/>
            <a:ln w="362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4" name="Freeform: Shape 144">
              <a:extLst>
                <a:ext uri="{FF2B5EF4-FFF2-40B4-BE49-F238E27FC236}">
                  <a16:creationId xmlns:a16="http://schemas.microsoft.com/office/drawing/2014/main" id="{B8E400A7-AC71-424E-9ACA-B92DDB2B7D33}"/>
                </a:ext>
              </a:extLst>
            </p:cNvPr>
            <p:cNvSpPr/>
            <p:nvPr/>
          </p:nvSpPr>
          <p:spPr>
            <a:xfrm>
              <a:off x="7183660" y="6033325"/>
              <a:ext cx="28575" cy="47625"/>
            </a:xfrm>
            <a:custGeom>
              <a:avLst/>
              <a:gdLst>
                <a:gd name="connsiteX0" fmla="*/ 33433 w 28575"/>
                <a:gd name="connsiteY0" fmla="*/ 57055 h 47625"/>
                <a:gd name="connsiteX1" fmla="*/ 0 w 28575"/>
                <a:gd name="connsiteY1" fmla="*/ 57055 h 47625"/>
                <a:gd name="connsiteX2" fmla="*/ 0 w 28575"/>
                <a:gd name="connsiteY2" fmla="*/ 0 h 47625"/>
                <a:gd name="connsiteX3" fmla="*/ 33433 w 28575"/>
                <a:gd name="connsiteY3" fmla="*/ 0 h 47625"/>
                <a:gd name="connsiteX4" fmla="*/ 33433 w 28575"/>
                <a:gd name="connsiteY4" fmla="*/ 57055 h 47625"/>
                <a:gd name="connsiteX5" fmla="*/ 33433 w 28575"/>
                <a:gd name="connsiteY5" fmla="*/ 570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47625">
                  <a:moveTo>
                    <a:pt x="33433" y="57055"/>
                  </a:moveTo>
                  <a:lnTo>
                    <a:pt x="0" y="57055"/>
                  </a:lnTo>
                  <a:lnTo>
                    <a:pt x="0" y="0"/>
                  </a:lnTo>
                  <a:lnTo>
                    <a:pt x="33433" y="0"/>
                  </a:lnTo>
                  <a:lnTo>
                    <a:pt x="33433" y="57055"/>
                  </a:lnTo>
                  <a:lnTo>
                    <a:pt x="33433" y="57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5" name="Freeform: Shape 145">
              <a:extLst>
                <a:ext uri="{FF2B5EF4-FFF2-40B4-BE49-F238E27FC236}">
                  <a16:creationId xmlns:a16="http://schemas.microsoft.com/office/drawing/2014/main" id="{4B191B6D-8065-5447-A3C4-26DA62D01C05}"/>
                </a:ext>
              </a:extLst>
            </p:cNvPr>
            <p:cNvSpPr/>
            <p:nvPr/>
          </p:nvSpPr>
          <p:spPr>
            <a:xfrm>
              <a:off x="7206902" y="6057707"/>
              <a:ext cx="9525" cy="9525"/>
            </a:xfrm>
            <a:custGeom>
              <a:avLst/>
              <a:gdLst>
                <a:gd name="connsiteX0" fmla="*/ 6475 w 0"/>
                <a:gd name="connsiteY0" fmla="*/ 3145 h 0"/>
                <a:gd name="connsiteX1" fmla="*/ 3332 w 0"/>
                <a:gd name="connsiteY1" fmla="*/ 6476 h 0"/>
                <a:gd name="connsiteX2" fmla="*/ 1 w 0"/>
                <a:gd name="connsiteY2" fmla="*/ 3333 h 0"/>
                <a:gd name="connsiteX3" fmla="*/ 3145 w 0"/>
                <a:gd name="connsiteY3" fmla="*/ 1 h 0"/>
                <a:gd name="connsiteX4" fmla="*/ 3332 w 0"/>
                <a:gd name="connsiteY4" fmla="*/ 1 h 0"/>
                <a:gd name="connsiteX5" fmla="*/ 6475 w 0"/>
                <a:gd name="connsiteY5" fmla="*/ 31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6475" y="3145"/>
                  </a:moveTo>
                  <a:cubicBezTo>
                    <a:pt x="6527" y="4932"/>
                    <a:pt x="5120" y="6424"/>
                    <a:pt x="3332" y="6476"/>
                  </a:cubicBezTo>
                  <a:cubicBezTo>
                    <a:pt x="1545" y="6528"/>
                    <a:pt x="53" y="5121"/>
                    <a:pt x="1" y="3333"/>
                  </a:cubicBezTo>
                  <a:cubicBezTo>
                    <a:pt x="-50" y="1545"/>
                    <a:pt x="1357" y="53"/>
                    <a:pt x="3145" y="1"/>
                  </a:cubicBezTo>
                  <a:cubicBezTo>
                    <a:pt x="3207" y="0"/>
                    <a:pt x="3270" y="0"/>
                    <a:pt x="3332" y="1"/>
                  </a:cubicBezTo>
                  <a:cubicBezTo>
                    <a:pt x="5047" y="51"/>
                    <a:pt x="6426" y="1430"/>
                    <a:pt x="6475" y="31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6" name="Freeform: Shape 146">
              <a:extLst>
                <a:ext uri="{FF2B5EF4-FFF2-40B4-BE49-F238E27FC236}">
                  <a16:creationId xmlns:a16="http://schemas.microsoft.com/office/drawing/2014/main" id="{D15B40FE-9271-0E4A-8F54-37FDCC380B5C}"/>
                </a:ext>
              </a:extLst>
            </p:cNvPr>
            <p:cNvSpPr/>
            <p:nvPr/>
          </p:nvSpPr>
          <p:spPr>
            <a:xfrm>
              <a:off x="7149274" y="6006560"/>
              <a:ext cx="19050" cy="19050"/>
            </a:xfrm>
            <a:custGeom>
              <a:avLst/>
              <a:gdLst>
                <a:gd name="connsiteX0" fmla="*/ 24194 w 19050"/>
                <a:gd name="connsiteY0" fmla="*/ 25146 h 19050"/>
                <a:gd name="connsiteX1" fmla="*/ 0 w 19050"/>
                <a:gd name="connsiteY1" fmla="*/ 25146 h 19050"/>
                <a:gd name="connsiteX2" fmla="*/ 0 w 19050"/>
                <a:gd name="connsiteY2" fmla="*/ 0 h 19050"/>
                <a:gd name="connsiteX3" fmla="*/ 24194 w 19050"/>
                <a:gd name="connsiteY3" fmla="*/ 0 h 19050"/>
                <a:gd name="connsiteX4" fmla="*/ 24194 w 19050"/>
                <a:gd name="connsiteY4" fmla="*/ 25146 h 19050"/>
                <a:gd name="connsiteX5" fmla="*/ 24194 w 19050"/>
                <a:gd name="connsiteY5" fmla="*/ 251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19050">
                  <a:moveTo>
                    <a:pt x="24194" y="25146"/>
                  </a:moveTo>
                  <a:lnTo>
                    <a:pt x="0" y="25146"/>
                  </a:lnTo>
                  <a:lnTo>
                    <a:pt x="0" y="0"/>
                  </a:lnTo>
                  <a:lnTo>
                    <a:pt x="24194" y="0"/>
                  </a:lnTo>
                  <a:lnTo>
                    <a:pt x="24194" y="25146"/>
                  </a:lnTo>
                  <a:lnTo>
                    <a:pt x="24194" y="25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7" name="Freeform: Shape 147">
              <a:extLst>
                <a:ext uri="{FF2B5EF4-FFF2-40B4-BE49-F238E27FC236}">
                  <a16:creationId xmlns:a16="http://schemas.microsoft.com/office/drawing/2014/main" id="{23568D21-BC2A-0549-A64B-7DA0EB3ADF4F}"/>
                </a:ext>
              </a:extLst>
            </p:cNvPr>
            <p:cNvSpPr/>
            <p:nvPr/>
          </p:nvSpPr>
          <p:spPr>
            <a:xfrm>
              <a:off x="7145750" y="6004083"/>
              <a:ext cx="28575" cy="28575"/>
            </a:xfrm>
            <a:custGeom>
              <a:avLst/>
              <a:gdLst>
                <a:gd name="connsiteX0" fmla="*/ 15526 w 28575"/>
                <a:gd name="connsiteY0" fmla="*/ 0 h 28575"/>
                <a:gd name="connsiteX1" fmla="*/ 15526 w 28575"/>
                <a:gd name="connsiteY1" fmla="*/ 31146 h 28575"/>
                <a:gd name="connsiteX2" fmla="*/ 31147 w 28575"/>
                <a:gd name="connsiteY2" fmla="*/ 15049 h 28575"/>
                <a:gd name="connsiteX3" fmla="*/ 0 w 28575"/>
                <a:gd name="connsiteY3" fmla="*/ 150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5526" y="0"/>
                  </a:moveTo>
                  <a:lnTo>
                    <a:pt x="15526" y="31146"/>
                  </a:lnTo>
                  <a:moveTo>
                    <a:pt x="31147" y="15049"/>
                  </a:moveTo>
                  <a:lnTo>
                    <a:pt x="0" y="15049"/>
                  </a:lnTo>
                </a:path>
              </a:pathLst>
            </a:custGeom>
            <a:noFill/>
            <a:ln w="152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8" name="Freeform: Shape 148">
              <a:extLst>
                <a:ext uri="{FF2B5EF4-FFF2-40B4-BE49-F238E27FC236}">
                  <a16:creationId xmlns:a16="http://schemas.microsoft.com/office/drawing/2014/main" id="{FB6359E4-76BD-6245-87C6-99ADCB17CCF2}"/>
                </a:ext>
              </a:extLst>
            </p:cNvPr>
            <p:cNvSpPr/>
            <p:nvPr/>
          </p:nvSpPr>
          <p:spPr>
            <a:xfrm>
              <a:off x="7228332" y="6006560"/>
              <a:ext cx="19050" cy="19050"/>
            </a:xfrm>
            <a:custGeom>
              <a:avLst/>
              <a:gdLst>
                <a:gd name="connsiteX0" fmla="*/ 24194 w 19050"/>
                <a:gd name="connsiteY0" fmla="*/ 25146 h 19050"/>
                <a:gd name="connsiteX1" fmla="*/ 0 w 19050"/>
                <a:gd name="connsiteY1" fmla="*/ 25146 h 19050"/>
                <a:gd name="connsiteX2" fmla="*/ 0 w 19050"/>
                <a:gd name="connsiteY2" fmla="*/ 0 h 19050"/>
                <a:gd name="connsiteX3" fmla="*/ 24194 w 19050"/>
                <a:gd name="connsiteY3" fmla="*/ 0 h 19050"/>
                <a:gd name="connsiteX4" fmla="*/ 24194 w 19050"/>
                <a:gd name="connsiteY4" fmla="*/ 25146 h 19050"/>
                <a:gd name="connsiteX5" fmla="*/ 24194 w 19050"/>
                <a:gd name="connsiteY5" fmla="*/ 251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19050">
                  <a:moveTo>
                    <a:pt x="24194" y="25146"/>
                  </a:moveTo>
                  <a:lnTo>
                    <a:pt x="0" y="25146"/>
                  </a:lnTo>
                  <a:lnTo>
                    <a:pt x="0" y="0"/>
                  </a:lnTo>
                  <a:lnTo>
                    <a:pt x="24194" y="0"/>
                  </a:lnTo>
                  <a:lnTo>
                    <a:pt x="24194" y="25146"/>
                  </a:lnTo>
                  <a:lnTo>
                    <a:pt x="24194" y="25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9" name="Freeform: Shape 149">
              <a:extLst>
                <a:ext uri="{FF2B5EF4-FFF2-40B4-BE49-F238E27FC236}">
                  <a16:creationId xmlns:a16="http://schemas.microsoft.com/office/drawing/2014/main" id="{38125F2E-3A15-B240-9DE7-A850770AD7D5}"/>
                </a:ext>
              </a:extLst>
            </p:cNvPr>
            <p:cNvSpPr/>
            <p:nvPr/>
          </p:nvSpPr>
          <p:spPr>
            <a:xfrm>
              <a:off x="7224808" y="6004083"/>
              <a:ext cx="28575" cy="28575"/>
            </a:xfrm>
            <a:custGeom>
              <a:avLst/>
              <a:gdLst>
                <a:gd name="connsiteX0" fmla="*/ 15526 w 28575"/>
                <a:gd name="connsiteY0" fmla="*/ 0 h 28575"/>
                <a:gd name="connsiteX1" fmla="*/ 15526 w 28575"/>
                <a:gd name="connsiteY1" fmla="*/ 31146 h 28575"/>
                <a:gd name="connsiteX2" fmla="*/ 31147 w 28575"/>
                <a:gd name="connsiteY2" fmla="*/ 15049 h 28575"/>
                <a:gd name="connsiteX3" fmla="*/ 0 w 28575"/>
                <a:gd name="connsiteY3" fmla="*/ 150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5526" y="0"/>
                  </a:moveTo>
                  <a:lnTo>
                    <a:pt x="15526" y="31146"/>
                  </a:lnTo>
                  <a:moveTo>
                    <a:pt x="31147" y="15049"/>
                  </a:moveTo>
                  <a:lnTo>
                    <a:pt x="0" y="15049"/>
                  </a:lnTo>
                </a:path>
              </a:pathLst>
            </a:custGeom>
            <a:noFill/>
            <a:ln w="152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0" name="Freeform: Shape 150">
              <a:extLst>
                <a:ext uri="{FF2B5EF4-FFF2-40B4-BE49-F238E27FC236}">
                  <a16:creationId xmlns:a16="http://schemas.microsoft.com/office/drawing/2014/main" id="{81774474-E091-C346-8E1C-18BB8BD5003D}"/>
                </a:ext>
              </a:extLst>
            </p:cNvPr>
            <p:cNvSpPr/>
            <p:nvPr/>
          </p:nvSpPr>
          <p:spPr>
            <a:xfrm>
              <a:off x="7218807" y="5912548"/>
              <a:ext cx="47625" cy="38100"/>
            </a:xfrm>
            <a:custGeom>
              <a:avLst/>
              <a:gdLst>
                <a:gd name="connsiteX0" fmla="*/ 0 w 47625"/>
                <a:gd name="connsiteY0" fmla="*/ 0 h 38100"/>
                <a:gd name="connsiteX1" fmla="*/ 53340 w 47625"/>
                <a:gd name="connsiteY1" fmla="*/ 39720 h 38100"/>
                <a:gd name="connsiteX2" fmla="*/ 25432 w 47625"/>
                <a:gd name="connsiteY2" fmla="*/ 19812 h 38100"/>
                <a:gd name="connsiteX3" fmla="*/ 25432 w 47625"/>
                <a:gd name="connsiteY3" fmla="*/ 3267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0" y="0"/>
                  </a:moveTo>
                  <a:lnTo>
                    <a:pt x="53340" y="39720"/>
                  </a:lnTo>
                  <a:moveTo>
                    <a:pt x="25432" y="19812"/>
                  </a:moveTo>
                  <a:lnTo>
                    <a:pt x="25432" y="32671"/>
                  </a:lnTo>
                </a:path>
              </a:pathLst>
            </a:custGeom>
            <a:noFill/>
            <a:ln w="362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1" name="Freeform: Shape 151">
              <a:extLst>
                <a:ext uri="{FF2B5EF4-FFF2-40B4-BE49-F238E27FC236}">
                  <a16:creationId xmlns:a16="http://schemas.microsoft.com/office/drawing/2014/main" id="{D0365F8C-EFD0-A347-B8AD-2F4B1371CA28}"/>
                </a:ext>
              </a:extLst>
            </p:cNvPr>
            <p:cNvSpPr/>
            <p:nvPr/>
          </p:nvSpPr>
          <p:spPr>
            <a:xfrm>
              <a:off x="6938677" y="5978747"/>
              <a:ext cx="123825" cy="133350"/>
            </a:xfrm>
            <a:custGeom>
              <a:avLst/>
              <a:gdLst>
                <a:gd name="connsiteX0" fmla="*/ 286 w 123825"/>
                <a:gd name="connsiteY0" fmla="*/ 47625 h 133350"/>
                <a:gd name="connsiteX1" fmla="*/ 0 w 123825"/>
                <a:gd name="connsiteY1" fmla="*/ 47816 h 133350"/>
                <a:gd name="connsiteX2" fmla="*/ 0 w 123825"/>
                <a:gd name="connsiteY2" fmla="*/ 139732 h 133350"/>
                <a:gd name="connsiteX3" fmla="*/ 23813 w 123825"/>
                <a:gd name="connsiteY3" fmla="*/ 139732 h 133350"/>
                <a:gd name="connsiteX4" fmla="*/ 61627 w 123825"/>
                <a:gd name="connsiteY4" fmla="*/ 139732 h 133350"/>
                <a:gd name="connsiteX5" fmla="*/ 128302 w 123825"/>
                <a:gd name="connsiteY5" fmla="*/ 139732 h 133350"/>
                <a:gd name="connsiteX6" fmla="*/ 128302 w 123825"/>
                <a:gd name="connsiteY6" fmla="*/ 47816 h 133350"/>
                <a:gd name="connsiteX7" fmla="*/ 64103 w 123825"/>
                <a:gd name="connsiteY7" fmla="*/ 0 h 133350"/>
                <a:gd name="connsiteX8" fmla="*/ 286 w 123825"/>
                <a:gd name="connsiteY8" fmla="*/ 47625 h 133350"/>
                <a:gd name="connsiteX9" fmla="*/ 286 w 123825"/>
                <a:gd name="connsiteY9" fmla="*/ 4762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33350">
                  <a:moveTo>
                    <a:pt x="286" y="47625"/>
                  </a:moveTo>
                  <a:lnTo>
                    <a:pt x="0" y="47816"/>
                  </a:lnTo>
                  <a:lnTo>
                    <a:pt x="0" y="139732"/>
                  </a:lnTo>
                  <a:lnTo>
                    <a:pt x="23813" y="139732"/>
                  </a:lnTo>
                  <a:lnTo>
                    <a:pt x="61627" y="139732"/>
                  </a:lnTo>
                  <a:lnTo>
                    <a:pt x="128302" y="139732"/>
                  </a:lnTo>
                  <a:lnTo>
                    <a:pt x="128302" y="47816"/>
                  </a:lnTo>
                  <a:lnTo>
                    <a:pt x="64103" y="0"/>
                  </a:lnTo>
                  <a:lnTo>
                    <a:pt x="286" y="47625"/>
                  </a:lnTo>
                  <a:lnTo>
                    <a:pt x="286" y="476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2" name="Freeform: Shape 152">
              <a:extLst>
                <a:ext uri="{FF2B5EF4-FFF2-40B4-BE49-F238E27FC236}">
                  <a16:creationId xmlns:a16="http://schemas.microsoft.com/office/drawing/2014/main" id="{6A76191A-A455-2A4B-A879-C3537574360D}"/>
                </a:ext>
              </a:extLst>
            </p:cNvPr>
            <p:cNvSpPr/>
            <p:nvPr/>
          </p:nvSpPr>
          <p:spPr>
            <a:xfrm>
              <a:off x="6938677" y="5978747"/>
              <a:ext cx="123825" cy="133350"/>
            </a:xfrm>
            <a:custGeom>
              <a:avLst/>
              <a:gdLst>
                <a:gd name="connsiteX0" fmla="*/ 286 w 123825"/>
                <a:gd name="connsiteY0" fmla="*/ 47625 h 133350"/>
                <a:gd name="connsiteX1" fmla="*/ 0 w 123825"/>
                <a:gd name="connsiteY1" fmla="*/ 47816 h 133350"/>
                <a:gd name="connsiteX2" fmla="*/ 0 w 123825"/>
                <a:gd name="connsiteY2" fmla="*/ 139732 h 133350"/>
                <a:gd name="connsiteX3" fmla="*/ 23813 w 123825"/>
                <a:gd name="connsiteY3" fmla="*/ 139732 h 133350"/>
                <a:gd name="connsiteX4" fmla="*/ 61627 w 123825"/>
                <a:gd name="connsiteY4" fmla="*/ 139732 h 133350"/>
                <a:gd name="connsiteX5" fmla="*/ 128302 w 123825"/>
                <a:gd name="connsiteY5" fmla="*/ 139732 h 133350"/>
                <a:gd name="connsiteX6" fmla="*/ 128302 w 123825"/>
                <a:gd name="connsiteY6" fmla="*/ 47816 h 133350"/>
                <a:gd name="connsiteX7" fmla="*/ 64103 w 123825"/>
                <a:gd name="connsiteY7" fmla="*/ 0 h 133350"/>
                <a:gd name="connsiteX8" fmla="*/ 286 w 123825"/>
                <a:gd name="connsiteY8" fmla="*/ 47625 h 133350"/>
                <a:gd name="connsiteX9" fmla="*/ 286 w 123825"/>
                <a:gd name="connsiteY9" fmla="*/ 4762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33350">
                  <a:moveTo>
                    <a:pt x="286" y="47625"/>
                  </a:moveTo>
                  <a:lnTo>
                    <a:pt x="0" y="47816"/>
                  </a:lnTo>
                  <a:lnTo>
                    <a:pt x="0" y="139732"/>
                  </a:lnTo>
                  <a:lnTo>
                    <a:pt x="23813" y="139732"/>
                  </a:lnTo>
                  <a:lnTo>
                    <a:pt x="61627" y="139732"/>
                  </a:lnTo>
                  <a:lnTo>
                    <a:pt x="128302" y="139732"/>
                  </a:lnTo>
                  <a:lnTo>
                    <a:pt x="128302" y="47816"/>
                  </a:lnTo>
                  <a:lnTo>
                    <a:pt x="64103" y="0"/>
                  </a:lnTo>
                  <a:lnTo>
                    <a:pt x="286" y="47625"/>
                  </a:lnTo>
                  <a:lnTo>
                    <a:pt x="286" y="47625"/>
                  </a:lnTo>
                  <a:close/>
                </a:path>
              </a:pathLst>
            </a:custGeom>
            <a:noFill/>
            <a:ln w="362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3" name="Freeform: Shape 153">
              <a:extLst>
                <a:ext uri="{FF2B5EF4-FFF2-40B4-BE49-F238E27FC236}">
                  <a16:creationId xmlns:a16="http://schemas.microsoft.com/office/drawing/2014/main" id="{EB790FC4-1712-7142-9613-608FEA8EDB55}"/>
                </a:ext>
              </a:extLst>
            </p:cNvPr>
            <p:cNvSpPr/>
            <p:nvPr/>
          </p:nvSpPr>
          <p:spPr>
            <a:xfrm>
              <a:off x="6909245" y="5939789"/>
              <a:ext cx="180975" cy="85725"/>
            </a:xfrm>
            <a:custGeom>
              <a:avLst/>
              <a:gdLst>
                <a:gd name="connsiteX0" fmla="*/ 161734 w 180975"/>
                <a:gd name="connsiteY0" fmla="*/ 50768 h 85725"/>
                <a:gd name="connsiteX1" fmla="*/ 161830 w 180975"/>
                <a:gd name="connsiteY1" fmla="*/ 50768 h 85725"/>
                <a:gd name="connsiteX2" fmla="*/ 93536 w 180975"/>
                <a:gd name="connsiteY2" fmla="*/ 0 h 85725"/>
                <a:gd name="connsiteX3" fmla="*/ 0 w 180975"/>
                <a:gd name="connsiteY3" fmla="*/ 69723 h 85725"/>
                <a:gd name="connsiteX4" fmla="*/ 12382 w 180975"/>
                <a:gd name="connsiteY4" fmla="*/ 86392 h 85725"/>
                <a:gd name="connsiteX5" fmla="*/ 93536 w 180975"/>
                <a:gd name="connsiteY5" fmla="*/ 25908 h 85725"/>
                <a:gd name="connsiteX6" fmla="*/ 174688 w 180975"/>
                <a:gd name="connsiteY6" fmla="*/ 86392 h 85725"/>
                <a:gd name="connsiteX7" fmla="*/ 187166 w 180975"/>
                <a:gd name="connsiteY7" fmla="*/ 69723 h 85725"/>
                <a:gd name="connsiteX8" fmla="*/ 161734 w 180975"/>
                <a:gd name="connsiteY8" fmla="*/ 50768 h 85725"/>
                <a:gd name="connsiteX9" fmla="*/ 161734 w 180975"/>
                <a:gd name="connsiteY9" fmla="*/ 5076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85725">
                  <a:moveTo>
                    <a:pt x="161734" y="50768"/>
                  </a:moveTo>
                  <a:lnTo>
                    <a:pt x="161830" y="50768"/>
                  </a:lnTo>
                  <a:lnTo>
                    <a:pt x="93536" y="0"/>
                  </a:lnTo>
                  <a:lnTo>
                    <a:pt x="0" y="69723"/>
                  </a:lnTo>
                  <a:lnTo>
                    <a:pt x="12382" y="86392"/>
                  </a:lnTo>
                  <a:lnTo>
                    <a:pt x="93536" y="25908"/>
                  </a:lnTo>
                  <a:lnTo>
                    <a:pt x="174688" y="86392"/>
                  </a:lnTo>
                  <a:lnTo>
                    <a:pt x="187166" y="69723"/>
                  </a:lnTo>
                  <a:lnTo>
                    <a:pt x="161734" y="50768"/>
                  </a:lnTo>
                  <a:lnTo>
                    <a:pt x="161734" y="507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4" name="Freeform: Shape 154">
              <a:extLst>
                <a:ext uri="{FF2B5EF4-FFF2-40B4-BE49-F238E27FC236}">
                  <a16:creationId xmlns:a16="http://schemas.microsoft.com/office/drawing/2014/main" id="{06C785EB-1956-FF4C-909F-703F51D231FA}"/>
                </a:ext>
              </a:extLst>
            </p:cNvPr>
            <p:cNvSpPr/>
            <p:nvPr/>
          </p:nvSpPr>
          <p:spPr>
            <a:xfrm>
              <a:off x="6909245" y="5939789"/>
              <a:ext cx="180975" cy="85725"/>
            </a:xfrm>
            <a:custGeom>
              <a:avLst/>
              <a:gdLst>
                <a:gd name="connsiteX0" fmla="*/ 161734 w 180975"/>
                <a:gd name="connsiteY0" fmla="*/ 50768 h 85725"/>
                <a:gd name="connsiteX1" fmla="*/ 161830 w 180975"/>
                <a:gd name="connsiteY1" fmla="*/ 50768 h 85725"/>
                <a:gd name="connsiteX2" fmla="*/ 93536 w 180975"/>
                <a:gd name="connsiteY2" fmla="*/ 0 h 85725"/>
                <a:gd name="connsiteX3" fmla="*/ 0 w 180975"/>
                <a:gd name="connsiteY3" fmla="*/ 69723 h 85725"/>
                <a:gd name="connsiteX4" fmla="*/ 12382 w 180975"/>
                <a:gd name="connsiteY4" fmla="*/ 86392 h 85725"/>
                <a:gd name="connsiteX5" fmla="*/ 93536 w 180975"/>
                <a:gd name="connsiteY5" fmla="*/ 25908 h 85725"/>
                <a:gd name="connsiteX6" fmla="*/ 174688 w 180975"/>
                <a:gd name="connsiteY6" fmla="*/ 86392 h 85725"/>
                <a:gd name="connsiteX7" fmla="*/ 187166 w 180975"/>
                <a:gd name="connsiteY7" fmla="*/ 69723 h 85725"/>
                <a:gd name="connsiteX8" fmla="*/ 161734 w 180975"/>
                <a:gd name="connsiteY8" fmla="*/ 50768 h 85725"/>
                <a:gd name="connsiteX9" fmla="*/ 161734 w 180975"/>
                <a:gd name="connsiteY9" fmla="*/ 5076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85725">
                  <a:moveTo>
                    <a:pt x="161734" y="50768"/>
                  </a:moveTo>
                  <a:lnTo>
                    <a:pt x="161830" y="50768"/>
                  </a:lnTo>
                  <a:lnTo>
                    <a:pt x="93536" y="0"/>
                  </a:lnTo>
                  <a:lnTo>
                    <a:pt x="0" y="69723"/>
                  </a:lnTo>
                  <a:lnTo>
                    <a:pt x="12382" y="86392"/>
                  </a:lnTo>
                  <a:lnTo>
                    <a:pt x="93536" y="25908"/>
                  </a:lnTo>
                  <a:lnTo>
                    <a:pt x="174688" y="86392"/>
                  </a:lnTo>
                  <a:lnTo>
                    <a:pt x="187166" y="69723"/>
                  </a:lnTo>
                  <a:lnTo>
                    <a:pt x="161734" y="50768"/>
                  </a:lnTo>
                  <a:lnTo>
                    <a:pt x="161734" y="50768"/>
                  </a:lnTo>
                  <a:close/>
                </a:path>
              </a:pathLst>
            </a:custGeom>
            <a:noFill/>
            <a:ln w="362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5" name="Freeform: Shape 155">
              <a:extLst>
                <a:ext uri="{FF2B5EF4-FFF2-40B4-BE49-F238E27FC236}">
                  <a16:creationId xmlns:a16="http://schemas.microsoft.com/office/drawing/2014/main" id="{EA2464F9-CD15-8B43-95D9-A154382E5330}"/>
                </a:ext>
              </a:extLst>
            </p:cNvPr>
            <p:cNvSpPr/>
            <p:nvPr/>
          </p:nvSpPr>
          <p:spPr>
            <a:xfrm>
              <a:off x="6986016" y="6060471"/>
              <a:ext cx="28575" cy="47625"/>
            </a:xfrm>
            <a:custGeom>
              <a:avLst/>
              <a:gdLst>
                <a:gd name="connsiteX0" fmla="*/ 33528 w 28575"/>
                <a:gd name="connsiteY0" fmla="*/ 57055 h 47625"/>
                <a:gd name="connsiteX1" fmla="*/ 0 w 28575"/>
                <a:gd name="connsiteY1" fmla="*/ 57055 h 47625"/>
                <a:gd name="connsiteX2" fmla="*/ 0 w 28575"/>
                <a:gd name="connsiteY2" fmla="*/ 0 h 47625"/>
                <a:gd name="connsiteX3" fmla="*/ 33528 w 28575"/>
                <a:gd name="connsiteY3" fmla="*/ 0 h 47625"/>
                <a:gd name="connsiteX4" fmla="*/ 33528 w 28575"/>
                <a:gd name="connsiteY4" fmla="*/ 57055 h 47625"/>
                <a:gd name="connsiteX5" fmla="*/ 33528 w 28575"/>
                <a:gd name="connsiteY5" fmla="*/ 570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47625">
                  <a:moveTo>
                    <a:pt x="33528" y="57055"/>
                  </a:moveTo>
                  <a:lnTo>
                    <a:pt x="0" y="57055"/>
                  </a:lnTo>
                  <a:lnTo>
                    <a:pt x="0" y="0"/>
                  </a:lnTo>
                  <a:lnTo>
                    <a:pt x="33528" y="0"/>
                  </a:lnTo>
                  <a:lnTo>
                    <a:pt x="33528" y="57055"/>
                  </a:lnTo>
                  <a:lnTo>
                    <a:pt x="33528" y="57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6" name="Freeform: Shape 156">
              <a:extLst>
                <a:ext uri="{FF2B5EF4-FFF2-40B4-BE49-F238E27FC236}">
                  <a16:creationId xmlns:a16="http://schemas.microsoft.com/office/drawing/2014/main" id="{3D563D27-3CCE-DD4C-80B6-7D613AB484EB}"/>
                </a:ext>
              </a:extLst>
            </p:cNvPr>
            <p:cNvSpPr/>
            <p:nvPr/>
          </p:nvSpPr>
          <p:spPr>
            <a:xfrm>
              <a:off x="7009354" y="6084854"/>
              <a:ext cx="9525" cy="9525"/>
            </a:xfrm>
            <a:custGeom>
              <a:avLst/>
              <a:gdLst>
                <a:gd name="connsiteX0" fmla="*/ 6475 w 0"/>
                <a:gd name="connsiteY0" fmla="*/ 3145 h 0"/>
                <a:gd name="connsiteX1" fmla="*/ 3332 w 0"/>
                <a:gd name="connsiteY1" fmla="*/ 6476 h 0"/>
                <a:gd name="connsiteX2" fmla="*/ 1 w 0"/>
                <a:gd name="connsiteY2" fmla="*/ 3333 h 0"/>
                <a:gd name="connsiteX3" fmla="*/ 3145 w 0"/>
                <a:gd name="connsiteY3" fmla="*/ 1 h 0"/>
                <a:gd name="connsiteX4" fmla="*/ 3332 w 0"/>
                <a:gd name="connsiteY4" fmla="*/ 1 h 0"/>
                <a:gd name="connsiteX5" fmla="*/ 6475 w 0"/>
                <a:gd name="connsiteY5" fmla="*/ 31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6475" y="3145"/>
                  </a:moveTo>
                  <a:cubicBezTo>
                    <a:pt x="6527" y="4932"/>
                    <a:pt x="5120" y="6424"/>
                    <a:pt x="3332" y="6476"/>
                  </a:cubicBezTo>
                  <a:cubicBezTo>
                    <a:pt x="1545" y="6528"/>
                    <a:pt x="53" y="5121"/>
                    <a:pt x="1" y="3333"/>
                  </a:cubicBezTo>
                  <a:cubicBezTo>
                    <a:pt x="-50" y="1545"/>
                    <a:pt x="1357" y="53"/>
                    <a:pt x="3145" y="1"/>
                  </a:cubicBezTo>
                  <a:cubicBezTo>
                    <a:pt x="3207" y="0"/>
                    <a:pt x="3270" y="0"/>
                    <a:pt x="3332" y="1"/>
                  </a:cubicBezTo>
                  <a:cubicBezTo>
                    <a:pt x="5068" y="1"/>
                    <a:pt x="6475" y="1409"/>
                    <a:pt x="6475" y="31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7" name="Freeform: Shape 157">
              <a:extLst>
                <a:ext uri="{FF2B5EF4-FFF2-40B4-BE49-F238E27FC236}">
                  <a16:creationId xmlns:a16="http://schemas.microsoft.com/office/drawing/2014/main" id="{8073C1E8-A6A4-B44B-90B0-1E420C70E9E0}"/>
                </a:ext>
              </a:extLst>
            </p:cNvPr>
            <p:cNvSpPr/>
            <p:nvPr/>
          </p:nvSpPr>
          <p:spPr>
            <a:xfrm>
              <a:off x="6951726" y="6033706"/>
              <a:ext cx="19050" cy="19050"/>
            </a:xfrm>
            <a:custGeom>
              <a:avLst/>
              <a:gdLst>
                <a:gd name="connsiteX0" fmla="*/ 24194 w 19050"/>
                <a:gd name="connsiteY0" fmla="*/ 25146 h 19050"/>
                <a:gd name="connsiteX1" fmla="*/ 0 w 19050"/>
                <a:gd name="connsiteY1" fmla="*/ 25146 h 19050"/>
                <a:gd name="connsiteX2" fmla="*/ 0 w 19050"/>
                <a:gd name="connsiteY2" fmla="*/ 0 h 19050"/>
                <a:gd name="connsiteX3" fmla="*/ 24194 w 19050"/>
                <a:gd name="connsiteY3" fmla="*/ 0 h 19050"/>
                <a:gd name="connsiteX4" fmla="*/ 24194 w 19050"/>
                <a:gd name="connsiteY4" fmla="*/ 25146 h 19050"/>
                <a:gd name="connsiteX5" fmla="*/ 24194 w 19050"/>
                <a:gd name="connsiteY5" fmla="*/ 251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19050">
                  <a:moveTo>
                    <a:pt x="24194" y="25146"/>
                  </a:moveTo>
                  <a:lnTo>
                    <a:pt x="0" y="25146"/>
                  </a:lnTo>
                  <a:lnTo>
                    <a:pt x="0" y="0"/>
                  </a:lnTo>
                  <a:lnTo>
                    <a:pt x="24194" y="0"/>
                  </a:lnTo>
                  <a:lnTo>
                    <a:pt x="24194" y="25146"/>
                  </a:lnTo>
                  <a:lnTo>
                    <a:pt x="24194" y="25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8" name="Freeform: Shape 158">
              <a:extLst>
                <a:ext uri="{FF2B5EF4-FFF2-40B4-BE49-F238E27FC236}">
                  <a16:creationId xmlns:a16="http://schemas.microsoft.com/office/drawing/2014/main" id="{DE6E9866-B20E-7E4C-A610-EE366AA6DFE6}"/>
                </a:ext>
              </a:extLst>
            </p:cNvPr>
            <p:cNvSpPr/>
            <p:nvPr/>
          </p:nvSpPr>
          <p:spPr>
            <a:xfrm>
              <a:off x="6948202" y="6031229"/>
              <a:ext cx="28575" cy="28575"/>
            </a:xfrm>
            <a:custGeom>
              <a:avLst/>
              <a:gdLst>
                <a:gd name="connsiteX0" fmla="*/ 15526 w 28575"/>
                <a:gd name="connsiteY0" fmla="*/ 0 h 28575"/>
                <a:gd name="connsiteX1" fmla="*/ 15526 w 28575"/>
                <a:gd name="connsiteY1" fmla="*/ 31147 h 28575"/>
                <a:gd name="connsiteX2" fmla="*/ 31147 w 28575"/>
                <a:gd name="connsiteY2" fmla="*/ 15050 h 28575"/>
                <a:gd name="connsiteX3" fmla="*/ 0 w 28575"/>
                <a:gd name="connsiteY3" fmla="*/ 1505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5526" y="0"/>
                  </a:moveTo>
                  <a:lnTo>
                    <a:pt x="15526" y="31147"/>
                  </a:lnTo>
                  <a:moveTo>
                    <a:pt x="31147" y="15050"/>
                  </a:moveTo>
                  <a:lnTo>
                    <a:pt x="0" y="15050"/>
                  </a:lnTo>
                </a:path>
              </a:pathLst>
            </a:custGeom>
            <a:noFill/>
            <a:ln w="152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9" name="Freeform: Shape 159">
              <a:extLst>
                <a:ext uri="{FF2B5EF4-FFF2-40B4-BE49-F238E27FC236}">
                  <a16:creationId xmlns:a16="http://schemas.microsoft.com/office/drawing/2014/main" id="{2D9C54ED-745F-984C-9E85-5DF45A53785E}"/>
                </a:ext>
              </a:extLst>
            </p:cNvPr>
            <p:cNvSpPr/>
            <p:nvPr/>
          </p:nvSpPr>
          <p:spPr>
            <a:xfrm>
              <a:off x="7030784" y="6033706"/>
              <a:ext cx="19050" cy="19050"/>
            </a:xfrm>
            <a:custGeom>
              <a:avLst/>
              <a:gdLst>
                <a:gd name="connsiteX0" fmla="*/ 24193 w 19050"/>
                <a:gd name="connsiteY0" fmla="*/ 25146 h 19050"/>
                <a:gd name="connsiteX1" fmla="*/ 0 w 19050"/>
                <a:gd name="connsiteY1" fmla="*/ 25146 h 19050"/>
                <a:gd name="connsiteX2" fmla="*/ 0 w 19050"/>
                <a:gd name="connsiteY2" fmla="*/ 0 h 19050"/>
                <a:gd name="connsiteX3" fmla="*/ 24193 w 19050"/>
                <a:gd name="connsiteY3" fmla="*/ 0 h 19050"/>
                <a:gd name="connsiteX4" fmla="*/ 24193 w 19050"/>
                <a:gd name="connsiteY4" fmla="*/ 25146 h 19050"/>
                <a:gd name="connsiteX5" fmla="*/ 24193 w 19050"/>
                <a:gd name="connsiteY5" fmla="*/ 251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19050">
                  <a:moveTo>
                    <a:pt x="24193" y="25146"/>
                  </a:moveTo>
                  <a:lnTo>
                    <a:pt x="0" y="25146"/>
                  </a:lnTo>
                  <a:lnTo>
                    <a:pt x="0" y="0"/>
                  </a:lnTo>
                  <a:lnTo>
                    <a:pt x="24193" y="0"/>
                  </a:lnTo>
                  <a:lnTo>
                    <a:pt x="24193" y="25146"/>
                  </a:lnTo>
                  <a:lnTo>
                    <a:pt x="24193" y="25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0" name="Freeform: Shape 160">
              <a:extLst>
                <a:ext uri="{FF2B5EF4-FFF2-40B4-BE49-F238E27FC236}">
                  <a16:creationId xmlns:a16="http://schemas.microsoft.com/office/drawing/2014/main" id="{3687F7C2-5B53-F144-922C-B8A6245A1895}"/>
                </a:ext>
              </a:extLst>
            </p:cNvPr>
            <p:cNvSpPr/>
            <p:nvPr/>
          </p:nvSpPr>
          <p:spPr>
            <a:xfrm>
              <a:off x="7027259" y="6031229"/>
              <a:ext cx="28575" cy="28575"/>
            </a:xfrm>
            <a:custGeom>
              <a:avLst/>
              <a:gdLst>
                <a:gd name="connsiteX0" fmla="*/ 15526 w 28575"/>
                <a:gd name="connsiteY0" fmla="*/ 0 h 28575"/>
                <a:gd name="connsiteX1" fmla="*/ 15526 w 28575"/>
                <a:gd name="connsiteY1" fmla="*/ 31147 h 28575"/>
                <a:gd name="connsiteX2" fmla="*/ 31147 w 28575"/>
                <a:gd name="connsiteY2" fmla="*/ 15050 h 28575"/>
                <a:gd name="connsiteX3" fmla="*/ 0 w 28575"/>
                <a:gd name="connsiteY3" fmla="*/ 1505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5526" y="0"/>
                  </a:moveTo>
                  <a:lnTo>
                    <a:pt x="15526" y="31147"/>
                  </a:lnTo>
                  <a:moveTo>
                    <a:pt x="31147" y="15050"/>
                  </a:moveTo>
                  <a:lnTo>
                    <a:pt x="0" y="15050"/>
                  </a:lnTo>
                </a:path>
              </a:pathLst>
            </a:custGeom>
            <a:noFill/>
            <a:ln w="152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1" name="Freeform: Shape 161">
              <a:extLst>
                <a:ext uri="{FF2B5EF4-FFF2-40B4-BE49-F238E27FC236}">
                  <a16:creationId xmlns:a16="http://schemas.microsoft.com/office/drawing/2014/main" id="{0A2762C5-A926-D34A-82A0-87BD2B8E4689}"/>
                </a:ext>
              </a:extLst>
            </p:cNvPr>
            <p:cNvSpPr/>
            <p:nvPr/>
          </p:nvSpPr>
          <p:spPr>
            <a:xfrm>
              <a:off x="7021259" y="5939694"/>
              <a:ext cx="47625" cy="38100"/>
            </a:xfrm>
            <a:custGeom>
              <a:avLst/>
              <a:gdLst>
                <a:gd name="connsiteX0" fmla="*/ 0 w 47625"/>
                <a:gd name="connsiteY0" fmla="*/ 0 h 38100"/>
                <a:gd name="connsiteX1" fmla="*/ 53340 w 47625"/>
                <a:gd name="connsiteY1" fmla="*/ 39719 h 38100"/>
                <a:gd name="connsiteX2" fmla="*/ 25432 w 47625"/>
                <a:gd name="connsiteY2" fmla="*/ 19812 h 38100"/>
                <a:gd name="connsiteX3" fmla="*/ 25432 w 47625"/>
                <a:gd name="connsiteY3" fmla="*/ 3267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0" y="0"/>
                  </a:moveTo>
                  <a:lnTo>
                    <a:pt x="53340" y="39719"/>
                  </a:lnTo>
                  <a:moveTo>
                    <a:pt x="25432" y="19812"/>
                  </a:moveTo>
                  <a:lnTo>
                    <a:pt x="25432" y="32671"/>
                  </a:lnTo>
                </a:path>
              </a:pathLst>
            </a:custGeom>
            <a:noFill/>
            <a:ln w="362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2" name="Freeform: Shape 162">
              <a:extLst>
                <a:ext uri="{FF2B5EF4-FFF2-40B4-BE49-F238E27FC236}">
                  <a16:creationId xmlns:a16="http://schemas.microsoft.com/office/drawing/2014/main" id="{76053869-1A50-E04C-BD18-488016FB3528}"/>
                </a:ext>
              </a:extLst>
            </p:cNvPr>
            <p:cNvSpPr/>
            <p:nvPr/>
          </p:nvSpPr>
          <p:spPr>
            <a:xfrm>
              <a:off x="7696676" y="5585650"/>
              <a:ext cx="104775" cy="495300"/>
            </a:xfrm>
            <a:custGeom>
              <a:avLst/>
              <a:gdLst>
                <a:gd name="connsiteX0" fmla="*/ 112967 w 104775"/>
                <a:gd name="connsiteY0" fmla="*/ 499015 h 495300"/>
                <a:gd name="connsiteX1" fmla="*/ 0 w 104775"/>
                <a:gd name="connsiteY1" fmla="*/ 499015 h 495300"/>
                <a:gd name="connsiteX2" fmla="*/ 0 w 104775"/>
                <a:gd name="connsiteY2" fmla="*/ 0 h 495300"/>
                <a:gd name="connsiteX3" fmla="*/ 112967 w 104775"/>
                <a:gd name="connsiteY3" fmla="*/ 0 h 495300"/>
                <a:gd name="connsiteX4" fmla="*/ 112967 w 104775"/>
                <a:gd name="connsiteY4" fmla="*/ 499015 h 495300"/>
                <a:gd name="connsiteX5" fmla="*/ 112967 w 104775"/>
                <a:gd name="connsiteY5" fmla="*/ 49901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495300">
                  <a:moveTo>
                    <a:pt x="112967" y="499015"/>
                  </a:moveTo>
                  <a:lnTo>
                    <a:pt x="0" y="499015"/>
                  </a:lnTo>
                  <a:lnTo>
                    <a:pt x="0" y="0"/>
                  </a:lnTo>
                  <a:lnTo>
                    <a:pt x="112967" y="0"/>
                  </a:lnTo>
                  <a:lnTo>
                    <a:pt x="112967" y="499015"/>
                  </a:lnTo>
                  <a:lnTo>
                    <a:pt x="112967" y="4990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3" name="Freeform: Shape 163">
              <a:extLst>
                <a:ext uri="{FF2B5EF4-FFF2-40B4-BE49-F238E27FC236}">
                  <a16:creationId xmlns:a16="http://schemas.microsoft.com/office/drawing/2014/main" id="{13CC2562-2924-6E4B-94DB-A56AD26CAD52}"/>
                </a:ext>
              </a:extLst>
            </p:cNvPr>
            <p:cNvSpPr/>
            <p:nvPr/>
          </p:nvSpPr>
          <p:spPr>
            <a:xfrm>
              <a:off x="7749826" y="5500592"/>
              <a:ext cx="9525" cy="47625"/>
            </a:xfrm>
            <a:custGeom>
              <a:avLst/>
              <a:gdLst>
                <a:gd name="connsiteX0" fmla="*/ 3334 w 0"/>
                <a:gd name="connsiteY0" fmla="*/ 56673 h 47625"/>
                <a:gd name="connsiteX1" fmla="*/ 0 w 0"/>
                <a:gd name="connsiteY1" fmla="*/ 53435 h 47625"/>
                <a:gd name="connsiteX2" fmla="*/ 0 w 0"/>
                <a:gd name="connsiteY2" fmla="*/ 3334 h 47625"/>
                <a:gd name="connsiteX3" fmla="*/ 3334 w 0"/>
                <a:gd name="connsiteY3" fmla="*/ 0 h 47625"/>
                <a:gd name="connsiteX4" fmla="*/ 6667 w 0"/>
                <a:gd name="connsiteY4" fmla="*/ 3334 h 47625"/>
                <a:gd name="connsiteX5" fmla="*/ 6667 w 0"/>
                <a:gd name="connsiteY5" fmla="*/ 53244 h 47625"/>
                <a:gd name="connsiteX6" fmla="*/ 3334 w 0"/>
                <a:gd name="connsiteY6" fmla="*/ 5648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47625">
                  <a:moveTo>
                    <a:pt x="3334" y="56673"/>
                  </a:moveTo>
                  <a:cubicBezTo>
                    <a:pt x="1529" y="56674"/>
                    <a:pt x="51" y="55238"/>
                    <a:pt x="0" y="53435"/>
                  </a:cubicBezTo>
                  <a:lnTo>
                    <a:pt x="0" y="3334"/>
                  </a:lnTo>
                  <a:cubicBezTo>
                    <a:pt x="0" y="1492"/>
                    <a:pt x="1492" y="0"/>
                    <a:pt x="3334" y="0"/>
                  </a:cubicBezTo>
                  <a:cubicBezTo>
                    <a:pt x="5175" y="0"/>
                    <a:pt x="6667" y="1492"/>
                    <a:pt x="6667" y="3334"/>
                  </a:cubicBezTo>
                  <a:lnTo>
                    <a:pt x="6667" y="53244"/>
                  </a:lnTo>
                  <a:cubicBezTo>
                    <a:pt x="6615" y="55048"/>
                    <a:pt x="5138" y="56484"/>
                    <a:pt x="3334" y="5648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4" name="Freeform: Shape 164">
              <a:extLst>
                <a:ext uri="{FF2B5EF4-FFF2-40B4-BE49-F238E27FC236}">
                  <a16:creationId xmlns:a16="http://schemas.microsoft.com/office/drawing/2014/main" id="{2C3BAD22-C9F5-094E-A981-0363F79C60AE}"/>
                </a:ext>
              </a:extLst>
            </p:cNvPr>
            <p:cNvSpPr/>
            <p:nvPr/>
          </p:nvSpPr>
          <p:spPr>
            <a:xfrm>
              <a:off x="7696676" y="5548026"/>
              <a:ext cx="104775" cy="28575"/>
            </a:xfrm>
            <a:custGeom>
              <a:avLst/>
              <a:gdLst>
                <a:gd name="connsiteX0" fmla="*/ 112967 w 104775"/>
                <a:gd name="connsiteY0" fmla="*/ 37624 h 28575"/>
                <a:gd name="connsiteX1" fmla="*/ 0 w 104775"/>
                <a:gd name="connsiteY1" fmla="*/ 37624 h 28575"/>
                <a:gd name="connsiteX2" fmla="*/ 56483 w 104775"/>
                <a:gd name="connsiteY2" fmla="*/ 0 h 28575"/>
                <a:gd name="connsiteX3" fmla="*/ 112967 w 104775"/>
                <a:gd name="connsiteY3" fmla="*/ 37624 h 28575"/>
                <a:gd name="connsiteX4" fmla="*/ 112967 w 104775"/>
                <a:gd name="connsiteY4" fmla="*/ 3762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28575">
                  <a:moveTo>
                    <a:pt x="112967" y="37624"/>
                  </a:moveTo>
                  <a:lnTo>
                    <a:pt x="0" y="37624"/>
                  </a:lnTo>
                  <a:lnTo>
                    <a:pt x="56483" y="0"/>
                  </a:lnTo>
                  <a:lnTo>
                    <a:pt x="112967" y="37624"/>
                  </a:lnTo>
                  <a:lnTo>
                    <a:pt x="112967" y="37624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5" name="Freeform: Shape 165">
              <a:extLst>
                <a:ext uri="{FF2B5EF4-FFF2-40B4-BE49-F238E27FC236}">
                  <a16:creationId xmlns:a16="http://schemas.microsoft.com/office/drawing/2014/main" id="{57CA4093-4488-9448-A481-31C2CAE3D2CD}"/>
                </a:ext>
              </a:extLst>
            </p:cNvPr>
            <p:cNvSpPr/>
            <p:nvPr/>
          </p:nvSpPr>
          <p:spPr>
            <a:xfrm>
              <a:off x="7767352" y="5628703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6" name="Freeform: Shape 166">
              <a:extLst>
                <a:ext uri="{FF2B5EF4-FFF2-40B4-BE49-F238E27FC236}">
                  <a16:creationId xmlns:a16="http://schemas.microsoft.com/office/drawing/2014/main" id="{83FE6704-2236-5049-BACA-E05C61B25C95}"/>
                </a:ext>
              </a:extLst>
            </p:cNvPr>
            <p:cNvSpPr/>
            <p:nvPr/>
          </p:nvSpPr>
          <p:spPr>
            <a:xfrm>
              <a:off x="7767352" y="5679376"/>
              <a:ext cx="19050" cy="28575"/>
            </a:xfrm>
            <a:custGeom>
              <a:avLst/>
              <a:gdLst>
                <a:gd name="connsiteX0" fmla="*/ 20955 w 19050"/>
                <a:gd name="connsiteY0" fmla="*/ 31147 h 28575"/>
                <a:gd name="connsiteX1" fmla="*/ 0 w 19050"/>
                <a:gd name="connsiteY1" fmla="*/ 31147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147 h 28575"/>
                <a:gd name="connsiteX5" fmla="*/ 20955 w 19050"/>
                <a:gd name="connsiteY5" fmla="*/ 3114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147"/>
                  </a:moveTo>
                  <a:lnTo>
                    <a:pt x="0" y="31147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147"/>
                  </a:lnTo>
                  <a:lnTo>
                    <a:pt x="20955" y="311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7" name="Freeform: Shape 167">
              <a:extLst>
                <a:ext uri="{FF2B5EF4-FFF2-40B4-BE49-F238E27FC236}">
                  <a16:creationId xmlns:a16="http://schemas.microsoft.com/office/drawing/2014/main" id="{DE17FF4B-A9CF-EE40-92C1-9F0D390B0A36}"/>
                </a:ext>
              </a:extLst>
            </p:cNvPr>
            <p:cNvSpPr/>
            <p:nvPr/>
          </p:nvSpPr>
          <p:spPr>
            <a:xfrm>
              <a:off x="7767352" y="5729954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8" name="Freeform: Shape 168">
              <a:extLst>
                <a:ext uri="{FF2B5EF4-FFF2-40B4-BE49-F238E27FC236}">
                  <a16:creationId xmlns:a16="http://schemas.microsoft.com/office/drawing/2014/main" id="{7CC13D3B-5437-0E4F-9CC1-8504EBC1B4C5}"/>
                </a:ext>
              </a:extLst>
            </p:cNvPr>
            <p:cNvSpPr/>
            <p:nvPr/>
          </p:nvSpPr>
          <p:spPr>
            <a:xfrm>
              <a:off x="7767352" y="5780627"/>
              <a:ext cx="19050" cy="28575"/>
            </a:xfrm>
            <a:custGeom>
              <a:avLst/>
              <a:gdLst>
                <a:gd name="connsiteX0" fmla="*/ 20955 w 19050"/>
                <a:gd name="connsiteY0" fmla="*/ 31146 h 28575"/>
                <a:gd name="connsiteX1" fmla="*/ 0 w 19050"/>
                <a:gd name="connsiteY1" fmla="*/ 31146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146 h 28575"/>
                <a:gd name="connsiteX5" fmla="*/ 20955 w 19050"/>
                <a:gd name="connsiteY5" fmla="*/ 3114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146"/>
                  </a:moveTo>
                  <a:lnTo>
                    <a:pt x="0" y="31146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146"/>
                  </a:lnTo>
                  <a:lnTo>
                    <a:pt x="20955" y="31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19" name="Freeform: Shape 169">
              <a:extLst>
                <a:ext uri="{FF2B5EF4-FFF2-40B4-BE49-F238E27FC236}">
                  <a16:creationId xmlns:a16="http://schemas.microsoft.com/office/drawing/2014/main" id="{007902A9-6E28-BF4E-83C2-B4BB12D39E00}"/>
                </a:ext>
              </a:extLst>
            </p:cNvPr>
            <p:cNvSpPr/>
            <p:nvPr/>
          </p:nvSpPr>
          <p:spPr>
            <a:xfrm>
              <a:off x="7767352" y="5831205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0" name="Freeform: Shape 170">
              <a:extLst>
                <a:ext uri="{FF2B5EF4-FFF2-40B4-BE49-F238E27FC236}">
                  <a16:creationId xmlns:a16="http://schemas.microsoft.com/office/drawing/2014/main" id="{35515C78-AB8E-9F47-AFC4-0E997C08508E}"/>
                </a:ext>
              </a:extLst>
            </p:cNvPr>
            <p:cNvSpPr/>
            <p:nvPr/>
          </p:nvSpPr>
          <p:spPr>
            <a:xfrm>
              <a:off x="7767352" y="5881782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1" name="Freeform: Shape 171">
              <a:extLst>
                <a:ext uri="{FF2B5EF4-FFF2-40B4-BE49-F238E27FC236}">
                  <a16:creationId xmlns:a16="http://schemas.microsoft.com/office/drawing/2014/main" id="{CBDF2319-B273-F849-B708-04540FE0FADC}"/>
                </a:ext>
              </a:extLst>
            </p:cNvPr>
            <p:cNvSpPr/>
            <p:nvPr/>
          </p:nvSpPr>
          <p:spPr>
            <a:xfrm>
              <a:off x="7767352" y="5932455"/>
              <a:ext cx="19050" cy="28575"/>
            </a:xfrm>
            <a:custGeom>
              <a:avLst/>
              <a:gdLst>
                <a:gd name="connsiteX0" fmla="*/ 20955 w 19050"/>
                <a:gd name="connsiteY0" fmla="*/ 31146 h 28575"/>
                <a:gd name="connsiteX1" fmla="*/ 0 w 19050"/>
                <a:gd name="connsiteY1" fmla="*/ 31146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146 h 28575"/>
                <a:gd name="connsiteX5" fmla="*/ 20955 w 19050"/>
                <a:gd name="connsiteY5" fmla="*/ 3114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146"/>
                  </a:moveTo>
                  <a:lnTo>
                    <a:pt x="0" y="31146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146"/>
                  </a:lnTo>
                  <a:lnTo>
                    <a:pt x="20955" y="31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2" name="Freeform: Shape 172">
              <a:extLst>
                <a:ext uri="{FF2B5EF4-FFF2-40B4-BE49-F238E27FC236}">
                  <a16:creationId xmlns:a16="http://schemas.microsoft.com/office/drawing/2014/main" id="{714B39C5-F747-314C-B38E-EF23C82F9C84}"/>
                </a:ext>
              </a:extLst>
            </p:cNvPr>
            <p:cNvSpPr/>
            <p:nvPr/>
          </p:nvSpPr>
          <p:spPr>
            <a:xfrm>
              <a:off x="7767352" y="5983033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3" name="Freeform: Shape 173">
              <a:extLst>
                <a:ext uri="{FF2B5EF4-FFF2-40B4-BE49-F238E27FC236}">
                  <a16:creationId xmlns:a16="http://schemas.microsoft.com/office/drawing/2014/main" id="{8CFEE7CA-5FA9-284E-A00D-CCA22E95667F}"/>
                </a:ext>
              </a:extLst>
            </p:cNvPr>
            <p:cNvSpPr/>
            <p:nvPr/>
          </p:nvSpPr>
          <p:spPr>
            <a:xfrm>
              <a:off x="7721155" y="5628703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4" name="Freeform: Shape 174">
              <a:extLst>
                <a:ext uri="{FF2B5EF4-FFF2-40B4-BE49-F238E27FC236}">
                  <a16:creationId xmlns:a16="http://schemas.microsoft.com/office/drawing/2014/main" id="{545A734D-9BF8-A541-AF28-56C6A86AAF4F}"/>
                </a:ext>
              </a:extLst>
            </p:cNvPr>
            <p:cNvSpPr/>
            <p:nvPr/>
          </p:nvSpPr>
          <p:spPr>
            <a:xfrm>
              <a:off x="7721155" y="5679376"/>
              <a:ext cx="19050" cy="28575"/>
            </a:xfrm>
            <a:custGeom>
              <a:avLst/>
              <a:gdLst>
                <a:gd name="connsiteX0" fmla="*/ 20955 w 19050"/>
                <a:gd name="connsiteY0" fmla="*/ 31147 h 28575"/>
                <a:gd name="connsiteX1" fmla="*/ 0 w 19050"/>
                <a:gd name="connsiteY1" fmla="*/ 31147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147 h 28575"/>
                <a:gd name="connsiteX5" fmla="*/ 20955 w 19050"/>
                <a:gd name="connsiteY5" fmla="*/ 3114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147"/>
                  </a:moveTo>
                  <a:lnTo>
                    <a:pt x="0" y="31147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147"/>
                  </a:lnTo>
                  <a:lnTo>
                    <a:pt x="20955" y="311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5" name="Freeform: Shape 175">
              <a:extLst>
                <a:ext uri="{FF2B5EF4-FFF2-40B4-BE49-F238E27FC236}">
                  <a16:creationId xmlns:a16="http://schemas.microsoft.com/office/drawing/2014/main" id="{D1A57B64-FB19-7F4F-92F0-128EFD318522}"/>
                </a:ext>
              </a:extLst>
            </p:cNvPr>
            <p:cNvSpPr/>
            <p:nvPr/>
          </p:nvSpPr>
          <p:spPr>
            <a:xfrm>
              <a:off x="7721155" y="5729954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6" name="Freeform: Shape 176">
              <a:extLst>
                <a:ext uri="{FF2B5EF4-FFF2-40B4-BE49-F238E27FC236}">
                  <a16:creationId xmlns:a16="http://schemas.microsoft.com/office/drawing/2014/main" id="{3A33B747-2659-F74A-82F8-85BF3C090BD4}"/>
                </a:ext>
              </a:extLst>
            </p:cNvPr>
            <p:cNvSpPr/>
            <p:nvPr/>
          </p:nvSpPr>
          <p:spPr>
            <a:xfrm>
              <a:off x="7721155" y="5780627"/>
              <a:ext cx="19050" cy="28575"/>
            </a:xfrm>
            <a:custGeom>
              <a:avLst/>
              <a:gdLst>
                <a:gd name="connsiteX0" fmla="*/ 20955 w 19050"/>
                <a:gd name="connsiteY0" fmla="*/ 31146 h 28575"/>
                <a:gd name="connsiteX1" fmla="*/ 0 w 19050"/>
                <a:gd name="connsiteY1" fmla="*/ 31146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146 h 28575"/>
                <a:gd name="connsiteX5" fmla="*/ 20955 w 19050"/>
                <a:gd name="connsiteY5" fmla="*/ 3114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146"/>
                  </a:moveTo>
                  <a:lnTo>
                    <a:pt x="0" y="31146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146"/>
                  </a:lnTo>
                  <a:lnTo>
                    <a:pt x="20955" y="31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7" name="Freeform: Shape 177">
              <a:extLst>
                <a:ext uri="{FF2B5EF4-FFF2-40B4-BE49-F238E27FC236}">
                  <a16:creationId xmlns:a16="http://schemas.microsoft.com/office/drawing/2014/main" id="{D169C842-9229-BA46-B10C-516ABF56917C}"/>
                </a:ext>
              </a:extLst>
            </p:cNvPr>
            <p:cNvSpPr/>
            <p:nvPr/>
          </p:nvSpPr>
          <p:spPr>
            <a:xfrm>
              <a:off x="7721155" y="5831205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8" name="Freeform: Shape 178">
              <a:extLst>
                <a:ext uri="{FF2B5EF4-FFF2-40B4-BE49-F238E27FC236}">
                  <a16:creationId xmlns:a16="http://schemas.microsoft.com/office/drawing/2014/main" id="{D31FC0FF-520B-8C46-A02B-AACD549D646C}"/>
                </a:ext>
              </a:extLst>
            </p:cNvPr>
            <p:cNvSpPr/>
            <p:nvPr/>
          </p:nvSpPr>
          <p:spPr>
            <a:xfrm>
              <a:off x="7721155" y="5881782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29" name="Freeform: Shape 179">
              <a:extLst>
                <a:ext uri="{FF2B5EF4-FFF2-40B4-BE49-F238E27FC236}">
                  <a16:creationId xmlns:a16="http://schemas.microsoft.com/office/drawing/2014/main" id="{BA882AF7-108D-9040-BFAA-73113828F365}"/>
                </a:ext>
              </a:extLst>
            </p:cNvPr>
            <p:cNvSpPr/>
            <p:nvPr/>
          </p:nvSpPr>
          <p:spPr>
            <a:xfrm>
              <a:off x="7721155" y="5932455"/>
              <a:ext cx="19050" cy="28575"/>
            </a:xfrm>
            <a:custGeom>
              <a:avLst/>
              <a:gdLst>
                <a:gd name="connsiteX0" fmla="*/ 20955 w 19050"/>
                <a:gd name="connsiteY0" fmla="*/ 31146 h 28575"/>
                <a:gd name="connsiteX1" fmla="*/ 0 w 19050"/>
                <a:gd name="connsiteY1" fmla="*/ 31146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146 h 28575"/>
                <a:gd name="connsiteX5" fmla="*/ 20955 w 19050"/>
                <a:gd name="connsiteY5" fmla="*/ 3114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146"/>
                  </a:moveTo>
                  <a:lnTo>
                    <a:pt x="0" y="31146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146"/>
                  </a:lnTo>
                  <a:lnTo>
                    <a:pt x="20955" y="311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0" name="Freeform: Shape 180">
              <a:extLst>
                <a:ext uri="{FF2B5EF4-FFF2-40B4-BE49-F238E27FC236}">
                  <a16:creationId xmlns:a16="http://schemas.microsoft.com/office/drawing/2014/main" id="{9E5CAF75-3DAD-3A4E-B7B2-2722FDB6AD14}"/>
                </a:ext>
              </a:extLst>
            </p:cNvPr>
            <p:cNvSpPr/>
            <p:nvPr/>
          </p:nvSpPr>
          <p:spPr>
            <a:xfrm>
              <a:off x="7721155" y="5983033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1" name="Freeform: Shape 181">
              <a:extLst>
                <a:ext uri="{FF2B5EF4-FFF2-40B4-BE49-F238E27FC236}">
                  <a16:creationId xmlns:a16="http://schemas.microsoft.com/office/drawing/2014/main" id="{26B8670C-01D4-7A48-A183-D0F0D3776903}"/>
                </a:ext>
              </a:extLst>
            </p:cNvPr>
            <p:cNvSpPr/>
            <p:nvPr/>
          </p:nvSpPr>
          <p:spPr>
            <a:xfrm>
              <a:off x="8024336" y="5837777"/>
              <a:ext cx="104775" cy="304800"/>
            </a:xfrm>
            <a:custGeom>
              <a:avLst/>
              <a:gdLst>
                <a:gd name="connsiteX0" fmla="*/ 112966 w 104775"/>
                <a:gd name="connsiteY0" fmla="*/ 306228 h 304800"/>
                <a:gd name="connsiteX1" fmla="*/ 0 w 104775"/>
                <a:gd name="connsiteY1" fmla="*/ 306228 h 304800"/>
                <a:gd name="connsiteX2" fmla="*/ 0 w 104775"/>
                <a:gd name="connsiteY2" fmla="*/ 0 h 304800"/>
                <a:gd name="connsiteX3" fmla="*/ 112966 w 104775"/>
                <a:gd name="connsiteY3" fmla="*/ 0 h 304800"/>
                <a:gd name="connsiteX4" fmla="*/ 112966 w 104775"/>
                <a:gd name="connsiteY4" fmla="*/ 306228 h 304800"/>
                <a:gd name="connsiteX5" fmla="*/ 112966 w 104775"/>
                <a:gd name="connsiteY5" fmla="*/ 30622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304800">
                  <a:moveTo>
                    <a:pt x="112966" y="306228"/>
                  </a:moveTo>
                  <a:lnTo>
                    <a:pt x="0" y="306228"/>
                  </a:lnTo>
                  <a:lnTo>
                    <a:pt x="0" y="0"/>
                  </a:lnTo>
                  <a:lnTo>
                    <a:pt x="112966" y="0"/>
                  </a:lnTo>
                  <a:lnTo>
                    <a:pt x="112966" y="306228"/>
                  </a:lnTo>
                  <a:lnTo>
                    <a:pt x="112966" y="3062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2" name="Freeform: Shape 182">
              <a:extLst>
                <a:ext uri="{FF2B5EF4-FFF2-40B4-BE49-F238E27FC236}">
                  <a16:creationId xmlns:a16="http://schemas.microsoft.com/office/drawing/2014/main" id="{92928B03-6445-2144-A605-B697D850AC0E}"/>
                </a:ext>
              </a:extLst>
            </p:cNvPr>
            <p:cNvSpPr/>
            <p:nvPr/>
          </p:nvSpPr>
          <p:spPr>
            <a:xfrm>
              <a:off x="8041386" y="5807582"/>
              <a:ext cx="76200" cy="28575"/>
            </a:xfrm>
            <a:custGeom>
              <a:avLst/>
              <a:gdLst>
                <a:gd name="connsiteX0" fmla="*/ 78772 w 76200"/>
                <a:gd name="connsiteY0" fmla="*/ 30195 h 28575"/>
                <a:gd name="connsiteX1" fmla="*/ 0 w 76200"/>
                <a:gd name="connsiteY1" fmla="*/ 30195 h 28575"/>
                <a:gd name="connsiteX2" fmla="*/ 0 w 76200"/>
                <a:gd name="connsiteY2" fmla="*/ 0 h 28575"/>
                <a:gd name="connsiteX3" fmla="*/ 78772 w 76200"/>
                <a:gd name="connsiteY3" fmla="*/ 0 h 28575"/>
                <a:gd name="connsiteX4" fmla="*/ 78772 w 76200"/>
                <a:gd name="connsiteY4" fmla="*/ 30195 h 28575"/>
                <a:gd name="connsiteX5" fmla="*/ 78772 w 76200"/>
                <a:gd name="connsiteY5" fmla="*/ 3019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28575">
                  <a:moveTo>
                    <a:pt x="78772" y="30195"/>
                  </a:moveTo>
                  <a:lnTo>
                    <a:pt x="0" y="30195"/>
                  </a:lnTo>
                  <a:lnTo>
                    <a:pt x="0" y="0"/>
                  </a:lnTo>
                  <a:lnTo>
                    <a:pt x="78772" y="0"/>
                  </a:lnTo>
                  <a:lnTo>
                    <a:pt x="78772" y="30195"/>
                  </a:lnTo>
                  <a:lnTo>
                    <a:pt x="78772" y="30195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3" name="Freeform: Shape 183">
              <a:extLst>
                <a:ext uri="{FF2B5EF4-FFF2-40B4-BE49-F238E27FC236}">
                  <a16:creationId xmlns:a16="http://schemas.microsoft.com/office/drawing/2014/main" id="{86172FC0-C637-294D-8FB4-6683FFF60C5D}"/>
                </a:ext>
              </a:extLst>
            </p:cNvPr>
            <p:cNvSpPr/>
            <p:nvPr/>
          </p:nvSpPr>
          <p:spPr>
            <a:xfrm>
              <a:off x="8094916" y="5860542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4" name="Freeform: Shape 184">
              <a:extLst>
                <a:ext uri="{FF2B5EF4-FFF2-40B4-BE49-F238E27FC236}">
                  <a16:creationId xmlns:a16="http://schemas.microsoft.com/office/drawing/2014/main" id="{B6585603-7F62-B543-8C8B-E4B32601E9BA}"/>
                </a:ext>
              </a:extLst>
            </p:cNvPr>
            <p:cNvSpPr/>
            <p:nvPr/>
          </p:nvSpPr>
          <p:spPr>
            <a:xfrm>
              <a:off x="8094916" y="5909691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5" name="Freeform: Shape 185">
              <a:extLst>
                <a:ext uri="{FF2B5EF4-FFF2-40B4-BE49-F238E27FC236}">
                  <a16:creationId xmlns:a16="http://schemas.microsoft.com/office/drawing/2014/main" id="{D570E114-5232-4342-AD34-C98F7E7BE294}"/>
                </a:ext>
              </a:extLst>
            </p:cNvPr>
            <p:cNvSpPr/>
            <p:nvPr/>
          </p:nvSpPr>
          <p:spPr>
            <a:xfrm>
              <a:off x="8094916" y="5958839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6" name="Freeform: Shape 186">
              <a:extLst>
                <a:ext uri="{FF2B5EF4-FFF2-40B4-BE49-F238E27FC236}">
                  <a16:creationId xmlns:a16="http://schemas.microsoft.com/office/drawing/2014/main" id="{8224FF5A-4752-6E43-93DE-031371A8D4DA}"/>
                </a:ext>
              </a:extLst>
            </p:cNvPr>
            <p:cNvSpPr/>
            <p:nvPr/>
          </p:nvSpPr>
          <p:spPr>
            <a:xfrm>
              <a:off x="8048720" y="5860542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7" name="Freeform: Shape 187">
              <a:extLst>
                <a:ext uri="{FF2B5EF4-FFF2-40B4-BE49-F238E27FC236}">
                  <a16:creationId xmlns:a16="http://schemas.microsoft.com/office/drawing/2014/main" id="{E024DDBD-0C96-BB40-8ECB-9164B9195F33}"/>
                </a:ext>
              </a:extLst>
            </p:cNvPr>
            <p:cNvSpPr/>
            <p:nvPr/>
          </p:nvSpPr>
          <p:spPr>
            <a:xfrm>
              <a:off x="8048720" y="5909691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8" name="Freeform: Shape 188">
              <a:extLst>
                <a:ext uri="{FF2B5EF4-FFF2-40B4-BE49-F238E27FC236}">
                  <a16:creationId xmlns:a16="http://schemas.microsoft.com/office/drawing/2014/main" id="{9481BF6E-037B-5F43-B080-30BE0CE332D4}"/>
                </a:ext>
              </a:extLst>
            </p:cNvPr>
            <p:cNvSpPr/>
            <p:nvPr/>
          </p:nvSpPr>
          <p:spPr>
            <a:xfrm>
              <a:off x="8048720" y="5958839"/>
              <a:ext cx="19050" cy="28575"/>
            </a:xfrm>
            <a:custGeom>
              <a:avLst/>
              <a:gdLst>
                <a:gd name="connsiteX0" fmla="*/ 20955 w 19050"/>
                <a:gd name="connsiteY0" fmla="*/ 31242 h 28575"/>
                <a:gd name="connsiteX1" fmla="*/ 0 w 19050"/>
                <a:gd name="connsiteY1" fmla="*/ 31242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242 h 28575"/>
                <a:gd name="connsiteX5" fmla="*/ 20955 w 19050"/>
                <a:gd name="connsiteY5" fmla="*/ 31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242"/>
                  </a:moveTo>
                  <a:lnTo>
                    <a:pt x="0" y="31242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242"/>
                  </a:lnTo>
                  <a:lnTo>
                    <a:pt x="20955" y="312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9" name="Freeform: Shape 189">
              <a:extLst>
                <a:ext uri="{FF2B5EF4-FFF2-40B4-BE49-F238E27FC236}">
                  <a16:creationId xmlns:a16="http://schemas.microsoft.com/office/drawing/2014/main" id="{1F462551-235D-F747-B071-10249E94332C}"/>
                </a:ext>
              </a:extLst>
            </p:cNvPr>
            <p:cNvSpPr/>
            <p:nvPr/>
          </p:nvSpPr>
          <p:spPr>
            <a:xfrm>
              <a:off x="8094916" y="6007989"/>
              <a:ext cx="19050" cy="28575"/>
            </a:xfrm>
            <a:custGeom>
              <a:avLst/>
              <a:gdLst>
                <a:gd name="connsiteX0" fmla="*/ 20955 w 19050"/>
                <a:gd name="connsiteY0" fmla="*/ 31147 h 28575"/>
                <a:gd name="connsiteX1" fmla="*/ 0 w 19050"/>
                <a:gd name="connsiteY1" fmla="*/ 31147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147 h 28575"/>
                <a:gd name="connsiteX5" fmla="*/ 20955 w 19050"/>
                <a:gd name="connsiteY5" fmla="*/ 3114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147"/>
                  </a:moveTo>
                  <a:lnTo>
                    <a:pt x="0" y="31147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147"/>
                  </a:lnTo>
                  <a:lnTo>
                    <a:pt x="20955" y="311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0" name="Freeform: Shape 190">
              <a:extLst>
                <a:ext uri="{FF2B5EF4-FFF2-40B4-BE49-F238E27FC236}">
                  <a16:creationId xmlns:a16="http://schemas.microsoft.com/office/drawing/2014/main" id="{5BDD7A2E-7605-B848-834C-EC1EF4E0BB82}"/>
                </a:ext>
              </a:extLst>
            </p:cNvPr>
            <p:cNvSpPr/>
            <p:nvPr/>
          </p:nvSpPr>
          <p:spPr>
            <a:xfrm>
              <a:off x="8048720" y="6007989"/>
              <a:ext cx="19050" cy="28575"/>
            </a:xfrm>
            <a:custGeom>
              <a:avLst/>
              <a:gdLst>
                <a:gd name="connsiteX0" fmla="*/ 20955 w 19050"/>
                <a:gd name="connsiteY0" fmla="*/ 31147 h 28575"/>
                <a:gd name="connsiteX1" fmla="*/ 0 w 19050"/>
                <a:gd name="connsiteY1" fmla="*/ 31147 h 28575"/>
                <a:gd name="connsiteX2" fmla="*/ 0 w 19050"/>
                <a:gd name="connsiteY2" fmla="*/ 0 h 28575"/>
                <a:gd name="connsiteX3" fmla="*/ 20955 w 19050"/>
                <a:gd name="connsiteY3" fmla="*/ 0 h 28575"/>
                <a:gd name="connsiteX4" fmla="*/ 20955 w 19050"/>
                <a:gd name="connsiteY4" fmla="*/ 31147 h 28575"/>
                <a:gd name="connsiteX5" fmla="*/ 20955 w 19050"/>
                <a:gd name="connsiteY5" fmla="*/ 3114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28575">
                  <a:moveTo>
                    <a:pt x="20955" y="31147"/>
                  </a:moveTo>
                  <a:lnTo>
                    <a:pt x="0" y="31147"/>
                  </a:lnTo>
                  <a:lnTo>
                    <a:pt x="0" y="0"/>
                  </a:lnTo>
                  <a:lnTo>
                    <a:pt x="20955" y="0"/>
                  </a:lnTo>
                  <a:lnTo>
                    <a:pt x="20955" y="31147"/>
                  </a:lnTo>
                  <a:lnTo>
                    <a:pt x="20955" y="311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1" name="Freeform: Shape 191">
              <a:extLst>
                <a:ext uri="{FF2B5EF4-FFF2-40B4-BE49-F238E27FC236}">
                  <a16:creationId xmlns:a16="http://schemas.microsoft.com/office/drawing/2014/main" id="{5351E858-A0A2-6E4B-B8E5-41AA84E0DC1D}"/>
                </a:ext>
              </a:extLst>
            </p:cNvPr>
            <p:cNvSpPr/>
            <p:nvPr/>
          </p:nvSpPr>
          <p:spPr>
            <a:xfrm>
              <a:off x="8073295" y="6089904"/>
              <a:ext cx="9525" cy="9525"/>
            </a:xfrm>
            <a:custGeom>
              <a:avLst/>
              <a:gdLst>
                <a:gd name="connsiteX0" fmla="*/ 5619 w 0"/>
                <a:gd name="connsiteY0" fmla="*/ 2857 h 0"/>
                <a:gd name="connsiteX1" fmla="*/ 2857 w 0"/>
                <a:gd name="connsiteY1" fmla="*/ 5619 h 0"/>
                <a:gd name="connsiteX2" fmla="*/ 0 w 0"/>
                <a:gd name="connsiteY2" fmla="*/ 2857 h 0"/>
                <a:gd name="connsiteX3" fmla="*/ 2857 w 0"/>
                <a:gd name="connsiteY3" fmla="*/ 0 h 0"/>
                <a:gd name="connsiteX4" fmla="*/ 5619 w 0"/>
                <a:gd name="connsiteY4" fmla="*/ 285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619" y="2857"/>
                  </a:moveTo>
                  <a:cubicBezTo>
                    <a:pt x="5619" y="4383"/>
                    <a:pt x="4383" y="5619"/>
                    <a:pt x="2857" y="5619"/>
                  </a:cubicBezTo>
                  <a:cubicBezTo>
                    <a:pt x="1316" y="5620"/>
                    <a:pt x="51" y="4398"/>
                    <a:pt x="0" y="2857"/>
                  </a:cubicBezTo>
                  <a:cubicBezTo>
                    <a:pt x="49" y="1300"/>
                    <a:pt x="1301" y="49"/>
                    <a:pt x="2857" y="0"/>
                  </a:cubicBezTo>
                  <a:cubicBezTo>
                    <a:pt x="4398" y="51"/>
                    <a:pt x="5621" y="1316"/>
                    <a:pt x="5619" y="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2" name="Freeform: Shape 192">
              <a:extLst>
                <a:ext uri="{FF2B5EF4-FFF2-40B4-BE49-F238E27FC236}">
                  <a16:creationId xmlns:a16="http://schemas.microsoft.com/office/drawing/2014/main" id="{155A71F0-47CE-B543-A67D-13193FE0C02B}"/>
                </a:ext>
              </a:extLst>
            </p:cNvPr>
            <p:cNvSpPr/>
            <p:nvPr/>
          </p:nvSpPr>
          <p:spPr>
            <a:xfrm>
              <a:off x="8086867" y="6089384"/>
              <a:ext cx="9525" cy="9525"/>
            </a:xfrm>
            <a:custGeom>
              <a:avLst/>
              <a:gdLst>
                <a:gd name="connsiteX0" fmla="*/ 5668 w 0"/>
                <a:gd name="connsiteY0" fmla="*/ 3378 h 0"/>
                <a:gd name="connsiteX1" fmla="*/ 2339 w 0"/>
                <a:gd name="connsiteY1" fmla="*/ 5668 h 0"/>
                <a:gd name="connsiteX2" fmla="*/ 48 w 0"/>
                <a:gd name="connsiteY2" fmla="*/ 3378 h 0"/>
                <a:gd name="connsiteX3" fmla="*/ 2339 w 0"/>
                <a:gd name="connsiteY3" fmla="*/ 48 h 0"/>
                <a:gd name="connsiteX4" fmla="*/ 5668 w 0"/>
                <a:gd name="connsiteY4" fmla="*/ 2339 h 0"/>
                <a:gd name="connsiteX5" fmla="*/ 5668 w 0"/>
                <a:gd name="connsiteY5" fmla="*/ 33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668" y="3378"/>
                  </a:moveTo>
                  <a:cubicBezTo>
                    <a:pt x="5381" y="4929"/>
                    <a:pt x="3890" y="5955"/>
                    <a:pt x="2339" y="5668"/>
                  </a:cubicBezTo>
                  <a:cubicBezTo>
                    <a:pt x="1174" y="5453"/>
                    <a:pt x="264" y="4542"/>
                    <a:pt x="48" y="3378"/>
                  </a:cubicBezTo>
                  <a:cubicBezTo>
                    <a:pt x="-239" y="1826"/>
                    <a:pt x="787" y="335"/>
                    <a:pt x="2339" y="48"/>
                  </a:cubicBezTo>
                  <a:cubicBezTo>
                    <a:pt x="3890" y="-239"/>
                    <a:pt x="5381" y="787"/>
                    <a:pt x="5668" y="2339"/>
                  </a:cubicBezTo>
                  <a:cubicBezTo>
                    <a:pt x="5732" y="2682"/>
                    <a:pt x="5732" y="3035"/>
                    <a:pt x="5668" y="337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3" name="Freeform: Shape 193">
              <a:extLst>
                <a:ext uri="{FF2B5EF4-FFF2-40B4-BE49-F238E27FC236}">
                  <a16:creationId xmlns:a16="http://schemas.microsoft.com/office/drawing/2014/main" id="{AB32C47A-17E2-F048-8D73-31C3D590BD30}"/>
                </a:ext>
              </a:extLst>
            </p:cNvPr>
            <p:cNvSpPr/>
            <p:nvPr/>
          </p:nvSpPr>
          <p:spPr>
            <a:xfrm>
              <a:off x="8049006" y="6057899"/>
              <a:ext cx="66675" cy="57150"/>
            </a:xfrm>
            <a:custGeom>
              <a:avLst/>
              <a:gdLst>
                <a:gd name="connsiteX0" fmla="*/ 67723 w 66675"/>
                <a:gd name="connsiteY0" fmla="*/ 0 h 57150"/>
                <a:gd name="connsiteX1" fmla="*/ 0 w 66675"/>
                <a:gd name="connsiteY1" fmla="*/ 0 h 57150"/>
                <a:gd name="connsiteX2" fmla="*/ 0 w 66675"/>
                <a:gd name="connsiteY2" fmla="*/ 62865 h 57150"/>
                <a:gd name="connsiteX3" fmla="*/ 67342 w 66675"/>
                <a:gd name="connsiteY3" fmla="*/ 62865 h 57150"/>
                <a:gd name="connsiteX4" fmla="*/ 67342 w 66675"/>
                <a:gd name="connsiteY4" fmla="*/ 0 h 57150"/>
                <a:gd name="connsiteX5" fmla="*/ 34100 w 66675"/>
                <a:gd name="connsiteY5" fmla="*/ 0 h 57150"/>
                <a:gd name="connsiteX6" fmla="*/ 34100 w 66675"/>
                <a:gd name="connsiteY6" fmla="*/ 6219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57150">
                  <a:moveTo>
                    <a:pt x="67723" y="0"/>
                  </a:moveTo>
                  <a:lnTo>
                    <a:pt x="0" y="0"/>
                  </a:lnTo>
                  <a:lnTo>
                    <a:pt x="0" y="62865"/>
                  </a:lnTo>
                  <a:lnTo>
                    <a:pt x="67342" y="62865"/>
                  </a:lnTo>
                  <a:lnTo>
                    <a:pt x="67342" y="0"/>
                  </a:lnTo>
                  <a:close/>
                  <a:moveTo>
                    <a:pt x="34100" y="0"/>
                  </a:moveTo>
                  <a:lnTo>
                    <a:pt x="34100" y="62199"/>
                  </a:lnTo>
                </a:path>
              </a:pathLst>
            </a:custGeom>
            <a:noFill/>
            <a:ln w="390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4" name="Freeform: Shape 194">
              <a:extLst>
                <a:ext uri="{FF2B5EF4-FFF2-40B4-BE49-F238E27FC236}">
                  <a16:creationId xmlns:a16="http://schemas.microsoft.com/office/drawing/2014/main" id="{24045CB3-59E9-5742-8AC7-81C43FDD1104}"/>
                </a:ext>
              </a:extLst>
            </p:cNvPr>
            <p:cNvSpPr/>
            <p:nvPr/>
          </p:nvSpPr>
          <p:spPr>
            <a:xfrm>
              <a:off x="7831455" y="5691473"/>
              <a:ext cx="161925" cy="409575"/>
            </a:xfrm>
            <a:custGeom>
              <a:avLst/>
              <a:gdLst>
                <a:gd name="connsiteX0" fmla="*/ 164306 w 161925"/>
                <a:gd name="connsiteY0" fmla="*/ 414147 h 409575"/>
                <a:gd name="connsiteX1" fmla="*/ 0 w 161925"/>
                <a:gd name="connsiteY1" fmla="*/ 414147 h 409575"/>
                <a:gd name="connsiteX2" fmla="*/ 0 w 161925"/>
                <a:gd name="connsiteY2" fmla="*/ 0 h 409575"/>
                <a:gd name="connsiteX3" fmla="*/ 164306 w 161925"/>
                <a:gd name="connsiteY3" fmla="*/ 0 h 409575"/>
                <a:gd name="connsiteX4" fmla="*/ 164306 w 161925"/>
                <a:gd name="connsiteY4" fmla="*/ 414147 h 409575"/>
                <a:gd name="connsiteX5" fmla="*/ 164306 w 161925"/>
                <a:gd name="connsiteY5" fmla="*/ 41414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409575">
                  <a:moveTo>
                    <a:pt x="164306" y="414147"/>
                  </a:moveTo>
                  <a:lnTo>
                    <a:pt x="0" y="414147"/>
                  </a:lnTo>
                  <a:lnTo>
                    <a:pt x="0" y="0"/>
                  </a:lnTo>
                  <a:lnTo>
                    <a:pt x="164306" y="0"/>
                  </a:lnTo>
                  <a:lnTo>
                    <a:pt x="164306" y="414147"/>
                  </a:lnTo>
                  <a:lnTo>
                    <a:pt x="164306" y="4141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5" name="Freeform: Shape 195">
              <a:extLst>
                <a:ext uri="{FF2B5EF4-FFF2-40B4-BE49-F238E27FC236}">
                  <a16:creationId xmlns:a16="http://schemas.microsoft.com/office/drawing/2014/main" id="{C209D201-63AD-C34A-A351-C906D3E1E749}"/>
                </a:ext>
              </a:extLst>
            </p:cNvPr>
            <p:cNvSpPr/>
            <p:nvPr/>
          </p:nvSpPr>
          <p:spPr>
            <a:xfrm>
              <a:off x="7831455" y="5654801"/>
              <a:ext cx="161925" cy="28575"/>
            </a:xfrm>
            <a:custGeom>
              <a:avLst/>
              <a:gdLst>
                <a:gd name="connsiteX0" fmla="*/ 137065 w 161925"/>
                <a:gd name="connsiteY0" fmla="*/ 0 h 28575"/>
                <a:gd name="connsiteX1" fmla="*/ 69437 w 161925"/>
                <a:gd name="connsiteY1" fmla="*/ 0 h 28575"/>
                <a:gd name="connsiteX2" fmla="*/ 27241 w 161925"/>
                <a:gd name="connsiteY2" fmla="*/ 0 h 28575"/>
                <a:gd name="connsiteX3" fmla="*/ 0 w 161925"/>
                <a:gd name="connsiteY3" fmla="*/ 36672 h 28575"/>
                <a:gd name="connsiteX4" fmla="*/ 164306 w 161925"/>
                <a:gd name="connsiteY4" fmla="*/ 36672 h 28575"/>
                <a:gd name="connsiteX5" fmla="*/ 137065 w 161925"/>
                <a:gd name="connsiteY5" fmla="*/ 0 h 28575"/>
                <a:gd name="connsiteX6" fmla="*/ 137065 w 161925"/>
                <a:gd name="connsiteY6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37065" y="0"/>
                  </a:moveTo>
                  <a:lnTo>
                    <a:pt x="69437" y="0"/>
                  </a:lnTo>
                  <a:lnTo>
                    <a:pt x="27241" y="0"/>
                  </a:lnTo>
                  <a:lnTo>
                    <a:pt x="0" y="36672"/>
                  </a:lnTo>
                  <a:lnTo>
                    <a:pt x="164306" y="36672"/>
                  </a:lnTo>
                  <a:lnTo>
                    <a:pt x="137065" y="0"/>
                  </a:lnTo>
                  <a:lnTo>
                    <a:pt x="137065" y="0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6" name="Freeform: Shape 196">
              <a:extLst>
                <a:ext uri="{FF2B5EF4-FFF2-40B4-BE49-F238E27FC236}">
                  <a16:creationId xmlns:a16="http://schemas.microsoft.com/office/drawing/2014/main" id="{9C80013B-9C3C-4D43-96A1-8101E148975C}"/>
                </a:ext>
              </a:extLst>
            </p:cNvPr>
            <p:cNvSpPr/>
            <p:nvPr/>
          </p:nvSpPr>
          <p:spPr>
            <a:xfrm>
              <a:off x="7895558" y="5722143"/>
              <a:ext cx="9525" cy="247650"/>
            </a:xfrm>
            <a:custGeom>
              <a:avLst/>
              <a:gdLst>
                <a:gd name="connsiteX0" fmla="*/ 3143 w 0"/>
                <a:gd name="connsiteY0" fmla="*/ 247555 h 247650"/>
                <a:gd name="connsiteX1" fmla="*/ 0 w 0"/>
                <a:gd name="connsiteY1" fmla="*/ 244411 h 247650"/>
                <a:gd name="connsiteX2" fmla="*/ 1 w 0"/>
                <a:gd name="connsiteY2" fmla="*/ 3143 h 247650"/>
                <a:gd name="connsiteX3" fmla="*/ 3144 w 0"/>
                <a:gd name="connsiteY3" fmla="*/ 0 h 247650"/>
                <a:gd name="connsiteX4" fmla="*/ 6287 w 0"/>
                <a:gd name="connsiteY4" fmla="*/ 3143 h 247650"/>
                <a:gd name="connsiteX5" fmla="*/ 6287 w 0"/>
                <a:gd name="connsiteY5" fmla="*/ 244697 h 247650"/>
                <a:gd name="connsiteX6" fmla="*/ 3143 w 0"/>
                <a:gd name="connsiteY6" fmla="*/ 24784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247650">
                  <a:moveTo>
                    <a:pt x="3143" y="247555"/>
                  </a:moveTo>
                  <a:cubicBezTo>
                    <a:pt x="1407" y="247555"/>
                    <a:pt x="0" y="246147"/>
                    <a:pt x="0" y="244411"/>
                  </a:cubicBezTo>
                  <a:lnTo>
                    <a:pt x="1" y="3143"/>
                  </a:lnTo>
                  <a:cubicBezTo>
                    <a:pt x="1" y="1407"/>
                    <a:pt x="1408" y="0"/>
                    <a:pt x="3144" y="0"/>
                  </a:cubicBezTo>
                  <a:cubicBezTo>
                    <a:pt x="4880" y="0"/>
                    <a:pt x="6287" y="1407"/>
                    <a:pt x="6287" y="3143"/>
                  </a:cubicBezTo>
                  <a:lnTo>
                    <a:pt x="6287" y="244697"/>
                  </a:lnTo>
                  <a:cubicBezTo>
                    <a:pt x="6287" y="246433"/>
                    <a:pt x="4879" y="247841"/>
                    <a:pt x="3143" y="24784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7" name="Freeform: Shape 197">
              <a:extLst>
                <a:ext uri="{FF2B5EF4-FFF2-40B4-BE49-F238E27FC236}">
                  <a16:creationId xmlns:a16="http://schemas.microsoft.com/office/drawing/2014/main" id="{5BB4374F-54A6-A842-8748-7117FDDF8E66}"/>
                </a:ext>
              </a:extLst>
            </p:cNvPr>
            <p:cNvSpPr/>
            <p:nvPr/>
          </p:nvSpPr>
          <p:spPr>
            <a:xfrm>
              <a:off x="7925276" y="5722142"/>
              <a:ext cx="9525" cy="247650"/>
            </a:xfrm>
            <a:custGeom>
              <a:avLst/>
              <a:gdLst>
                <a:gd name="connsiteX0" fmla="*/ 3143 w 0"/>
                <a:gd name="connsiteY0" fmla="*/ 247556 h 247650"/>
                <a:gd name="connsiteX1" fmla="*/ 0 w 0"/>
                <a:gd name="connsiteY1" fmla="*/ 244413 h 247650"/>
                <a:gd name="connsiteX2" fmla="*/ 0 w 0"/>
                <a:gd name="connsiteY2" fmla="*/ 3145 h 247650"/>
                <a:gd name="connsiteX3" fmla="*/ 3143 w 0"/>
                <a:gd name="connsiteY3" fmla="*/ 2 h 247650"/>
                <a:gd name="connsiteX4" fmla="*/ 6287 w 0"/>
                <a:gd name="connsiteY4" fmla="*/ 2951 h 247650"/>
                <a:gd name="connsiteX5" fmla="*/ 6287 w 0"/>
                <a:gd name="connsiteY5" fmla="*/ 3145 h 247650"/>
                <a:gd name="connsiteX6" fmla="*/ 6286 w 0"/>
                <a:gd name="connsiteY6" fmla="*/ 244699 h 247650"/>
                <a:gd name="connsiteX7" fmla="*/ 3143 w 0"/>
                <a:gd name="connsiteY7" fmla="*/ 24784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247650">
                  <a:moveTo>
                    <a:pt x="3143" y="247556"/>
                  </a:moveTo>
                  <a:cubicBezTo>
                    <a:pt x="1407" y="247556"/>
                    <a:pt x="0" y="246149"/>
                    <a:pt x="0" y="244413"/>
                  </a:cubicBezTo>
                  <a:lnTo>
                    <a:pt x="0" y="3145"/>
                  </a:lnTo>
                  <a:cubicBezTo>
                    <a:pt x="0" y="1409"/>
                    <a:pt x="1407" y="2"/>
                    <a:pt x="3143" y="2"/>
                  </a:cubicBezTo>
                  <a:cubicBezTo>
                    <a:pt x="4826" y="-52"/>
                    <a:pt x="6233" y="1269"/>
                    <a:pt x="6287" y="2951"/>
                  </a:cubicBezTo>
                  <a:cubicBezTo>
                    <a:pt x="6289" y="3016"/>
                    <a:pt x="6289" y="3080"/>
                    <a:pt x="6287" y="3145"/>
                  </a:cubicBezTo>
                  <a:lnTo>
                    <a:pt x="6286" y="244699"/>
                  </a:lnTo>
                  <a:cubicBezTo>
                    <a:pt x="6286" y="246435"/>
                    <a:pt x="4879" y="247842"/>
                    <a:pt x="3143" y="2478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8" name="Freeform: Shape 198">
              <a:extLst>
                <a:ext uri="{FF2B5EF4-FFF2-40B4-BE49-F238E27FC236}">
                  <a16:creationId xmlns:a16="http://schemas.microsoft.com/office/drawing/2014/main" id="{23A1D2F1-AF02-A049-B726-D1E7310F8537}"/>
                </a:ext>
              </a:extLst>
            </p:cNvPr>
            <p:cNvSpPr/>
            <p:nvPr/>
          </p:nvSpPr>
          <p:spPr>
            <a:xfrm>
              <a:off x="7888700" y="5671947"/>
              <a:ext cx="47625" cy="9525"/>
            </a:xfrm>
            <a:custGeom>
              <a:avLst/>
              <a:gdLst>
                <a:gd name="connsiteX0" fmla="*/ 0 w 47625"/>
                <a:gd name="connsiteY0" fmla="*/ 0 h 0"/>
                <a:gd name="connsiteX1" fmla="*/ 50483 w 476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>
                  <a:moveTo>
                    <a:pt x="0" y="0"/>
                  </a:moveTo>
                  <a:lnTo>
                    <a:pt x="50483" y="0"/>
                  </a:lnTo>
                </a:path>
              </a:pathLst>
            </a:custGeom>
            <a:ln w="352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9" name="Freeform: Shape 199">
              <a:extLst>
                <a:ext uri="{FF2B5EF4-FFF2-40B4-BE49-F238E27FC236}">
                  <a16:creationId xmlns:a16="http://schemas.microsoft.com/office/drawing/2014/main" id="{5C1BAA94-E09D-D04C-A006-AD4B5863BADB}"/>
                </a:ext>
              </a:extLst>
            </p:cNvPr>
            <p:cNvSpPr/>
            <p:nvPr/>
          </p:nvSpPr>
          <p:spPr>
            <a:xfrm>
              <a:off x="7911275" y="5645657"/>
              <a:ext cx="9525" cy="19050"/>
            </a:xfrm>
            <a:custGeom>
              <a:avLst/>
              <a:gdLst>
                <a:gd name="connsiteX0" fmla="*/ 1333 w 0"/>
                <a:gd name="connsiteY0" fmla="*/ 191 h 19050"/>
                <a:gd name="connsiteX1" fmla="*/ 0 w 0"/>
                <a:gd name="connsiteY1" fmla="*/ 26004 h 19050"/>
                <a:gd name="connsiteX2" fmla="*/ 6668 w 0"/>
                <a:gd name="connsiteY2" fmla="*/ 26004 h 19050"/>
                <a:gd name="connsiteX3" fmla="*/ 5429 w 0"/>
                <a:gd name="connsiteY3" fmla="*/ 0 h 19050"/>
                <a:gd name="connsiteX4" fmla="*/ 1333 w 0"/>
                <a:gd name="connsiteY4" fmla="*/ 191 h 19050"/>
                <a:gd name="connsiteX5" fmla="*/ 1333 w 0"/>
                <a:gd name="connsiteY5" fmla="*/ 19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9050">
                  <a:moveTo>
                    <a:pt x="1333" y="191"/>
                  </a:moveTo>
                  <a:lnTo>
                    <a:pt x="0" y="26004"/>
                  </a:lnTo>
                  <a:lnTo>
                    <a:pt x="6668" y="26004"/>
                  </a:lnTo>
                  <a:lnTo>
                    <a:pt x="5429" y="0"/>
                  </a:lnTo>
                  <a:lnTo>
                    <a:pt x="1333" y="191"/>
                  </a:lnTo>
                  <a:lnTo>
                    <a:pt x="1333" y="19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0" name="Freeform: Shape 200">
              <a:extLst>
                <a:ext uri="{FF2B5EF4-FFF2-40B4-BE49-F238E27FC236}">
                  <a16:creationId xmlns:a16="http://schemas.microsoft.com/office/drawing/2014/main" id="{43C70A62-29B6-6C4B-8679-AA2C7350B56D}"/>
                </a:ext>
              </a:extLst>
            </p:cNvPr>
            <p:cNvSpPr/>
            <p:nvPr/>
          </p:nvSpPr>
          <p:spPr>
            <a:xfrm>
              <a:off x="7874794" y="5605748"/>
              <a:ext cx="76200" cy="38100"/>
            </a:xfrm>
            <a:custGeom>
              <a:avLst/>
              <a:gdLst>
                <a:gd name="connsiteX0" fmla="*/ 78200 w 76200"/>
                <a:gd name="connsiteY0" fmla="*/ 40195 h 38100"/>
                <a:gd name="connsiteX1" fmla="*/ 0 w 76200"/>
                <a:gd name="connsiteY1" fmla="*/ 40195 h 38100"/>
                <a:gd name="connsiteX2" fmla="*/ 6858 w 76200"/>
                <a:gd name="connsiteY2" fmla="*/ 0 h 38100"/>
                <a:gd name="connsiteX3" fmla="*/ 70771 w 76200"/>
                <a:gd name="connsiteY3" fmla="*/ 0 h 38100"/>
                <a:gd name="connsiteX4" fmla="*/ 78200 w 76200"/>
                <a:gd name="connsiteY4" fmla="*/ 40195 h 38100"/>
                <a:gd name="connsiteX5" fmla="*/ 65722 w 76200"/>
                <a:gd name="connsiteY5" fmla="*/ 32766 h 38100"/>
                <a:gd name="connsiteX6" fmla="*/ 12287 w 76200"/>
                <a:gd name="connsiteY6" fmla="*/ 32766 h 38100"/>
                <a:gd name="connsiteX7" fmla="*/ 15621 w 76200"/>
                <a:gd name="connsiteY7" fmla="*/ 6382 h 38100"/>
                <a:gd name="connsiteX8" fmla="*/ 63246 w 76200"/>
                <a:gd name="connsiteY8" fmla="*/ 6382 h 38100"/>
                <a:gd name="connsiteX9" fmla="*/ 65817 w 76200"/>
                <a:gd name="connsiteY9" fmla="*/ 32766 h 38100"/>
                <a:gd name="connsiteX10" fmla="*/ 31337 w 76200"/>
                <a:gd name="connsiteY10" fmla="*/ 6668 h 38100"/>
                <a:gd name="connsiteX11" fmla="*/ 30099 w 76200"/>
                <a:gd name="connsiteY11" fmla="*/ 32004 h 38100"/>
                <a:gd name="connsiteX12" fmla="*/ 48101 w 76200"/>
                <a:gd name="connsiteY12" fmla="*/ 32004 h 38100"/>
                <a:gd name="connsiteX13" fmla="*/ 47434 w 76200"/>
                <a:gd name="connsiteY13" fmla="*/ 6477 h 38100"/>
                <a:gd name="connsiteX14" fmla="*/ 14288 w 76200"/>
                <a:gd name="connsiteY14" fmla="*/ 18955 h 38100"/>
                <a:gd name="connsiteX15" fmla="*/ 64675 w 76200"/>
                <a:gd name="connsiteY15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200" h="38100">
                  <a:moveTo>
                    <a:pt x="78200" y="40195"/>
                  </a:moveTo>
                  <a:lnTo>
                    <a:pt x="0" y="40195"/>
                  </a:lnTo>
                  <a:lnTo>
                    <a:pt x="6858" y="0"/>
                  </a:lnTo>
                  <a:lnTo>
                    <a:pt x="70771" y="0"/>
                  </a:lnTo>
                  <a:lnTo>
                    <a:pt x="78200" y="40195"/>
                  </a:lnTo>
                  <a:close/>
                  <a:moveTo>
                    <a:pt x="65722" y="32766"/>
                  </a:moveTo>
                  <a:lnTo>
                    <a:pt x="12287" y="32766"/>
                  </a:lnTo>
                  <a:lnTo>
                    <a:pt x="15621" y="6382"/>
                  </a:lnTo>
                  <a:lnTo>
                    <a:pt x="63246" y="6382"/>
                  </a:lnTo>
                  <a:lnTo>
                    <a:pt x="65817" y="32766"/>
                  </a:lnTo>
                  <a:close/>
                  <a:moveTo>
                    <a:pt x="31337" y="6668"/>
                  </a:moveTo>
                  <a:lnTo>
                    <a:pt x="30099" y="32004"/>
                  </a:lnTo>
                  <a:moveTo>
                    <a:pt x="48101" y="32004"/>
                  </a:moveTo>
                  <a:lnTo>
                    <a:pt x="47434" y="6477"/>
                  </a:lnTo>
                  <a:moveTo>
                    <a:pt x="14288" y="18955"/>
                  </a:moveTo>
                  <a:lnTo>
                    <a:pt x="64675" y="18955"/>
                  </a:lnTo>
                </a:path>
              </a:pathLst>
            </a:custGeom>
            <a:noFill/>
            <a:ln w="352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1" name="Freeform: Shape 201">
              <a:extLst>
                <a:ext uri="{FF2B5EF4-FFF2-40B4-BE49-F238E27FC236}">
                  <a16:creationId xmlns:a16="http://schemas.microsoft.com/office/drawing/2014/main" id="{6F36820C-A772-7C40-BD85-5E94B7AB862B}"/>
                </a:ext>
              </a:extLst>
            </p:cNvPr>
            <p:cNvSpPr/>
            <p:nvPr/>
          </p:nvSpPr>
          <p:spPr>
            <a:xfrm>
              <a:off x="6873399" y="5589746"/>
              <a:ext cx="28575" cy="133350"/>
            </a:xfrm>
            <a:custGeom>
              <a:avLst/>
              <a:gdLst>
                <a:gd name="connsiteX0" fmla="*/ 14510 w 28575"/>
                <a:gd name="connsiteY0" fmla="*/ 0 h 133350"/>
                <a:gd name="connsiteX1" fmla="*/ 17463 w 28575"/>
                <a:gd name="connsiteY1" fmla="*/ 5715 h 133350"/>
                <a:gd name="connsiteX2" fmla="*/ 23082 w 28575"/>
                <a:gd name="connsiteY2" fmla="*/ 21241 h 133350"/>
                <a:gd name="connsiteX3" fmla="*/ 27559 w 28575"/>
                <a:gd name="connsiteY3" fmla="*/ 42481 h 133350"/>
                <a:gd name="connsiteX4" fmla="*/ 28892 w 28575"/>
                <a:gd name="connsiteY4" fmla="*/ 54483 h 133350"/>
                <a:gd name="connsiteX5" fmla="*/ 28892 w 28575"/>
                <a:gd name="connsiteY5" fmla="*/ 66865 h 133350"/>
                <a:gd name="connsiteX6" fmla="*/ 28892 w 28575"/>
                <a:gd name="connsiteY6" fmla="*/ 79248 h 133350"/>
                <a:gd name="connsiteX7" fmla="*/ 27654 w 28575"/>
                <a:gd name="connsiteY7" fmla="*/ 91249 h 133350"/>
                <a:gd name="connsiteX8" fmla="*/ 23082 w 28575"/>
                <a:gd name="connsiteY8" fmla="*/ 112585 h 133350"/>
                <a:gd name="connsiteX9" fmla="*/ 17463 w 28575"/>
                <a:gd name="connsiteY9" fmla="*/ 127635 h 133350"/>
                <a:gd name="connsiteX10" fmla="*/ 14510 w 28575"/>
                <a:gd name="connsiteY10" fmla="*/ 133350 h 133350"/>
                <a:gd name="connsiteX11" fmla="*/ 11557 w 28575"/>
                <a:gd name="connsiteY11" fmla="*/ 127635 h 133350"/>
                <a:gd name="connsiteX12" fmla="*/ 5937 w 28575"/>
                <a:gd name="connsiteY12" fmla="*/ 112585 h 133350"/>
                <a:gd name="connsiteX13" fmla="*/ 1365 w 28575"/>
                <a:gd name="connsiteY13" fmla="*/ 91249 h 133350"/>
                <a:gd name="connsiteX14" fmla="*/ 127 w 28575"/>
                <a:gd name="connsiteY14" fmla="*/ 79248 h 133350"/>
                <a:gd name="connsiteX15" fmla="*/ 127 w 28575"/>
                <a:gd name="connsiteY15" fmla="*/ 66865 h 133350"/>
                <a:gd name="connsiteX16" fmla="*/ 603 w 28575"/>
                <a:gd name="connsiteY16" fmla="*/ 54483 h 133350"/>
                <a:gd name="connsiteX17" fmla="*/ 1841 w 28575"/>
                <a:gd name="connsiteY17" fmla="*/ 42481 h 133350"/>
                <a:gd name="connsiteX18" fmla="*/ 6318 w 28575"/>
                <a:gd name="connsiteY18" fmla="*/ 21241 h 133350"/>
                <a:gd name="connsiteX19" fmla="*/ 11938 w 28575"/>
                <a:gd name="connsiteY19" fmla="*/ 6191 h 133350"/>
                <a:gd name="connsiteX20" fmla="*/ 14891 w 28575"/>
                <a:gd name="connsiteY20" fmla="*/ 4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" h="133350">
                  <a:moveTo>
                    <a:pt x="14510" y="0"/>
                  </a:moveTo>
                  <a:cubicBezTo>
                    <a:pt x="15598" y="1849"/>
                    <a:pt x="16584" y="3757"/>
                    <a:pt x="17463" y="5715"/>
                  </a:cubicBezTo>
                  <a:cubicBezTo>
                    <a:pt x="19714" y="10745"/>
                    <a:pt x="21592" y="15934"/>
                    <a:pt x="23082" y="21241"/>
                  </a:cubicBezTo>
                  <a:cubicBezTo>
                    <a:pt x="25102" y="28199"/>
                    <a:pt x="26598" y="35300"/>
                    <a:pt x="27559" y="42481"/>
                  </a:cubicBezTo>
                  <a:cubicBezTo>
                    <a:pt x="28131" y="46387"/>
                    <a:pt x="28607" y="50387"/>
                    <a:pt x="28892" y="54483"/>
                  </a:cubicBezTo>
                  <a:cubicBezTo>
                    <a:pt x="29178" y="58578"/>
                    <a:pt x="28892" y="62769"/>
                    <a:pt x="28892" y="66865"/>
                  </a:cubicBezTo>
                  <a:cubicBezTo>
                    <a:pt x="28892" y="70961"/>
                    <a:pt x="28892" y="75247"/>
                    <a:pt x="28892" y="79248"/>
                  </a:cubicBezTo>
                  <a:cubicBezTo>
                    <a:pt x="28892" y="83248"/>
                    <a:pt x="28131" y="87439"/>
                    <a:pt x="27654" y="91249"/>
                  </a:cubicBezTo>
                  <a:cubicBezTo>
                    <a:pt x="26710" y="98473"/>
                    <a:pt x="25181" y="105609"/>
                    <a:pt x="23082" y="112585"/>
                  </a:cubicBezTo>
                  <a:cubicBezTo>
                    <a:pt x="21597" y="117738"/>
                    <a:pt x="19718" y="122769"/>
                    <a:pt x="17463" y="127635"/>
                  </a:cubicBezTo>
                  <a:cubicBezTo>
                    <a:pt x="15748" y="131254"/>
                    <a:pt x="14510" y="133350"/>
                    <a:pt x="14510" y="133350"/>
                  </a:cubicBezTo>
                  <a:cubicBezTo>
                    <a:pt x="14510" y="133350"/>
                    <a:pt x="13272" y="131254"/>
                    <a:pt x="11557" y="127635"/>
                  </a:cubicBezTo>
                  <a:cubicBezTo>
                    <a:pt x="9301" y="122769"/>
                    <a:pt x="7423" y="117738"/>
                    <a:pt x="5937" y="112585"/>
                  </a:cubicBezTo>
                  <a:cubicBezTo>
                    <a:pt x="3839" y="105608"/>
                    <a:pt x="2310" y="98473"/>
                    <a:pt x="1365" y="91249"/>
                  </a:cubicBezTo>
                  <a:cubicBezTo>
                    <a:pt x="889" y="87439"/>
                    <a:pt x="413" y="83344"/>
                    <a:pt x="127" y="79248"/>
                  </a:cubicBezTo>
                  <a:cubicBezTo>
                    <a:pt x="-159" y="75152"/>
                    <a:pt x="127" y="71056"/>
                    <a:pt x="127" y="66865"/>
                  </a:cubicBezTo>
                  <a:cubicBezTo>
                    <a:pt x="127" y="62674"/>
                    <a:pt x="127" y="58578"/>
                    <a:pt x="603" y="54483"/>
                  </a:cubicBezTo>
                  <a:cubicBezTo>
                    <a:pt x="1080" y="50387"/>
                    <a:pt x="1270" y="46387"/>
                    <a:pt x="1841" y="42481"/>
                  </a:cubicBezTo>
                  <a:cubicBezTo>
                    <a:pt x="2802" y="35299"/>
                    <a:pt x="4299" y="28199"/>
                    <a:pt x="6318" y="21241"/>
                  </a:cubicBezTo>
                  <a:cubicBezTo>
                    <a:pt x="7830" y="16097"/>
                    <a:pt x="9708" y="11067"/>
                    <a:pt x="11938" y="6191"/>
                  </a:cubicBezTo>
                  <a:cubicBezTo>
                    <a:pt x="12817" y="4233"/>
                    <a:pt x="13803" y="2325"/>
                    <a:pt x="14891" y="47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2" name="Freeform: Shape 202">
              <a:extLst>
                <a:ext uri="{FF2B5EF4-FFF2-40B4-BE49-F238E27FC236}">
                  <a16:creationId xmlns:a16="http://schemas.microsoft.com/office/drawing/2014/main" id="{92D13669-AC58-314B-8FD2-953243A261E3}"/>
                </a:ext>
              </a:extLst>
            </p:cNvPr>
            <p:cNvSpPr/>
            <p:nvPr/>
          </p:nvSpPr>
          <p:spPr>
            <a:xfrm>
              <a:off x="6741033" y="5745286"/>
              <a:ext cx="123825" cy="38100"/>
            </a:xfrm>
            <a:custGeom>
              <a:avLst/>
              <a:gdLst>
                <a:gd name="connsiteX0" fmla="*/ 0 w 123825"/>
                <a:gd name="connsiteY0" fmla="*/ 40103 h 38100"/>
                <a:gd name="connsiteX1" fmla="*/ 4572 w 123825"/>
                <a:gd name="connsiteY1" fmla="*/ 35627 h 38100"/>
                <a:gd name="connsiteX2" fmla="*/ 17431 w 123825"/>
                <a:gd name="connsiteY2" fmla="*/ 26102 h 38100"/>
                <a:gd name="connsiteX3" fmla="*/ 36481 w 123825"/>
                <a:gd name="connsiteY3" fmla="*/ 15625 h 38100"/>
                <a:gd name="connsiteX4" fmla="*/ 47625 w 123825"/>
                <a:gd name="connsiteY4" fmla="*/ 11052 h 38100"/>
                <a:gd name="connsiteX5" fmla="*/ 59341 w 123825"/>
                <a:gd name="connsiteY5" fmla="*/ 7052 h 38100"/>
                <a:gd name="connsiteX6" fmla="*/ 71342 w 123825"/>
                <a:gd name="connsiteY6" fmla="*/ 4004 h 38100"/>
                <a:gd name="connsiteX7" fmla="*/ 83249 w 123825"/>
                <a:gd name="connsiteY7" fmla="*/ 1718 h 38100"/>
                <a:gd name="connsiteX8" fmla="*/ 104966 w 123825"/>
                <a:gd name="connsiteY8" fmla="*/ 4 h 38100"/>
                <a:gd name="connsiteX9" fmla="*/ 120968 w 123825"/>
                <a:gd name="connsiteY9" fmla="*/ 1146 h 38100"/>
                <a:gd name="connsiteX10" fmla="*/ 127254 w 123825"/>
                <a:gd name="connsiteY10" fmla="*/ 2289 h 38100"/>
                <a:gd name="connsiteX11" fmla="*/ 122682 w 123825"/>
                <a:gd name="connsiteY11" fmla="*/ 6766 h 38100"/>
                <a:gd name="connsiteX12" fmla="*/ 109823 w 123825"/>
                <a:gd name="connsiteY12" fmla="*/ 16291 h 38100"/>
                <a:gd name="connsiteX13" fmla="*/ 90773 w 123825"/>
                <a:gd name="connsiteY13" fmla="*/ 26673 h 38100"/>
                <a:gd name="connsiteX14" fmla="*/ 79629 w 123825"/>
                <a:gd name="connsiteY14" fmla="*/ 31341 h 38100"/>
                <a:gd name="connsiteX15" fmla="*/ 67913 w 123825"/>
                <a:gd name="connsiteY15" fmla="*/ 35246 h 38100"/>
                <a:gd name="connsiteX16" fmla="*/ 55912 w 123825"/>
                <a:gd name="connsiteY16" fmla="*/ 38389 h 38100"/>
                <a:gd name="connsiteX17" fmla="*/ 44005 w 123825"/>
                <a:gd name="connsiteY17" fmla="*/ 40580 h 38100"/>
                <a:gd name="connsiteX18" fmla="*/ 22288 w 123825"/>
                <a:gd name="connsiteY18" fmla="*/ 42294 h 38100"/>
                <a:gd name="connsiteX19" fmla="*/ 6287 w 123825"/>
                <a:gd name="connsiteY19" fmla="*/ 41246 h 38100"/>
                <a:gd name="connsiteX20" fmla="*/ 0 w 123825"/>
                <a:gd name="connsiteY20" fmla="*/ 4000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825" h="38100">
                  <a:moveTo>
                    <a:pt x="0" y="40103"/>
                  </a:moveTo>
                  <a:cubicBezTo>
                    <a:pt x="0" y="40103"/>
                    <a:pt x="1619" y="38294"/>
                    <a:pt x="4572" y="35627"/>
                  </a:cubicBezTo>
                  <a:cubicBezTo>
                    <a:pt x="8631" y="32157"/>
                    <a:pt x="12928" y="28974"/>
                    <a:pt x="17431" y="26102"/>
                  </a:cubicBezTo>
                  <a:cubicBezTo>
                    <a:pt x="23536" y="22182"/>
                    <a:pt x="29901" y="18681"/>
                    <a:pt x="36481" y="15625"/>
                  </a:cubicBezTo>
                  <a:cubicBezTo>
                    <a:pt x="40037" y="13974"/>
                    <a:pt x="43752" y="12449"/>
                    <a:pt x="47625" y="11052"/>
                  </a:cubicBezTo>
                  <a:cubicBezTo>
                    <a:pt x="51435" y="9528"/>
                    <a:pt x="55436" y="8385"/>
                    <a:pt x="59341" y="7052"/>
                  </a:cubicBezTo>
                  <a:cubicBezTo>
                    <a:pt x="63246" y="5718"/>
                    <a:pt x="67342" y="4861"/>
                    <a:pt x="71342" y="4004"/>
                  </a:cubicBezTo>
                  <a:cubicBezTo>
                    <a:pt x="75343" y="3146"/>
                    <a:pt x="79343" y="2289"/>
                    <a:pt x="83249" y="1718"/>
                  </a:cubicBezTo>
                  <a:cubicBezTo>
                    <a:pt x="90437" y="623"/>
                    <a:pt x="97695" y="50"/>
                    <a:pt x="104966" y="4"/>
                  </a:cubicBezTo>
                  <a:cubicBezTo>
                    <a:pt x="110321" y="-41"/>
                    <a:pt x="115673" y="341"/>
                    <a:pt x="120968" y="1146"/>
                  </a:cubicBezTo>
                  <a:cubicBezTo>
                    <a:pt x="124968" y="1718"/>
                    <a:pt x="127254" y="2289"/>
                    <a:pt x="127254" y="2289"/>
                  </a:cubicBezTo>
                  <a:cubicBezTo>
                    <a:pt x="127254" y="2289"/>
                    <a:pt x="125635" y="4099"/>
                    <a:pt x="122682" y="6766"/>
                  </a:cubicBezTo>
                  <a:cubicBezTo>
                    <a:pt x="118624" y="10237"/>
                    <a:pt x="114327" y="13420"/>
                    <a:pt x="109823" y="16291"/>
                  </a:cubicBezTo>
                  <a:cubicBezTo>
                    <a:pt x="103736" y="20213"/>
                    <a:pt x="97369" y="23683"/>
                    <a:pt x="90773" y="26673"/>
                  </a:cubicBezTo>
                  <a:cubicBezTo>
                    <a:pt x="87249" y="28292"/>
                    <a:pt x="83534" y="29912"/>
                    <a:pt x="79629" y="31341"/>
                  </a:cubicBezTo>
                  <a:cubicBezTo>
                    <a:pt x="75724" y="32769"/>
                    <a:pt x="71819" y="34007"/>
                    <a:pt x="67913" y="35246"/>
                  </a:cubicBezTo>
                  <a:cubicBezTo>
                    <a:pt x="64008" y="36484"/>
                    <a:pt x="59912" y="37531"/>
                    <a:pt x="55912" y="38389"/>
                  </a:cubicBezTo>
                  <a:cubicBezTo>
                    <a:pt x="51911" y="39246"/>
                    <a:pt x="47911" y="40008"/>
                    <a:pt x="44005" y="40580"/>
                  </a:cubicBezTo>
                  <a:cubicBezTo>
                    <a:pt x="36817" y="41668"/>
                    <a:pt x="29559" y="42241"/>
                    <a:pt x="22288" y="42294"/>
                  </a:cubicBezTo>
                  <a:cubicBezTo>
                    <a:pt x="16937" y="42315"/>
                    <a:pt x="11590" y="41965"/>
                    <a:pt x="6287" y="41246"/>
                  </a:cubicBezTo>
                  <a:cubicBezTo>
                    <a:pt x="2286" y="40580"/>
                    <a:pt x="0" y="40008"/>
                    <a:pt x="0" y="4000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3" name="Freeform: Shape 203">
              <a:extLst>
                <a:ext uri="{FF2B5EF4-FFF2-40B4-BE49-F238E27FC236}">
                  <a16:creationId xmlns:a16="http://schemas.microsoft.com/office/drawing/2014/main" id="{22618C8F-712F-D04B-AEC0-08737C71077D}"/>
                </a:ext>
              </a:extLst>
            </p:cNvPr>
            <p:cNvSpPr/>
            <p:nvPr/>
          </p:nvSpPr>
          <p:spPr>
            <a:xfrm>
              <a:off x="6907911" y="5745285"/>
              <a:ext cx="123825" cy="38100"/>
            </a:xfrm>
            <a:custGeom>
              <a:avLst/>
              <a:gdLst>
                <a:gd name="connsiteX0" fmla="*/ 127444 w 123825"/>
                <a:gd name="connsiteY0" fmla="*/ 40104 h 38100"/>
                <a:gd name="connsiteX1" fmla="*/ 122777 w 123825"/>
                <a:gd name="connsiteY1" fmla="*/ 35627 h 38100"/>
                <a:gd name="connsiteX2" fmla="*/ 109918 w 123825"/>
                <a:gd name="connsiteY2" fmla="*/ 26102 h 38100"/>
                <a:gd name="connsiteX3" fmla="*/ 90868 w 123825"/>
                <a:gd name="connsiteY3" fmla="*/ 15625 h 38100"/>
                <a:gd name="connsiteX4" fmla="*/ 79724 w 123825"/>
                <a:gd name="connsiteY4" fmla="*/ 11053 h 38100"/>
                <a:gd name="connsiteX5" fmla="*/ 67913 w 123825"/>
                <a:gd name="connsiteY5" fmla="*/ 7052 h 38100"/>
                <a:gd name="connsiteX6" fmla="*/ 55912 w 123825"/>
                <a:gd name="connsiteY6" fmla="*/ 4004 h 38100"/>
                <a:gd name="connsiteX7" fmla="*/ 44101 w 123825"/>
                <a:gd name="connsiteY7" fmla="*/ 1718 h 38100"/>
                <a:gd name="connsiteX8" fmla="*/ 22384 w 123825"/>
                <a:gd name="connsiteY8" fmla="*/ 4 h 38100"/>
                <a:gd name="connsiteX9" fmla="*/ 6382 w 123825"/>
                <a:gd name="connsiteY9" fmla="*/ 1147 h 38100"/>
                <a:gd name="connsiteX10" fmla="*/ 0 w 123825"/>
                <a:gd name="connsiteY10" fmla="*/ 2290 h 38100"/>
                <a:gd name="connsiteX11" fmla="*/ 4667 w 123825"/>
                <a:gd name="connsiteY11" fmla="*/ 6766 h 38100"/>
                <a:gd name="connsiteX12" fmla="*/ 17526 w 123825"/>
                <a:gd name="connsiteY12" fmla="*/ 16291 h 38100"/>
                <a:gd name="connsiteX13" fmla="*/ 36576 w 123825"/>
                <a:gd name="connsiteY13" fmla="*/ 26674 h 38100"/>
                <a:gd name="connsiteX14" fmla="*/ 47720 w 123825"/>
                <a:gd name="connsiteY14" fmla="*/ 31341 h 38100"/>
                <a:gd name="connsiteX15" fmla="*/ 59531 w 123825"/>
                <a:gd name="connsiteY15" fmla="*/ 35246 h 38100"/>
                <a:gd name="connsiteX16" fmla="*/ 71533 w 123825"/>
                <a:gd name="connsiteY16" fmla="*/ 38390 h 38100"/>
                <a:gd name="connsiteX17" fmla="*/ 83344 w 123825"/>
                <a:gd name="connsiteY17" fmla="*/ 40580 h 38100"/>
                <a:gd name="connsiteX18" fmla="*/ 105061 w 123825"/>
                <a:gd name="connsiteY18" fmla="*/ 42295 h 38100"/>
                <a:gd name="connsiteX19" fmla="*/ 121063 w 123825"/>
                <a:gd name="connsiteY19" fmla="*/ 41247 h 38100"/>
                <a:gd name="connsiteX20" fmla="*/ 127444 w 123825"/>
                <a:gd name="connsiteY20" fmla="*/ 400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825" h="38100">
                  <a:moveTo>
                    <a:pt x="127444" y="40104"/>
                  </a:moveTo>
                  <a:cubicBezTo>
                    <a:pt x="125972" y="38527"/>
                    <a:pt x="124414" y="37033"/>
                    <a:pt x="122777" y="35627"/>
                  </a:cubicBezTo>
                  <a:cubicBezTo>
                    <a:pt x="118736" y="32135"/>
                    <a:pt x="114437" y="28951"/>
                    <a:pt x="109918" y="26102"/>
                  </a:cubicBezTo>
                  <a:cubicBezTo>
                    <a:pt x="103815" y="22178"/>
                    <a:pt x="97451" y="18677"/>
                    <a:pt x="90868" y="15625"/>
                  </a:cubicBezTo>
                  <a:cubicBezTo>
                    <a:pt x="87249" y="13974"/>
                    <a:pt x="83534" y="12450"/>
                    <a:pt x="79724" y="11053"/>
                  </a:cubicBezTo>
                  <a:cubicBezTo>
                    <a:pt x="75819" y="9528"/>
                    <a:pt x="71914" y="8386"/>
                    <a:pt x="67913" y="7052"/>
                  </a:cubicBezTo>
                  <a:cubicBezTo>
                    <a:pt x="63913" y="5719"/>
                    <a:pt x="59912" y="4861"/>
                    <a:pt x="55912" y="4004"/>
                  </a:cubicBezTo>
                  <a:cubicBezTo>
                    <a:pt x="51911" y="3147"/>
                    <a:pt x="47911" y="2290"/>
                    <a:pt x="44101" y="1718"/>
                  </a:cubicBezTo>
                  <a:cubicBezTo>
                    <a:pt x="36912" y="630"/>
                    <a:pt x="29654" y="57"/>
                    <a:pt x="22384" y="4"/>
                  </a:cubicBezTo>
                  <a:cubicBezTo>
                    <a:pt x="17027" y="-44"/>
                    <a:pt x="11676" y="338"/>
                    <a:pt x="6382" y="1147"/>
                  </a:cubicBezTo>
                  <a:cubicBezTo>
                    <a:pt x="2381" y="1718"/>
                    <a:pt x="0" y="2290"/>
                    <a:pt x="0" y="2290"/>
                  </a:cubicBezTo>
                  <a:cubicBezTo>
                    <a:pt x="1472" y="3867"/>
                    <a:pt x="3031" y="5361"/>
                    <a:pt x="4667" y="6766"/>
                  </a:cubicBezTo>
                  <a:cubicBezTo>
                    <a:pt x="8688" y="10284"/>
                    <a:pt x="12989" y="13470"/>
                    <a:pt x="17526" y="16291"/>
                  </a:cubicBezTo>
                  <a:cubicBezTo>
                    <a:pt x="23610" y="20219"/>
                    <a:pt x="29978" y="23689"/>
                    <a:pt x="36576" y="26674"/>
                  </a:cubicBezTo>
                  <a:cubicBezTo>
                    <a:pt x="40196" y="28293"/>
                    <a:pt x="43910" y="29912"/>
                    <a:pt x="47720" y="31341"/>
                  </a:cubicBezTo>
                  <a:cubicBezTo>
                    <a:pt x="51530" y="32770"/>
                    <a:pt x="55531" y="34008"/>
                    <a:pt x="59531" y="35246"/>
                  </a:cubicBezTo>
                  <a:cubicBezTo>
                    <a:pt x="63532" y="36484"/>
                    <a:pt x="67532" y="37532"/>
                    <a:pt x="71533" y="38390"/>
                  </a:cubicBezTo>
                  <a:cubicBezTo>
                    <a:pt x="75533" y="39246"/>
                    <a:pt x="79438" y="40009"/>
                    <a:pt x="83344" y="40580"/>
                  </a:cubicBezTo>
                  <a:cubicBezTo>
                    <a:pt x="90533" y="41669"/>
                    <a:pt x="97790" y="42242"/>
                    <a:pt x="105061" y="42295"/>
                  </a:cubicBezTo>
                  <a:cubicBezTo>
                    <a:pt x="110413" y="42320"/>
                    <a:pt x="115760" y="41970"/>
                    <a:pt x="121063" y="41247"/>
                  </a:cubicBezTo>
                  <a:cubicBezTo>
                    <a:pt x="125063" y="40580"/>
                    <a:pt x="127444" y="40009"/>
                    <a:pt x="127444" y="4000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4" name="Freeform: Shape 204">
              <a:extLst>
                <a:ext uri="{FF2B5EF4-FFF2-40B4-BE49-F238E27FC236}">
                  <a16:creationId xmlns:a16="http://schemas.microsoft.com/office/drawing/2014/main" id="{D828EB1A-0521-D048-B4F7-85059B5F88FE}"/>
                </a:ext>
              </a:extLst>
            </p:cNvPr>
            <p:cNvSpPr/>
            <p:nvPr/>
          </p:nvSpPr>
          <p:spPr>
            <a:xfrm>
              <a:off x="6868001" y="5722524"/>
              <a:ext cx="38100" cy="38100"/>
            </a:xfrm>
            <a:custGeom>
              <a:avLst/>
              <a:gdLst>
                <a:gd name="connsiteX0" fmla="*/ 39814 w 38100"/>
                <a:gd name="connsiteY0" fmla="*/ 19908 h 38100"/>
                <a:gd name="connsiteX1" fmla="*/ 19907 w 38100"/>
                <a:gd name="connsiteY1" fmla="*/ 39815 h 38100"/>
                <a:gd name="connsiteX2" fmla="*/ 0 w 38100"/>
                <a:gd name="connsiteY2" fmla="*/ 19908 h 38100"/>
                <a:gd name="connsiteX3" fmla="*/ 19907 w 38100"/>
                <a:gd name="connsiteY3" fmla="*/ 0 h 38100"/>
                <a:gd name="connsiteX4" fmla="*/ 39814 w 38100"/>
                <a:gd name="connsiteY4" fmla="*/ 1990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814" y="19908"/>
                  </a:moveTo>
                  <a:cubicBezTo>
                    <a:pt x="39814" y="30902"/>
                    <a:pt x="30902" y="39815"/>
                    <a:pt x="19907" y="39815"/>
                  </a:cubicBezTo>
                  <a:cubicBezTo>
                    <a:pt x="8913" y="39815"/>
                    <a:pt x="0" y="30902"/>
                    <a:pt x="0" y="19908"/>
                  </a:cubicBezTo>
                  <a:cubicBezTo>
                    <a:pt x="0" y="8913"/>
                    <a:pt x="8913" y="0"/>
                    <a:pt x="19907" y="0"/>
                  </a:cubicBezTo>
                  <a:cubicBezTo>
                    <a:pt x="30902" y="0"/>
                    <a:pt x="39814" y="8913"/>
                    <a:pt x="39814" y="19908"/>
                  </a:cubicBezTo>
                  <a:close/>
                </a:path>
              </a:pathLst>
            </a:custGeom>
            <a:noFill/>
            <a:ln w="647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5" name="Freeform: Shape 205">
              <a:extLst>
                <a:ext uri="{FF2B5EF4-FFF2-40B4-BE49-F238E27FC236}">
                  <a16:creationId xmlns:a16="http://schemas.microsoft.com/office/drawing/2014/main" id="{CC4C9D7E-7194-844F-835A-9D87E1828699}"/>
                </a:ext>
              </a:extLst>
            </p:cNvPr>
            <p:cNvSpPr/>
            <p:nvPr/>
          </p:nvSpPr>
          <p:spPr>
            <a:xfrm>
              <a:off x="6876383" y="5761958"/>
              <a:ext cx="19050" cy="323850"/>
            </a:xfrm>
            <a:custGeom>
              <a:avLst/>
              <a:gdLst>
                <a:gd name="connsiteX0" fmla="*/ 8001 w 19050"/>
                <a:gd name="connsiteY0" fmla="*/ 0 h 323850"/>
                <a:gd name="connsiteX1" fmla="*/ 0 w 19050"/>
                <a:gd name="connsiteY1" fmla="*/ 331851 h 323850"/>
                <a:gd name="connsiteX2" fmla="*/ 23051 w 19050"/>
                <a:gd name="connsiteY2" fmla="*/ 331851 h 323850"/>
                <a:gd name="connsiteX3" fmla="*/ 14573 w 19050"/>
                <a:gd name="connsiteY3" fmla="*/ 286 h 323850"/>
                <a:gd name="connsiteX4" fmla="*/ 8001 w 19050"/>
                <a:gd name="connsiteY4" fmla="*/ 0 h 323850"/>
                <a:gd name="connsiteX5" fmla="*/ 8001 w 19050"/>
                <a:gd name="connsiteY5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323850">
                  <a:moveTo>
                    <a:pt x="8001" y="0"/>
                  </a:moveTo>
                  <a:lnTo>
                    <a:pt x="0" y="331851"/>
                  </a:lnTo>
                  <a:lnTo>
                    <a:pt x="23051" y="331851"/>
                  </a:lnTo>
                  <a:lnTo>
                    <a:pt x="14573" y="286"/>
                  </a:lnTo>
                  <a:lnTo>
                    <a:pt x="8001" y="0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6" name="Freeform: Shape 206">
              <a:extLst>
                <a:ext uri="{FF2B5EF4-FFF2-40B4-BE49-F238E27FC236}">
                  <a16:creationId xmlns:a16="http://schemas.microsoft.com/office/drawing/2014/main" id="{248B59E0-3634-A14C-B813-5499A8DD823E}"/>
                </a:ext>
              </a:extLst>
            </p:cNvPr>
            <p:cNvSpPr/>
            <p:nvPr/>
          </p:nvSpPr>
          <p:spPr>
            <a:xfrm>
              <a:off x="7499890" y="5841396"/>
              <a:ext cx="161925" cy="266700"/>
            </a:xfrm>
            <a:custGeom>
              <a:avLst/>
              <a:gdLst>
                <a:gd name="connsiteX0" fmla="*/ 162592 w 161925"/>
                <a:gd name="connsiteY0" fmla="*/ 268510 h 266700"/>
                <a:gd name="connsiteX1" fmla="*/ 0 w 161925"/>
                <a:gd name="connsiteY1" fmla="*/ 268510 h 266700"/>
                <a:gd name="connsiteX2" fmla="*/ 0 w 161925"/>
                <a:gd name="connsiteY2" fmla="*/ 0 h 266700"/>
                <a:gd name="connsiteX3" fmla="*/ 162592 w 161925"/>
                <a:gd name="connsiteY3" fmla="*/ 0 h 266700"/>
                <a:gd name="connsiteX4" fmla="*/ 162592 w 161925"/>
                <a:gd name="connsiteY4" fmla="*/ 268510 h 266700"/>
                <a:gd name="connsiteX5" fmla="*/ 162592 w 161925"/>
                <a:gd name="connsiteY5" fmla="*/ 26851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66700">
                  <a:moveTo>
                    <a:pt x="162592" y="268510"/>
                  </a:moveTo>
                  <a:lnTo>
                    <a:pt x="0" y="268510"/>
                  </a:lnTo>
                  <a:lnTo>
                    <a:pt x="0" y="0"/>
                  </a:lnTo>
                  <a:lnTo>
                    <a:pt x="162592" y="0"/>
                  </a:lnTo>
                  <a:lnTo>
                    <a:pt x="162592" y="268510"/>
                  </a:lnTo>
                  <a:lnTo>
                    <a:pt x="162592" y="2685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7" name="Freeform: Shape 207">
              <a:extLst>
                <a:ext uri="{FF2B5EF4-FFF2-40B4-BE49-F238E27FC236}">
                  <a16:creationId xmlns:a16="http://schemas.microsoft.com/office/drawing/2014/main" id="{E4712464-9086-E847-A0AE-BD87F4584929}"/>
                </a:ext>
              </a:extLst>
            </p:cNvPr>
            <p:cNvSpPr/>
            <p:nvPr/>
          </p:nvSpPr>
          <p:spPr>
            <a:xfrm>
              <a:off x="7518749" y="5762815"/>
              <a:ext cx="123825" cy="76200"/>
            </a:xfrm>
            <a:custGeom>
              <a:avLst/>
              <a:gdLst>
                <a:gd name="connsiteX0" fmla="*/ 124873 w 123825"/>
                <a:gd name="connsiteY0" fmla="*/ 0 h 76200"/>
                <a:gd name="connsiteX1" fmla="*/ 0 w 123825"/>
                <a:gd name="connsiteY1" fmla="*/ 0 h 76200"/>
                <a:gd name="connsiteX2" fmla="*/ 0 w 123825"/>
                <a:gd name="connsiteY2" fmla="*/ 78581 h 76200"/>
                <a:gd name="connsiteX3" fmla="*/ 124873 w 123825"/>
                <a:gd name="connsiteY3" fmla="*/ 78581 h 76200"/>
                <a:gd name="connsiteX4" fmla="*/ 124873 w 123825"/>
                <a:gd name="connsiteY4" fmla="*/ 0 h 76200"/>
                <a:gd name="connsiteX5" fmla="*/ 124873 w 123825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24873" y="0"/>
                  </a:moveTo>
                  <a:lnTo>
                    <a:pt x="0" y="0"/>
                  </a:lnTo>
                  <a:lnTo>
                    <a:pt x="0" y="78581"/>
                  </a:lnTo>
                  <a:lnTo>
                    <a:pt x="124873" y="78581"/>
                  </a:lnTo>
                  <a:lnTo>
                    <a:pt x="124873" y="0"/>
                  </a:lnTo>
                  <a:lnTo>
                    <a:pt x="12487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8" name="Freeform: Shape 208">
              <a:extLst>
                <a:ext uri="{FF2B5EF4-FFF2-40B4-BE49-F238E27FC236}">
                  <a16:creationId xmlns:a16="http://schemas.microsoft.com/office/drawing/2014/main" id="{762DD870-B6B8-824F-BC4C-514B74BA9A8E}"/>
                </a:ext>
              </a:extLst>
            </p:cNvPr>
            <p:cNvSpPr/>
            <p:nvPr/>
          </p:nvSpPr>
          <p:spPr>
            <a:xfrm>
              <a:off x="7539609" y="5684234"/>
              <a:ext cx="76200" cy="76200"/>
            </a:xfrm>
            <a:custGeom>
              <a:avLst/>
              <a:gdLst>
                <a:gd name="connsiteX0" fmla="*/ 83248 w 76200"/>
                <a:gd name="connsiteY0" fmla="*/ 0 h 76200"/>
                <a:gd name="connsiteX1" fmla="*/ 0 w 76200"/>
                <a:gd name="connsiteY1" fmla="*/ 0 h 76200"/>
                <a:gd name="connsiteX2" fmla="*/ 0 w 76200"/>
                <a:gd name="connsiteY2" fmla="*/ 78581 h 76200"/>
                <a:gd name="connsiteX3" fmla="*/ 83248 w 76200"/>
                <a:gd name="connsiteY3" fmla="*/ 78581 h 76200"/>
                <a:gd name="connsiteX4" fmla="*/ 83248 w 76200"/>
                <a:gd name="connsiteY4" fmla="*/ 0 h 76200"/>
                <a:gd name="connsiteX5" fmla="*/ 83248 w 76200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76200">
                  <a:moveTo>
                    <a:pt x="83248" y="0"/>
                  </a:moveTo>
                  <a:lnTo>
                    <a:pt x="0" y="0"/>
                  </a:lnTo>
                  <a:lnTo>
                    <a:pt x="0" y="78581"/>
                  </a:lnTo>
                  <a:lnTo>
                    <a:pt x="83248" y="78581"/>
                  </a:lnTo>
                  <a:lnTo>
                    <a:pt x="83248" y="0"/>
                  </a:lnTo>
                  <a:lnTo>
                    <a:pt x="8324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9" name="Freeform: Shape 209">
              <a:extLst>
                <a:ext uri="{FF2B5EF4-FFF2-40B4-BE49-F238E27FC236}">
                  <a16:creationId xmlns:a16="http://schemas.microsoft.com/office/drawing/2014/main" id="{3BB4308A-7154-5C42-8B55-8B3BA2C910E5}"/>
                </a:ext>
              </a:extLst>
            </p:cNvPr>
            <p:cNvSpPr/>
            <p:nvPr/>
          </p:nvSpPr>
          <p:spPr>
            <a:xfrm>
              <a:off x="7561897" y="5616987"/>
              <a:ext cx="38100" cy="66675"/>
            </a:xfrm>
            <a:custGeom>
              <a:avLst/>
              <a:gdLst>
                <a:gd name="connsiteX0" fmla="*/ 38671 w 38100"/>
                <a:gd name="connsiteY0" fmla="*/ 0 h 66675"/>
                <a:gd name="connsiteX1" fmla="*/ 0 w 38100"/>
                <a:gd name="connsiteY1" fmla="*/ 0 h 66675"/>
                <a:gd name="connsiteX2" fmla="*/ 0 w 38100"/>
                <a:gd name="connsiteY2" fmla="*/ 67246 h 66675"/>
                <a:gd name="connsiteX3" fmla="*/ 38671 w 38100"/>
                <a:gd name="connsiteY3" fmla="*/ 67246 h 66675"/>
                <a:gd name="connsiteX4" fmla="*/ 38671 w 38100"/>
                <a:gd name="connsiteY4" fmla="*/ 0 h 66675"/>
                <a:gd name="connsiteX5" fmla="*/ 38671 w 38100"/>
                <a:gd name="connsiteY5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66675">
                  <a:moveTo>
                    <a:pt x="38671" y="0"/>
                  </a:moveTo>
                  <a:lnTo>
                    <a:pt x="0" y="0"/>
                  </a:lnTo>
                  <a:lnTo>
                    <a:pt x="0" y="67246"/>
                  </a:lnTo>
                  <a:lnTo>
                    <a:pt x="38671" y="67246"/>
                  </a:lnTo>
                  <a:lnTo>
                    <a:pt x="38671" y="0"/>
                  </a:lnTo>
                  <a:lnTo>
                    <a:pt x="38671" y="0"/>
                  </a:lnTo>
                  <a:close/>
                </a:path>
              </a:pathLst>
            </a:custGeom>
            <a:solidFill>
              <a:srgbClr val="9395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0" name="Freeform: Shape 210">
              <a:extLst>
                <a:ext uri="{FF2B5EF4-FFF2-40B4-BE49-F238E27FC236}">
                  <a16:creationId xmlns:a16="http://schemas.microsoft.com/office/drawing/2014/main" id="{4E8A1C48-3335-2A48-88E3-46C88E85DB2C}"/>
                </a:ext>
              </a:extLst>
            </p:cNvPr>
            <p:cNvSpPr/>
            <p:nvPr/>
          </p:nvSpPr>
          <p:spPr>
            <a:xfrm>
              <a:off x="7552277" y="5705950"/>
              <a:ext cx="57150" cy="9525"/>
            </a:xfrm>
            <a:custGeom>
              <a:avLst/>
              <a:gdLst>
                <a:gd name="connsiteX0" fmla="*/ 54673 w 57150"/>
                <a:gd name="connsiteY0" fmla="*/ 6287 h 0"/>
                <a:gd name="connsiteX1" fmla="*/ 3143 w 57150"/>
                <a:gd name="connsiteY1" fmla="*/ 6287 h 0"/>
                <a:gd name="connsiteX2" fmla="*/ 0 w 57150"/>
                <a:gd name="connsiteY2" fmla="*/ 3143 h 0"/>
                <a:gd name="connsiteX3" fmla="*/ 3143 w 57150"/>
                <a:gd name="connsiteY3" fmla="*/ 0 h 0"/>
                <a:gd name="connsiteX4" fmla="*/ 54673 w 57150"/>
                <a:gd name="connsiteY4" fmla="*/ 0 h 0"/>
                <a:gd name="connsiteX5" fmla="*/ 57817 w 57150"/>
                <a:gd name="connsiteY5" fmla="*/ 3143 h 0"/>
                <a:gd name="connsiteX6" fmla="*/ 54673 w 57150"/>
                <a:gd name="connsiteY6" fmla="*/ 62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>
                  <a:moveTo>
                    <a:pt x="54673" y="6287"/>
                  </a:moveTo>
                  <a:lnTo>
                    <a:pt x="3143" y="6287"/>
                  </a:lnTo>
                  <a:cubicBezTo>
                    <a:pt x="1407" y="6287"/>
                    <a:pt x="0" y="4879"/>
                    <a:pt x="0" y="3143"/>
                  </a:cubicBezTo>
                  <a:cubicBezTo>
                    <a:pt x="0" y="1407"/>
                    <a:pt x="1407" y="0"/>
                    <a:pt x="3143" y="0"/>
                  </a:cubicBezTo>
                  <a:lnTo>
                    <a:pt x="54673" y="0"/>
                  </a:lnTo>
                  <a:cubicBezTo>
                    <a:pt x="56409" y="0"/>
                    <a:pt x="57817" y="1407"/>
                    <a:pt x="57817" y="3143"/>
                  </a:cubicBezTo>
                  <a:cubicBezTo>
                    <a:pt x="57817" y="4879"/>
                    <a:pt x="56409" y="6287"/>
                    <a:pt x="54673" y="628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1" name="Freeform: Shape 211">
              <a:extLst>
                <a:ext uri="{FF2B5EF4-FFF2-40B4-BE49-F238E27FC236}">
                  <a16:creationId xmlns:a16="http://schemas.microsoft.com/office/drawing/2014/main" id="{99760DD1-882D-B040-B52A-33E65854F809}"/>
                </a:ext>
              </a:extLst>
            </p:cNvPr>
            <p:cNvSpPr/>
            <p:nvPr/>
          </p:nvSpPr>
          <p:spPr>
            <a:xfrm>
              <a:off x="7552276" y="5726620"/>
              <a:ext cx="57150" cy="9525"/>
            </a:xfrm>
            <a:custGeom>
              <a:avLst/>
              <a:gdLst>
                <a:gd name="connsiteX0" fmla="*/ 54675 w 57150"/>
                <a:gd name="connsiteY0" fmla="*/ 6287 h 0"/>
                <a:gd name="connsiteX1" fmla="*/ 3145 w 57150"/>
                <a:gd name="connsiteY1" fmla="*/ 6287 h 0"/>
                <a:gd name="connsiteX2" fmla="*/ 2 w 57150"/>
                <a:gd name="connsiteY2" fmla="*/ 3337 h 0"/>
                <a:gd name="connsiteX3" fmla="*/ 2 w 57150"/>
                <a:gd name="connsiteY3" fmla="*/ 3143 h 0"/>
                <a:gd name="connsiteX4" fmla="*/ 3145 w 57150"/>
                <a:gd name="connsiteY4" fmla="*/ 0 h 0"/>
                <a:gd name="connsiteX5" fmla="*/ 54675 w 57150"/>
                <a:gd name="connsiteY5" fmla="*/ 1 h 0"/>
                <a:gd name="connsiteX6" fmla="*/ 57818 w 57150"/>
                <a:gd name="connsiteY6" fmla="*/ 3144 h 0"/>
                <a:gd name="connsiteX7" fmla="*/ 54675 w 57150"/>
                <a:gd name="connsiteY7" fmla="*/ 62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>
                  <a:moveTo>
                    <a:pt x="54675" y="6287"/>
                  </a:moveTo>
                  <a:lnTo>
                    <a:pt x="3145" y="6287"/>
                  </a:lnTo>
                  <a:cubicBezTo>
                    <a:pt x="1462" y="6340"/>
                    <a:pt x="55" y="5019"/>
                    <a:pt x="2" y="3337"/>
                  </a:cubicBezTo>
                  <a:cubicBezTo>
                    <a:pt x="-1" y="3272"/>
                    <a:pt x="-1" y="3208"/>
                    <a:pt x="2" y="3143"/>
                  </a:cubicBezTo>
                  <a:cubicBezTo>
                    <a:pt x="2" y="1407"/>
                    <a:pt x="1409" y="0"/>
                    <a:pt x="3145" y="0"/>
                  </a:cubicBezTo>
                  <a:lnTo>
                    <a:pt x="54675" y="1"/>
                  </a:lnTo>
                  <a:cubicBezTo>
                    <a:pt x="56411" y="1"/>
                    <a:pt x="57818" y="1408"/>
                    <a:pt x="57818" y="3144"/>
                  </a:cubicBezTo>
                  <a:cubicBezTo>
                    <a:pt x="57818" y="4880"/>
                    <a:pt x="56411" y="6287"/>
                    <a:pt x="54675" y="628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2" name="Freeform: Shape 212">
              <a:extLst>
                <a:ext uri="{FF2B5EF4-FFF2-40B4-BE49-F238E27FC236}">
                  <a16:creationId xmlns:a16="http://schemas.microsoft.com/office/drawing/2014/main" id="{EE818A74-E621-A348-84AC-FDFA19BD5956}"/>
                </a:ext>
              </a:extLst>
            </p:cNvPr>
            <p:cNvSpPr/>
            <p:nvPr/>
          </p:nvSpPr>
          <p:spPr>
            <a:xfrm>
              <a:off x="7534083" y="5786437"/>
              <a:ext cx="85725" cy="9525"/>
            </a:xfrm>
            <a:custGeom>
              <a:avLst/>
              <a:gdLst>
                <a:gd name="connsiteX0" fmla="*/ 91060 w 85725"/>
                <a:gd name="connsiteY0" fmla="*/ 6287 h 0"/>
                <a:gd name="connsiteX1" fmla="*/ 3050 w 85725"/>
                <a:gd name="connsiteY1" fmla="*/ 6287 h 0"/>
                <a:gd name="connsiteX2" fmla="*/ 0 w 85725"/>
                <a:gd name="connsiteY2" fmla="*/ 3241 h 0"/>
                <a:gd name="connsiteX3" fmla="*/ 2 w 85725"/>
                <a:gd name="connsiteY3" fmla="*/ 3144 h 0"/>
                <a:gd name="connsiteX4" fmla="*/ 2953 w 85725"/>
                <a:gd name="connsiteY4" fmla="*/ 2 h 0"/>
                <a:gd name="connsiteX5" fmla="*/ 3050 w 85725"/>
                <a:gd name="connsiteY5" fmla="*/ 1 h 0"/>
                <a:gd name="connsiteX6" fmla="*/ 91060 w 85725"/>
                <a:gd name="connsiteY6" fmla="*/ 0 h 0"/>
                <a:gd name="connsiteX7" fmla="*/ 94204 w 85725"/>
                <a:gd name="connsiteY7" fmla="*/ 3143 h 0"/>
                <a:gd name="connsiteX8" fmla="*/ 91060 w 85725"/>
                <a:gd name="connsiteY8" fmla="*/ 62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>
                  <a:moveTo>
                    <a:pt x="91060" y="6287"/>
                  </a:moveTo>
                  <a:lnTo>
                    <a:pt x="3050" y="6287"/>
                  </a:lnTo>
                  <a:cubicBezTo>
                    <a:pt x="1366" y="6287"/>
                    <a:pt x="1" y="4924"/>
                    <a:pt x="0" y="3241"/>
                  </a:cubicBezTo>
                  <a:cubicBezTo>
                    <a:pt x="0" y="3209"/>
                    <a:pt x="1" y="3176"/>
                    <a:pt x="2" y="3144"/>
                  </a:cubicBezTo>
                  <a:cubicBezTo>
                    <a:pt x="-51" y="1462"/>
                    <a:pt x="1270" y="55"/>
                    <a:pt x="2953" y="2"/>
                  </a:cubicBezTo>
                  <a:cubicBezTo>
                    <a:pt x="2985" y="1"/>
                    <a:pt x="3017" y="1"/>
                    <a:pt x="3050" y="1"/>
                  </a:cubicBezTo>
                  <a:lnTo>
                    <a:pt x="91060" y="0"/>
                  </a:lnTo>
                  <a:cubicBezTo>
                    <a:pt x="92796" y="0"/>
                    <a:pt x="94204" y="1407"/>
                    <a:pt x="94204" y="3143"/>
                  </a:cubicBezTo>
                  <a:cubicBezTo>
                    <a:pt x="94204" y="4879"/>
                    <a:pt x="92796" y="6287"/>
                    <a:pt x="91060" y="628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3" name="Freeform: Shape 213">
              <a:extLst>
                <a:ext uri="{FF2B5EF4-FFF2-40B4-BE49-F238E27FC236}">
                  <a16:creationId xmlns:a16="http://schemas.microsoft.com/office/drawing/2014/main" id="{2235CCF8-319C-DF46-8721-6BFBC39B5AAD}"/>
                </a:ext>
              </a:extLst>
            </p:cNvPr>
            <p:cNvSpPr/>
            <p:nvPr/>
          </p:nvSpPr>
          <p:spPr>
            <a:xfrm>
              <a:off x="7534083" y="5807201"/>
              <a:ext cx="85725" cy="9525"/>
            </a:xfrm>
            <a:custGeom>
              <a:avLst/>
              <a:gdLst>
                <a:gd name="connsiteX0" fmla="*/ 91060 w 85725"/>
                <a:gd name="connsiteY0" fmla="*/ 6287 h 0"/>
                <a:gd name="connsiteX1" fmla="*/ 3050 w 85725"/>
                <a:gd name="connsiteY1" fmla="*/ 6287 h 0"/>
                <a:gd name="connsiteX2" fmla="*/ 0 w 85725"/>
                <a:gd name="connsiteY2" fmla="*/ 3241 h 0"/>
                <a:gd name="connsiteX3" fmla="*/ 2 w 85725"/>
                <a:gd name="connsiteY3" fmla="*/ 3144 h 0"/>
                <a:gd name="connsiteX4" fmla="*/ 2953 w 85725"/>
                <a:gd name="connsiteY4" fmla="*/ 2 h 0"/>
                <a:gd name="connsiteX5" fmla="*/ 3050 w 85725"/>
                <a:gd name="connsiteY5" fmla="*/ 1 h 0"/>
                <a:gd name="connsiteX6" fmla="*/ 91060 w 85725"/>
                <a:gd name="connsiteY6" fmla="*/ 0 h 0"/>
                <a:gd name="connsiteX7" fmla="*/ 94204 w 85725"/>
                <a:gd name="connsiteY7" fmla="*/ 3143 h 0"/>
                <a:gd name="connsiteX8" fmla="*/ 91060 w 85725"/>
                <a:gd name="connsiteY8" fmla="*/ 62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>
                  <a:moveTo>
                    <a:pt x="91060" y="6287"/>
                  </a:moveTo>
                  <a:lnTo>
                    <a:pt x="3050" y="6287"/>
                  </a:lnTo>
                  <a:cubicBezTo>
                    <a:pt x="1366" y="6287"/>
                    <a:pt x="1" y="4924"/>
                    <a:pt x="0" y="3241"/>
                  </a:cubicBezTo>
                  <a:cubicBezTo>
                    <a:pt x="0" y="3209"/>
                    <a:pt x="1" y="3176"/>
                    <a:pt x="2" y="3144"/>
                  </a:cubicBezTo>
                  <a:cubicBezTo>
                    <a:pt x="-51" y="1462"/>
                    <a:pt x="1270" y="55"/>
                    <a:pt x="2953" y="2"/>
                  </a:cubicBezTo>
                  <a:cubicBezTo>
                    <a:pt x="2985" y="1"/>
                    <a:pt x="3017" y="1"/>
                    <a:pt x="3050" y="1"/>
                  </a:cubicBezTo>
                  <a:lnTo>
                    <a:pt x="91060" y="0"/>
                  </a:lnTo>
                  <a:cubicBezTo>
                    <a:pt x="92796" y="0"/>
                    <a:pt x="94204" y="1407"/>
                    <a:pt x="94204" y="3143"/>
                  </a:cubicBezTo>
                  <a:cubicBezTo>
                    <a:pt x="94204" y="4879"/>
                    <a:pt x="92796" y="6287"/>
                    <a:pt x="91060" y="628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64" name="Text Placeholder 11">
            <a:extLst>
              <a:ext uri="{FF2B5EF4-FFF2-40B4-BE49-F238E27FC236}">
                <a16:creationId xmlns:a16="http://schemas.microsoft.com/office/drawing/2014/main" id="{75662CE6-1122-9148-9625-AC1E1586AE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2000" y="4086000"/>
            <a:ext cx="2340000" cy="360000"/>
          </a:xfrm>
        </p:spPr>
        <p:txBody>
          <a:bodyPr anchor="ctr" anchorCtr="0"/>
          <a:lstStyle>
            <a:lvl1pPr marL="0" indent="0" algn="ctr">
              <a:lnSpc>
                <a:spcPts val="1800"/>
              </a:lnSpc>
              <a:spcAft>
                <a:spcPts val="0"/>
              </a:spcAft>
              <a:buNone/>
              <a:defRPr sz="1300" b="1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600"/>
            </a:lvl2pPr>
            <a:lvl3pPr>
              <a:spcAft>
                <a:spcPts val="0"/>
              </a:spcAft>
              <a:defRPr sz="16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AU" dirty="0"/>
              <a:t>Better consumer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8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398206"/>
            <a:ext cx="8353425" cy="27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Page heading line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440000"/>
            <a:ext cx="4410000" cy="2802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Heading here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</a:t>
            </a:r>
          </a:p>
          <a:p>
            <a:pPr lvl="1"/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volore</a:t>
            </a:r>
            <a:r>
              <a:rPr lang="en-US" dirty="0"/>
              <a:t> </a:t>
            </a:r>
            <a:r>
              <a:rPr lang="en-US" dirty="0" err="1"/>
              <a:t>ditaten</a:t>
            </a:r>
            <a:r>
              <a:rPr lang="en-US" dirty="0"/>
              <a:t> </a:t>
            </a:r>
            <a:r>
              <a:rPr lang="en-US" dirty="0" err="1"/>
              <a:t>daecae</a:t>
            </a:r>
            <a:r>
              <a:rPr lang="en-US" dirty="0"/>
              <a:t> </a:t>
            </a:r>
            <a:r>
              <a:rPr lang="en-US" dirty="0" err="1"/>
              <a:t>omnihitatur</a:t>
            </a:r>
            <a:r>
              <a:rPr lang="en-US" dirty="0"/>
              <a:t>, qui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isque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vid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735435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AU"/>
              <a:t>Title of document to go here Month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341" y="4735435"/>
            <a:ext cx="44537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CEC4081-CB4C-2C43-B1CE-361E7D0E8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5" r:id="rId3"/>
    <p:sldLayoutId id="2147483663" r:id="rId4"/>
    <p:sldLayoutId id="2147483662" r:id="rId5"/>
    <p:sldLayoutId id="2147483671" r:id="rId6"/>
    <p:sldLayoutId id="2147483676" r:id="rId7"/>
    <p:sldLayoutId id="2147483677" r:id="rId8"/>
    <p:sldLayoutId id="2147483678" r:id="rId9"/>
    <p:sldLayoutId id="2147483664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9" r:id="rId20"/>
    <p:sldLayoutId id="2147483688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72" r:id="rId28"/>
    <p:sldLayoutId id="2147483696" r:id="rId29"/>
  </p:sldLayoutIdLst>
  <p:hf hdr="0" dt="0"/>
  <p:txStyles>
    <p:titleStyle>
      <a:lvl1pPr algn="l" defTabSz="685800" rtl="0" eaLnBrk="1" latinLnBrk="0" hangingPunct="1">
        <a:lnSpc>
          <a:spcPts val="2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2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2000"/>
        </a:lnSpc>
        <a:spcBef>
          <a:spcPts val="0"/>
        </a:spcBef>
        <a:spcAft>
          <a:spcPts val="1000"/>
        </a:spcAft>
        <a:buFont typeface="Arial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ts val="2000"/>
        </a:lnSpc>
        <a:spcBef>
          <a:spcPts val="0"/>
        </a:spcBef>
        <a:spcAft>
          <a:spcPts val="1000"/>
        </a:spcAft>
        <a:buFont typeface="Arial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ts val="2000"/>
        </a:lnSpc>
        <a:spcBef>
          <a:spcPts val="0"/>
        </a:spcBef>
        <a:spcAft>
          <a:spcPts val="1000"/>
        </a:spcAft>
        <a:buFont typeface="Arial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the DMO2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AER – Default Market Offer Forum</a:t>
            </a:r>
          </a:p>
          <a:p>
            <a:r>
              <a:rPr lang="en-US" dirty="0"/>
              <a:t>Jacqueline Crawshaw</a:t>
            </a:r>
          </a:p>
          <a:p>
            <a:r>
              <a:rPr lang="en-US" dirty="0"/>
              <a:t>Associate Director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E795-CEED-41C2-BC5D-542760D3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good news on prices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343CD-CC6B-4488-B819-E7C46992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08E33-7659-45BC-B1B4-261CC995C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965" y="819150"/>
            <a:ext cx="6464166" cy="42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5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4BEB9-CA22-4468-86BF-6E783682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from here?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8DF43-D1DD-463C-BC5A-251573E5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Image result for road ahead">
            <a:extLst>
              <a:ext uri="{FF2B5EF4-FFF2-40B4-BE49-F238E27FC236}">
                <a16:creationId xmlns:a16="http://schemas.microsoft.com/office/drawing/2014/main" id="{3B24F478-D245-40C6-A56D-430EA8A51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83" y="762976"/>
            <a:ext cx="5648834" cy="38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5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E795-CEED-41C2-BC5D-542760D3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Affordability as a constraint throughout the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343CD-CC6B-4488-B819-E7C46992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08E33-7659-45BC-B1B4-261CC995C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49" y="1190237"/>
            <a:ext cx="5192688" cy="338120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7A0543-2D0B-4176-AD62-78482F376061}"/>
              </a:ext>
            </a:extLst>
          </p:cNvPr>
          <p:cNvCxnSpPr>
            <a:cxnSpLocks/>
          </p:cNvCxnSpPr>
          <p:nvPr/>
        </p:nvCxnSpPr>
        <p:spPr>
          <a:xfrm>
            <a:off x="5791200" y="1612232"/>
            <a:ext cx="2318084" cy="120315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2505901-5AD1-4D9C-A33A-8923D5CA050E}"/>
              </a:ext>
            </a:extLst>
          </p:cNvPr>
          <p:cNvSpPr txBox="1"/>
          <p:nvPr/>
        </p:nvSpPr>
        <p:spPr>
          <a:xfrm>
            <a:off x="6348548" y="1629035"/>
            <a:ext cx="190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Review and ratchet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62920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3D17-36D0-4A58-A81B-7EBCF995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framework for thinking about the future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0AF0E-0A62-4D83-8EB8-58E7B9EA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E346C-DA36-4933-B02D-2B41AFD47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8" t="1772" r="4391" b="3895"/>
          <a:stretch/>
        </p:blipFill>
        <p:spPr>
          <a:xfrm rot="5400000">
            <a:off x="2116614" y="-172657"/>
            <a:ext cx="4375997" cy="61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4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34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264F22F4-FDF2-3847-9AFD-C79DED83EA29}"/>
              </a:ext>
            </a:extLst>
          </p:cNvPr>
          <p:cNvGrpSpPr>
            <a:grpSpLocks noChangeAspect="1"/>
          </p:cNvGrpSpPr>
          <p:nvPr/>
        </p:nvGrpSpPr>
        <p:grpSpPr>
          <a:xfrm>
            <a:off x="6784153" y="3118064"/>
            <a:ext cx="473765" cy="594000"/>
            <a:chOff x="3059831" y="1801371"/>
            <a:chExt cx="717825" cy="900000"/>
          </a:xfrm>
        </p:grpSpPr>
        <p:sp>
          <p:nvSpPr>
            <p:cNvPr id="64" name="Freeform: Shape 279">
              <a:extLst>
                <a:ext uri="{FF2B5EF4-FFF2-40B4-BE49-F238E27FC236}">
                  <a16:creationId xmlns:a16="http://schemas.microsoft.com/office/drawing/2014/main" id="{6197B697-71DD-C242-8B64-C24E88D57532}"/>
                </a:ext>
              </a:extLst>
            </p:cNvPr>
            <p:cNvSpPr/>
            <p:nvPr/>
          </p:nvSpPr>
          <p:spPr>
            <a:xfrm>
              <a:off x="3065700" y="1907609"/>
              <a:ext cx="528261" cy="684783"/>
            </a:xfrm>
            <a:custGeom>
              <a:avLst/>
              <a:gdLst>
                <a:gd name="connsiteX0" fmla="*/ 65437 w 257175"/>
                <a:gd name="connsiteY0" fmla="*/ 81629 h 333375"/>
                <a:gd name="connsiteX1" fmla="*/ 218599 w 257175"/>
                <a:gd name="connsiteY1" fmla="*/ 104299 h 333375"/>
                <a:gd name="connsiteX2" fmla="*/ 61913 w 257175"/>
                <a:gd name="connsiteY2" fmla="*/ 108109 h 333375"/>
                <a:gd name="connsiteX3" fmla="*/ 218122 w 257175"/>
                <a:gd name="connsiteY3" fmla="*/ 136684 h 333375"/>
                <a:gd name="connsiteX4" fmla="*/ 52197 w 257175"/>
                <a:gd name="connsiteY4" fmla="*/ 136208 h 333375"/>
                <a:gd name="connsiteX5" fmla="*/ 220694 w 257175"/>
                <a:gd name="connsiteY5" fmla="*/ 178594 h 333375"/>
                <a:gd name="connsiteX6" fmla="*/ 43434 w 257175"/>
                <a:gd name="connsiteY6" fmla="*/ 158782 h 333375"/>
                <a:gd name="connsiteX7" fmla="*/ 157734 w 257175"/>
                <a:gd name="connsiteY7" fmla="*/ 125921 h 333375"/>
                <a:gd name="connsiteX8" fmla="*/ 181642 w 257175"/>
                <a:gd name="connsiteY8" fmla="*/ 240983 h 333375"/>
                <a:gd name="connsiteX9" fmla="*/ 47720 w 257175"/>
                <a:gd name="connsiteY9" fmla="*/ 178213 h 333375"/>
                <a:gd name="connsiteX10" fmla="*/ 147066 w 257175"/>
                <a:gd name="connsiteY10" fmla="*/ 145447 h 333375"/>
                <a:gd name="connsiteX11" fmla="*/ 128683 w 257175"/>
                <a:gd name="connsiteY11" fmla="*/ 253365 h 333375"/>
                <a:gd name="connsiteX12" fmla="*/ 130969 w 257175"/>
                <a:gd name="connsiteY12" fmla="*/ 186690 h 333375"/>
                <a:gd name="connsiteX13" fmla="*/ 50768 w 257175"/>
                <a:gd name="connsiteY13" fmla="*/ 203454 h 333375"/>
                <a:gd name="connsiteX14" fmla="*/ 113538 w 257175"/>
                <a:gd name="connsiteY14" fmla="*/ 216027 h 333375"/>
                <a:gd name="connsiteX15" fmla="*/ 80772 w 257175"/>
                <a:gd name="connsiteY15" fmla="*/ 241649 h 333375"/>
                <a:gd name="connsiteX16" fmla="*/ 3715 w 257175"/>
                <a:gd name="connsiteY16" fmla="*/ 0 h 333375"/>
                <a:gd name="connsiteX17" fmla="*/ 257937 w 257175"/>
                <a:gd name="connsiteY17" fmla="*/ 0 h 333375"/>
                <a:gd name="connsiteX18" fmla="*/ 0 w 257175"/>
                <a:gd name="connsiteY18" fmla="*/ 334518 h 333375"/>
                <a:gd name="connsiteX19" fmla="*/ 179737 w 257175"/>
                <a:gd name="connsiteY19" fmla="*/ 334518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7175" h="333375">
                  <a:moveTo>
                    <a:pt x="65437" y="81629"/>
                  </a:moveTo>
                  <a:cubicBezTo>
                    <a:pt x="65437" y="81629"/>
                    <a:pt x="161735" y="14288"/>
                    <a:pt x="218599" y="104299"/>
                  </a:cubicBezTo>
                  <a:moveTo>
                    <a:pt x="61913" y="108109"/>
                  </a:moveTo>
                  <a:cubicBezTo>
                    <a:pt x="61913" y="108109"/>
                    <a:pt x="159544" y="26670"/>
                    <a:pt x="218122" y="136684"/>
                  </a:cubicBezTo>
                  <a:moveTo>
                    <a:pt x="52197" y="136208"/>
                  </a:moveTo>
                  <a:cubicBezTo>
                    <a:pt x="52197" y="136208"/>
                    <a:pt x="172212" y="34004"/>
                    <a:pt x="220694" y="178594"/>
                  </a:cubicBezTo>
                  <a:moveTo>
                    <a:pt x="43434" y="158782"/>
                  </a:moveTo>
                  <a:cubicBezTo>
                    <a:pt x="52959" y="187357"/>
                    <a:pt x="101918" y="101632"/>
                    <a:pt x="157734" y="125921"/>
                  </a:cubicBezTo>
                  <a:cubicBezTo>
                    <a:pt x="210026" y="148590"/>
                    <a:pt x="200787" y="212884"/>
                    <a:pt x="181642" y="240983"/>
                  </a:cubicBezTo>
                  <a:moveTo>
                    <a:pt x="47720" y="178213"/>
                  </a:moveTo>
                  <a:cubicBezTo>
                    <a:pt x="61436" y="218885"/>
                    <a:pt x="102203" y="136398"/>
                    <a:pt x="147066" y="145447"/>
                  </a:cubicBezTo>
                  <a:cubicBezTo>
                    <a:pt x="205549" y="157163"/>
                    <a:pt x="166116" y="254222"/>
                    <a:pt x="128683" y="253365"/>
                  </a:cubicBezTo>
                  <a:cubicBezTo>
                    <a:pt x="102775" y="252698"/>
                    <a:pt x="154305" y="192881"/>
                    <a:pt x="130969" y="186690"/>
                  </a:cubicBezTo>
                  <a:cubicBezTo>
                    <a:pt x="99536" y="178213"/>
                    <a:pt x="75438" y="246602"/>
                    <a:pt x="50768" y="203454"/>
                  </a:cubicBezTo>
                  <a:moveTo>
                    <a:pt x="113538" y="216027"/>
                  </a:moveTo>
                  <a:cubicBezTo>
                    <a:pt x="113538" y="216027"/>
                    <a:pt x="95536" y="240125"/>
                    <a:pt x="80772" y="241649"/>
                  </a:cubicBezTo>
                  <a:moveTo>
                    <a:pt x="3715" y="0"/>
                  </a:moveTo>
                  <a:lnTo>
                    <a:pt x="257937" y="0"/>
                  </a:lnTo>
                  <a:moveTo>
                    <a:pt x="0" y="334518"/>
                  </a:moveTo>
                  <a:lnTo>
                    <a:pt x="179737" y="334518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5" name="Freeform: Shape 280">
              <a:extLst>
                <a:ext uri="{FF2B5EF4-FFF2-40B4-BE49-F238E27FC236}">
                  <a16:creationId xmlns:a16="http://schemas.microsoft.com/office/drawing/2014/main" id="{E52C9730-9152-914A-9811-2BE10DC4FB89}"/>
                </a:ext>
              </a:extLst>
            </p:cNvPr>
            <p:cNvSpPr/>
            <p:nvPr/>
          </p:nvSpPr>
          <p:spPr>
            <a:xfrm>
              <a:off x="3304200" y="2629956"/>
              <a:ext cx="58696" cy="58696"/>
            </a:xfrm>
            <a:custGeom>
              <a:avLst/>
              <a:gdLst>
                <a:gd name="connsiteX0" fmla="*/ 29527 w 28575"/>
                <a:gd name="connsiteY0" fmla="*/ 14764 h 28575"/>
                <a:gd name="connsiteX1" fmla="*/ 14764 w 28575"/>
                <a:gd name="connsiteY1" fmla="*/ 29528 h 28575"/>
                <a:gd name="connsiteX2" fmla="*/ 0 w 28575"/>
                <a:gd name="connsiteY2" fmla="*/ 14764 h 28575"/>
                <a:gd name="connsiteX3" fmla="*/ 14764 w 28575"/>
                <a:gd name="connsiteY3" fmla="*/ 0 h 28575"/>
                <a:gd name="connsiteX4" fmla="*/ 29527 w 28575"/>
                <a:gd name="connsiteY4" fmla="*/ 14573 h 28575"/>
                <a:gd name="connsiteX5" fmla="*/ 29527 w 28575"/>
                <a:gd name="connsiteY5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9527" y="14764"/>
                  </a:moveTo>
                  <a:cubicBezTo>
                    <a:pt x="29527" y="22918"/>
                    <a:pt x="22918" y="29528"/>
                    <a:pt x="14764" y="29528"/>
                  </a:cubicBezTo>
                  <a:cubicBezTo>
                    <a:pt x="6610" y="29528"/>
                    <a:pt x="0" y="22918"/>
                    <a:pt x="0" y="14764"/>
                  </a:cubicBezTo>
                  <a:cubicBezTo>
                    <a:pt x="0" y="6610"/>
                    <a:pt x="6610" y="0"/>
                    <a:pt x="14764" y="0"/>
                  </a:cubicBezTo>
                  <a:cubicBezTo>
                    <a:pt x="22865" y="-52"/>
                    <a:pt x="29475" y="6472"/>
                    <a:pt x="29527" y="14573"/>
                  </a:cubicBezTo>
                  <a:cubicBezTo>
                    <a:pt x="29528" y="14637"/>
                    <a:pt x="29528" y="14700"/>
                    <a:pt x="29527" y="147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6" name="Freeform: Shape 281">
              <a:extLst>
                <a:ext uri="{FF2B5EF4-FFF2-40B4-BE49-F238E27FC236}">
                  <a16:creationId xmlns:a16="http://schemas.microsoft.com/office/drawing/2014/main" id="{5E04B6DD-0FDB-0640-8607-38D44B78F389}"/>
                </a:ext>
              </a:extLst>
            </p:cNvPr>
            <p:cNvSpPr/>
            <p:nvPr/>
          </p:nvSpPr>
          <p:spPr>
            <a:xfrm>
              <a:off x="3347221" y="2254228"/>
              <a:ext cx="430435" cy="430435"/>
            </a:xfrm>
            <a:custGeom>
              <a:avLst/>
              <a:gdLst>
                <a:gd name="connsiteX0" fmla="*/ 159459 w 209550"/>
                <a:gd name="connsiteY0" fmla="*/ 36709 h 209550"/>
                <a:gd name="connsiteX1" fmla="*/ 151744 w 209550"/>
                <a:gd name="connsiteY1" fmla="*/ 57949 h 209550"/>
                <a:gd name="connsiteX2" fmla="*/ 156792 w 209550"/>
                <a:gd name="connsiteY2" fmla="*/ 68903 h 209550"/>
                <a:gd name="connsiteX3" fmla="*/ 155956 w 209550"/>
                <a:gd name="connsiteY3" fmla="*/ 71464 h 209550"/>
                <a:gd name="connsiteX4" fmla="*/ 155935 w 209550"/>
                <a:gd name="connsiteY4" fmla="*/ 71475 h 209550"/>
                <a:gd name="connsiteX5" fmla="*/ 153392 w 209550"/>
                <a:gd name="connsiteY5" fmla="*/ 70585 h 209550"/>
                <a:gd name="connsiteX6" fmla="*/ 153363 w 209550"/>
                <a:gd name="connsiteY6" fmla="*/ 70522 h 209550"/>
                <a:gd name="connsiteX7" fmla="*/ 139266 w 209550"/>
                <a:gd name="connsiteY7" fmla="*/ 40424 h 209550"/>
                <a:gd name="connsiteX8" fmla="*/ 118073 w 209550"/>
                <a:gd name="connsiteY8" fmla="*/ 32470 h 209550"/>
                <a:gd name="connsiteX9" fmla="*/ 110120 w 209550"/>
                <a:gd name="connsiteY9" fmla="*/ 53663 h 209550"/>
                <a:gd name="connsiteX10" fmla="*/ 118692 w 209550"/>
                <a:gd name="connsiteY10" fmla="*/ 72047 h 209550"/>
                <a:gd name="connsiteX11" fmla="*/ 117644 w 209550"/>
                <a:gd name="connsiteY11" fmla="*/ 74333 h 209550"/>
                <a:gd name="connsiteX12" fmla="*/ 115102 w 209550"/>
                <a:gd name="connsiteY12" fmla="*/ 73443 h 209550"/>
                <a:gd name="connsiteX13" fmla="*/ 115073 w 209550"/>
                <a:gd name="connsiteY13" fmla="*/ 73380 h 209550"/>
                <a:gd name="connsiteX14" fmla="*/ 101166 w 209550"/>
                <a:gd name="connsiteY14" fmla="*/ 43662 h 209550"/>
                <a:gd name="connsiteX15" fmla="*/ 81301 w 209550"/>
                <a:gd name="connsiteY15" fmla="*/ 32822 h 209550"/>
                <a:gd name="connsiteX16" fmla="*/ 70461 w 209550"/>
                <a:gd name="connsiteY16" fmla="*/ 52687 h 209550"/>
                <a:gd name="connsiteX17" fmla="*/ 72591 w 209550"/>
                <a:gd name="connsiteY17" fmla="*/ 57187 h 209550"/>
                <a:gd name="connsiteX18" fmla="*/ 86402 w 209550"/>
                <a:gd name="connsiteY18" fmla="*/ 86810 h 209550"/>
                <a:gd name="connsiteX19" fmla="*/ 85545 w 209550"/>
                <a:gd name="connsiteY19" fmla="*/ 89477 h 209550"/>
                <a:gd name="connsiteX20" fmla="*/ 82973 w 209550"/>
                <a:gd name="connsiteY20" fmla="*/ 88525 h 209550"/>
                <a:gd name="connsiteX21" fmla="*/ 44873 w 209550"/>
                <a:gd name="connsiteY21" fmla="*/ 6991 h 209550"/>
                <a:gd name="connsiteX22" fmla="*/ 22638 w 209550"/>
                <a:gd name="connsiteY22" fmla="*/ 2781 h 209550"/>
                <a:gd name="connsiteX23" fmla="*/ 16298 w 209550"/>
                <a:gd name="connsiteY23" fmla="*/ 20516 h 209550"/>
                <a:gd name="connsiteX24" fmla="*/ 69543 w 209550"/>
                <a:gd name="connsiteY24" fmla="*/ 134816 h 209550"/>
                <a:gd name="connsiteX25" fmla="*/ 23633 w 209550"/>
                <a:gd name="connsiteY25" fmla="*/ 109003 h 209550"/>
                <a:gd name="connsiteX26" fmla="*/ 1937 w 209550"/>
                <a:gd name="connsiteY26" fmla="*/ 115440 h 209550"/>
                <a:gd name="connsiteX27" fmla="*/ 6392 w 209550"/>
                <a:gd name="connsiteY27" fmla="*/ 135864 h 209550"/>
                <a:gd name="connsiteX28" fmla="*/ 97451 w 209550"/>
                <a:gd name="connsiteY28" fmla="*/ 202539 h 209550"/>
                <a:gd name="connsiteX29" fmla="*/ 203146 w 209550"/>
                <a:gd name="connsiteY29" fmla="*/ 188030 h 209550"/>
                <a:gd name="connsiteX30" fmla="*/ 211751 w 209550"/>
                <a:gd name="connsiteY30" fmla="*/ 111290 h 209550"/>
                <a:gd name="connsiteX31" fmla="*/ 180605 w 209550"/>
                <a:gd name="connsiteY31" fmla="*/ 44615 h 209550"/>
                <a:gd name="connsiteX32" fmla="*/ 159269 w 209550"/>
                <a:gd name="connsiteY32" fmla="*/ 3689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9550" h="209550">
                  <a:moveTo>
                    <a:pt x="159459" y="36709"/>
                  </a:moveTo>
                  <a:cubicBezTo>
                    <a:pt x="151473" y="40453"/>
                    <a:pt x="148022" y="49953"/>
                    <a:pt x="151744" y="57949"/>
                  </a:cubicBezTo>
                  <a:lnTo>
                    <a:pt x="156792" y="68903"/>
                  </a:lnTo>
                  <a:cubicBezTo>
                    <a:pt x="157269" y="69841"/>
                    <a:pt x="156894" y="70988"/>
                    <a:pt x="155956" y="71464"/>
                  </a:cubicBezTo>
                  <a:cubicBezTo>
                    <a:pt x="155949" y="71468"/>
                    <a:pt x="155942" y="71471"/>
                    <a:pt x="155935" y="71475"/>
                  </a:cubicBezTo>
                  <a:cubicBezTo>
                    <a:pt x="154987" y="71931"/>
                    <a:pt x="153849" y="71533"/>
                    <a:pt x="153392" y="70585"/>
                  </a:cubicBezTo>
                  <a:cubicBezTo>
                    <a:pt x="153382" y="70564"/>
                    <a:pt x="153372" y="70543"/>
                    <a:pt x="153363" y="70522"/>
                  </a:cubicBezTo>
                  <a:lnTo>
                    <a:pt x="139266" y="40424"/>
                  </a:lnTo>
                  <a:cubicBezTo>
                    <a:pt x="135610" y="32375"/>
                    <a:pt x="126122" y="28814"/>
                    <a:pt x="118073" y="32470"/>
                  </a:cubicBezTo>
                  <a:cubicBezTo>
                    <a:pt x="110025" y="36126"/>
                    <a:pt x="106464" y="45615"/>
                    <a:pt x="110120" y="53663"/>
                  </a:cubicBezTo>
                  <a:lnTo>
                    <a:pt x="118692" y="72047"/>
                  </a:lnTo>
                  <a:cubicBezTo>
                    <a:pt x="118925" y="72960"/>
                    <a:pt x="118489" y="73913"/>
                    <a:pt x="117644" y="74333"/>
                  </a:cubicBezTo>
                  <a:cubicBezTo>
                    <a:pt x="116697" y="74789"/>
                    <a:pt x="115558" y="74391"/>
                    <a:pt x="115102" y="73443"/>
                  </a:cubicBezTo>
                  <a:cubicBezTo>
                    <a:pt x="115092" y="73422"/>
                    <a:pt x="115082" y="73401"/>
                    <a:pt x="115073" y="73380"/>
                  </a:cubicBezTo>
                  <a:lnTo>
                    <a:pt x="101166" y="43662"/>
                  </a:lnTo>
                  <a:cubicBezTo>
                    <a:pt x="98674" y="35183"/>
                    <a:pt x="89780" y="30330"/>
                    <a:pt x="81301" y="32822"/>
                  </a:cubicBezTo>
                  <a:cubicBezTo>
                    <a:pt x="72822" y="35315"/>
                    <a:pt x="67969" y="44209"/>
                    <a:pt x="70461" y="52687"/>
                  </a:cubicBezTo>
                  <a:cubicBezTo>
                    <a:pt x="70932" y="54289"/>
                    <a:pt x="71651" y="55808"/>
                    <a:pt x="72591" y="57187"/>
                  </a:cubicBezTo>
                  <a:lnTo>
                    <a:pt x="86402" y="86810"/>
                  </a:lnTo>
                  <a:cubicBezTo>
                    <a:pt x="86891" y="87784"/>
                    <a:pt x="86510" y="88970"/>
                    <a:pt x="85545" y="89477"/>
                  </a:cubicBezTo>
                  <a:cubicBezTo>
                    <a:pt x="84571" y="89890"/>
                    <a:pt x="83444" y="89472"/>
                    <a:pt x="82973" y="88525"/>
                  </a:cubicBezTo>
                  <a:lnTo>
                    <a:pt x="44873" y="6991"/>
                  </a:lnTo>
                  <a:cubicBezTo>
                    <a:pt x="39896" y="-312"/>
                    <a:pt x="29941" y="-2197"/>
                    <a:pt x="22638" y="2781"/>
                  </a:cubicBezTo>
                  <a:cubicBezTo>
                    <a:pt x="16901" y="6691"/>
                    <a:pt x="14340" y="13855"/>
                    <a:pt x="16298" y="20516"/>
                  </a:cubicBezTo>
                  <a:lnTo>
                    <a:pt x="69543" y="134816"/>
                  </a:lnTo>
                  <a:lnTo>
                    <a:pt x="23633" y="109003"/>
                  </a:lnTo>
                  <a:cubicBezTo>
                    <a:pt x="15864" y="104790"/>
                    <a:pt x="6151" y="107672"/>
                    <a:pt x="1937" y="115440"/>
                  </a:cubicBezTo>
                  <a:cubicBezTo>
                    <a:pt x="-1844" y="122412"/>
                    <a:pt x="51" y="131101"/>
                    <a:pt x="6392" y="135864"/>
                  </a:cubicBezTo>
                  <a:lnTo>
                    <a:pt x="97451" y="202539"/>
                  </a:lnTo>
                  <a:cubicBezTo>
                    <a:pt x="130645" y="227719"/>
                    <a:pt x="177966" y="221223"/>
                    <a:pt x="203146" y="188030"/>
                  </a:cubicBezTo>
                  <a:cubicBezTo>
                    <a:pt x="219882" y="165968"/>
                    <a:pt x="223185" y="136510"/>
                    <a:pt x="211751" y="111290"/>
                  </a:cubicBezTo>
                  <a:cubicBezTo>
                    <a:pt x="211751" y="110623"/>
                    <a:pt x="180605" y="44615"/>
                    <a:pt x="180605" y="44615"/>
                  </a:cubicBezTo>
                  <a:cubicBezTo>
                    <a:pt x="176822" y="36616"/>
                    <a:pt x="167292" y="33170"/>
                    <a:pt x="159269" y="36899"/>
                  </a:cubicBezTo>
                  <a:close/>
                </a:path>
              </a:pathLst>
            </a:custGeom>
            <a:solidFill>
              <a:srgbClr val="0E6C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7" name="Freeform: Shape 282">
              <a:extLst>
                <a:ext uri="{FF2B5EF4-FFF2-40B4-BE49-F238E27FC236}">
                  <a16:creationId xmlns:a16="http://schemas.microsoft.com/office/drawing/2014/main" id="{5D6F33BD-16BD-A141-81B6-1372E67BCAFA}"/>
                </a:ext>
              </a:extLst>
            </p:cNvPr>
            <p:cNvSpPr/>
            <p:nvPr/>
          </p:nvSpPr>
          <p:spPr>
            <a:xfrm>
              <a:off x="3347221" y="2254228"/>
              <a:ext cx="430435" cy="430435"/>
            </a:xfrm>
            <a:custGeom>
              <a:avLst/>
              <a:gdLst>
                <a:gd name="connsiteX0" fmla="*/ 159459 w 209550"/>
                <a:gd name="connsiteY0" fmla="*/ 36709 h 209550"/>
                <a:gd name="connsiteX1" fmla="*/ 151744 w 209550"/>
                <a:gd name="connsiteY1" fmla="*/ 57949 h 209550"/>
                <a:gd name="connsiteX2" fmla="*/ 156792 w 209550"/>
                <a:gd name="connsiteY2" fmla="*/ 68903 h 209550"/>
                <a:gd name="connsiteX3" fmla="*/ 155956 w 209550"/>
                <a:gd name="connsiteY3" fmla="*/ 71464 h 209550"/>
                <a:gd name="connsiteX4" fmla="*/ 155935 w 209550"/>
                <a:gd name="connsiteY4" fmla="*/ 71475 h 209550"/>
                <a:gd name="connsiteX5" fmla="*/ 153392 w 209550"/>
                <a:gd name="connsiteY5" fmla="*/ 70585 h 209550"/>
                <a:gd name="connsiteX6" fmla="*/ 153363 w 209550"/>
                <a:gd name="connsiteY6" fmla="*/ 70522 h 209550"/>
                <a:gd name="connsiteX7" fmla="*/ 139266 w 209550"/>
                <a:gd name="connsiteY7" fmla="*/ 40424 h 209550"/>
                <a:gd name="connsiteX8" fmla="*/ 118073 w 209550"/>
                <a:gd name="connsiteY8" fmla="*/ 32470 h 209550"/>
                <a:gd name="connsiteX9" fmla="*/ 110120 w 209550"/>
                <a:gd name="connsiteY9" fmla="*/ 53663 h 209550"/>
                <a:gd name="connsiteX10" fmla="*/ 118692 w 209550"/>
                <a:gd name="connsiteY10" fmla="*/ 72047 h 209550"/>
                <a:gd name="connsiteX11" fmla="*/ 117644 w 209550"/>
                <a:gd name="connsiteY11" fmla="*/ 74333 h 209550"/>
                <a:gd name="connsiteX12" fmla="*/ 115102 w 209550"/>
                <a:gd name="connsiteY12" fmla="*/ 73443 h 209550"/>
                <a:gd name="connsiteX13" fmla="*/ 115073 w 209550"/>
                <a:gd name="connsiteY13" fmla="*/ 73380 h 209550"/>
                <a:gd name="connsiteX14" fmla="*/ 101166 w 209550"/>
                <a:gd name="connsiteY14" fmla="*/ 43662 h 209550"/>
                <a:gd name="connsiteX15" fmla="*/ 81301 w 209550"/>
                <a:gd name="connsiteY15" fmla="*/ 32822 h 209550"/>
                <a:gd name="connsiteX16" fmla="*/ 70461 w 209550"/>
                <a:gd name="connsiteY16" fmla="*/ 52687 h 209550"/>
                <a:gd name="connsiteX17" fmla="*/ 72591 w 209550"/>
                <a:gd name="connsiteY17" fmla="*/ 57187 h 209550"/>
                <a:gd name="connsiteX18" fmla="*/ 86402 w 209550"/>
                <a:gd name="connsiteY18" fmla="*/ 86810 h 209550"/>
                <a:gd name="connsiteX19" fmla="*/ 85545 w 209550"/>
                <a:gd name="connsiteY19" fmla="*/ 89477 h 209550"/>
                <a:gd name="connsiteX20" fmla="*/ 82973 w 209550"/>
                <a:gd name="connsiteY20" fmla="*/ 88525 h 209550"/>
                <a:gd name="connsiteX21" fmla="*/ 44873 w 209550"/>
                <a:gd name="connsiteY21" fmla="*/ 6991 h 209550"/>
                <a:gd name="connsiteX22" fmla="*/ 22638 w 209550"/>
                <a:gd name="connsiteY22" fmla="*/ 2781 h 209550"/>
                <a:gd name="connsiteX23" fmla="*/ 16298 w 209550"/>
                <a:gd name="connsiteY23" fmla="*/ 20516 h 209550"/>
                <a:gd name="connsiteX24" fmla="*/ 69543 w 209550"/>
                <a:gd name="connsiteY24" fmla="*/ 134816 h 209550"/>
                <a:gd name="connsiteX25" fmla="*/ 23633 w 209550"/>
                <a:gd name="connsiteY25" fmla="*/ 109003 h 209550"/>
                <a:gd name="connsiteX26" fmla="*/ 1937 w 209550"/>
                <a:gd name="connsiteY26" fmla="*/ 115440 h 209550"/>
                <a:gd name="connsiteX27" fmla="*/ 6392 w 209550"/>
                <a:gd name="connsiteY27" fmla="*/ 135864 h 209550"/>
                <a:gd name="connsiteX28" fmla="*/ 97451 w 209550"/>
                <a:gd name="connsiteY28" fmla="*/ 202539 h 209550"/>
                <a:gd name="connsiteX29" fmla="*/ 203146 w 209550"/>
                <a:gd name="connsiteY29" fmla="*/ 188030 h 209550"/>
                <a:gd name="connsiteX30" fmla="*/ 211751 w 209550"/>
                <a:gd name="connsiteY30" fmla="*/ 111290 h 209550"/>
                <a:gd name="connsiteX31" fmla="*/ 180605 w 209550"/>
                <a:gd name="connsiteY31" fmla="*/ 44615 h 209550"/>
                <a:gd name="connsiteX32" fmla="*/ 159269 w 209550"/>
                <a:gd name="connsiteY32" fmla="*/ 3689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9550" h="209550">
                  <a:moveTo>
                    <a:pt x="159459" y="36709"/>
                  </a:moveTo>
                  <a:cubicBezTo>
                    <a:pt x="151473" y="40453"/>
                    <a:pt x="148022" y="49953"/>
                    <a:pt x="151744" y="57949"/>
                  </a:cubicBezTo>
                  <a:lnTo>
                    <a:pt x="156792" y="68903"/>
                  </a:lnTo>
                  <a:cubicBezTo>
                    <a:pt x="157269" y="69841"/>
                    <a:pt x="156894" y="70988"/>
                    <a:pt x="155956" y="71464"/>
                  </a:cubicBezTo>
                  <a:cubicBezTo>
                    <a:pt x="155949" y="71468"/>
                    <a:pt x="155942" y="71471"/>
                    <a:pt x="155935" y="71475"/>
                  </a:cubicBezTo>
                  <a:cubicBezTo>
                    <a:pt x="154987" y="71931"/>
                    <a:pt x="153849" y="71533"/>
                    <a:pt x="153392" y="70585"/>
                  </a:cubicBezTo>
                  <a:cubicBezTo>
                    <a:pt x="153382" y="70564"/>
                    <a:pt x="153372" y="70543"/>
                    <a:pt x="153363" y="70522"/>
                  </a:cubicBezTo>
                  <a:lnTo>
                    <a:pt x="139266" y="40424"/>
                  </a:lnTo>
                  <a:cubicBezTo>
                    <a:pt x="135610" y="32375"/>
                    <a:pt x="126122" y="28814"/>
                    <a:pt x="118073" y="32470"/>
                  </a:cubicBezTo>
                  <a:cubicBezTo>
                    <a:pt x="110025" y="36126"/>
                    <a:pt x="106464" y="45615"/>
                    <a:pt x="110120" y="53663"/>
                  </a:cubicBezTo>
                  <a:lnTo>
                    <a:pt x="118692" y="72047"/>
                  </a:lnTo>
                  <a:cubicBezTo>
                    <a:pt x="118925" y="72960"/>
                    <a:pt x="118489" y="73913"/>
                    <a:pt x="117644" y="74333"/>
                  </a:cubicBezTo>
                  <a:cubicBezTo>
                    <a:pt x="116697" y="74789"/>
                    <a:pt x="115558" y="74391"/>
                    <a:pt x="115102" y="73443"/>
                  </a:cubicBezTo>
                  <a:cubicBezTo>
                    <a:pt x="115092" y="73422"/>
                    <a:pt x="115082" y="73401"/>
                    <a:pt x="115073" y="73380"/>
                  </a:cubicBezTo>
                  <a:lnTo>
                    <a:pt x="101166" y="43662"/>
                  </a:lnTo>
                  <a:cubicBezTo>
                    <a:pt x="98674" y="35183"/>
                    <a:pt x="89780" y="30330"/>
                    <a:pt x="81301" y="32822"/>
                  </a:cubicBezTo>
                  <a:cubicBezTo>
                    <a:pt x="72822" y="35315"/>
                    <a:pt x="67969" y="44209"/>
                    <a:pt x="70461" y="52687"/>
                  </a:cubicBezTo>
                  <a:cubicBezTo>
                    <a:pt x="70932" y="54289"/>
                    <a:pt x="71651" y="55808"/>
                    <a:pt x="72591" y="57187"/>
                  </a:cubicBezTo>
                  <a:lnTo>
                    <a:pt x="86402" y="86810"/>
                  </a:lnTo>
                  <a:cubicBezTo>
                    <a:pt x="86891" y="87784"/>
                    <a:pt x="86510" y="88970"/>
                    <a:pt x="85545" y="89477"/>
                  </a:cubicBezTo>
                  <a:cubicBezTo>
                    <a:pt x="84571" y="89890"/>
                    <a:pt x="83444" y="89472"/>
                    <a:pt x="82973" y="88525"/>
                  </a:cubicBezTo>
                  <a:lnTo>
                    <a:pt x="44873" y="6991"/>
                  </a:lnTo>
                  <a:cubicBezTo>
                    <a:pt x="39896" y="-312"/>
                    <a:pt x="29941" y="-2197"/>
                    <a:pt x="22638" y="2781"/>
                  </a:cubicBezTo>
                  <a:cubicBezTo>
                    <a:pt x="16901" y="6691"/>
                    <a:pt x="14340" y="13855"/>
                    <a:pt x="16298" y="20516"/>
                  </a:cubicBezTo>
                  <a:lnTo>
                    <a:pt x="69543" y="134816"/>
                  </a:lnTo>
                  <a:lnTo>
                    <a:pt x="23633" y="109003"/>
                  </a:lnTo>
                  <a:cubicBezTo>
                    <a:pt x="15864" y="104790"/>
                    <a:pt x="6151" y="107672"/>
                    <a:pt x="1937" y="115440"/>
                  </a:cubicBezTo>
                  <a:cubicBezTo>
                    <a:pt x="-1844" y="122412"/>
                    <a:pt x="51" y="131101"/>
                    <a:pt x="6392" y="135864"/>
                  </a:cubicBezTo>
                  <a:lnTo>
                    <a:pt x="97451" y="202539"/>
                  </a:lnTo>
                  <a:cubicBezTo>
                    <a:pt x="130645" y="227719"/>
                    <a:pt x="177966" y="221223"/>
                    <a:pt x="203146" y="188030"/>
                  </a:cubicBezTo>
                  <a:cubicBezTo>
                    <a:pt x="219882" y="165968"/>
                    <a:pt x="223185" y="136510"/>
                    <a:pt x="211751" y="111290"/>
                  </a:cubicBezTo>
                  <a:cubicBezTo>
                    <a:pt x="211751" y="110623"/>
                    <a:pt x="180605" y="44615"/>
                    <a:pt x="180605" y="44615"/>
                  </a:cubicBezTo>
                  <a:cubicBezTo>
                    <a:pt x="176822" y="36616"/>
                    <a:pt x="167292" y="33170"/>
                    <a:pt x="159269" y="36899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8" name="Freeform: Shape 283">
              <a:extLst>
                <a:ext uri="{FF2B5EF4-FFF2-40B4-BE49-F238E27FC236}">
                  <a16:creationId xmlns:a16="http://schemas.microsoft.com/office/drawing/2014/main" id="{14FE3327-2C21-E94A-91FE-4A026C4FBC5E}"/>
                </a:ext>
              </a:extLst>
            </p:cNvPr>
            <p:cNvSpPr/>
            <p:nvPr/>
          </p:nvSpPr>
          <p:spPr>
            <a:xfrm>
              <a:off x="3273678" y="1841087"/>
              <a:ext cx="117391" cy="19565"/>
            </a:xfrm>
            <a:custGeom>
              <a:avLst/>
              <a:gdLst>
                <a:gd name="connsiteX0" fmla="*/ 64770 w 57150"/>
                <a:gd name="connsiteY0" fmla="*/ 7334 h 9525"/>
                <a:gd name="connsiteX1" fmla="*/ 62008 w 57150"/>
                <a:gd name="connsiteY1" fmla="*/ 5810 h 9525"/>
                <a:gd name="connsiteX2" fmla="*/ 54769 w 57150"/>
                <a:gd name="connsiteY2" fmla="*/ 3048 h 9525"/>
                <a:gd name="connsiteX3" fmla="*/ 44387 w 57150"/>
                <a:gd name="connsiteY3" fmla="*/ 667 h 9525"/>
                <a:gd name="connsiteX4" fmla="*/ 38481 w 57150"/>
                <a:gd name="connsiteY4" fmla="*/ 0 h 9525"/>
                <a:gd name="connsiteX5" fmla="*/ 32480 w 57150"/>
                <a:gd name="connsiteY5" fmla="*/ 0 h 9525"/>
                <a:gd name="connsiteX6" fmla="*/ 26384 w 57150"/>
                <a:gd name="connsiteY6" fmla="*/ 0 h 9525"/>
                <a:gd name="connsiteX7" fmla="*/ 20574 w 57150"/>
                <a:gd name="connsiteY7" fmla="*/ 571 h 9525"/>
                <a:gd name="connsiteX8" fmla="*/ 10097 w 57150"/>
                <a:gd name="connsiteY8" fmla="*/ 2667 h 9525"/>
                <a:gd name="connsiteX9" fmla="*/ 2762 w 57150"/>
                <a:gd name="connsiteY9" fmla="*/ 5334 h 9525"/>
                <a:gd name="connsiteX10" fmla="*/ 0 w 57150"/>
                <a:gd name="connsiteY10" fmla="*/ 6763 h 9525"/>
                <a:gd name="connsiteX11" fmla="*/ 2762 w 57150"/>
                <a:gd name="connsiteY11" fmla="*/ 8192 h 9525"/>
                <a:gd name="connsiteX12" fmla="*/ 10001 w 57150"/>
                <a:gd name="connsiteY12" fmla="*/ 11049 h 9525"/>
                <a:gd name="connsiteX13" fmla="*/ 20383 w 57150"/>
                <a:gd name="connsiteY13" fmla="*/ 13430 h 9525"/>
                <a:gd name="connsiteX14" fmla="*/ 26289 w 57150"/>
                <a:gd name="connsiteY14" fmla="*/ 14002 h 9525"/>
                <a:gd name="connsiteX15" fmla="*/ 32290 w 57150"/>
                <a:gd name="connsiteY15" fmla="*/ 14002 h 9525"/>
                <a:gd name="connsiteX16" fmla="*/ 38386 w 57150"/>
                <a:gd name="connsiteY16" fmla="*/ 14002 h 9525"/>
                <a:gd name="connsiteX17" fmla="*/ 44196 w 57150"/>
                <a:gd name="connsiteY17" fmla="*/ 13430 h 9525"/>
                <a:gd name="connsiteX18" fmla="*/ 54674 w 57150"/>
                <a:gd name="connsiteY18" fmla="*/ 11335 h 9525"/>
                <a:gd name="connsiteX19" fmla="*/ 62008 w 57150"/>
                <a:gd name="connsiteY19" fmla="*/ 8668 h 9525"/>
                <a:gd name="connsiteX20" fmla="*/ 64770 w 57150"/>
                <a:gd name="connsiteY20" fmla="*/ 7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9525">
                  <a:moveTo>
                    <a:pt x="64770" y="7334"/>
                  </a:moveTo>
                  <a:cubicBezTo>
                    <a:pt x="63889" y="6757"/>
                    <a:pt x="62966" y="6247"/>
                    <a:pt x="62008" y="5810"/>
                  </a:cubicBezTo>
                  <a:cubicBezTo>
                    <a:pt x="59679" y="4682"/>
                    <a:pt x="57257" y="3758"/>
                    <a:pt x="54769" y="3048"/>
                  </a:cubicBezTo>
                  <a:cubicBezTo>
                    <a:pt x="51374" y="1991"/>
                    <a:pt x="47903" y="1195"/>
                    <a:pt x="44387" y="667"/>
                  </a:cubicBezTo>
                  <a:cubicBezTo>
                    <a:pt x="42431" y="345"/>
                    <a:pt x="40460" y="123"/>
                    <a:pt x="38481" y="0"/>
                  </a:cubicBezTo>
                  <a:cubicBezTo>
                    <a:pt x="36481" y="0"/>
                    <a:pt x="34481" y="0"/>
                    <a:pt x="32480" y="0"/>
                  </a:cubicBezTo>
                  <a:lnTo>
                    <a:pt x="26384" y="0"/>
                  </a:lnTo>
                  <a:cubicBezTo>
                    <a:pt x="24384" y="0"/>
                    <a:pt x="22479" y="0"/>
                    <a:pt x="20574" y="571"/>
                  </a:cubicBezTo>
                  <a:cubicBezTo>
                    <a:pt x="17035" y="1012"/>
                    <a:pt x="13533" y="1712"/>
                    <a:pt x="10097" y="2667"/>
                  </a:cubicBezTo>
                  <a:cubicBezTo>
                    <a:pt x="7583" y="3354"/>
                    <a:pt x="5130" y="4246"/>
                    <a:pt x="2762" y="5334"/>
                  </a:cubicBezTo>
                  <a:cubicBezTo>
                    <a:pt x="1798" y="5721"/>
                    <a:pt x="873" y="6199"/>
                    <a:pt x="0" y="6763"/>
                  </a:cubicBezTo>
                  <a:lnTo>
                    <a:pt x="2762" y="8192"/>
                  </a:lnTo>
                  <a:cubicBezTo>
                    <a:pt x="5104" y="9315"/>
                    <a:pt x="7523" y="10270"/>
                    <a:pt x="10001" y="11049"/>
                  </a:cubicBezTo>
                  <a:cubicBezTo>
                    <a:pt x="13396" y="12106"/>
                    <a:pt x="16867" y="12902"/>
                    <a:pt x="20383" y="13430"/>
                  </a:cubicBezTo>
                  <a:cubicBezTo>
                    <a:pt x="22289" y="13430"/>
                    <a:pt x="24289" y="13907"/>
                    <a:pt x="26289" y="14002"/>
                  </a:cubicBezTo>
                  <a:cubicBezTo>
                    <a:pt x="28289" y="14097"/>
                    <a:pt x="30290" y="14002"/>
                    <a:pt x="32290" y="14002"/>
                  </a:cubicBezTo>
                  <a:lnTo>
                    <a:pt x="38386" y="14002"/>
                  </a:lnTo>
                  <a:cubicBezTo>
                    <a:pt x="40331" y="13910"/>
                    <a:pt x="42270" y="13720"/>
                    <a:pt x="44196" y="13430"/>
                  </a:cubicBezTo>
                  <a:cubicBezTo>
                    <a:pt x="47735" y="12990"/>
                    <a:pt x="51237" y="12289"/>
                    <a:pt x="54674" y="11335"/>
                  </a:cubicBezTo>
                  <a:cubicBezTo>
                    <a:pt x="57187" y="10648"/>
                    <a:pt x="59640" y="9756"/>
                    <a:pt x="62008" y="8668"/>
                  </a:cubicBezTo>
                  <a:cubicBezTo>
                    <a:pt x="62956" y="8283"/>
                    <a:pt x="63879" y="7837"/>
                    <a:pt x="64770" y="7334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9" name="Freeform: Shape 284">
              <a:extLst>
                <a:ext uri="{FF2B5EF4-FFF2-40B4-BE49-F238E27FC236}">
                  <a16:creationId xmlns:a16="http://schemas.microsoft.com/office/drawing/2014/main" id="{99AD54B6-BE9A-4C40-A52A-DFFDA4F05AA0}"/>
                </a:ext>
              </a:extLst>
            </p:cNvPr>
            <p:cNvSpPr/>
            <p:nvPr/>
          </p:nvSpPr>
          <p:spPr>
            <a:xfrm>
              <a:off x="3059831" y="1801371"/>
              <a:ext cx="547826" cy="900000"/>
            </a:xfrm>
            <a:custGeom>
              <a:avLst/>
              <a:gdLst>
                <a:gd name="connsiteX0" fmla="*/ 96869 w 266700"/>
                <a:gd name="connsiteY0" fmla="*/ 98965 h 438150"/>
                <a:gd name="connsiteX1" fmla="*/ 195263 w 266700"/>
                <a:gd name="connsiteY1" fmla="*/ 105823 h 438150"/>
                <a:gd name="connsiteX2" fmla="*/ 241173 w 266700"/>
                <a:gd name="connsiteY2" fmla="*/ 426911 h 438150"/>
                <a:gd name="connsiteX3" fmla="*/ 211169 w 266700"/>
                <a:gd name="connsiteY3" fmla="*/ 447675 h 438150"/>
                <a:gd name="connsiteX4" fmla="*/ 66675 w 266700"/>
                <a:gd name="connsiteY4" fmla="*/ 447675 h 438150"/>
                <a:gd name="connsiteX5" fmla="*/ 0 w 266700"/>
                <a:gd name="connsiteY5" fmla="*/ 381000 h 438150"/>
                <a:gd name="connsiteX6" fmla="*/ 0 w 266700"/>
                <a:gd name="connsiteY6" fmla="*/ 66675 h 438150"/>
                <a:gd name="connsiteX7" fmla="*/ 66675 w 266700"/>
                <a:gd name="connsiteY7" fmla="*/ 0 h 438150"/>
                <a:gd name="connsiteX8" fmla="*/ 200882 w 266700"/>
                <a:gd name="connsiteY8" fmla="*/ 0 h 438150"/>
                <a:gd name="connsiteX9" fmla="*/ 267557 w 266700"/>
                <a:gd name="connsiteY9" fmla="*/ 112776 h 438150"/>
                <a:gd name="connsiteX10" fmla="*/ 267557 w 266700"/>
                <a:gd name="connsiteY10" fmla="*/ 249269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700" h="438150">
                  <a:moveTo>
                    <a:pt x="96869" y="98965"/>
                  </a:moveTo>
                  <a:cubicBezTo>
                    <a:pt x="96869" y="98965"/>
                    <a:pt x="152686" y="71628"/>
                    <a:pt x="195263" y="105823"/>
                  </a:cubicBezTo>
                  <a:moveTo>
                    <a:pt x="241173" y="426911"/>
                  </a:moveTo>
                  <a:cubicBezTo>
                    <a:pt x="234412" y="437624"/>
                    <a:pt x="223578" y="445122"/>
                    <a:pt x="211169" y="447675"/>
                  </a:cubicBezTo>
                  <a:lnTo>
                    <a:pt x="66675" y="447675"/>
                  </a:lnTo>
                  <a:cubicBezTo>
                    <a:pt x="29851" y="447675"/>
                    <a:pt x="0" y="417824"/>
                    <a:pt x="0" y="381000"/>
                  </a:cubicBezTo>
                  <a:lnTo>
                    <a:pt x="0" y="66675"/>
                  </a:lnTo>
                  <a:cubicBezTo>
                    <a:pt x="0" y="29851"/>
                    <a:pt x="29851" y="0"/>
                    <a:pt x="66675" y="0"/>
                  </a:cubicBezTo>
                  <a:lnTo>
                    <a:pt x="200882" y="0"/>
                  </a:lnTo>
                  <a:cubicBezTo>
                    <a:pt x="237458" y="0"/>
                    <a:pt x="267557" y="30004"/>
                    <a:pt x="267557" y="112776"/>
                  </a:cubicBezTo>
                  <a:lnTo>
                    <a:pt x="267557" y="249269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EB9842-3C69-E646-BBD2-5767B06C0739}"/>
              </a:ext>
            </a:extLst>
          </p:cNvPr>
          <p:cNvGrpSpPr>
            <a:grpSpLocks noChangeAspect="1"/>
          </p:cNvGrpSpPr>
          <p:nvPr/>
        </p:nvGrpSpPr>
        <p:grpSpPr>
          <a:xfrm>
            <a:off x="5420173" y="600794"/>
            <a:ext cx="623077" cy="810000"/>
            <a:chOff x="6219958" y="1800000"/>
            <a:chExt cx="692308" cy="900000"/>
          </a:xfrm>
        </p:grpSpPr>
        <p:sp>
          <p:nvSpPr>
            <p:cNvPr id="58" name="Freeform: Shape 268">
              <a:extLst>
                <a:ext uri="{FF2B5EF4-FFF2-40B4-BE49-F238E27FC236}">
                  <a16:creationId xmlns:a16="http://schemas.microsoft.com/office/drawing/2014/main" id="{230BBDBB-5F41-604B-A628-65C94A52AF9F}"/>
                </a:ext>
              </a:extLst>
            </p:cNvPr>
            <p:cNvSpPr/>
            <p:nvPr/>
          </p:nvSpPr>
          <p:spPr>
            <a:xfrm>
              <a:off x="6715789" y="2235569"/>
              <a:ext cx="166154" cy="27692"/>
            </a:xfrm>
            <a:custGeom>
              <a:avLst/>
              <a:gdLst>
                <a:gd name="connsiteX0" fmla="*/ 117824 w 114300"/>
                <a:gd name="connsiteY0" fmla="*/ 13928 h 19050"/>
                <a:gd name="connsiteX1" fmla="*/ 112776 w 114300"/>
                <a:gd name="connsiteY1" fmla="*/ 11261 h 19050"/>
                <a:gd name="connsiteX2" fmla="*/ 99536 w 114300"/>
                <a:gd name="connsiteY2" fmla="*/ 6117 h 19050"/>
                <a:gd name="connsiteX3" fmla="*/ 80486 w 114300"/>
                <a:gd name="connsiteY3" fmla="*/ 1926 h 19050"/>
                <a:gd name="connsiteX4" fmla="*/ 69914 w 114300"/>
                <a:gd name="connsiteY4" fmla="*/ 688 h 19050"/>
                <a:gd name="connsiteX5" fmla="*/ 58960 w 114300"/>
                <a:gd name="connsiteY5" fmla="*/ 212 h 19050"/>
                <a:gd name="connsiteX6" fmla="*/ 48006 w 114300"/>
                <a:gd name="connsiteY6" fmla="*/ 212 h 19050"/>
                <a:gd name="connsiteX7" fmla="*/ 37433 w 114300"/>
                <a:gd name="connsiteY7" fmla="*/ 1164 h 19050"/>
                <a:gd name="connsiteX8" fmla="*/ 18383 w 114300"/>
                <a:gd name="connsiteY8" fmla="*/ 4974 h 19050"/>
                <a:gd name="connsiteX9" fmla="*/ 5144 w 114300"/>
                <a:gd name="connsiteY9" fmla="*/ 9832 h 19050"/>
                <a:gd name="connsiteX10" fmla="*/ 0 w 114300"/>
                <a:gd name="connsiteY10" fmla="*/ 12404 h 19050"/>
                <a:gd name="connsiteX11" fmla="*/ 5049 w 114300"/>
                <a:gd name="connsiteY11" fmla="*/ 15071 h 19050"/>
                <a:gd name="connsiteX12" fmla="*/ 18288 w 114300"/>
                <a:gd name="connsiteY12" fmla="*/ 20119 h 19050"/>
                <a:gd name="connsiteX13" fmla="*/ 37338 w 114300"/>
                <a:gd name="connsiteY13" fmla="*/ 24310 h 19050"/>
                <a:gd name="connsiteX14" fmla="*/ 47911 w 114300"/>
                <a:gd name="connsiteY14" fmla="*/ 25548 h 19050"/>
                <a:gd name="connsiteX15" fmla="*/ 58865 w 114300"/>
                <a:gd name="connsiteY15" fmla="*/ 26120 h 19050"/>
                <a:gd name="connsiteX16" fmla="*/ 69819 w 114300"/>
                <a:gd name="connsiteY16" fmla="*/ 26120 h 19050"/>
                <a:gd name="connsiteX17" fmla="*/ 80391 w 114300"/>
                <a:gd name="connsiteY17" fmla="*/ 25072 h 19050"/>
                <a:gd name="connsiteX18" fmla="*/ 99441 w 114300"/>
                <a:gd name="connsiteY18" fmla="*/ 21262 h 19050"/>
                <a:gd name="connsiteX19" fmla="*/ 112776 w 114300"/>
                <a:gd name="connsiteY19" fmla="*/ 16499 h 19050"/>
                <a:gd name="connsiteX20" fmla="*/ 117920 w 114300"/>
                <a:gd name="connsiteY20" fmla="*/ 1402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9050">
                  <a:moveTo>
                    <a:pt x="117824" y="13928"/>
                  </a:moveTo>
                  <a:cubicBezTo>
                    <a:pt x="116193" y="12946"/>
                    <a:pt x="114507" y="12055"/>
                    <a:pt x="112776" y="11261"/>
                  </a:cubicBezTo>
                  <a:cubicBezTo>
                    <a:pt x="108495" y="9225"/>
                    <a:pt x="104070" y="7505"/>
                    <a:pt x="99536" y="6117"/>
                  </a:cubicBezTo>
                  <a:cubicBezTo>
                    <a:pt x="93291" y="4279"/>
                    <a:pt x="86926" y="2879"/>
                    <a:pt x="80486" y="1926"/>
                  </a:cubicBezTo>
                  <a:cubicBezTo>
                    <a:pt x="77058" y="1355"/>
                    <a:pt x="73533" y="974"/>
                    <a:pt x="69914" y="688"/>
                  </a:cubicBezTo>
                  <a:cubicBezTo>
                    <a:pt x="66294" y="402"/>
                    <a:pt x="62580" y="688"/>
                    <a:pt x="58960" y="212"/>
                  </a:cubicBezTo>
                  <a:cubicBezTo>
                    <a:pt x="55341" y="-265"/>
                    <a:pt x="51626" y="212"/>
                    <a:pt x="48006" y="212"/>
                  </a:cubicBezTo>
                  <a:cubicBezTo>
                    <a:pt x="44387" y="212"/>
                    <a:pt x="40863" y="783"/>
                    <a:pt x="37433" y="1164"/>
                  </a:cubicBezTo>
                  <a:cubicBezTo>
                    <a:pt x="31008" y="2020"/>
                    <a:pt x="24644" y="3293"/>
                    <a:pt x="18383" y="4974"/>
                  </a:cubicBezTo>
                  <a:cubicBezTo>
                    <a:pt x="13855" y="6259"/>
                    <a:pt x="9429" y="7883"/>
                    <a:pt x="5144" y="9832"/>
                  </a:cubicBezTo>
                  <a:cubicBezTo>
                    <a:pt x="3382" y="10592"/>
                    <a:pt x="1665" y="11450"/>
                    <a:pt x="0" y="12404"/>
                  </a:cubicBezTo>
                  <a:lnTo>
                    <a:pt x="5049" y="15071"/>
                  </a:lnTo>
                  <a:cubicBezTo>
                    <a:pt x="9335" y="17069"/>
                    <a:pt x="13760" y="18756"/>
                    <a:pt x="18288" y="20119"/>
                  </a:cubicBezTo>
                  <a:cubicBezTo>
                    <a:pt x="24509" y="22051"/>
                    <a:pt x="30882" y="23453"/>
                    <a:pt x="37338" y="24310"/>
                  </a:cubicBezTo>
                  <a:cubicBezTo>
                    <a:pt x="40836" y="24921"/>
                    <a:pt x="44366" y="25335"/>
                    <a:pt x="47911" y="25548"/>
                  </a:cubicBezTo>
                  <a:cubicBezTo>
                    <a:pt x="51531" y="25548"/>
                    <a:pt x="55245" y="25548"/>
                    <a:pt x="58865" y="26120"/>
                  </a:cubicBezTo>
                  <a:cubicBezTo>
                    <a:pt x="62484" y="26691"/>
                    <a:pt x="66199" y="26120"/>
                    <a:pt x="69819" y="26120"/>
                  </a:cubicBezTo>
                  <a:cubicBezTo>
                    <a:pt x="73438" y="26120"/>
                    <a:pt x="76962" y="25548"/>
                    <a:pt x="80391" y="25072"/>
                  </a:cubicBezTo>
                  <a:cubicBezTo>
                    <a:pt x="86835" y="24326"/>
                    <a:pt x="93207" y="23052"/>
                    <a:pt x="99441" y="21262"/>
                  </a:cubicBezTo>
                  <a:cubicBezTo>
                    <a:pt x="104001" y="20017"/>
                    <a:pt x="108459" y="18424"/>
                    <a:pt x="112776" y="16499"/>
                  </a:cubicBezTo>
                  <a:cubicBezTo>
                    <a:pt x="116015" y="15071"/>
                    <a:pt x="117920" y="14023"/>
                    <a:pt x="117920" y="1402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9" name="Freeform: Shape 269">
              <a:extLst>
                <a:ext uri="{FF2B5EF4-FFF2-40B4-BE49-F238E27FC236}">
                  <a16:creationId xmlns:a16="http://schemas.microsoft.com/office/drawing/2014/main" id="{44173C2E-DBD0-3D4B-B7E0-1C6B237BCCD8}"/>
                </a:ext>
              </a:extLst>
            </p:cNvPr>
            <p:cNvSpPr/>
            <p:nvPr/>
          </p:nvSpPr>
          <p:spPr>
            <a:xfrm>
              <a:off x="6507266" y="2359245"/>
              <a:ext cx="96923" cy="180000"/>
            </a:xfrm>
            <a:custGeom>
              <a:avLst/>
              <a:gdLst>
                <a:gd name="connsiteX0" fmla="*/ 70771 w 66675"/>
                <a:gd name="connsiteY0" fmla="*/ 82392 h 123825"/>
                <a:gd name="connsiteX1" fmla="*/ 64389 w 66675"/>
                <a:gd name="connsiteY1" fmla="*/ 64294 h 123825"/>
                <a:gd name="connsiteX2" fmla="*/ 40672 w 66675"/>
                <a:gd name="connsiteY2" fmla="*/ 52864 h 123825"/>
                <a:gd name="connsiteX3" fmla="*/ 40672 w 66675"/>
                <a:gd name="connsiteY3" fmla="*/ 26194 h 123825"/>
                <a:gd name="connsiteX4" fmla="*/ 49435 w 66675"/>
                <a:gd name="connsiteY4" fmla="*/ 37053 h 123825"/>
                <a:gd name="connsiteX5" fmla="*/ 67723 w 66675"/>
                <a:gd name="connsiteY5" fmla="*/ 34862 h 123825"/>
                <a:gd name="connsiteX6" fmla="*/ 59055 w 66675"/>
                <a:gd name="connsiteY6" fmla="*/ 18479 h 123825"/>
                <a:gd name="connsiteX7" fmla="*/ 40862 w 66675"/>
                <a:gd name="connsiteY7" fmla="*/ 11145 h 123825"/>
                <a:gd name="connsiteX8" fmla="*/ 40862 w 66675"/>
                <a:gd name="connsiteY8" fmla="*/ 5144 h 123825"/>
                <a:gd name="connsiteX9" fmla="*/ 40862 w 66675"/>
                <a:gd name="connsiteY9" fmla="*/ 4382 h 123825"/>
                <a:gd name="connsiteX10" fmla="*/ 40862 w 66675"/>
                <a:gd name="connsiteY10" fmla="*/ 4382 h 123825"/>
                <a:gd name="connsiteX11" fmla="*/ 35623 w 66675"/>
                <a:gd name="connsiteY11" fmla="*/ 0 h 123825"/>
                <a:gd name="connsiteX12" fmla="*/ 30480 w 66675"/>
                <a:gd name="connsiteY12" fmla="*/ 4382 h 123825"/>
                <a:gd name="connsiteX13" fmla="*/ 30480 w 66675"/>
                <a:gd name="connsiteY13" fmla="*/ 4382 h 123825"/>
                <a:gd name="connsiteX14" fmla="*/ 30480 w 66675"/>
                <a:gd name="connsiteY14" fmla="*/ 4382 h 123825"/>
                <a:gd name="connsiteX15" fmla="*/ 30480 w 66675"/>
                <a:gd name="connsiteY15" fmla="*/ 4382 h 123825"/>
                <a:gd name="connsiteX16" fmla="*/ 30480 w 66675"/>
                <a:gd name="connsiteY16" fmla="*/ 10383 h 123825"/>
                <a:gd name="connsiteX17" fmla="*/ 10573 w 66675"/>
                <a:gd name="connsiteY17" fmla="*/ 19146 h 123825"/>
                <a:gd name="connsiteX18" fmla="*/ 3048 w 66675"/>
                <a:gd name="connsiteY18" fmla="*/ 38196 h 123825"/>
                <a:gd name="connsiteX19" fmla="*/ 9620 w 66675"/>
                <a:gd name="connsiteY19" fmla="*/ 57246 h 123825"/>
                <a:gd name="connsiteX20" fmla="*/ 30575 w 66675"/>
                <a:gd name="connsiteY20" fmla="*/ 68771 h 123825"/>
                <a:gd name="connsiteX21" fmla="*/ 30575 w 66675"/>
                <a:gd name="connsiteY21" fmla="*/ 97346 h 123825"/>
                <a:gd name="connsiteX22" fmla="*/ 23432 w 66675"/>
                <a:gd name="connsiteY22" fmla="*/ 91631 h 123825"/>
                <a:gd name="connsiteX23" fmla="*/ 19050 w 66675"/>
                <a:gd name="connsiteY23" fmla="*/ 82106 h 123825"/>
                <a:gd name="connsiteX24" fmla="*/ 0 w 66675"/>
                <a:gd name="connsiteY24" fmla="*/ 84011 h 123825"/>
                <a:gd name="connsiteX25" fmla="*/ 10001 w 66675"/>
                <a:gd name="connsiteY25" fmla="*/ 104775 h 123825"/>
                <a:gd name="connsiteX26" fmla="*/ 30385 w 66675"/>
                <a:gd name="connsiteY26" fmla="*/ 113634 h 123825"/>
                <a:gd name="connsiteX27" fmla="*/ 30385 w 66675"/>
                <a:gd name="connsiteY27" fmla="*/ 124778 h 123825"/>
                <a:gd name="connsiteX28" fmla="*/ 30385 w 66675"/>
                <a:gd name="connsiteY28" fmla="*/ 124778 h 123825"/>
                <a:gd name="connsiteX29" fmla="*/ 30385 w 66675"/>
                <a:gd name="connsiteY29" fmla="*/ 125731 h 123825"/>
                <a:gd name="connsiteX30" fmla="*/ 30385 w 66675"/>
                <a:gd name="connsiteY30" fmla="*/ 125731 h 123825"/>
                <a:gd name="connsiteX31" fmla="*/ 35433 w 66675"/>
                <a:gd name="connsiteY31" fmla="*/ 129541 h 123825"/>
                <a:gd name="connsiteX32" fmla="*/ 40576 w 66675"/>
                <a:gd name="connsiteY32" fmla="*/ 125731 h 123825"/>
                <a:gd name="connsiteX33" fmla="*/ 40576 w 66675"/>
                <a:gd name="connsiteY33" fmla="*/ 125731 h 123825"/>
                <a:gd name="connsiteX34" fmla="*/ 40576 w 66675"/>
                <a:gd name="connsiteY34" fmla="*/ 125159 h 123825"/>
                <a:gd name="connsiteX35" fmla="*/ 40576 w 66675"/>
                <a:gd name="connsiteY35" fmla="*/ 124492 h 123825"/>
                <a:gd name="connsiteX36" fmla="*/ 40576 w 66675"/>
                <a:gd name="connsiteY36" fmla="*/ 112967 h 123825"/>
                <a:gd name="connsiteX37" fmla="*/ 62484 w 66675"/>
                <a:gd name="connsiteY37" fmla="*/ 102585 h 123825"/>
                <a:gd name="connsiteX38" fmla="*/ 70485 w 66675"/>
                <a:gd name="connsiteY38" fmla="*/ 81820 h 123825"/>
                <a:gd name="connsiteX39" fmla="*/ 23146 w 66675"/>
                <a:gd name="connsiteY39" fmla="*/ 44292 h 123825"/>
                <a:gd name="connsiteX40" fmla="*/ 20764 w 66675"/>
                <a:gd name="connsiteY40" fmla="*/ 37529 h 123825"/>
                <a:gd name="connsiteX41" fmla="*/ 23336 w 66675"/>
                <a:gd name="connsiteY41" fmla="*/ 30290 h 123825"/>
                <a:gd name="connsiteX42" fmla="*/ 30194 w 66675"/>
                <a:gd name="connsiteY42" fmla="*/ 25718 h 123825"/>
                <a:gd name="connsiteX43" fmla="*/ 30194 w 66675"/>
                <a:gd name="connsiteY43" fmla="*/ 49245 h 123825"/>
                <a:gd name="connsiteX44" fmla="*/ 23146 w 66675"/>
                <a:gd name="connsiteY44" fmla="*/ 44292 h 123825"/>
                <a:gd name="connsiteX45" fmla="*/ 50006 w 66675"/>
                <a:gd name="connsiteY45" fmla="*/ 94012 h 123825"/>
                <a:gd name="connsiteX46" fmla="*/ 41148 w 66675"/>
                <a:gd name="connsiteY46" fmla="*/ 98775 h 123825"/>
                <a:gd name="connsiteX47" fmla="*/ 41148 w 66675"/>
                <a:gd name="connsiteY47" fmla="*/ 72200 h 123825"/>
                <a:gd name="connsiteX48" fmla="*/ 50673 w 66675"/>
                <a:gd name="connsiteY48" fmla="*/ 77248 h 123825"/>
                <a:gd name="connsiteX49" fmla="*/ 53531 w 66675"/>
                <a:gd name="connsiteY49" fmla="*/ 85154 h 123825"/>
                <a:gd name="connsiteX50" fmla="*/ 50102 w 66675"/>
                <a:gd name="connsiteY50" fmla="*/ 940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6675" h="123825">
                  <a:moveTo>
                    <a:pt x="70771" y="82392"/>
                  </a:moveTo>
                  <a:cubicBezTo>
                    <a:pt x="71038" y="75765"/>
                    <a:pt x="68754" y="69288"/>
                    <a:pt x="64389" y="64294"/>
                  </a:cubicBezTo>
                  <a:cubicBezTo>
                    <a:pt x="57714" y="58332"/>
                    <a:pt x="49494" y="54370"/>
                    <a:pt x="40672" y="52864"/>
                  </a:cubicBezTo>
                  <a:lnTo>
                    <a:pt x="40672" y="26194"/>
                  </a:lnTo>
                  <a:cubicBezTo>
                    <a:pt x="45293" y="28029"/>
                    <a:pt x="48618" y="32148"/>
                    <a:pt x="49435" y="37053"/>
                  </a:cubicBezTo>
                  <a:lnTo>
                    <a:pt x="67723" y="34862"/>
                  </a:lnTo>
                  <a:cubicBezTo>
                    <a:pt x="66792" y="28571"/>
                    <a:pt x="63732" y="22788"/>
                    <a:pt x="59055" y="18479"/>
                  </a:cubicBezTo>
                  <a:cubicBezTo>
                    <a:pt x="53908" y="14190"/>
                    <a:pt x="47544" y="11625"/>
                    <a:pt x="40862" y="11145"/>
                  </a:cubicBezTo>
                  <a:lnTo>
                    <a:pt x="40862" y="5144"/>
                  </a:lnTo>
                  <a:cubicBezTo>
                    <a:pt x="40862" y="5144"/>
                    <a:pt x="40862" y="5144"/>
                    <a:pt x="40862" y="4382"/>
                  </a:cubicBezTo>
                  <a:lnTo>
                    <a:pt x="40862" y="4382"/>
                  </a:lnTo>
                  <a:cubicBezTo>
                    <a:pt x="40439" y="1828"/>
                    <a:pt x="38212" y="-34"/>
                    <a:pt x="35623" y="0"/>
                  </a:cubicBezTo>
                  <a:cubicBezTo>
                    <a:pt x="33056" y="-28"/>
                    <a:pt x="30860" y="1842"/>
                    <a:pt x="30480" y="4382"/>
                  </a:cubicBezTo>
                  <a:lnTo>
                    <a:pt x="30480" y="4382"/>
                  </a:lnTo>
                  <a:lnTo>
                    <a:pt x="30480" y="4382"/>
                  </a:lnTo>
                  <a:cubicBezTo>
                    <a:pt x="30480" y="4382"/>
                    <a:pt x="30480" y="4382"/>
                    <a:pt x="30480" y="4382"/>
                  </a:cubicBezTo>
                  <a:lnTo>
                    <a:pt x="30480" y="10383"/>
                  </a:lnTo>
                  <a:cubicBezTo>
                    <a:pt x="23001" y="10791"/>
                    <a:pt x="15925" y="13906"/>
                    <a:pt x="10573" y="19146"/>
                  </a:cubicBezTo>
                  <a:cubicBezTo>
                    <a:pt x="5515" y="24167"/>
                    <a:pt x="2787" y="31074"/>
                    <a:pt x="3048" y="38196"/>
                  </a:cubicBezTo>
                  <a:cubicBezTo>
                    <a:pt x="2799" y="45141"/>
                    <a:pt x="5142" y="51931"/>
                    <a:pt x="9620" y="57246"/>
                  </a:cubicBezTo>
                  <a:cubicBezTo>
                    <a:pt x="15310" y="63077"/>
                    <a:pt x="22603" y="67089"/>
                    <a:pt x="30575" y="68771"/>
                  </a:cubicBezTo>
                  <a:lnTo>
                    <a:pt x="30575" y="97346"/>
                  </a:lnTo>
                  <a:cubicBezTo>
                    <a:pt x="27748" y="96077"/>
                    <a:pt x="25290" y="94111"/>
                    <a:pt x="23432" y="91631"/>
                  </a:cubicBezTo>
                  <a:cubicBezTo>
                    <a:pt x="21247" y="88842"/>
                    <a:pt x="19746" y="85580"/>
                    <a:pt x="19050" y="82106"/>
                  </a:cubicBezTo>
                  <a:lnTo>
                    <a:pt x="0" y="84011"/>
                  </a:lnTo>
                  <a:cubicBezTo>
                    <a:pt x="920" y="91856"/>
                    <a:pt x="4441" y="99166"/>
                    <a:pt x="10001" y="104775"/>
                  </a:cubicBezTo>
                  <a:cubicBezTo>
                    <a:pt x="15624" y="109909"/>
                    <a:pt x="22795" y="113026"/>
                    <a:pt x="30385" y="113634"/>
                  </a:cubicBezTo>
                  <a:lnTo>
                    <a:pt x="30385" y="124778"/>
                  </a:lnTo>
                  <a:cubicBezTo>
                    <a:pt x="30385" y="124778"/>
                    <a:pt x="30385" y="124778"/>
                    <a:pt x="30385" y="124778"/>
                  </a:cubicBezTo>
                  <a:lnTo>
                    <a:pt x="30385" y="125731"/>
                  </a:lnTo>
                  <a:lnTo>
                    <a:pt x="30385" y="125731"/>
                  </a:lnTo>
                  <a:cubicBezTo>
                    <a:pt x="30996" y="128007"/>
                    <a:pt x="33076" y="129577"/>
                    <a:pt x="35433" y="129541"/>
                  </a:cubicBezTo>
                  <a:cubicBezTo>
                    <a:pt x="37804" y="129555"/>
                    <a:pt x="39899" y="128002"/>
                    <a:pt x="40576" y="125731"/>
                  </a:cubicBezTo>
                  <a:lnTo>
                    <a:pt x="40576" y="125731"/>
                  </a:lnTo>
                  <a:lnTo>
                    <a:pt x="40576" y="125159"/>
                  </a:lnTo>
                  <a:cubicBezTo>
                    <a:pt x="40576" y="125159"/>
                    <a:pt x="40576" y="124683"/>
                    <a:pt x="40576" y="124492"/>
                  </a:cubicBezTo>
                  <a:lnTo>
                    <a:pt x="40576" y="112967"/>
                  </a:lnTo>
                  <a:cubicBezTo>
                    <a:pt x="48866" y="112166"/>
                    <a:pt x="56615" y="108494"/>
                    <a:pt x="62484" y="102585"/>
                  </a:cubicBezTo>
                  <a:cubicBezTo>
                    <a:pt x="67801" y="97000"/>
                    <a:pt x="70680" y="89529"/>
                    <a:pt x="70485" y="81820"/>
                  </a:cubicBezTo>
                  <a:close/>
                  <a:moveTo>
                    <a:pt x="23146" y="44292"/>
                  </a:moveTo>
                  <a:cubicBezTo>
                    <a:pt x="21595" y="42380"/>
                    <a:pt x="20754" y="39990"/>
                    <a:pt x="20764" y="37529"/>
                  </a:cubicBezTo>
                  <a:cubicBezTo>
                    <a:pt x="20776" y="34894"/>
                    <a:pt x="21683" y="32342"/>
                    <a:pt x="23336" y="30290"/>
                  </a:cubicBezTo>
                  <a:cubicBezTo>
                    <a:pt x="25108" y="28108"/>
                    <a:pt x="27499" y="26514"/>
                    <a:pt x="30194" y="25718"/>
                  </a:cubicBezTo>
                  <a:lnTo>
                    <a:pt x="30194" y="49245"/>
                  </a:lnTo>
                  <a:cubicBezTo>
                    <a:pt x="27438" y="48265"/>
                    <a:pt x="25002" y="46553"/>
                    <a:pt x="23146" y="44292"/>
                  </a:cubicBezTo>
                  <a:close/>
                  <a:moveTo>
                    <a:pt x="50006" y="94012"/>
                  </a:moveTo>
                  <a:cubicBezTo>
                    <a:pt x="47687" y="96569"/>
                    <a:pt x="44559" y="98250"/>
                    <a:pt x="41148" y="98775"/>
                  </a:cubicBezTo>
                  <a:lnTo>
                    <a:pt x="41148" y="72200"/>
                  </a:lnTo>
                  <a:cubicBezTo>
                    <a:pt x="44756" y="72893"/>
                    <a:pt x="48074" y="74652"/>
                    <a:pt x="50673" y="77248"/>
                  </a:cubicBezTo>
                  <a:cubicBezTo>
                    <a:pt x="52571" y="79439"/>
                    <a:pt x="53589" y="82256"/>
                    <a:pt x="53531" y="85154"/>
                  </a:cubicBezTo>
                  <a:cubicBezTo>
                    <a:pt x="53590" y="88442"/>
                    <a:pt x="52359" y="91622"/>
                    <a:pt x="50102" y="940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0" name="Freeform: Shape 270">
              <a:extLst>
                <a:ext uri="{FF2B5EF4-FFF2-40B4-BE49-F238E27FC236}">
                  <a16:creationId xmlns:a16="http://schemas.microsoft.com/office/drawing/2014/main" id="{4F475179-8F6F-FF4E-AB49-C1480D2DCF2A}"/>
                </a:ext>
              </a:extLst>
            </p:cNvPr>
            <p:cNvSpPr/>
            <p:nvPr/>
          </p:nvSpPr>
          <p:spPr>
            <a:xfrm>
              <a:off x="6219958" y="1800000"/>
              <a:ext cx="692308" cy="900000"/>
            </a:xfrm>
            <a:custGeom>
              <a:avLst/>
              <a:gdLst>
                <a:gd name="connsiteX0" fmla="*/ 483584 w 476250"/>
                <a:gd name="connsiteY0" fmla="*/ 619411 h 619125"/>
                <a:gd name="connsiteX1" fmla="*/ 0 w 476250"/>
                <a:gd name="connsiteY1" fmla="*/ 619411 h 619125"/>
                <a:gd name="connsiteX2" fmla="*/ 0 w 476250"/>
                <a:gd name="connsiteY2" fmla="*/ 270319 h 619125"/>
                <a:gd name="connsiteX3" fmla="*/ 483870 w 476250"/>
                <a:gd name="connsiteY3" fmla="*/ 270319 h 619125"/>
                <a:gd name="connsiteX4" fmla="*/ 483870 w 476250"/>
                <a:gd name="connsiteY4" fmla="*/ 619411 h 619125"/>
                <a:gd name="connsiteX5" fmla="*/ 134779 w 476250"/>
                <a:gd name="connsiteY5" fmla="*/ 450151 h 619125"/>
                <a:gd name="connsiteX6" fmla="*/ 232981 w 476250"/>
                <a:gd name="connsiteY6" fmla="*/ 352139 h 619125"/>
                <a:gd name="connsiteX7" fmla="*/ 330994 w 476250"/>
                <a:gd name="connsiteY7" fmla="*/ 450342 h 619125"/>
                <a:gd name="connsiteX8" fmla="*/ 232886 w 476250"/>
                <a:gd name="connsiteY8" fmla="*/ 548354 h 619125"/>
                <a:gd name="connsiteX9" fmla="*/ 134779 w 476250"/>
                <a:gd name="connsiteY9" fmla="*/ 450247 h 619125"/>
                <a:gd name="connsiteX10" fmla="*/ 134779 w 476250"/>
                <a:gd name="connsiteY10" fmla="*/ 450151 h 619125"/>
                <a:gd name="connsiteX11" fmla="*/ 483584 w 476250"/>
                <a:gd name="connsiteY11" fmla="*/ 413004 h 619125"/>
                <a:gd name="connsiteX12" fmla="*/ 423005 w 476250"/>
                <a:gd name="connsiteY12" fmla="*/ 413004 h 619125"/>
                <a:gd name="connsiteX13" fmla="*/ 394430 w 476250"/>
                <a:gd name="connsiteY13" fmla="*/ 441579 h 619125"/>
                <a:gd name="connsiteX14" fmla="*/ 394430 w 476250"/>
                <a:gd name="connsiteY14" fmla="*/ 449389 h 619125"/>
                <a:gd name="connsiteX15" fmla="*/ 423005 w 476250"/>
                <a:gd name="connsiteY15" fmla="*/ 477964 h 619125"/>
                <a:gd name="connsiteX16" fmla="*/ 483584 w 476250"/>
                <a:gd name="connsiteY16" fmla="*/ 477964 h 619125"/>
                <a:gd name="connsiteX17" fmla="*/ 483584 w 476250"/>
                <a:gd name="connsiteY17" fmla="*/ 413480 h 619125"/>
                <a:gd name="connsiteX18" fmla="*/ 443770 w 476250"/>
                <a:gd name="connsiteY18" fmla="*/ 445198 h 619125"/>
                <a:gd name="connsiteX19" fmla="*/ 427672 w 476250"/>
                <a:gd name="connsiteY19" fmla="*/ 461296 h 619125"/>
                <a:gd name="connsiteX20" fmla="*/ 411575 w 476250"/>
                <a:gd name="connsiteY20" fmla="*/ 445198 h 619125"/>
                <a:gd name="connsiteX21" fmla="*/ 427672 w 476250"/>
                <a:gd name="connsiteY21" fmla="*/ 429101 h 619125"/>
                <a:gd name="connsiteX22" fmla="*/ 443770 w 476250"/>
                <a:gd name="connsiteY22" fmla="*/ 445198 h 619125"/>
                <a:gd name="connsiteX23" fmla="*/ 84487 w 476250"/>
                <a:gd name="connsiteY23" fmla="*/ 270415 h 619125"/>
                <a:gd name="connsiteX24" fmla="*/ 298513 w 476250"/>
                <a:gd name="connsiteY24" fmla="*/ 0 h 619125"/>
                <a:gd name="connsiteX25" fmla="*/ 472726 w 476250"/>
                <a:gd name="connsiteY25" fmla="*/ 138875 h 619125"/>
                <a:gd name="connsiteX26" fmla="*/ 370046 w 476250"/>
                <a:gd name="connsiteY26" fmla="*/ 270986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76250" h="619125">
                  <a:moveTo>
                    <a:pt x="483584" y="619411"/>
                  </a:moveTo>
                  <a:lnTo>
                    <a:pt x="0" y="619411"/>
                  </a:lnTo>
                  <a:lnTo>
                    <a:pt x="0" y="270319"/>
                  </a:lnTo>
                  <a:lnTo>
                    <a:pt x="483870" y="270319"/>
                  </a:lnTo>
                  <a:lnTo>
                    <a:pt x="483870" y="619411"/>
                  </a:lnTo>
                  <a:close/>
                  <a:moveTo>
                    <a:pt x="134779" y="450151"/>
                  </a:moveTo>
                  <a:cubicBezTo>
                    <a:pt x="134831" y="395968"/>
                    <a:pt x="178798" y="352087"/>
                    <a:pt x="232981" y="352139"/>
                  </a:cubicBezTo>
                  <a:cubicBezTo>
                    <a:pt x="287165" y="352192"/>
                    <a:pt x="331046" y="396159"/>
                    <a:pt x="330994" y="450342"/>
                  </a:cubicBezTo>
                  <a:cubicBezTo>
                    <a:pt x="330941" y="504488"/>
                    <a:pt x="287032" y="548354"/>
                    <a:pt x="232886" y="548354"/>
                  </a:cubicBezTo>
                  <a:cubicBezTo>
                    <a:pt x="178703" y="548354"/>
                    <a:pt x="134779" y="504430"/>
                    <a:pt x="134779" y="450247"/>
                  </a:cubicBezTo>
                  <a:cubicBezTo>
                    <a:pt x="134779" y="450215"/>
                    <a:pt x="134779" y="450183"/>
                    <a:pt x="134779" y="450151"/>
                  </a:cubicBezTo>
                  <a:close/>
                  <a:moveTo>
                    <a:pt x="483584" y="413004"/>
                  </a:moveTo>
                  <a:lnTo>
                    <a:pt x="423005" y="413004"/>
                  </a:lnTo>
                  <a:cubicBezTo>
                    <a:pt x="407224" y="413004"/>
                    <a:pt x="394430" y="425797"/>
                    <a:pt x="394430" y="441579"/>
                  </a:cubicBezTo>
                  <a:lnTo>
                    <a:pt x="394430" y="449389"/>
                  </a:lnTo>
                  <a:cubicBezTo>
                    <a:pt x="394430" y="465171"/>
                    <a:pt x="407224" y="477964"/>
                    <a:pt x="423005" y="477964"/>
                  </a:cubicBezTo>
                  <a:lnTo>
                    <a:pt x="483584" y="477964"/>
                  </a:lnTo>
                  <a:lnTo>
                    <a:pt x="483584" y="413480"/>
                  </a:lnTo>
                  <a:close/>
                  <a:moveTo>
                    <a:pt x="443770" y="445198"/>
                  </a:moveTo>
                  <a:cubicBezTo>
                    <a:pt x="443770" y="454089"/>
                    <a:pt x="436563" y="461296"/>
                    <a:pt x="427672" y="461296"/>
                  </a:cubicBezTo>
                  <a:cubicBezTo>
                    <a:pt x="418782" y="461296"/>
                    <a:pt x="411575" y="454089"/>
                    <a:pt x="411575" y="445198"/>
                  </a:cubicBezTo>
                  <a:cubicBezTo>
                    <a:pt x="411575" y="436308"/>
                    <a:pt x="418782" y="429101"/>
                    <a:pt x="427672" y="429101"/>
                  </a:cubicBezTo>
                  <a:cubicBezTo>
                    <a:pt x="436563" y="429101"/>
                    <a:pt x="443770" y="436308"/>
                    <a:pt x="443770" y="445198"/>
                  </a:cubicBezTo>
                  <a:close/>
                  <a:moveTo>
                    <a:pt x="84487" y="270415"/>
                  </a:moveTo>
                  <a:lnTo>
                    <a:pt x="298513" y="0"/>
                  </a:lnTo>
                  <a:lnTo>
                    <a:pt x="472726" y="138875"/>
                  </a:lnTo>
                  <a:lnTo>
                    <a:pt x="370046" y="270986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1" name="Freeform: Shape 271">
              <a:extLst>
                <a:ext uri="{FF2B5EF4-FFF2-40B4-BE49-F238E27FC236}">
                  <a16:creationId xmlns:a16="http://schemas.microsoft.com/office/drawing/2014/main" id="{758FC530-7A3C-8348-AD81-41D858A21CA5}"/>
                </a:ext>
              </a:extLst>
            </p:cNvPr>
            <p:cNvSpPr/>
            <p:nvPr/>
          </p:nvSpPr>
          <p:spPr>
            <a:xfrm>
              <a:off x="6624411" y="1986777"/>
              <a:ext cx="96923" cy="83077"/>
            </a:xfrm>
            <a:custGeom>
              <a:avLst/>
              <a:gdLst>
                <a:gd name="connsiteX0" fmla="*/ 58669 w 66675"/>
                <a:gd name="connsiteY0" fmla="*/ 21436 h 57150"/>
                <a:gd name="connsiteX1" fmla="*/ 46382 w 66675"/>
                <a:gd name="connsiteY1" fmla="*/ 17054 h 57150"/>
                <a:gd name="connsiteX2" fmla="*/ 30285 w 66675"/>
                <a:gd name="connsiteY2" fmla="*/ 24579 h 57150"/>
                <a:gd name="connsiteX3" fmla="*/ 16283 w 66675"/>
                <a:gd name="connsiteY3" fmla="*/ 13244 h 57150"/>
                <a:gd name="connsiteX4" fmla="*/ 25808 w 66675"/>
                <a:gd name="connsiteY4" fmla="*/ 13244 h 57150"/>
                <a:gd name="connsiteX5" fmla="*/ 32476 w 66675"/>
                <a:gd name="connsiteY5" fmla="*/ 2577 h 57150"/>
                <a:gd name="connsiteX6" fmla="*/ 20188 w 66675"/>
                <a:gd name="connsiteY6" fmla="*/ 195 h 57150"/>
                <a:gd name="connsiteX7" fmla="*/ 8473 w 66675"/>
                <a:gd name="connsiteY7" fmla="*/ 6672 h 57150"/>
                <a:gd name="connsiteX8" fmla="*/ 5329 w 66675"/>
                <a:gd name="connsiteY8" fmla="*/ 4101 h 57150"/>
                <a:gd name="connsiteX9" fmla="*/ 5329 w 66675"/>
                <a:gd name="connsiteY9" fmla="*/ 4101 h 57150"/>
                <a:gd name="connsiteX10" fmla="*/ 5329 w 66675"/>
                <a:gd name="connsiteY10" fmla="*/ 4101 h 57150"/>
                <a:gd name="connsiteX11" fmla="*/ 853 w 66675"/>
                <a:gd name="connsiteY11" fmla="*/ 4958 h 57150"/>
                <a:gd name="connsiteX12" fmla="*/ 853 w 66675"/>
                <a:gd name="connsiteY12" fmla="*/ 9625 h 57150"/>
                <a:gd name="connsiteX13" fmla="*/ 853 w 66675"/>
                <a:gd name="connsiteY13" fmla="*/ 9625 h 57150"/>
                <a:gd name="connsiteX14" fmla="*/ 853 w 66675"/>
                <a:gd name="connsiteY14" fmla="*/ 9625 h 57150"/>
                <a:gd name="connsiteX15" fmla="*/ 853 w 66675"/>
                <a:gd name="connsiteY15" fmla="*/ 9625 h 57150"/>
                <a:gd name="connsiteX16" fmla="*/ 3996 w 66675"/>
                <a:gd name="connsiteY16" fmla="*/ 12197 h 57150"/>
                <a:gd name="connsiteX17" fmla="*/ 91 w 66675"/>
                <a:gd name="connsiteY17" fmla="*/ 26389 h 57150"/>
                <a:gd name="connsiteX18" fmla="*/ 6758 w 66675"/>
                <a:gd name="connsiteY18" fmla="*/ 38390 h 57150"/>
                <a:gd name="connsiteX19" fmla="*/ 19427 w 66675"/>
                <a:gd name="connsiteY19" fmla="*/ 42867 h 57150"/>
                <a:gd name="connsiteX20" fmla="*/ 34476 w 66675"/>
                <a:gd name="connsiteY20" fmla="*/ 36866 h 57150"/>
                <a:gd name="connsiteX21" fmla="*/ 49430 w 66675"/>
                <a:gd name="connsiteY21" fmla="*/ 49059 h 57150"/>
                <a:gd name="connsiteX22" fmla="*/ 43429 w 66675"/>
                <a:gd name="connsiteY22" fmla="*/ 50392 h 57150"/>
                <a:gd name="connsiteX23" fmla="*/ 36571 w 66675"/>
                <a:gd name="connsiteY23" fmla="*/ 48582 h 57150"/>
                <a:gd name="connsiteX24" fmla="*/ 29523 w 66675"/>
                <a:gd name="connsiteY24" fmla="*/ 59441 h 57150"/>
                <a:gd name="connsiteX25" fmla="*/ 44668 w 66675"/>
                <a:gd name="connsiteY25" fmla="*/ 62965 h 57150"/>
                <a:gd name="connsiteX26" fmla="*/ 58003 w 66675"/>
                <a:gd name="connsiteY26" fmla="*/ 56107 h 57150"/>
                <a:gd name="connsiteX27" fmla="*/ 63813 w 66675"/>
                <a:gd name="connsiteY27" fmla="*/ 60869 h 57150"/>
                <a:gd name="connsiteX28" fmla="*/ 63813 w 66675"/>
                <a:gd name="connsiteY28" fmla="*/ 60869 h 57150"/>
                <a:gd name="connsiteX29" fmla="*/ 64385 w 66675"/>
                <a:gd name="connsiteY29" fmla="*/ 60869 h 57150"/>
                <a:gd name="connsiteX30" fmla="*/ 64385 w 66675"/>
                <a:gd name="connsiteY30" fmla="*/ 60869 h 57150"/>
                <a:gd name="connsiteX31" fmla="*/ 68576 w 66675"/>
                <a:gd name="connsiteY31" fmla="*/ 59822 h 57150"/>
                <a:gd name="connsiteX32" fmla="*/ 68576 w 66675"/>
                <a:gd name="connsiteY32" fmla="*/ 55535 h 57150"/>
                <a:gd name="connsiteX33" fmla="*/ 68576 w 66675"/>
                <a:gd name="connsiteY33" fmla="*/ 55535 h 57150"/>
                <a:gd name="connsiteX34" fmla="*/ 68576 w 66675"/>
                <a:gd name="connsiteY34" fmla="*/ 55535 h 57150"/>
                <a:gd name="connsiteX35" fmla="*/ 68576 w 66675"/>
                <a:gd name="connsiteY35" fmla="*/ 55535 h 57150"/>
                <a:gd name="connsiteX36" fmla="*/ 62479 w 66675"/>
                <a:gd name="connsiteY36" fmla="*/ 50678 h 57150"/>
                <a:gd name="connsiteX37" fmla="*/ 66480 w 66675"/>
                <a:gd name="connsiteY37" fmla="*/ 34676 h 57150"/>
                <a:gd name="connsiteX38" fmla="*/ 58955 w 66675"/>
                <a:gd name="connsiteY38" fmla="*/ 21627 h 57150"/>
                <a:gd name="connsiteX39" fmla="*/ 18379 w 66675"/>
                <a:gd name="connsiteY39" fmla="*/ 30294 h 57150"/>
                <a:gd name="connsiteX40" fmla="*/ 13902 w 66675"/>
                <a:gd name="connsiteY40" fmla="*/ 28675 h 57150"/>
                <a:gd name="connsiteX41" fmla="*/ 11140 w 66675"/>
                <a:gd name="connsiteY41" fmla="*/ 24294 h 57150"/>
                <a:gd name="connsiteX42" fmla="*/ 11616 w 66675"/>
                <a:gd name="connsiteY42" fmla="*/ 18674 h 57150"/>
                <a:gd name="connsiteX43" fmla="*/ 23999 w 66675"/>
                <a:gd name="connsiteY43" fmla="*/ 28770 h 57150"/>
                <a:gd name="connsiteX44" fmla="*/ 18379 w 66675"/>
                <a:gd name="connsiteY44" fmla="*/ 30294 h 57150"/>
                <a:gd name="connsiteX45" fmla="*/ 55526 w 66675"/>
                <a:gd name="connsiteY45" fmla="*/ 37438 h 57150"/>
                <a:gd name="connsiteX46" fmla="*/ 54288 w 66675"/>
                <a:gd name="connsiteY46" fmla="*/ 44106 h 57150"/>
                <a:gd name="connsiteX47" fmla="*/ 40286 w 66675"/>
                <a:gd name="connsiteY47" fmla="*/ 32771 h 57150"/>
                <a:gd name="connsiteX48" fmla="*/ 46954 w 66675"/>
                <a:gd name="connsiteY48" fmla="*/ 30009 h 57150"/>
                <a:gd name="connsiteX49" fmla="*/ 52288 w 66675"/>
                <a:gd name="connsiteY49" fmla="*/ 31818 h 57150"/>
                <a:gd name="connsiteX50" fmla="*/ 55526 w 66675"/>
                <a:gd name="connsiteY50" fmla="*/ 3743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6675" h="57150">
                  <a:moveTo>
                    <a:pt x="58669" y="21436"/>
                  </a:moveTo>
                  <a:cubicBezTo>
                    <a:pt x="55270" y="18483"/>
                    <a:pt x="50883" y="16918"/>
                    <a:pt x="46382" y="17054"/>
                  </a:cubicBezTo>
                  <a:cubicBezTo>
                    <a:pt x="40427" y="18037"/>
                    <a:pt x="34858" y="20640"/>
                    <a:pt x="30285" y="24579"/>
                  </a:cubicBezTo>
                  <a:lnTo>
                    <a:pt x="16283" y="13244"/>
                  </a:lnTo>
                  <a:cubicBezTo>
                    <a:pt x="19230" y="11543"/>
                    <a:pt x="22861" y="11543"/>
                    <a:pt x="25808" y="13244"/>
                  </a:cubicBezTo>
                  <a:lnTo>
                    <a:pt x="32476" y="2577"/>
                  </a:lnTo>
                  <a:cubicBezTo>
                    <a:pt x="28765" y="422"/>
                    <a:pt x="24436" y="-417"/>
                    <a:pt x="20188" y="195"/>
                  </a:cubicBezTo>
                  <a:cubicBezTo>
                    <a:pt x="15705" y="1085"/>
                    <a:pt x="11610" y="3349"/>
                    <a:pt x="8473" y="6672"/>
                  </a:cubicBezTo>
                  <a:lnTo>
                    <a:pt x="5329" y="4101"/>
                  </a:lnTo>
                  <a:lnTo>
                    <a:pt x="5329" y="4101"/>
                  </a:lnTo>
                  <a:lnTo>
                    <a:pt x="5329" y="4101"/>
                  </a:lnTo>
                  <a:cubicBezTo>
                    <a:pt x="3828" y="3253"/>
                    <a:pt x="1935" y="3616"/>
                    <a:pt x="853" y="4958"/>
                  </a:cubicBezTo>
                  <a:cubicBezTo>
                    <a:pt x="-284" y="6306"/>
                    <a:pt x="-284" y="8277"/>
                    <a:pt x="853" y="9625"/>
                  </a:cubicBezTo>
                  <a:lnTo>
                    <a:pt x="853" y="9625"/>
                  </a:lnTo>
                  <a:lnTo>
                    <a:pt x="853" y="9625"/>
                  </a:lnTo>
                  <a:lnTo>
                    <a:pt x="853" y="9625"/>
                  </a:lnTo>
                  <a:lnTo>
                    <a:pt x="3996" y="12197"/>
                  </a:lnTo>
                  <a:cubicBezTo>
                    <a:pt x="1037" y="16307"/>
                    <a:pt x="-349" y="21343"/>
                    <a:pt x="91" y="26389"/>
                  </a:cubicBezTo>
                  <a:cubicBezTo>
                    <a:pt x="589" y="31130"/>
                    <a:pt x="2996" y="35463"/>
                    <a:pt x="6758" y="38390"/>
                  </a:cubicBezTo>
                  <a:cubicBezTo>
                    <a:pt x="10265" y="41428"/>
                    <a:pt x="14790" y="43027"/>
                    <a:pt x="19427" y="42867"/>
                  </a:cubicBezTo>
                  <a:cubicBezTo>
                    <a:pt x="24935" y="42439"/>
                    <a:pt x="30184" y="40347"/>
                    <a:pt x="34476" y="36866"/>
                  </a:cubicBezTo>
                  <a:lnTo>
                    <a:pt x="49430" y="49059"/>
                  </a:lnTo>
                  <a:cubicBezTo>
                    <a:pt x="47562" y="49968"/>
                    <a:pt x="45507" y="50424"/>
                    <a:pt x="43429" y="50392"/>
                  </a:cubicBezTo>
                  <a:cubicBezTo>
                    <a:pt x="41032" y="50344"/>
                    <a:pt x="38681" y="49723"/>
                    <a:pt x="36571" y="48582"/>
                  </a:cubicBezTo>
                  <a:lnTo>
                    <a:pt x="29523" y="59441"/>
                  </a:lnTo>
                  <a:cubicBezTo>
                    <a:pt x="34029" y="62291"/>
                    <a:pt x="39366" y="63533"/>
                    <a:pt x="44668" y="62965"/>
                  </a:cubicBezTo>
                  <a:cubicBezTo>
                    <a:pt x="49748" y="62215"/>
                    <a:pt x="54437" y="59804"/>
                    <a:pt x="58003" y="56107"/>
                  </a:cubicBezTo>
                  <a:lnTo>
                    <a:pt x="63813" y="60869"/>
                  </a:lnTo>
                  <a:cubicBezTo>
                    <a:pt x="63813" y="60869"/>
                    <a:pt x="63813" y="60869"/>
                    <a:pt x="63813" y="60869"/>
                  </a:cubicBezTo>
                  <a:lnTo>
                    <a:pt x="64385" y="60869"/>
                  </a:lnTo>
                  <a:lnTo>
                    <a:pt x="64385" y="60869"/>
                  </a:lnTo>
                  <a:cubicBezTo>
                    <a:pt x="65860" y="61484"/>
                    <a:pt x="67563" y="61058"/>
                    <a:pt x="68576" y="59822"/>
                  </a:cubicBezTo>
                  <a:cubicBezTo>
                    <a:pt x="69578" y="58569"/>
                    <a:pt x="69578" y="56788"/>
                    <a:pt x="68576" y="55535"/>
                  </a:cubicBezTo>
                  <a:lnTo>
                    <a:pt x="68576" y="55535"/>
                  </a:lnTo>
                  <a:lnTo>
                    <a:pt x="68576" y="55535"/>
                  </a:lnTo>
                  <a:lnTo>
                    <a:pt x="68576" y="55535"/>
                  </a:lnTo>
                  <a:lnTo>
                    <a:pt x="62479" y="50678"/>
                  </a:lnTo>
                  <a:cubicBezTo>
                    <a:pt x="65624" y="45967"/>
                    <a:pt x="67038" y="40312"/>
                    <a:pt x="66480" y="34676"/>
                  </a:cubicBezTo>
                  <a:cubicBezTo>
                    <a:pt x="65739" y="29522"/>
                    <a:pt x="63045" y="24850"/>
                    <a:pt x="58955" y="21627"/>
                  </a:cubicBezTo>
                  <a:close/>
                  <a:moveTo>
                    <a:pt x="18379" y="30294"/>
                  </a:moveTo>
                  <a:cubicBezTo>
                    <a:pt x="16740" y="30315"/>
                    <a:pt x="15149" y="29740"/>
                    <a:pt x="13902" y="28675"/>
                  </a:cubicBezTo>
                  <a:cubicBezTo>
                    <a:pt x="12516" y="27566"/>
                    <a:pt x="11542" y="26023"/>
                    <a:pt x="11140" y="24294"/>
                  </a:cubicBezTo>
                  <a:cubicBezTo>
                    <a:pt x="10777" y="22412"/>
                    <a:pt x="10942" y="20467"/>
                    <a:pt x="11616" y="18674"/>
                  </a:cubicBezTo>
                  <a:lnTo>
                    <a:pt x="23999" y="28770"/>
                  </a:lnTo>
                  <a:cubicBezTo>
                    <a:pt x="22318" y="29824"/>
                    <a:pt x="20362" y="30355"/>
                    <a:pt x="18379" y="30294"/>
                  </a:cubicBezTo>
                  <a:close/>
                  <a:moveTo>
                    <a:pt x="55526" y="37438"/>
                  </a:moveTo>
                  <a:cubicBezTo>
                    <a:pt x="55872" y="39736"/>
                    <a:pt x="55436" y="42084"/>
                    <a:pt x="54288" y="44106"/>
                  </a:cubicBezTo>
                  <a:lnTo>
                    <a:pt x="40286" y="32771"/>
                  </a:lnTo>
                  <a:cubicBezTo>
                    <a:pt x="42188" y="31213"/>
                    <a:pt x="44508" y="30252"/>
                    <a:pt x="46954" y="30009"/>
                  </a:cubicBezTo>
                  <a:cubicBezTo>
                    <a:pt x="48897" y="29918"/>
                    <a:pt x="50802" y="30564"/>
                    <a:pt x="52288" y="31818"/>
                  </a:cubicBezTo>
                  <a:cubicBezTo>
                    <a:pt x="54032" y="33221"/>
                    <a:pt x="55187" y="35226"/>
                    <a:pt x="55526" y="374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2" name="Freeform: Shape 272">
              <a:extLst>
                <a:ext uri="{FF2B5EF4-FFF2-40B4-BE49-F238E27FC236}">
                  <a16:creationId xmlns:a16="http://schemas.microsoft.com/office/drawing/2014/main" id="{2EC96F4D-4C4D-FC4E-8410-54D97D1E44E3}"/>
                </a:ext>
              </a:extLst>
            </p:cNvPr>
            <p:cNvSpPr/>
            <p:nvPr/>
          </p:nvSpPr>
          <p:spPr>
            <a:xfrm>
              <a:off x="6577478" y="1937027"/>
              <a:ext cx="193846" cy="193846"/>
            </a:xfrm>
            <a:custGeom>
              <a:avLst/>
              <a:gdLst>
                <a:gd name="connsiteX0" fmla="*/ 24757 w 133350"/>
                <a:gd name="connsiteY0" fmla="*/ 118525 h 133350"/>
                <a:gd name="connsiteX1" fmla="*/ 14829 w 133350"/>
                <a:gd name="connsiteY1" fmla="*/ 24757 h 133350"/>
                <a:gd name="connsiteX2" fmla="*/ 108598 w 133350"/>
                <a:gd name="connsiteY2" fmla="*/ 14829 h 133350"/>
                <a:gd name="connsiteX3" fmla="*/ 118526 w 133350"/>
                <a:gd name="connsiteY3" fmla="*/ 108598 h 133350"/>
                <a:gd name="connsiteX4" fmla="*/ 118197 w 133350"/>
                <a:gd name="connsiteY4" fmla="*/ 109000 h 133350"/>
                <a:gd name="connsiteX5" fmla="*/ 24757 w 133350"/>
                <a:gd name="connsiteY5" fmla="*/ 11852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757" y="118525"/>
                  </a:moveTo>
                  <a:cubicBezTo>
                    <a:pt x="-3878" y="95374"/>
                    <a:pt x="-8323" y="53392"/>
                    <a:pt x="14829" y="24757"/>
                  </a:cubicBezTo>
                  <a:cubicBezTo>
                    <a:pt x="37981" y="-3878"/>
                    <a:pt x="79963" y="-8323"/>
                    <a:pt x="108598" y="14829"/>
                  </a:cubicBezTo>
                  <a:cubicBezTo>
                    <a:pt x="137233" y="37981"/>
                    <a:pt x="141678" y="79963"/>
                    <a:pt x="118526" y="108598"/>
                  </a:cubicBezTo>
                  <a:cubicBezTo>
                    <a:pt x="118417" y="108732"/>
                    <a:pt x="118307" y="108867"/>
                    <a:pt x="118197" y="109000"/>
                  </a:cubicBezTo>
                  <a:cubicBezTo>
                    <a:pt x="94951" y="137297"/>
                    <a:pt x="53234" y="141550"/>
                    <a:pt x="24757" y="118525"/>
                  </a:cubicBezTo>
                  <a:close/>
                </a:path>
              </a:pathLst>
            </a:custGeom>
            <a:noFill/>
            <a:ln w="914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F43D905-525E-2C48-8C80-9F5E438EFD1B}"/>
              </a:ext>
            </a:extLst>
          </p:cNvPr>
          <p:cNvGrpSpPr>
            <a:grpSpLocks noChangeAspect="1"/>
          </p:cNvGrpSpPr>
          <p:nvPr/>
        </p:nvGrpSpPr>
        <p:grpSpPr>
          <a:xfrm>
            <a:off x="3875951" y="3189820"/>
            <a:ext cx="729786" cy="594000"/>
            <a:chOff x="7829776" y="1813261"/>
            <a:chExt cx="1105736" cy="900000"/>
          </a:xfrm>
        </p:grpSpPr>
        <p:sp>
          <p:nvSpPr>
            <p:cNvPr id="51" name="Freeform: Shape 273">
              <a:extLst>
                <a:ext uri="{FF2B5EF4-FFF2-40B4-BE49-F238E27FC236}">
                  <a16:creationId xmlns:a16="http://schemas.microsoft.com/office/drawing/2014/main" id="{8FEBAD6F-8709-6D40-90A1-14E1DC388399}"/>
                </a:ext>
              </a:extLst>
            </p:cNvPr>
            <p:cNvSpPr/>
            <p:nvPr/>
          </p:nvSpPr>
          <p:spPr>
            <a:xfrm>
              <a:off x="8001860" y="2330852"/>
              <a:ext cx="382409" cy="382409"/>
            </a:xfrm>
            <a:custGeom>
              <a:avLst/>
              <a:gdLst>
                <a:gd name="connsiteX0" fmla="*/ 191263 w 190500"/>
                <a:gd name="connsiteY0" fmla="*/ 104108 h 190500"/>
                <a:gd name="connsiteX1" fmla="*/ 191263 w 190500"/>
                <a:gd name="connsiteY1" fmla="*/ 87344 h 190500"/>
                <a:gd name="connsiteX2" fmla="*/ 181738 w 190500"/>
                <a:gd name="connsiteY2" fmla="*/ 75724 h 190500"/>
                <a:gd name="connsiteX3" fmla="*/ 181738 w 190500"/>
                <a:gd name="connsiteY3" fmla="*/ 75724 h 190500"/>
                <a:gd name="connsiteX4" fmla="*/ 172880 w 190500"/>
                <a:gd name="connsiteY4" fmla="*/ 67913 h 190500"/>
                <a:gd name="connsiteX5" fmla="*/ 169927 w 190500"/>
                <a:gd name="connsiteY5" fmla="*/ 60770 h 190500"/>
                <a:gd name="connsiteX6" fmla="*/ 170688 w 190500"/>
                <a:gd name="connsiteY6" fmla="*/ 48959 h 190500"/>
                <a:gd name="connsiteX7" fmla="*/ 170689 w 190500"/>
                <a:gd name="connsiteY7" fmla="*/ 48959 h 190500"/>
                <a:gd name="connsiteX8" fmla="*/ 169260 w 190500"/>
                <a:gd name="connsiteY8" fmla="*/ 34004 h 190500"/>
                <a:gd name="connsiteX9" fmla="*/ 157353 w 190500"/>
                <a:gd name="connsiteY9" fmla="*/ 22098 h 190500"/>
                <a:gd name="connsiteX10" fmla="*/ 142399 w 190500"/>
                <a:gd name="connsiteY10" fmla="*/ 20669 h 190500"/>
                <a:gd name="connsiteX11" fmla="*/ 142399 w 190500"/>
                <a:gd name="connsiteY11" fmla="*/ 20669 h 190500"/>
                <a:gd name="connsiteX12" fmla="*/ 130588 w 190500"/>
                <a:gd name="connsiteY12" fmla="*/ 21431 h 190500"/>
                <a:gd name="connsiteX13" fmla="*/ 123445 w 190500"/>
                <a:gd name="connsiteY13" fmla="*/ 18383 h 190500"/>
                <a:gd name="connsiteX14" fmla="*/ 115730 w 190500"/>
                <a:gd name="connsiteY14" fmla="*/ 9525 h 190500"/>
                <a:gd name="connsiteX15" fmla="*/ 115729 w 190500"/>
                <a:gd name="connsiteY15" fmla="*/ 9525 h 190500"/>
                <a:gd name="connsiteX16" fmla="*/ 104109 w 190500"/>
                <a:gd name="connsiteY16" fmla="*/ 0 h 190500"/>
                <a:gd name="connsiteX17" fmla="*/ 87345 w 190500"/>
                <a:gd name="connsiteY17" fmla="*/ 0 h 190500"/>
                <a:gd name="connsiteX18" fmla="*/ 75724 w 190500"/>
                <a:gd name="connsiteY18" fmla="*/ 9525 h 190500"/>
                <a:gd name="connsiteX19" fmla="*/ 75724 w 190500"/>
                <a:gd name="connsiteY19" fmla="*/ 9525 h 190500"/>
                <a:gd name="connsiteX20" fmla="*/ 67914 w 190500"/>
                <a:gd name="connsiteY20" fmla="*/ 18383 h 190500"/>
                <a:gd name="connsiteX21" fmla="*/ 60770 w 190500"/>
                <a:gd name="connsiteY21" fmla="*/ 21336 h 190500"/>
                <a:gd name="connsiteX22" fmla="*/ 48959 w 190500"/>
                <a:gd name="connsiteY22" fmla="*/ 20574 h 190500"/>
                <a:gd name="connsiteX23" fmla="*/ 48959 w 190500"/>
                <a:gd name="connsiteY23" fmla="*/ 20574 h 190500"/>
                <a:gd name="connsiteX24" fmla="*/ 34005 w 190500"/>
                <a:gd name="connsiteY24" fmla="*/ 22003 h 190500"/>
                <a:gd name="connsiteX25" fmla="*/ 22099 w 190500"/>
                <a:gd name="connsiteY25" fmla="*/ 33909 h 190500"/>
                <a:gd name="connsiteX26" fmla="*/ 20670 w 190500"/>
                <a:gd name="connsiteY26" fmla="*/ 48863 h 190500"/>
                <a:gd name="connsiteX27" fmla="*/ 20670 w 190500"/>
                <a:gd name="connsiteY27" fmla="*/ 48863 h 190500"/>
                <a:gd name="connsiteX28" fmla="*/ 21432 w 190500"/>
                <a:gd name="connsiteY28" fmla="*/ 60674 h 190500"/>
                <a:gd name="connsiteX29" fmla="*/ 18384 w 190500"/>
                <a:gd name="connsiteY29" fmla="*/ 67818 h 190500"/>
                <a:gd name="connsiteX30" fmla="*/ 9526 w 190500"/>
                <a:gd name="connsiteY30" fmla="*/ 75533 h 190500"/>
                <a:gd name="connsiteX31" fmla="*/ 9526 w 190500"/>
                <a:gd name="connsiteY31" fmla="*/ 75533 h 190500"/>
                <a:gd name="connsiteX32" fmla="*/ 1 w 190500"/>
                <a:gd name="connsiteY32" fmla="*/ 87154 h 190500"/>
                <a:gd name="connsiteX33" fmla="*/ 1 w 190500"/>
                <a:gd name="connsiteY33" fmla="*/ 103918 h 190500"/>
                <a:gd name="connsiteX34" fmla="*/ 9526 w 190500"/>
                <a:gd name="connsiteY34" fmla="*/ 115538 h 190500"/>
                <a:gd name="connsiteX35" fmla="*/ 9526 w 190500"/>
                <a:gd name="connsiteY35" fmla="*/ 115538 h 190500"/>
                <a:gd name="connsiteX36" fmla="*/ 18479 w 190500"/>
                <a:gd name="connsiteY36" fmla="*/ 123349 h 190500"/>
                <a:gd name="connsiteX37" fmla="*/ 21432 w 190500"/>
                <a:gd name="connsiteY37" fmla="*/ 130493 h 190500"/>
                <a:gd name="connsiteX38" fmla="*/ 20575 w 190500"/>
                <a:gd name="connsiteY38" fmla="*/ 142304 h 190500"/>
                <a:gd name="connsiteX39" fmla="*/ 20575 w 190500"/>
                <a:gd name="connsiteY39" fmla="*/ 142304 h 190500"/>
                <a:gd name="connsiteX40" fmla="*/ 22099 w 190500"/>
                <a:gd name="connsiteY40" fmla="*/ 157258 h 190500"/>
                <a:gd name="connsiteX41" fmla="*/ 33910 w 190500"/>
                <a:gd name="connsiteY41" fmla="*/ 169164 h 190500"/>
                <a:gd name="connsiteX42" fmla="*/ 48864 w 190500"/>
                <a:gd name="connsiteY42" fmla="*/ 170593 h 190500"/>
                <a:gd name="connsiteX43" fmla="*/ 48864 w 190500"/>
                <a:gd name="connsiteY43" fmla="*/ 170593 h 190500"/>
                <a:gd name="connsiteX44" fmla="*/ 60675 w 190500"/>
                <a:gd name="connsiteY44" fmla="*/ 169831 h 190500"/>
                <a:gd name="connsiteX45" fmla="*/ 67818 w 190500"/>
                <a:gd name="connsiteY45" fmla="*/ 172879 h 190500"/>
                <a:gd name="connsiteX46" fmla="*/ 75534 w 190500"/>
                <a:gd name="connsiteY46" fmla="*/ 181737 h 190500"/>
                <a:gd name="connsiteX47" fmla="*/ 75534 w 190500"/>
                <a:gd name="connsiteY47" fmla="*/ 181737 h 190500"/>
                <a:gd name="connsiteX48" fmla="*/ 87154 w 190500"/>
                <a:gd name="connsiteY48" fmla="*/ 191262 h 190500"/>
                <a:gd name="connsiteX49" fmla="*/ 104014 w 190500"/>
                <a:gd name="connsiteY49" fmla="*/ 191262 h 190500"/>
                <a:gd name="connsiteX50" fmla="*/ 115539 w 190500"/>
                <a:gd name="connsiteY50" fmla="*/ 181737 h 190500"/>
                <a:gd name="connsiteX51" fmla="*/ 115539 w 190500"/>
                <a:gd name="connsiteY51" fmla="*/ 181737 h 190500"/>
                <a:gd name="connsiteX52" fmla="*/ 123349 w 190500"/>
                <a:gd name="connsiteY52" fmla="*/ 172879 h 190500"/>
                <a:gd name="connsiteX53" fmla="*/ 130493 w 190500"/>
                <a:gd name="connsiteY53" fmla="*/ 169831 h 190500"/>
                <a:gd name="connsiteX54" fmla="*/ 142304 w 190500"/>
                <a:gd name="connsiteY54" fmla="*/ 170688 h 190500"/>
                <a:gd name="connsiteX55" fmla="*/ 142304 w 190500"/>
                <a:gd name="connsiteY55" fmla="*/ 170688 h 190500"/>
                <a:gd name="connsiteX56" fmla="*/ 157258 w 190500"/>
                <a:gd name="connsiteY56" fmla="*/ 169259 h 190500"/>
                <a:gd name="connsiteX57" fmla="*/ 169165 w 190500"/>
                <a:gd name="connsiteY57" fmla="*/ 157353 h 190500"/>
                <a:gd name="connsiteX58" fmla="*/ 170593 w 190500"/>
                <a:gd name="connsiteY58" fmla="*/ 142399 h 190500"/>
                <a:gd name="connsiteX59" fmla="*/ 170593 w 190500"/>
                <a:gd name="connsiteY59" fmla="*/ 142399 h 190500"/>
                <a:gd name="connsiteX60" fmla="*/ 169927 w 190500"/>
                <a:gd name="connsiteY60" fmla="*/ 130588 h 190500"/>
                <a:gd name="connsiteX61" fmla="*/ 172879 w 190500"/>
                <a:gd name="connsiteY61" fmla="*/ 123444 h 190500"/>
                <a:gd name="connsiteX62" fmla="*/ 181737 w 190500"/>
                <a:gd name="connsiteY62" fmla="*/ 115729 h 190500"/>
                <a:gd name="connsiteX63" fmla="*/ 181738 w 190500"/>
                <a:gd name="connsiteY63" fmla="*/ 115729 h 190500"/>
                <a:gd name="connsiteX64" fmla="*/ 191263 w 190500"/>
                <a:gd name="connsiteY64" fmla="*/ 104108 h 190500"/>
                <a:gd name="connsiteX65" fmla="*/ 138780 w 190500"/>
                <a:gd name="connsiteY65" fmla="*/ 91250 h 190500"/>
                <a:gd name="connsiteX66" fmla="*/ 99991 w 190500"/>
                <a:gd name="connsiteY66" fmla="*/ 138704 h 190500"/>
                <a:gd name="connsiteX67" fmla="*/ 52537 w 190500"/>
                <a:gd name="connsiteY67" fmla="*/ 99915 h 190500"/>
                <a:gd name="connsiteX68" fmla="*/ 91325 w 190500"/>
                <a:gd name="connsiteY68" fmla="*/ 52461 h 190500"/>
                <a:gd name="connsiteX69" fmla="*/ 100203 w 190500"/>
                <a:gd name="connsiteY69" fmla="*/ 52483 h 190500"/>
                <a:gd name="connsiteX70" fmla="*/ 138780 w 190500"/>
                <a:gd name="connsiteY70" fmla="*/ 91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0500" h="190500">
                  <a:moveTo>
                    <a:pt x="191263" y="104108"/>
                  </a:moveTo>
                  <a:lnTo>
                    <a:pt x="191263" y="87344"/>
                  </a:lnTo>
                  <a:cubicBezTo>
                    <a:pt x="191356" y="81663"/>
                    <a:pt x="187327" y="76748"/>
                    <a:pt x="181738" y="75724"/>
                  </a:cubicBezTo>
                  <a:lnTo>
                    <a:pt x="181738" y="75724"/>
                  </a:lnTo>
                  <a:cubicBezTo>
                    <a:pt x="177611" y="74871"/>
                    <a:pt x="174242" y="71901"/>
                    <a:pt x="172880" y="67913"/>
                  </a:cubicBezTo>
                  <a:cubicBezTo>
                    <a:pt x="171927" y="65437"/>
                    <a:pt x="170974" y="63056"/>
                    <a:pt x="169927" y="60770"/>
                  </a:cubicBezTo>
                  <a:cubicBezTo>
                    <a:pt x="168067" y="56976"/>
                    <a:pt x="168357" y="52482"/>
                    <a:pt x="170688" y="48959"/>
                  </a:cubicBezTo>
                  <a:lnTo>
                    <a:pt x="170689" y="48959"/>
                  </a:lnTo>
                  <a:cubicBezTo>
                    <a:pt x="173814" y="44264"/>
                    <a:pt x="173218" y="38022"/>
                    <a:pt x="169260" y="34004"/>
                  </a:cubicBezTo>
                  <a:lnTo>
                    <a:pt x="157353" y="22098"/>
                  </a:lnTo>
                  <a:cubicBezTo>
                    <a:pt x="153353" y="18105"/>
                    <a:pt x="147084" y="17506"/>
                    <a:pt x="142399" y="20669"/>
                  </a:cubicBezTo>
                  <a:lnTo>
                    <a:pt x="142399" y="20669"/>
                  </a:lnTo>
                  <a:cubicBezTo>
                    <a:pt x="138846" y="22910"/>
                    <a:pt x="134400" y="23197"/>
                    <a:pt x="130588" y="21431"/>
                  </a:cubicBezTo>
                  <a:cubicBezTo>
                    <a:pt x="128276" y="20261"/>
                    <a:pt x="125890" y="19243"/>
                    <a:pt x="123445" y="18383"/>
                  </a:cubicBezTo>
                  <a:cubicBezTo>
                    <a:pt x="119494" y="16993"/>
                    <a:pt x="116564" y="13629"/>
                    <a:pt x="115730" y="9525"/>
                  </a:cubicBezTo>
                  <a:lnTo>
                    <a:pt x="115729" y="9525"/>
                  </a:lnTo>
                  <a:cubicBezTo>
                    <a:pt x="114601" y="3998"/>
                    <a:pt x="109749" y="21"/>
                    <a:pt x="104109" y="0"/>
                  </a:cubicBezTo>
                  <a:lnTo>
                    <a:pt x="87345" y="0"/>
                  </a:lnTo>
                  <a:cubicBezTo>
                    <a:pt x="81691" y="-16"/>
                    <a:pt x="76819" y="3978"/>
                    <a:pt x="75724" y="9525"/>
                  </a:cubicBezTo>
                  <a:lnTo>
                    <a:pt x="75724" y="9525"/>
                  </a:lnTo>
                  <a:cubicBezTo>
                    <a:pt x="74872" y="13652"/>
                    <a:pt x="71902" y="17021"/>
                    <a:pt x="67914" y="18383"/>
                  </a:cubicBezTo>
                  <a:cubicBezTo>
                    <a:pt x="65437" y="19336"/>
                    <a:pt x="63056" y="20288"/>
                    <a:pt x="60770" y="21336"/>
                  </a:cubicBezTo>
                  <a:cubicBezTo>
                    <a:pt x="56977" y="23195"/>
                    <a:pt x="52482" y="22905"/>
                    <a:pt x="48959" y="20574"/>
                  </a:cubicBezTo>
                  <a:lnTo>
                    <a:pt x="48959" y="20574"/>
                  </a:lnTo>
                  <a:cubicBezTo>
                    <a:pt x="44265" y="17449"/>
                    <a:pt x="38022" y="18045"/>
                    <a:pt x="34005" y="22003"/>
                  </a:cubicBezTo>
                  <a:lnTo>
                    <a:pt x="22099" y="33909"/>
                  </a:lnTo>
                  <a:cubicBezTo>
                    <a:pt x="18105" y="37910"/>
                    <a:pt x="17506" y="44179"/>
                    <a:pt x="20670" y="48863"/>
                  </a:cubicBezTo>
                  <a:lnTo>
                    <a:pt x="20670" y="48863"/>
                  </a:lnTo>
                  <a:cubicBezTo>
                    <a:pt x="22964" y="52399"/>
                    <a:pt x="23253" y="56873"/>
                    <a:pt x="21432" y="60674"/>
                  </a:cubicBezTo>
                  <a:cubicBezTo>
                    <a:pt x="20289" y="62960"/>
                    <a:pt x="19336" y="65342"/>
                    <a:pt x="18384" y="67818"/>
                  </a:cubicBezTo>
                  <a:cubicBezTo>
                    <a:pt x="17010" y="71780"/>
                    <a:pt x="13638" y="74716"/>
                    <a:pt x="9526" y="75533"/>
                  </a:cubicBezTo>
                  <a:lnTo>
                    <a:pt x="9526" y="75533"/>
                  </a:lnTo>
                  <a:cubicBezTo>
                    <a:pt x="3999" y="76662"/>
                    <a:pt x="22" y="81513"/>
                    <a:pt x="1" y="87154"/>
                  </a:cubicBezTo>
                  <a:lnTo>
                    <a:pt x="1" y="103918"/>
                  </a:lnTo>
                  <a:cubicBezTo>
                    <a:pt x="-53" y="109585"/>
                    <a:pt x="3958" y="114479"/>
                    <a:pt x="9526" y="115538"/>
                  </a:cubicBezTo>
                  <a:lnTo>
                    <a:pt x="9526" y="115538"/>
                  </a:lnTo>
                  <a:cubicBezTo>
                    <a:pt x="13680" y="116378"/>
                    <a:pt x="17083" y="119347"/>
                    <a:pt x="18479" y="123349"/>
                  </a:cubicBezTo>
                  <a:cubicBezTo>
                    <a:pt x="19307" y="125792"/>
                    <a:pt x="20293" y="128178"/>
                    <a:pt x="21432" y="130493"/>
                  </a:cubicBezTo>
                  <a:cubicBezTo>
                    <a:pt x="23206" y="134313"/>
                    <a:pt x="22881" y="138779"/>
                    <a:pt x="20575" y="142304"/>
                  </a:cubicBezTo>
                  <a:lnTo>
                    <a:pt x="20575" y="142304"/>
                  </a:lnTo>
                  <a:cubicBezTo>
                    <a:pt x="17436" y="147010"/>
                    <a:pt x="18075" y="153281"/>
                    <a:pt x="22099" y="157258"/>
                  </a:cubicBezTo>
                  <a:lnTo>
                    <a:pt x="33910" y="169164"/>
                  </a:lnTo>
                  <a:cubicBezTo>
                    <a:pt x="37910" y="173158"/>
                    <a:pt x="44179" y="173756"/>
                    <a:pt x="48864" y="170593"/>
                  </a:cubicBezTo>
                  <a:lnTo>
                    <a:pt x="48864" y="170593"/>
                  </a:lnTo>
                  <a:cubicBezTo>
                    <a:pt x="52399" y="168299"/>
                    <a:pt x="56874" y="168010"/>
                    <a:pt x="60675" y="169831"/>
                  </a:cubicBezTo>
                  <a:cubicBezTo>
                    <a:pt x="62961" y="170974"/>
                    <a:pt x="65342" y="171926"/>
                    <a:pt x="67818" y="172879"/>
                  </a:cubicBezTo>
                  <a:cubicBezTo>
                    <a:pt x="71769" y="174269"/>
                    <a:pt x="74699" y="177633"/>
                    <a:pt x="75534" y="181737"/>
                  </a:cubicBezTo>
                  <a:lnTo>
                    <a:pt x="75534" y="181737"/>
                  </a:lnTo>
                  <a:cubicBezTo>
                    <a:pt x="76662" y="187264"/>
                    <a:pt x="81514" y="191241"/>
                    <a:pt x="87154" y="191262"/>
                  </a:cubicBezTo>
                  <a:lnTo>
                    <a:pt x="104014" y="191262"/>
                  </a:lnTo>
                  <a:cubicBezTo>
                    <a:pt x="109659" y="191308"/>
                    <a:pt x="114521" y="187290"/>
                    <a:pt x="115539" y="181737"/>
                  </a:cubicBezTo>
                  <a:lnTo>
                    <a:pt x="115539" y="181737"/>
                  </a:lnTo>
                  <a:cubicBezTo>
                    <a:pt x="116355" y="177592"/>
                    <a:pt x="119339" y="174207"/>
                    <a:pt x="123349" y="172879"/>
                  </a:cubicBezTo>
                  <a:cubicBezTo>
                    <a:pt x="125826" y="171926"/>
                    <a:pt x="128207" y="170974"/>
                    <a:pt x="130493" y="169831"/>
                  </a:cubicBezTo>
                  <a:cubicBezTo>
                    <a:pt x="134314" y="168057"/>
                    <a:pt x="138780" y="168381"/>
                    <a:pt x="142304" y="170688"/>
                  </a:cubicBezTo>
                  <a:lnTo>
                    <a:pt x="142304" y="170688"/>
                  </a:lnTo>
                  <a:cubicBezTo>
                    <a:pt x="146998" y="173813"/>
                    <a:pt x="153241" y="173217"/>
                    <a:pt x="157258" y="169259"/>
                  </a:cubicBezTo>
                  <a:lnTo>
                    <a:pt x="169165" y="157353"/>
                  </a:lnTo>
                  <a:cubicBezTo>
                    <a:pt x="173158" y="153352"/>
                    <a:pt x="173757" y="147083"/>
                    <a:pt x="170593" y="142399"/>
                  </a:cubicBezTo>
                  <a:lnTo>
                    <a:pt x="170593" y="142399"/>
                  </a:lnTo>
                  <a:cubicBezTo>
                    <a:pt x="168330" y="138847"/>
                    <a:pt x="168077" y="134373"/>
                    <a:pt x="169927" y="130588"/>
                  </a:cubicBezTo>
                  <a:cubicBezTo>
                    <a:pt x="170974" y="128302"/>
                    <a:pt x="172022" y="125921"/>
                    <a:pt x="172879" y="123444"/>
                  </a:cubicBezTo>
                  <a:cubicBezTo>
                    <a:pt x="174270" y="119493"/>
                    <a:pt x="177633" y="116564"/>
                    <a:pt x="181737" y="115729"/>
                  </a:cubicBezTo>
                  <a:lnTo>
                    <a:pt x="181738" y="115729"/>
                  </a:lnTo>
                  <a:cubicBezTo>
                    <a:pt x="187265" y="114601"/>
                    <a:pt x="191241" y="109749"/>
                    <a:pt x="191263" y="104108"/>
                  </a:cubicBezTo>
                  <a:close/>
                  <a:moveTo>
                    <a:pt x="138780" y="91250"/>
                  </a:moveTo>
                  <a:cubicBezTo>
                    <a:pt x="141173" y="115065"/>
                    <a:pt x="123807" y="136311"/>
                    <a:pt x="99991" y="138704"/>
                  </a:cubicBezTo>
                  <a:cubicBezTo>
                    <a:pt x="76176" y="141097"/>
                    <a:pt x="54930" y="123731"/>
                    <a:pt x="52537" y="99915"/>
                  </a:cubicBezTo>
                  <a:cubicBezTo>
                    <a:pt x="50143" y="76100"/>
                    <a:pt x="67510" y="54854"/>
                    <a:pt x="91325" y="52461"/>
                  </a:cubicBezTo>
                  <a:cubicBezTo>
                    <a:pt x="94278" y="52164"/>
                    <a:pt x="97253" y="52172"/>
                    <a:pt x="100203" y="52483"/>
                  </a:cubicBezTo>
                  <a:cubicBezTo>
                    <a:pt x="120622" y="54636"/>
                    <a:pt x="136727" y="70821"/>
                    <a:pt x="138780" y="91250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2" name="Freeform: Shape 274">
              <a:extLst>
                <a:ext uri="{FF2B5EF4-FFF2-40B4-BE49-F238E27FC236}">
                  <a16:creationId xmlns:a16="http://schemas.microsoft.com/office/drawing/2014/main" id="{B91E3A57-24D5-9842-B213-0BC628177715}"/>
                </a:ext>
              </a:extLst>
            </p:cNvPr>
            <p:cNvSpPr/>
            <p:nvPr/>
          </p:nvSpPr>
          <p:spPr>
            <a:xfrm>
              <a:off x="7829776" y="1813261"/>
              <a:ext cx="458891" cy="458891"/>
            </a:xfrm>
            <a:custGeom>
              <a:avLst/>
              <a:gdLst>
                <a:gd name="connsiteX0" fmla="*/ 234887 w 228600"/>
                <a:gd name="connsiteY0" fmla="*/ 127921 h 228600"/>
                <a:gd name="connsiteX1" fmla="*/ 234887 w 228600"/>
                <a:gd name="connsiteY1" fmla="*/ 107252 h 228600"/>
                <a:gd name="connsiteX2" fmla="*/ 223171 w 228600"/>
                <a:gd name="connsiteY2" fmla="*/ 92964 h 228600"/>
                <a:gd name="connsiteX3" fmla="*/ 223171 w 228600"/>
                <a:gd name="connsiteY3" fmla="*/ 92964 h 228600"/>
                <a:gd name="connsiteX4" fmla="*/ 212312 w 228600"/>
                <a:gd name="connsiteY4" fmla="*/ 83439 h 228600"/>
                <a:gd name="connsiteX5" fmla="*/ 208693 w 228600"/>
                <a:gd name="connsiteY5" fmla="*/ 74581 h 228600"/>
                <a:gd name="connsiteX6" fmla="*/ 209645 w 228600"/>
                <a:gd name="connsiteY6" fmla="*/ 60103 h 228600"/>
                <a:gd name="connsiteX7" fmla="*/ 209646 w 228600"/>
                <a:gd name="connsiteY7" fmla="*/ 60103 h 228600"/>
                <a:gd name="connsiteX8" fmla="*/ 207836 w 228600"/>
                <a:gd name="connsiteY8" fmla="*/ 41815 h 228600"/>
                <a:gd name="connsiteX9" fmla="*/ 193263 w 228600"/>
                <a:gd name="connsiteY9" fmla="*/ 27146 h 228600"/>
                <a:gd name="connsiteX10" fmla="*/ 174975 w 228600"/>
                <a:gd name="connsiteY10" fmla="*/ 25337 h 228600"/>
                <a:gd name="connsiteX11" fmla="*/ 174975 w 228600"/>
                <a:gd name="connsiteY11" fmla="*/ 25337 h 228600"/>
                <a:gd name="connsiteX12" fmla="*/ 160497 w 228600"/>
                <a:gd name="connsiteY12" fmla="*/ 26289 h 228600"/>
                <a:gd name="connsiteX13" fmla="*/ 151638 w 228600"/>
                <a:gd name="connsiteY13" fmla="*/ 22574 h 228600"/>
                <a:gd name="connsiteX14" fmla="*/ 142113 w 228600"/>
                <a:gd name="connsiteY14" fmla="*/ 11716 h 228600"/>
                <a:gd name="connsiteX15" fmla="*/ 142113 w 228600"/>
                <a:gd name="connsiteY15" fmla="*/ 11716 h 228600"/>
                <a:gd name="connsiteX16" fmla="*/ 127921 w 228600"/>
                <a:gd name="connsiteY16" fmla="*/ 0 h 228600"/>
                <a:gd name="connsiteX17" fmla="*/ 107252 w 228600"/>
                <a:gd name="connsiteY17" fmla="*/ 0 h 228600"/>
                <a:gd name="connsiteX18" fmla="*/ 92964 w 228600"/>
                <a:gd name="connsiteY18" fmla="*/ 11621 h 228600"/>
                <a:gd name="connsiteX19" fmla="*/ 92964 w 228600"/>
                <a:gd name="connsiteY19" fmla="*/ 11621 h 228600"/>
                <a:gd name="connsiteX20" fmla="*/ 83439 w 228600"/>
                <a:gd name="connsiteY20" fmla="*/ 22479 h 228600"/>
                <a:gd name="connsiteX21" fmla="*/ 74676 w 228600"/>
                <a:gd name="connsiteY21" fmla="*/ 26194 h 228600"/>
                <a:gd name="connsiteX22" fmla="*/ 60198 w 228600"/>
                <a:gd name="connsiteY22" fmla="*/ 25146 h 228600"/>
                <a:gd name="connsiteX23" fmla="*/ 60198 w 228600"/>
                <a:gd name="connsiteY23" fmla="*/ 25146 h 228600"/>
                <a:gd name="connsiteX24" fmla="*/ 41815 w 228600"/>
                <a:gd name="connsiteY24" fmla="*/ 26956 h 228600"/>
                <a:gd name="connsiteX25" fmla="*/ 27242 w 228600"/>
                <a:gd name="connsiteY25" fmla="*/ 41529 h 228600"/>
                <a:gd name="connsiteX26" fmla="*/ 25337 w 228600"/>
                <a:gd name="connsiteY26" fmla="*/ 59912 h 228600"/>
                <a:gd name="connsiteX27" fmla="*/ 25337 w 228600"/>
                <a:gd name="connsiteY27" fmla="*/ 59912 h 228600"/>
                <a:gd name="connsiteX28" fmla="*/ 26289 w 228600"/>
                <a:gd name="connsiteY28" fmla="*/ 74390 h 228600"/>
                <a:gd name="connsiteX29" fmla="*/ 22670 w 228600"/>
                <a:gd name="connsiteY29" fmla="*/ 83153 h 228600"/>
                <a:gd name="connsiteX30" fmla="*/ 11716 w 228600"/>
                <a:gd name="connsiteY30" fmla="*/ 92678 h 228600"/>
                <a:gd name="connsiteX31" fmla="*/ 11716 w 228600"/>
                <a:gd name="connsiteY31" fmla="*/ 92678 h 228600"/>
                <a:gd name="connsiteX32" fmla="*/ 0 w 228600"/>
                <a:gd name="connsiteY32" fmla="*/ 106871 h 228600"/>
                <a:gd name="connsiteX33" fmla="*/ 0 w 228600"/>
                <a:gd name="connsiteY33" fmla="*/ 127540 h 228600"/>
                <a:gd name="connsiteX34" fmla="*/ 11621 w 228600"/>
                <a:gd name="connsiteY34" fmla="*/ 141827 h 228600"/>
                <a:gd name="connsiteX35" fmla="*/ 11621 w 228600"/>
                <a:gd name="connsiteY35" fmla="*/ 141827 h 228600"/>
                <a:gd name="connsiteX36" fmla="*/ 22575 w 228600"/>
                <a:gd name="connsiteY36" fmla="*/ 151352 h 228600"/>
                <a:gd name="connsiteX37" fmla="*/ 26194 w 228600"/>
                <a:gd name="connsiteY37" fmla="*/ 160211 h 228600"/>
                <a:gd name="connsiteX38" fmla="*/ 25242 w 228600"/>
                <a:gd name="connsiteY38" fmla="*/ 174689 h 228600"/>
                <a:gd name="connsiteX39" fmla="*/ 25242 w 228600"/>
                <a:gd name="connsiteY39" fmla="*/ 174689 h 228600"/>
                <a:gd name="connsiteX40" fmla="*/ 26956 w 228600"/>
                <a:gd name="connsiteY40" fmla="*/ 192977 h 228600"/>
                <a:gd name="connsiteX41" fmla="*/ 41529 w 228600"/>
                <a:gd name="connsiteY41" fmla="*/ 207645 h 228600"/>
                <a:gd name="connsiteX42" fmla="*/ 59913 w 228600"/>
                <a:gd name="connsiteY42" fmla="*/ 209455 h 228600"/>
                <a:gd name="connsiteX43" fmla="*/ 59913 w 228600"/>
                <a:gd name="connsiteY43" fmla="*/ 209455 h 228600"/>
                <a:gd name="connsiteX44" fmla="*/ 74391 w 228600"/>
                <a:gd name="connsiteY44" fmla="*/ 208502 h 228600"/>
                <a:gd name="connsiteX45" fmla="*/ 83154 w 228600"/>
                <a:gd name="connsiteY45" fmla="*/ 212217 h 228600"/>
                <a:gd name="connsiteX46" fmla="*/ 92679 w 228600"/>
                <a:gd name="connsiteY46" fmla="*/ 223076 h 228600"/>
                <a:gd name="connsiteX47" fmla="*/ 92679 w 228600"/>
                <a:gd name="connsiteY47" fmla="*/ 223076 h 228600"/>
                <a:gd name="connsiteX48" fmla="*/ 106966 w 228600"/>
                <a:gd name="connsiteY48" fmla="*/ 234791 h 228600"/>
                <a:gd name="connsiteX49" fmla="*/ 127635 w 228600"/>
                <a:gd name="connsiteY49" fmla="*/ 234791 h 228600"/>
                <a:gd name="connsiteX50" fmla="*/ 141827 w 228600"/>
                <a:gd name="connsiteY50" fmla="*/ 223171 h 228600"/>
                <a:gd name="connsiteX51" fmla="*/ 141828 w 228600"/>
                <a:gd name="connsiteY51" fmla="*/ 223171 h 228600"/>
                <a:gd name="connsiteX52" fmla="*/ 151353 w 228600"/>
                <a:gd name="connsiteY52" fmla="*/ 212312 h 228600"/>
                <a:gd name="connsiteX53" fmla="*/ 160116 w 228600"/>
                <a:gd name="connsiteY53" fmla="*/ 208693 h 228600"/>
                <a:gd name="connsiteX54" fmla="*/ 174593 w 228600"/>
                <a:gd name="connsiteY54" fmla="*/ 209645 h 228600"/>
                <a:gd name="connsiteX55" fmla="*/ 174594 w 228600"/>
                <a:gd name="connsiteY55" fmla="*/ 209645 h 228600"/>
                <a:gd name="connsiteX56" fmla="*/ 192882 w 228600"/>
                <a:gd name="connsiteY56" fmla="*/ 207836 h 228600"/>
                <a:gd name="connsiteX57" fmla="*/ 207550 w 228600"/>
                <a:gd name="connsiteY57" fmla="*/ 193262 h 228600"/>
                <a:gd name="connsiteX58" fmla="*/ 209360 w 228600"/>
                <a:gd name="connsiteY58" fmla="*/ 174879 h 228600"/>
                <a:gd name="connsiteX59" fmla="*/ 209360 w 228600"/>
                <a:gd name="connsiteY59" fmla="*/ 174879 h 228600"/>
                <a:gd name="connsiteX60" fmla="*/ 208503 w 228600"/>
                <a:gd name="connsiteY60" fmla="*/ 160401 h 228600"/>
                <a:gd name="connsiteX61" fmla="*/ 212122 w 228600"/>
                <a:gd name="connsiteY61" fmla="*/ 151638 h 228600"/>
                <a:gd name="connsiteX62" fmla="*/ 223076 w 228600"/>
                <a:gd name="connsiteY62" fmla="*/ 142113 h 228600"/>
                <a:gd name="connsiteX63" fmla="*/ 223076 w 228600"/>
                <a:gd name="connsiteY63" fmla="*/ 142113 h 228600"/>
                <a:gd name="connsiteX64" fmla="*/ 234696 w 228600"/>
                <a:gd name="connsiteY64" fmla="*/ 127921 h 228600"/>
                <a:gd name="connsiteX65" fmla="*/ 170403 w 228600"/>
                <a:gd name="connsiteY65" fmla="*/ 112014 h 228600"/>
                <a:gd name="connsiteX66" fmla="*/ 122778 w 228600"/>
                <a:gd name="connsiteY66" fmla="*/ 170166 h 228600"/>
                <a:gd name="connsiteX67" fmla="*/ 64626 w 228600"/>
                <a:gd name="connsiteY67" fmla="*/ 122541 h 228600"/>
                <a:gd name="connsiteX68" fmla="*/ 112251 w 228600"/>
                <a:gd name="connsiteY68" fmla="*/ 64389 h 228600"/>
                <a:gd name="connsiteX69" fmla="*/ 122778 w 228600"/>
                <a:gd name="connsiteY69" fmla="*/ 64389 h 228600"/>
                <a:gd name="connsiteX70" fmla="*/ 170403 w 228600"/>
                <a:gd name="connsiteY70" fmla="*/ 11201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28600" h="228600">
                  <a:moveTo>
                    <a:pt x="234887" y="127921"/>
                  </a:moveTo>
                  <a:lnTo>
                    <a:pt x="234887" y="107252"/>
                  </a:lnTo>
                  <a:cubicBezTo>
                    <a:pt x="234885" y="100306"/>
                    <a:pt x="229982" y="94326"/>
                    <a:pt x="223171" y="92964"/>
                  </a:cubicBezTo>
                  <a:lnTo>
                    <a:pt x="223171" y="92964"/>
                  </a:lnTo>
                  <a:cubicBezTo>
                    <a:pt x="218113" y="91950"/>
                    <a:pt x="213977" y="88322"/>
                    <a:pt x="212312" y="83439"/>
                  </a:cubicBezTo>
                  <a:cubicBezTo>
                    <a:pt x="211262" y="80425"/>
                    <a:pt x="210054" y="77468"/>
                    <a:pt x="208693" y="74581"/>
                  </a:cubicBezTo>
                  <a:cubicBezTo>
                    <a:pt x="206472" y="69917"/>
                    <a:pt x="206833" y="64435"/>
                    <a:pt x="209645" y="60103"/>
                  </a:cubicBezTo>
                  <a:lnTo>
                    <a:pt x="209646" y="60103"/>
                  </a:lnTo>
                  <a:cubicBezTo>
                    <a:pt x="213484" y="54356"/>
                    <a:pt x="212727" y="46698"/>
                    <a:pt x="207836" y="41815"/>
                  </a:cubicBezTo>
                  <a:lnTo>
                    <a:pt x="193263" y="27146"/>
                  </a:lnTo>
                  <a:cubicBezTo>
                    <a:pt x="188363" y="22291"/>
                    <a:pt x="180731" y="21536"/>
                    <a:pt x="174975" y="25337"/>
                  </a:cubicBezTo>
                  <a:lnTo>
                    <a:pt x="174975" y="25337"/>
                  </a:lnTo>
                  <a:cubicBezTo>
                    <a:pt x="170642" y="28149"/>
                    <a:pt x="165160" y="28510"/>
                    <a:pt x="160497" y="26289"/>
                  </a:cubicBezTo>
                  <a:cubicBezTo>
                    <a:pt x="157639" y="24956"/>
                    <a:pt x="154686" y="23717"/>
                    <a:pt x="151638" y="22574"/>
                  </a:cubicBezTo>
                  <a:cubicBezTo>
                    <a:pt x="146778" y="20877"/>
                    <a:pt x="143163" y="16756"/>
                    <a:pt x="142113" y="11716"/>
                  </a:cubicBezTo>
                  <a:lnTo>
                    <a:pt x="142113" y="11716"/>
                  </a:lnTo>
                  <a:cubicBezTo>
                    <a:pt x="140827" y="4899"/>
                    <a:pt x="134858" y="-28"/>
                    <a:pt x="127921" y="0"/>
                  </a:cubicBezTo>
                  <a:lnTo>
                    <a:pt x="107252" y="0"/>
                  </a:lnTo>
                  <a:cubicBezTo>
                    <a:pt x="100335" y="-8"/>
                    <a:pt x="94366" y="4847"/>
                    <a:pt x="92964" y="11621"/>
                  </a:cubicBezTo>
                  <a:lnTo>
                    <a:pt x="92964" y="11621"/>
                  </a:lnTo>
                  <a:cubicBezTo>
                    <a:pt x="91951" y="16679"/>
                    <a:pt x="88322" y="20815"/>
                    <a:pt x="83439" y="22479"/>
                  </a:cubicBezTo>
                  <a:cubicBezTo>
                    <a:pt x="80487" y="23622"/>
                    <a:pt x="77534" y="24765"/>
                    <a:pt x="74676" y="26194"/>
                  </a:cubicBezTo>
                  <a:cubicBezTo>
                    <a:pt x="70007" y="28444"/>
                    <a:pt x="64495" y="28045"/>
                    <a:pt x="60198" y="25146"/>
                  </a:cubicBezTo>
                  <a:lnTo>
                    <a:pt x="60198" y="25146"/>
                  </a:lnTo>
                  <a:cubicBezTo>
                    <a:pt x="54413" y="21331"/>
                    <a:pt x="46746" y="22086"/>
                    <a:pt x="41815" y="26956"/>
                  </a:cubicBezTo>
                  <a:lnTo>
                    <a:pt x="27242" y="41529"/>
                  </a:lnTo>
                  <a:cubicBezTo>
                    <a:pt x="22306" y="46419"/>
                    <a:pt x="21508" y="54114"/>
                    <a:pt x="25337" y="59912"/>
                  </a:cubicBezTo>
                  <a:lnTo>
                    <a:pt x="25337" y="59912"/>
                  </a:lnTo>
                  <a:cubicBezTo>
                    <a:pt x="28205" y="64226"/>
                    <a:pt x="28567" y="69738"/>
                    <a:pt x="26289" y="74390"/>
                  </a:cubicBezTo>
                  <a:cubicBezTo>
                    <a:pt x="24956" y="77248"/>
                    <a:pt x="23717" y="80201"/>
                    <a:pt x="22670" y="83153"/>
                  </a:cubicBezTo>
                  <a:cubicBezTo>
                    <a:pt x="20939" y="88028"/>
                    <a:pt x="16784" y="91641"/>
                    <a:pt x="11716" y="92678"/>
                  </a:cubicBezTo>
                  <a:lnTo>
                    <a:pt x="11716" y="92678"/>
                  </a:lnTo>
                  <a:cubicBezTo>
                    <a:pt x="4940" y="94033"/>
                    <a:pt x="47" y="99960"/>
                    <a:pt x="0" y="106871"/>
                  </a:cubicBezTo>
                  <a:lnTo>
                    <a:pt x="0" y="127540"/>
                  </a:lnTo>
                  <a:cubicBezTo>
                    <a:pt x="-45" y="134470"/>
                    <a:pt x="4827" y="140460"/>
                    <a:pt x="11621" y="141827"/>
                  </a:cubicBezTo>
                  <a:lnTo>
                    <a:pt x="11621" y="141827"/>
                  </a:lnTo>
                  <a:cubicBezTo>
                    <a:pt x="16680" y="142882"/>
                    <a:pt x="20828" y="146489"/>
                    <a:pt x="22575" y="151352"/>
                  </a:cubicBezTo>
                  <a:cubicBezTo>
                    <a:pt x="23624" y="154367"/>
                    <a:pt x="24833" y="157324"/>
                    <a:pt x="26194" y="160211"/>
                  </a:cubicBezTo>
                  <a:cubicBezTo>
                    <a:pt x="28415" y="164874"/>
                    <a:pt x="28054" y="170356"/>
                    <a:pt x="25242" y="174689"/>
                  </a:cubicBezTo>
                  <a:lnTo>
                    <a:pt x="25242" y="174689"/>
                  </a:lnTo>
                  <a:cubicBezTo>
                    <a:pt x="21339" y="180403"/>
                    <a:pt x="22059" y="188087"/>
                    <a:pt x="26956" y="192977"/>
                  </a:cubicBezTo>
                  <a:lnTo>
                    <a:pt x="41529" y="207645"/>
                  </a:lnTo>
                  <a:cubicBezTo>
                    <a:pt x="46460" y="212516"/>
                    <a:pt x="54127" y="213270"/>
                    <a:pt x="59913" y="209455"/>
                  </a:cubicBezTo>
                  <a:lnTo>
                    <a:pt x="59913" y="209455"/>
                  </a:lnTo>
                  <a:cubicBezTo>
                    <a:pt x="64239" y="206624"/>
                    <a:pt x="69731" y="206263"/>
                    <a:pt x="74391" y="208502"/>
                  </a:cubicBezTo>
                  <a:cubicBezTo>
                    <a:pt x="77248" y="209836"/>
                    <a:pt x="80201" y="211074"/>
                    <a:pt x="83154" y="212217"/>
                  </a:cubicBezTo>
                  <a:cubicBezTo>
                    <a:pt x="88037" y="213881"/>
                    <a:pt x="91665" y="218018"/>
                    <a:pt x="92679" y="223076"/>
                  </a:cubicBezTo>
                  <a:lnTo>
                    <a:pt x="92679" y="223076"/>
                  </a:lnTo>
                  <a:cubicBezTo>
                    <a:pt x="94006" y="229907"/>
                    <a:pt x="100007" y="234828"/>
                    <a:pt x="106966" y="234791"/>
                  </a:cubicBezTo>
                  <a:lnTo>
                    <a:pt x="127635" y="234791"/>
                  </a:lnTo>
                  <a:cubicBezTo>
                    <a:pt x="134529" y="234791"/>
                    <a:pt x="140467" y="229929"/>
                    <a:pt x="141827" y="223171"/>
                  </a:cubicBezTo>
                  <a:lnTo>
                    <a:pt x="141828" y="223171"/>
                  </a:lnTo>
                  <a:cubicBezTo>
                    <a:pt x="142877" y="218131"/>
                    <a:pt x="146492" y="214009"/>
                    <a:pt x="151353" y="212312"/>
                  </a:cubicBezTo>
                  <a:cubicBezTo>
                    <a:pt x="154305" y="211169"/>
                    <a:pt x="157258" y="210026"/>
                    <a:pt x="160116" y="208693"/>
                  </a:cubicBezTo>
                  <a:cubicBezTo>
                    <a:pt x="164760" y="206375"/>
                    <a:pt x="170293" y="206739"/>
                    <a:pt x="174593" y="209645"/>
                  </a:cubicBezTo>
                  <a:lnTo>
                    <a:pt x="174594" y="209645"/>
                  </a:lnTo>
                  <a:cubicBezTo>
                    <a:pt x="180350" y="213446"/>
                    <a:pt x="187982" y="212691"/>
                    <a:pt x="192882" y="207836"/>
                  </a:cubicBezTo>
                  <a:lnTo>
                    <a:pt x="207550" y="193262"/>
                  </a:lnTo>
                  <a:cubicBezTo>
                    <a:pt x="212492" y="188365"/>
                    <a:pt x="213252" y="180646"/>
                    <a:pt x="209360" y="174879"/>
                  </a:cubicBezTo>
                  <a:lnTo>
                    <a:pt x="209360" y="174879"/>
                  </a:lnTo>
                  <a:cubicBezTo>
                    <a:pt x="206523" y="170548"/>
                    <a:pt x="206196" y="165037"/>
                    <a:pt x="208503" y="160401"/>
                  </a:cubicBezTo>
                  <a:cubicBezTo>
                    <a:pt x="209864" y="157546"/>
                    <a:pt x="211072" y="154621"/>
                    <a:pt x="212122" y="151638"/>
                  </a:cubicBezTo>
                  <a:cubicBezTo>
                    <a:pt x="213803" y="146730"/>
                    <a:pt x="217982" y="143096"/>
                    <a:pt x="223076" y="142113"/>
                  </a:cubicBezTo>
                  <a:lnTo>
                    <a:pt x="223076" y="142113"/>
                  </a:lnTo>
                  <a:cubicBezTo>
                    <a:pt x="229835" y="140752"/>
                    <a:pt x="234696" y="134815"/>
                    <a:pt x="234696" y="127921"/>
                  </a:cubicBezTo>
                  <a:close/>
                  <a:moveTo>
                    <a:pt x="170403" y="112014"/>
                  </a:moveTo>
                  <a:cubicBezTo>
                    <a:pt x="173310" y="141223"/>
                    <a:pt x="151987" y="167259"/>
                    <a:pt x="122778" y="170166"/>
                  </a:cubicBezTo>
                  <a:cubicBezTo>
                    <a:pt x="93568" y="173072"/>
                    <a:pt x="67533" y="151750"/>
                    <a:pt x="64626" y="122541"/>
                  </a:cubicBezTo>
                  <a:cubicBezTo>
                    <a:pt x="61720" y="93331"/>
                    <a:pt x="83042" y="67296"/>
                    <a:pt x="112251" y="64389"/>
                  </a:cubicBezTo>
                  <a:cubicBezTo>
                    <a:pt x="115751" y="64041"/>
                    <a:pt x="119278" y="64041"/>
                    <a:pt x="122778" y="64389"/>
                  </a:cubicBezTo>
                  <a:cubicBezTo>
                    <a:pt x="147952" y="66932"/>
                    <a:pt x="167860" y="86840"/>
                    <a:pt x="170403" y="112014"/>
                  </a:cubicBez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3" name="Freeform: Shape 275">
              <a:extLst>
                <a:ext uri="{FF2B5EF4-FFF2-40B4-BE49-F238E27FC236}">
                  <a16:creationId xmlns:a16="http://schemas.microsoft.com/office/drawing/2014/main" id="{F6B64AD9-521D-6140-92DE-8014CC45F997}"/>
                </a:ext>
              </a:extLst>
            </p:cNvPr>
            <p:cNvSpPr/>
            <p:nvPr/>
          </p:nvSpPr>
          <p:spPr>
            <a:xfrm>
              <a:off x="8342778" y="1868519"/>
              <a:ext cx="592734" cy="592734"/>
            </a:xfrm>
            <a:custGeom>
              <a:avLst/>
              <a:gdLst>
                <a:gd name="connsiteX0" fmla="*/ 302133 w 295275"/>
                <a:gd name="connsiteY0" fmla="*/ 164688 h 295275"/>
                <a:gd name="connsiteX1" fmla="*/ 302133 w 295275"/>
                <a:gd name="connsiteY1" fmla="*/ 138208 h 295275"/>
                <a:gd name="connsiteX2" fmla="*/ 287179 w 295275"/>
                <a:gd name="connsiteY2" fmla="*/ 120016 h 295275"/>
                <a:gd name="connsiteX3" fmla="*/ 287179 w 295275"/>
                <a:gd name="connsiteY3" fmla="*/ 120016 h 295275"/>
                <a:gd name="connsiteX4" fmla="*/ 273273 w 295275"/>
                <a:gd name="connsiteY4" fmla="*/ 107728 h 295275"/>
                <a:gd name="connsiteX5" fmla="*/ 268605 w 295275"/>
                <a:gd name="connsiteY5" fmla="*/ 96489 h 295275"/>
                <a:gd name="connsiteX6" fmla="*/ 269843 w 295275"/>
                <a:gd name="connsiteY6" fmla="*/ 77439 h 295275"/>
                <a:gd name="connsiteX7" fmla="*/ 269843 w 295275"/>
                <a:gd name="connsiteY7" fmla="*/ 77439 h 295275"/>
                <a:gd name="connsiteX8" fmla="*/ 267558 w 295275"/>
                <a:gd name="connsiteY8" fmla="*/ 53912 h 295275"/>
                <a:gd name="connsiteX9" fmla="*/ 248508 w 295275"/>
                <a:gd name="connsiteY9" fmla="*/ 34862 h 295275"/>
                <a:gd name="connsiteX10" fmla="*/ 224981 w 295275"/>
                <a:gd name="connsiteY10" fmla="*/ 32481 h 295275"/>
                <a:gd name="connsiteX11" fmla="*/ 224981 w 295275"/>
                <a:gd name="connsiteY11" fmla="*/ 32481 h 295275"/>
                <a:gd name="connsiteX12" fmla="*/ 206407 w 295275"/>
                <a:gd name="connsiteY12" fmla="*/ 33624 h 295275"/>
                <a:gd name="connsiteX13" fmla="*/ 195167 w 295275"/>
                <a:gd name="connsiteY13" fmla="*/ 28957 h 295275"/>
                <a:gd name="connsiteX14" fmla="*/ 182975 w 295275"/>
                <a:gd name="connsiteY14" fmla="*/ 14955 h 295275"/>
                <a:gd name="connsiteX15" fmla="*/ 182975 w 295275"/>
                <a:gd name="connsiteY15" fmla="*/ 14955 h 295275"/>
                <a:gd name="connsiteX16" fmla="*/ 164687 w 295275"/>
                <a:gd name="connsiteY16" fmla="*/ 0 h 295275"/>
                <a:gd name="connsiteX17" fmla="*/ 138208 w 295275"/>
                <a:gd name="connsiteY17" fmla="*/ 1 h 295275"/>
                <a:gd name="connsiteX18" fmla="*/ 120015 w 295275"/>
                <a:gd name="connsiteY18" fmla="*/ 14860 h 295275"/>
                <a:gd name="connsiteX19" fmla="*/ 120015 w 295275"/>
                <a:gd name="connsiteY19" fmla="*/ 14860 h 295275"/>
                <a:gd name="connsiteX20" fmla="*/ 107728 w 295275"/>
                <a:gd name="connsiteY20" fmla="*/ 28861 h 295275"/>
                <a:gd name="connsiteX21" fmla="*/ 96488 w 295275"/>
                <a:gd name="connsiteY21" fmla="*/ 33529 h 295275"/>
                <a:gd name="connsiteX22" fmla="*/ 77438 w 295275"/>
                <a:gd name="connsiteY22" fmla="*/ 32290 h 295275"/>
                <a:gd name="connsiteX23" fmla="*/ 77438 w 295275"/>
                <a:gd name="connsiteY23" fmla="*/ 32290 h 295275"/>
                <a:gd name="connsiteX24" fmla="*/ 53912 w 295275"/>
                <a:gd name="connsiteY24" fmla="*/ 34576 h 295275"/>
                <a:gd name="connsiteX25" fmla="*/ 34862 w 295275"/>
                <a:gd name="connsiteY25" fmla="*/ 53626 h 295275"/>
                <a:gd name="connsiteX26" fmla="*/ 32480 w 295275"/>
                <a:gd name="connsiteY26" fmla="*/ 77058 h 295275"/>
                <a:gd name="connsiteX27" fmla="*/ 32480 w 295275"/>
                <a:gd name="connsiteY27" fmla="*/ 77058 h 295275"/>
                <a:gd name="connsiteX28" fmla="*/ 33623 w 295275"/>
                <a:gd name="connsiteY28" fmla="*/ 95536 h 295275"/>
                <a:gd name="connsiteX29" fmla="*/ 28956 w 295275"/>
                <a:gd name="connsiteY29" fmla="*/ 106871 h 295275"/>
                <a:gd name="connsiteX30" fmla="*/ 14954 w 295275"/>
                <a:gd name="connsiteY30" fmla="*/ 119063 h 295275"/>
                <a:gd name="connsiteX31" fmla="*/ 14954 w 295275"/>
                <a:gd name="connsiteY31" fmla="*/ 119063 h 295275"/>
                <a:gd name="connsiteX32" fmla="*/ 0 w 295275"/>
                <a:gd name="connsiteY32" fmla="*/ 137256 h 295275"/>
                <a:gd name="connsiteX33" fmla="*/ 0 w 295275"/>
                <a:gd name="connsiteY33" fmla="*/ 163735 h 295275"/>
                <a:gd name="connsiteX34" fmla="*/ 14859 w 295275"/>
                <a:gd name="connsiteY34" fmla="*/ 182023 h 295275"/>
                <a:gd name="connsiteX35" fmla="*/ 14859 w 295275"/>
                <a:gd name="connsiteY35" fmla="*/ 182023 h 295275"/>
                <a:gd name="connsiteX36" fmla="*/ 28861 w 295275"/>
                <a:gd name="connsiteY36" fmla="*/ 194215 h 295275"/>
                <a:gd name="connsiteX37" fmla="*/ 33528 w 295275"/>
                <a:gd name="connsiteY37" fmla="*/ 205550 h 295275"/>
                <a:gd name="connsiteX38" fmla="*/ 32290 w 295275"/>
                <a:gd name="connsiteY38" fmla="*/ 224124 h 295275"/>
                <a:gd name="connsiteX39" fmla="*/ 32290 w 295275"/>
                <a:gd name="connsiteY39" fmla="*/ 224124 h 295275"/>
                <a:gd name="connsiteX40" fmla="*/ 34576 w 295275"/>
                <a:gd name="connsiteY40" fmla="*/ 247555 h 295275"/>
                <a:gd name="connsiteX41" fmla="*/ 53626 w 295275"/>
                <a:gd name="connsiteY41" fmla="*/ 266605 h 295275"/>
                <a:gd name="connsiteX42" fmla="*/ 77057 w 295275"/>
                <a:gd name="connsiteY42" fmla="*/ 268987 h 295275"/>
                <a:gd name="connsiteX43" fmla="*/ 77058 w 295275"/>
                <a:gd name="connsiteY43" fmla="*/ 268987 h 295275"/>
                <a:gd name="connsiteX44" fmla="*/ 95536 w 295275"/>
                <a:gd name="connsiteY44" fmla="*/ 267844 h 295275"/>
                <a:gd name="connsiteX45" fmla="*/ 106871 w 295275"/>
                <a:gd name="connsiteY45" fmla="*/ 272511 h 295275"/>
                <a:gd name="connsiteX46" fmla="*/ 119063 w 295275"/>
                <a:gd name="connsiteY46" fmla="*/ 286513 h 295275"/>
                <a:gd name="connsiteX47" fmla="*/ 119063 w 295275"/>
                <a:gd name="connsiteY47" fmla="*/ 286513 h 295275"/>
                <a:gd name="connsiteX48" fmla="*/ 137256 w 295275"/>
                <a:gd name="connsiteY48" fmla="*/ 301562 h 295275"/>
                <a:gd name="connsiteX49" fmla="*/ 163735 w 295275"/>
                <a:gd name="connsiteY49" fmla="*/ 301562 h 295275"/>
                <a:gd name="connsiteX50" fmla="*/ 182023 w 295275"/>
                <a:gd name="connsiteY50" fmla="*/ 286608 h 295275"/>
                <a:gd name="connsiteX51" fmla="*/ 182023 w 295275"/>
                <a:gd name="connsiteY51" fmla="*/ 286608 h 295275"/>
                <a:gd name="connsiteX52" fmla="*/ 194215 w 295275"/>
                <a:gd name="connsiteY52" fmla="*/ 272701 h 295275"/>
                <a:gd name="connsiteX53" fmla="*/ 205550 w 295275"/>
                <a:gd name="connsiteY53" fmla="*/ 268034 h 295275"/>
                <a:gd name="connsiteX54" fmla="*/ 224124 w 295275"/>
                <a:gd name="connsiteY54" fmla="*/ 269272 h 295275"/>
                <a:gd name="connsiteX55" fmla="*/ 224124 w 295275"/>
                <a:gd name="connsiteY55" fmla="*/ 269272 h 295275"/>
                <a:gd name="connsiteX56" fmla="*/ 247555 w 295275"/>
                <a:gd name="connsiteY56" fmla="*/ 266986 h 295275"/>
                <a:gd name="connsiteX57" fmla="*/ 266605 w 295275"/>
                <a:gd name="connsiteY57" fmla="*/ 247936 h 295275"/>
                <a:gd name="connsiteX58" fmla="*/ 268986 w 295275"/>
                <a:gd name="connsiteY58" fmla="*/ 224410 h 295275"/>
                <a:gd name="connsiteX59" fmla="*/ 268986 w 295275"/>
                <a:gd name="connsiteY59" fmla="*/ 224410 h 295275"/>
                <a:gd name="connsiteX60" fmla="*/ 267843 w 295275"/>
                <a:gd name="connsiteY60" fmla="*/ 205836 h 295275"/>
                <a:gd name="connsiteX61" fmla="*/ 272510 w 295275"/>
                <a:gd name="connsiteY61" fmla="*/ 194596 h 295275"/>
                <a:gd name="connsiteX62" fmla="*/ 286512 w 295275"/>
                <a:gd name="connsiteY62" fmla="*/ 182404 h 295275"/>
                <a:gd name="connsiteX63" fmla="*/ 286512 w 295275"/>
                <a:gd name="connsiteY63" fmla="*/ 182404 h 295275"/>
                <a:gd name="connsiteX64" fmla="*/ 301466 w 295275"/>
                <a:gd name="connsiteY64" fmla="*/ 164116 h 295275"/>
                <a:gd name="connsiteX65" fmla="*/ 219551 w 295275"/>
                <a:gd name="connsiteY65" fmla="*/ 144495 h 295275"/>
                <a:gd name="connsiteX66" fmla="*/ 158676 w 295275"/>
                <a:gd name="connsiteY66" fmla="*/ 219130 h 295275"/>
                <a:gd name="connsiteX67" fmla="*/ 84041 w 295275"/>
                <a:gd name="connsiteY67" fmla="*/ 158254 h 295275"/>
                <a:gd name="connsiteX68" fmla="*/ 144916 w 295275"/>
                <a:gd name="connsiteY68" fmla="*/ 83619 h 295275"/>
                <a:gd name="connsiteX69" fmla="*/ 158782 w 295275"/>
                <a:gd name="connsiteY69" fmla="*/ 83630 h 295275"/>
                <a:gd name="connsiteX70" fmla="*/ 219551 w 295275"/>
                <a:gd name="connsiteY70" fmla="*/ 14449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95275" h="295275">
                  <a:moveTo>
                    <a:pt x="302133" y="164688"/>
                  </a:moveTo>
                  <a:lnTo>
                    <a:pt x="302133" y="138208"/>
                  </a:lnTo>
                  <a:cubicBezTo>
                    <a:pt x="301943" y="129420"/>
                    <a:pt x="295764" y="121903"/>
                    <a:pt x="287179" y="120016"/>
                  </a:cubicBezTo>
                  <a:lnTo>
                    <a:pt x="287179" y="120016"/>
                  </a:lnTo>
                  <a:cubicBezTo>
                    <a:pt x="280727" y="118607"/>
                    <a:pt x="275465" y="113958"/>
                    <a:pt x="273273" y="107728"/>
                  </a:cubicBezTo>
                  <a:cubicBezTo>
                    <a:pt x="271844" y="103918"/>
                    <a:pt x="270320" y="100108"/>
                    <a:pt x="268605" y="96489"/>
                  </a:cubicBezTo>
                  <a:cubicBezTo>
                    <a:pt x="265577" y="90375"/>
                    <a:pt x="266049" y="83109"/>
                    <a:pt x="269843" y="77439"/>
                  </a:cubicBezTo>
                  <a:lnTo>
                    <a:pt x="269843" y="77439"/>
                  </a:lnTo>
                  <a:cubicBezTo>
                    <a:pt x="274627" y="70015"/>
                    <a:pt x="273681" y="60276"/>
                    <a:pt x="267558" y="53912"/>
                  </a:cubicBezTo>
                  <a:lnTo>
                    <a:pt x="248508" y="34862"/>
                  </a:lnTo>
                  <a:cubicBezTo>
                    <a:pt x="242167" y="28708"/>
                    <a:pt x="232426" y="27722"/>
                    <a:pt x="224981" y="32481"/>
                  </a:cubicBezTo>
                  <a:lnTo>
                    <a:pt x="224981" y="32481"/>
                  </a:lnTo>
                  <a:cubicBezTo>
                    <a:pt x="219410" y="36066"/>
                    <a:pt x="212376" y="36499"/>
                    <a:pt x="206407" y="33624"/>
                  </a:cubicBezTo>
                  <a:cubicBezTo>
                    <a:pt x="202787" y="31909"/>
                    <a:pt x="198977" y="30385"/>
                    <a:pt x="195167" y="28957"/>
                  </a:cubicBezTo>
                  <a:cubicBezTo>
                    <a:pt x="188950" y="26719"/>
                    <a:pt x="184336" y="21421"/>
                    <a:pt x="182975" y="14955"/>
                  </a:cubicBezTo>
                  <a:lnTo>
                    <a:pt x="182975" y="14955"/>
                  </a:lnTo>
                  <a:cubicBezTo>
                    <a:pt x="181079" y="6336"/>
                    <a:pt x="173512" y="147"/>
                    <a:pt x="164687" y="0"/>
                  </a:cubicBezTo>
                  <a:lnTo>
                    <a:pt x="138208" y="1"/>
                  </a:lnTo>
                  <a:cubicBezTo>
                    <a:pt x="129357" y="-72"/>
                    <a:pt x="121711" y="6173"/>
                    <a:pt x="120015" y="14860"/>
                  </a:cubicBezTo>
                  <a:lnTo>
                    <a:pt x="120015" y="14860"/>
                  </a:lnTo>
                  <a:cubicBezTo>
                    <a:pt x="118636" y="21348"/>
                    <a:pt x="113982" y="26651"/>
                    <a:pt x="107728" y="28861"/>
                  </a:cubicBezTo>
                  <a:cubicBezTo>
                    <a:pt x="103902" y="30220"/>
                    <a:pt x="100151" y="31778"/>
                    <a:pt x="96488" y="33529"/>
                  </a:cubicBezTo>
                  <a:cubicBezTo>
                    <a:pt x="90375" y="36557"/>
                    <a:pt x="83108" y="36085"/>
                    <a:pt x="77438" y="32290"/>
                  </a:cubicBezTo>
                  <a:lnTo>
                    <a:pt x="77438" y="32290"/>
                  </a:lnTo>
                  <a:cubicBezTo>
                    <a:pt x="70014" y="27507"/>
                    <a:pt x="60276" y="28453"/>
                    <a:pt x="53912" y="34576"/>
                  </a:cubicBezTo>
                  <a:lnTo>
                    <a:pt x="34862" y="53626"/>
                  </a:lnTo>
                  <a:cubicBezTo>
                    <a:pt x="28548" y="59854"/>
                    <a:pt x="27549" y="69688"/>
                    <a:pt x="32480" y="77058"/>
                  </a:cubicBezTo>
                  <a:lnTo>
                    <a:pt x="32480" y="77058"/>
                  </a:lnTo>
                  <a:cubicBezTo>
                    <a:pt x="36030" y="82606"/>
                    <a:pt x="36462" y="89593"/>
                    <a:pt x="33623" y="95536"/>
                  </a:cubicBezTo>
                  <a:cubicBezTo>
                    <a:pt x="31909" y="99251"/>
                    <a:pt x="30385" y="102966"/>
                    <a:pt x="28956" y="106871"/>
                  </a:cubicBezTo>
                  <a:cubicBezTo>
                    <a:pt x="26719" y="113088"/>
                    <a:pt x="21420" y="117702"/>
                    <a:pt x="14954" y="119063"/>
                  </a:cubicBezTo>
                  <a:lnTo>
                    <a:pt x="14954" y="119063"/>
                  </a:lnTo>
                  <a:cubicBezTo>
                    <a:pt x="6369" y="120951"/>
                    <a:pt x="190" y="128468"/>
                    <a:pt x="0" y="137256"/>
                  </a:cubicBezTo>
                  <a:lnTo>
                    <a:pt x="0" y="163735"/>
                  </a:lnTo>
                  <a:cubicBezTo>
                    <a:pt x="137" y="172531"/>
                    <a:pt x="6278" y="180089"/>
                    <a:pt x="14859" y="182023"/>
                  </a:cubicBezTo>
                  <a:lnTo>
                    <a:pt x="14859" y="182023"/>
                  </a:lnTo>
                  <a:cubicBezTo>
                    <a:pt x="21325" y="183384"/>
                    <a:pt x="26624" y="187998"/>
                    <a:pt x="28861" y="194215"/>
                  </a:cubicBezTo>
                  <a:cubicBezTo>
                    <a:pt x="30219" y="198072"/>
                    <a:pt x="31777" y="201855"/>
                    <a:pt x="33528" y="205550"/>
                  </a:cubicBezTo>
                  <a:cubicBezTo>
                    <a:pt x="36375" y="211535"/>
                    <a:pt x="35905" y="218570"/>
                    <a:pt x="32290" y="224124"/>
                  </a:cubicBezTo>
                  <a:lnTo>
                    <a:pt x="32290" y="224124"/>
                  </a:lnTo>
                  <a:cubicBezTo>
                    <a:pt x="27334" y="231472"/>
                    <a:pt x="28293" y="241304"/>
                    <a:pt x="34576" y="247555"/>
                  </a:cubicBezTo>
                  <a:lnTo>
                    <a:pt x="53626" y="266605"/>
                  </a:lnTo>
                  <a:cubicBezTo>
                    <a:pt x="59951" y="272711"/>
                    <a:pt x="69633" y="273695"/>
                    <a:pt x="77057" y="268987"/>
                  </a:cubicBezTo>
                  <a:lnTo>
                    <a:pt x="77058" y="268987"/>
                  </a:lnTo>
                  <a:cubicBezTo>
                    <a:pt x="82605" y="265437"/>
                    <a:pt x="89593" y="265005"/>
                    <a:pt x="95536" y="267844"/>
                  </a:cubicBezTo>
                  <a:cubicBezTo>
                    <a:pt x="99231" y="269595"/>
                    <a:pt x="103014" y="271153"/>
                    <a:pt x="106871" y="272511"/>
                  </a:cubicBezTo>
                  <a:cubicBezTo>
                    <a:pt x="113088" y="274748"/>
                    <a:pt x="117702" y="280047"/>
                    <a:pt x="119063" y="286513"/>
                  </a:cubicBezTo>
                  <a:lnTo>
                    <a:pt x="119063" y="286513"/>
                  </a:lnTo>
                  <a:cubicBezTo>
                    <a:pt x="120912" y="295136"/>
                    <a:pt x="128439" y="301361"/>
                    <a:pt x="137256" y="301562"/>
                  </a:cubicBezTo>
                  <a:lnTo>
                    <a:pt x="163735" y="301562"/>
                  </a:lnTo>
                  <a:cubicBezTo>
                    <a:pt x="172559" y="301415"/>
                    <a:pt x="180127" y="295227"/>
                    <a:pt x="182023" y="286608"/>
                  </a:cubicBezTo>
                  <a:lnTo>
                    <a:pt x="182023" y="286608"/>
                  </a:lnTo>
                  <a:cubicBezTo>
                    <a:pt x="183413" y="280178"/>
                    <a:pt x="188023" y="274921"/>
                    <a:pt x="194215" y="272701"/>
                  </a:cubicBezTo>
                  <a:cubicBezTo>
                    <a:pt x="198120" y="271273"/>
                    <a:pt x="201835" y="269749"/>
                    <a:pt x="205550" y="268034"/>
                  </a:cubicBezTo>
                  <a:cubicBezTo>
                    <a:pt x="211535" y="265188"/>
                    <a:pt x="218569" y="265657"/>
                    <a:pt x="224124" y="269272"/>
                  </a:cubicBezTo>
                  <a:lnTo>
                    <a:pt x="224124" y="269272"/>
                  </a:lnTo>
                  <a:cubicBezTo>
                    <a:pt x="231472" y="274228"/>
                    <a:pt x="241304" y="273269"/>
                    <a:pt x="247555" y="266986"/>
                  </a:cubicBezTo>
                  <a:lnTo>
                    <a:pt x="266605" y="247936"/>
                  </a:lnTo>
                  <a:cubicBezTo>
                    <a:pt x="272759" y="241595"/>
                    <a:pt x="273745" y="231855"/>
                    <a:pt x="268986" y="224410"/>
                  </a:cubicBezTo>
                  <a:lnTo>
                    <a:pt x="268986" y="224410"/>
                  </a:lnTo>
                  <a:cubicBezTo>
                    <a:pt x="265402" y="218838"/>
                    <a:pt x="264969" y="211805"/>
                    <a:pt x="267843" y="205836"/>
                  </a:cubicBezTo>
                  <a:cubicBezTo>
                    <a:pt x="269594" y="202173"/>
                    <a:pt x="271152" y="198422"/>
                    <a:pt x="272510" y="194596"/>
                  </a:cubicBezTo>
                  <a:cubicBezTo>
                    <a:pt x="274747" y="188379"/>
                    <a:pt x="280046" y="183765"/>
                    <a:pt x="286512" y="182404"/>
                  </a:cubicBezTo>
                  <a:lnTo>
                    <a:pt x="286512" y="182404"/>
                  </a:lnTo>
                  <a:cubicBezTo>
                    <a:pt x="295131" y="180508"/>
                    <a:pt x="301319" y="172940"/>
                    <a:pt x="301466" y="164116"/>
                  </a:cubicBezTo>
                  <a:close/>
                  <a:moveTo>
                    <a:pt x="219551" y="144495"/>
                  </a:moveTo>
                  <a:cubicBezTo>
                    <a:pt x="223351" y="181915"/>
                    <a:pt x="196096" y="215330"/>
                    <a:pt x="158676" y="219130"/>
                  </a:cubicBezTo>
                  <a:cubicBezTo>
                    <a:pt x="121255" y="222930"/>
                    <a:pt x="87840" y="195675"/>
                    <a:pt x="84041" y="158254"/>
                  </a:cubicBezTo>
                  <a:cubicBezTo>
                    <a:pt x="80241" y="120834"/>
                    <a:pt x="107496" y="87419"/>
                    <a:pt x="144916" y="83619"/>
                  </a:cubicBezTo>
                  <a:cubicBezTo>
                    <a:pt x="149526" y="83151"/>
                    <a:pt x="154172" y="83155"/>
                    <a:pt x="158782" y="83630"/>
                  </a:cubicBezTo>
                  <a:cubicBezTo>
                    <a:pt x="190891" y="86978"/>
                    <a:pt x="216254" y="112381"/>
                    <a:pt x="219551" y="144495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4" name="Freeform: Shape 276">
              <a:extLst>
                <a:ext uri="{FF2B5EF4-FFF2-40B4-BE49-F238E27FC236}">
                  <a16:creationId xmlns:a16="http://schemas.microsoft.com/office/drawing/2014/main" id="{F73B9DCE-E983-5E43-9F75-BFC11534C4A8}"/>
                </a:ext>
              </a:extLst>
            </p:cNvPr>
            <p:cNvSpPr/>
            <p:nvPr/>
          </p:nvSpPr>
          <p:spPr>
            <a:xfrm>
              <a:off x="8565081" y="2106501"/>
              <a:ext cx="152964" cy="114723"/>
            </a:xfrm>
            <a:custGeom>
              <a:avLst/>
              <a:gdLst>
                <a:gd name="connsiteX0" fmla="*/ 29847 w 76200"/>
                <a:gd name="connsiteY0" fmla="*/ 64042 h 57150"/>
                <a:gd name="connsiteX1" fmla="*/ 23560 w 76200"/>
                <a:gd name="connsiteY1" fmla="*/ 61470 h 57150"/>
                <a:gd name="connsiteX2" fmla="*/ 3177 w 76200"/>
                <a:gd name="connsiteY2" fmla="*/ 41087 h 57150"/>
                <a:gd name="connsiteX3" fmla="*/ 2062 w 76200"/>
                <a:gd name="connsiteY3" fmla="*/ 28609 h 57150"/>
                <a:gd name="connsiteX4" fmla="*/ 14540 w 76200"/>
                <a:gd name="connsiteY4" fmla="*/ 27494 h 57150"/>
                <a:gd name="connsiteX5" fmla="*/ 15655 w 76200"/>
                <a:gd name="connsiteY5" fmla="*/ 28609 h 57150"/>
                <a:gd name="connsiteX6" fmla="*/ 29847 w 76200"/>
                <a:gd name="connsiteY6" fmla="*/ 42706 h 57150"/>
                <a:gd name="connsiteX7" fmla="*/ 69376 w 76200"/>
                <a:gd name="connsiteY7" fmla="*/ 3177 h 57150"/>
                <a:gd name="connsiteX8" fmla="*/ 81853 w 76200"/>
                <a:gd name="connsiteY8" fmla="*/ 2062 h 57150"/>
                <a:gd name="connsiteX9" fmla="*/ 82968 w 76200"/>
                <a:gd name="connsiteY9" fmla="*/ 14540 h 57150"/>
                <a:gd name="connsiteX10" fmla="*/ 81853 w 76200"/>
                <a:gd name="connsiteY10" fmla="*/ 15655 h 57150"/>
                <a:gd name="connsiteX11" fmla="*/ 36038 w 76200"/>
                <a:gd name="connsiteY11" fmla="*/ 61470 h 57150"/>
                <a:gd name="connsiteX12" fmla="*/ 29847 w 76200"/>
                <a:gd name="connsiteY12" fmla="*/ 640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57150">
                  <a:moveTo>
                    <a:pt x="29847" y="64042"/>
                  </a:moveTo>
                  <a:cubicBezTo>
                    <a:pt x="27493" y="64054"/>
                    <a:pt x="25231" y="63128"/>
                    <a:pt x="23560" y="61470"/>
                  </a:cubicBezTo>
                  <a:lnTo>
                    <a:pt x="3177" y="41087"/>
                  </a:lnTo>
                  <a:cubicBezTo>
                    <a:pt x="-577" y="37949"/>
                    <a:pt x="-1076" y="32362"/>
                    <a:pt x="2062" y="28609"/>
                  </a:cubicBezTo>
                  <a:cubicBezTo>
                    <a:pt x="5200" y="24855"/>
                    <a:pt x="10786" y="24356"/>
                    <a:pt x="14540" y="27494"/>
                  </a:cubicBezTo>
                  <a:cubicBezTo>
                    <a:pt x="14944" y="27832"/>
                    <a:pt x="15317" y="28205"/>
                    <a:pt x="15655" y="28609"/>
                  </a:cubicBezTo>
                  <a:lnTo>
                    <a:pt x="29847" y="42706"/>
                  </a:lnTo>
                  <a:lnTo>
                    <a:pt x="69376" y="3177"/>
                  </a:lnTo>
                  <a:cubicBezTo>
                    <a:pt x="72513" y="-577"/>
                    <a:pt x="78100" y="-1076"/>
                    <a:pt x="81853" y="2062"/>
                  </a:cubicBezTo>
                  <a:cubicBezTo>
                    <a:pt x="85607" y="5200"/>
                    <a:pt x="86106" y="10786"/>
                    <a:pt x="82968" y="14540"/>
                  </a:cubicBezTo>
                  <a:cubicBezTo>
                    <a:pt x="82630" y="14944"/>
                    <a:pt x="82257" y="15317"/>
                    <a:pt x="81853" y="15655"/>
                  </a:cubicBezTo>
                  <a:lnTo>
                    <a:pt x="36038" y="61470"/>
                  </a:lnTo>
                  <a:cubicBezTo>
                    <a:pt x="34403" y="63123"/>
                    <a:pt x="32172" y="64050"/>
                    <a:pt x="29847" y="640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5" name="Freeform: Shape 277">
              <a:extLst>
                <a:ext uri="{FF2B5EF4-FFF2-40B4-BE49-F238E27FC236}">
                  <a16:creationId xmlns:a16="http://schemas.microsoft.com/office/drawing/2014/main" id="{B6766F7D-5DA1-C240-91BF-CB9F4247294C}"/>
                </a:ext>
              </a:extLst>
            </p:cNvPr>
            <p:cNvSpPr/>
            <p:nvPr/>
          </p:nvSpPr>
          <p:spPr>
            <a:xfrm>
              <a:off x="8154657" y="2489001"/>
              <a:ext cx="76482" cy="57361"/>
            </a:xfrm>
            <a:custGeom>
              <a:avLst/>
              <a:gdLst>
                <a:gd name="connsiteX0" fmla="*/ 15895 w 38100"/>
                <a:gd name="connsiteY0" fmla="*/ 34755 h 28575"/>
                <a:gd name="connsiteX1" fmla="*/ 12466 w 38100"/>
                <a:gd name="connsiteY1" fmla="*/ 33326 h 28575"/>
                <a:gd name="connsiteX2" fmla="*/ 1227 w 38100"/>
                <a:gd name="connsiteY2" fmla="*/ 22086 h 28575"/>
                <a:gd name="connsiteX3" fmla="*/ 1631 w 38100"/>
                <a:gd name="connsiteY3" fmla="*/ 15228 h 28575"/>
                <a:gd name="connsiteX4" fmla="*/ 8085 w 38100"/>
                <a:gd name="connsiteY4" fmla="*/ 15228 h 28575"/>
                <a:gd name="connsiteX5" fmla="*/ 15895 w 38100"/>
                <a:gd name="connsiteY5" fmla="*/ 23039 h 28575"/>
                <a:gd name="connsiteX6" fmla="*/ 37612 w 38100"/>
                <a:gd name="connsiteY6" fmla="*/ 1227 h 28575"/>
                <a:gd name="connsiteX7" fmla="*/ 44470 w 38100"/>
                <a:gd name="connsiteY7" fmla="*/ 1631 h 28575"/>
                <a:gd name="connsiteX8" fmla="*/ 44470 w 38100"/>
                <a:gd name="connsiteY8" fmla="*/ 8085 h 28575"/>
                <a:gd name="connsiteX9" fmla="*/ 19324 w 38100"/>
                <a:gd name="connsiteY9" fmla="*/ 33326 h 28575"/>
                <a:gd name="connsiteX10" fmla="*/ 15895 w 38100"/>
                <a:gd name="connsiteY10" fmla="*/ 347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00" h="28575">
                  <a:moveTo>
                    <a:pt x="15895" y="34755"/>
                  </a:moveTo>
                  <a:cubicBezTo>
                    <a:pt x="14608" y="34751"/>
                    <a:pt x="13375" y="34238"/>
                    <a:pt x="12466" y="33326"/>
                  </a:cubicBezTo>
                  <a:lnTo>
                    <a:pt x="1227" y="22086"/>
                  </a:lnTo>
                  <a:cubicBezTo>
                    <a:pt x="-555" y="20081"/>
                    <a:pt x="-375" y="17011"/>
                    <a:pt x="1631" y="15228"/>
                  </a:cubicBezTo>
                  <a:cubicBezTo>
                    <a:pt x="3471" y="13593"/>
                    <a:pt x="6244" y="13593"/>
                    <a:pt x="8085" y="15228"/>
                  </a:cubicBezTo>
                  <a:lnTo>
                    <a:pt x="15895" y="23039"/>
                  </a:lnTo>
                  <a:lnTo>
                    <a:pt x="37612" y="1227"/>
                  </a:lnTo>
                  <a:cubicBezTo>
                    <a:pt x="39618" y="-555"/>
                    <a:pt x="42688" y="-374"/>
                    <a:pt x="44470" y="1631"/>
                  </a:cubicBezTo>
                  <a:cubicBezTo>
                    <a:pt x="46106" y="3471"/>
                    <a:pt x="46106" y="6244"/>
                    <a:pt x="44470" y="8085"/>
                  </a:cubicBezTo>
                  <a:lnTo>
                    <a:pt x="19324" y="33326"/>
                  </a:lnTo>
                  <a:cubicBezTo>
                    <a:pt x="18416" y="34238"/>
                    <a:pt x="17182" y="34752"/>
                    <a:pt x="15895" y="347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6" name="Freeform: Shape 278">
              <a:extLst>
                <a:ext uri="{FF2B5EF4-FFF2-40B4-BE49-F238E27FC236}">
                  <a16:creationId xmlns:a16="http://schemas.microsoft.com/office/drawing/2014/main" id="{EC51B245-79F5-A04C-A147-76F82145CEE5}"/>
                </a:ext>
              </a:extLst>
            </p:cNvPr>
            <p:cNvSpPr/>
            <p:nvPr/>
          </p:nvSpPr>
          <p:spPr>
            <a:xfrm>
              <a:off x="8017273" y="2006144"/>
              <a:ext cx="95602" cy="76482"/>
            </a:xfrm>
            <a:custGeom>
              <a:avLst/>
              <a:gdLst>
                <a:gd name="connsiteX0" fmla="*/ 19278 w 47625"/>
                <a:gd name="connsiteY0" fmla="*/ 42789 h 38100"/>
                <a:gd name="connsiteX1" fmla="*/ 15087 w 47625"/>
                <a:gd name="connsiteY1" fmla="*/ 41074 h 38100"/>
                <a:gd name="connsiteX2" fmla="*/ 1276 w 47625"/>
                <a:gd name="connsiteY2" fmla="*/ 27263 h 38100"/>
                <a:gd name="connsiteX3" fmla="*/ 2302 w 47625"/>
                <a:gd name="connsiteY3" fmla="*/ 18839 h 38100"/>
                <a:gd name="connsiteX4" fmla="*/ 9753 w 47625"/>
                <a:gd name="connsiteY4" fmla="*/ 18881 h 38100"/>
                <a:gd name="connsiteX5" fmla="*/ 19278 w 47625"/>
                <a:gd name="connsiteY5" fmla="*/ 28406 h 38100"/>
                <a:gd name="connsiteX6" fmla="*/ 46044 w 47625"/>
                <a:gd name="connsiteY6" fmla="*/ 1736 h 38100"/>
                <a:gd name="connsiteX7" fmla="*/ 54426 w 47625"/>
                <a:gd name="connsiteY7" fmla="*/ 1736 h 38100"/>
                <a:gd name="connsiteX8" fmla="*/ 54426 w 47625"/>
                <a:gd name="connsiteY8" fmla="*/ 10118 h 38100"/>
                <a:gd name="connsiteX9" fmla="*/ 23469 w 47625"/>
                <a:gd name="connsiteY9" fmla="*/ 41074 h 38100"/>
                <a:gd name="connsiteX10" fmla="*/ 19278 w 47625"/>
                <a:gd name="connsiteY10" fmla="*/ 4278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25" h="38100">
                  <a:moveTo>
                    <a:pt x="19278" y="42789"/>
                  </a:moveTo>
                  <a:cubicBezTo>
                    <a:pt x="17709" y="42797"/>
                    <a:pt x="16201" y="42180"/>
                    <a:pt x="15087" y="41074"/>
                  </a:cubicBezTo>
                  <a:lnTo>
                    <a:pt x="1276" y="27263"/>
                  </a:lnTo>
                  <a:cubicBezTo>
                    <a:pt x="-767" y="24653"/>
                    <a:pt x="-308" y="20882"/>
                    <a:pt x="2302" y="18839"/>
                  </a:cubicBezTo>
                  <a:cubicBezTo>
                    <a:pt x="4494" y="17122"/>
                    <a:pt x="7580" y="17140"/>
                    <a:pt x="9753" y="18881"/>
                  </a:cubicBezTo>
                  <a:lnTo>
                    <a:pt x="19278" y="28406"/>
                  </a:lnTo>
                  <a:lnTo>
                    <a:pt x="46044" y="1736"/>
                  </a:lnTo>
                  <a:cubicBezTo>
                    <a:pt x="48358" y="-579"/>
                    <a:pt x="52111" y="-579"/>
                    <a:pt x="54426" y="1736"/>
                  </a:cubicBezTo>
                  <a:cubicBezTo>
                    <a:pt x="56740" y="4051"/>
                    <a:pt x="56740" y="7803"/>
                    <a:pt x="54426" y="10118"/>
                  </a:cubicBezTo>
                  <a:lnTo>
                    <a:pt x="23469" y="41074"/>
                  </a:lnTo>
                  <a:cubicBezTo>
                    <a:pt x="22356" y="42180"/>
                    <a:pt x="20847" y="42797"/>
                    <a:pt x="19278" y="427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1A7DF8-EEDF-AE4F-8595-4DABC9F0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 for the market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01C058-1519-A145-978E-02152BEF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Setting the DMO2, November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BF62-9D07-864A-AD37-2BE54ACD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40300-C82A-034D-AB93-A52595F3E2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AU" dirty="0"/>
              <a:t>ECA promotes these three advocacy principles as the basis for better consumer outcomes.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90BC6-633F-A24D-AC09-E76E2C622D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dirty="0"/>
              <a:t>Affordable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4D37C7-B035-424A-8F1D-97F8DDB6D9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400" dirty="0" err="1"/>
              <a:t>Optimised</a:t>
            </a:r>
            <a:endParaRPr lang="en-US" sz="1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3DA9FF-8E1E-C147-AB06-7CD54CC492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 err="1"/>
              <a:t>Individualised</a:t>
            </a:r>
            <a:endParaRPr lang="en-US" sz="1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224D7F-42E4-7044-B304-DE43C622D5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Better consumer</a:t>
            </a:r>
            <a:br>
              <a:rPr lang="en-US" dirty="0"/>
            </a:br>
            <a:r>
              <a:rPr lang="en-US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9862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6282-3406-6346-B432-F7626A9B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beyond the ‘trilemma’ – to consumer focused outcomes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34A953-6B34-3C45-AD7F-E74D1B63F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17056"/>
              </p:ext>
            </p:extLst>
          </p:nvPr>
        </p:nvGraphicFramePr>
        <p:xfrm>
          <a:off x="2086897" y="1566000"/>
          <a:ext cx="6180803" cy="267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INDUSTRY DIMENSION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CONSUMER ATTRIBUTE</a:t>
                      </a:r>
                    </a:p>
                  </a:txBody>
                  <a:tcPr>
                    <a:lnL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005">
                <a:tc>
                  <a:txBody>
                    <a:bodyPr/>
                    <a:lstStyle/>
                    <a:p>
                      <a:r>
                        <a:rPr lang="en-US" sz="1300" b="1" dirty="0"/>
                        <a:t>Affordable</a:t>
                      </a:r>
                    </a:p>
                    <a:p>
                      <a:r>
                        <a:rPr lang="en-US" sz="1300" b="0" dirty="0"/>
                        <a:t>The industry can only regain trust by addressing prices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Satisfied</a:t>
                      </a:r>
                      <a:endParaRPr lang="en-US" sz="13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Paying no more than they need to for the service they want</a:t>
                      </a:r>
                      <a:endParaRPr lang="en-US" sz="13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Individualised</a:t>
                      </a:r>
                      <a:endParaRPr lang="en-US" sz="13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and services to meet consumers where they are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Engaged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Consumers can engage on their terms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Optimised</a:t>
                      </a:r>
                      <a:endParaRPr lang="en-US" sz="13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decisions include consumers and their assets, rewards, prices and decisions</a:t>
                      </a:r>
                      <a:endParaRPr lang="en-US" sz="13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Confident</a:t>
                      </a:r>
                      <a:endParaRPr lang="en-US" sz="13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the markets / systems are working in their interests</a:t>
                      </a:r>
                      <a:endParaRPr lang="en-US" sz="13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7478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AB1B2-B962-1046-AE65-5D4C174D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Setting the DMO2, November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CAE10-09D1-EA4E-BFD9-2D4C5C90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D5662E-E488-9846-8999-F4761306A71D}"/>
              </a:ext>
            </a:extLst>
          </p:cNvPr>
          <p:cNvGrpSpPr>
            <a:grpSpLocks noChangeAspect="1"/>
          </p:cNvGrpSpPr>
          <p:nvPr/>
        </p:nvGrpSpPr>
        <p:grpSpPr>
          <a:xfrm>
            <a:off x="460591" y="1624791"/>
            <a:ext cx="892675" cy="1258940"/>
            <a:chOff x="4563237" y="3552729"/>
            <a:chExt cx="673227" cy="949452"/>
          </a:xfrm>
        </p:grpSpPr>
        <p:sp>
          <p:nvSpPr>
            <p:cNvPr id="7" name="Freeform: Shape 222">
              <a:extLst>
                <a:ext uri="{FF2B5EF4-FFF2-40B4-BE49-F238E27FC236}">
                  <a16:creationId xmlns:a16="http://schemas.microsoft.com/office/drawing/2014/main" id="{11C421B3-BDBC-814B-9E34-FB62CCFBA155}"/>
                </a:ext>
              </a:extLst>
            </p:cNvPr>
            <p:cNvSpPr/>
            <p:nvPr/>
          </p:nvSpPr>
          <p:spPr>
            <a:xfrm>
              <a:off x="4655439" y="3552729"/>
              <a:ext cx="581025" cy="857250"/>
            </a:xfrm>
            <a:custGeom>
              <a:avLst/>
              <a:gdLst>
                <a:gd name="connsiteX0" fmla="*/ 581406 w 581025"/>
                <a:gd name="connsiteY0" fmla="*/ 858107 h 857250"/>
                <a:gd name="connsiteX1" fmla="*/ 0 w 581025"/>
                <a:gd name="connsiteY1" fmla="*/ 858107 h 857250"/>
                <a:gd name="connsiteX2" fmla="*/ 0 w 581025"/>
                <a:gd name="connsiteY2" fmla="*/ 0 h 857250"/>
                <a:gd name="connsiteX3" fmla="*/ 581406 w 581025"/>
                <a:gd name="connsiteY3" fmla="*/ 0 h 857250"/>
                <a:gd name="connsiteX4" fmla="*/ 581406 w 581025"/>
                <a:gd name="connsiteY4" fmla="*/ 858107 h 857250"/>
                <a:gd name="connsiteX5" fmla="*/ 581406 w 581025"/>
                <a:gd name="connsiteY5" fmla="*/ 858107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025" h="857250">
                  <a:moveTo>
                    <a:pt x="581406" y="858107"/>
                  </a:moveTo>
                  <a:lnTo>
                    <a:pt x="0" y="858107"/>
                  </a:lnTo>
                  <a:lnTo>
                    <a:pt x="0" y="0"/>
                  </a:lnTo>
                  <a:lnTo>
                    <a:pt x="581406" y="0"/>
                  </a:lnTo>
                  <a:lnTo>
                    <a:pt x="581406" y="858107"/>
                  </a:lnTo>
                  <a:lnTo>
                    <a:pt x="581406" y="8581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" name="Freeform: Shape 223">
              <a:extLst>
                <a:ext uri="{FF2B5EF4-FFF2-40B4-BE49-F238E27FC236}">
                  <a16:creationId xmlns:a16="http://schemas.microsoft.com/office/drawing/2014/main" id="{C11820F5-33C5-874D-B563-12D2C1CD50B6}"/>
                </a:ext>
              </a:extLst>
            </p:cNvPr>
            <p:cNvSpPr/>
            <p:nvPr/>
          </p:nvSpPr>
          <p:spPr>
            <a:xfrm>
              <a:off x="4655439" y="3552729"/>
              <a:ext cx="581025" cy="857250"/>
            </a:xfrm>
            <a:custGeom>
              <a:avLst/>
              <a:gdLst>
                <a:gd name="connsiteX0" fmla="*/ 581406 w 581025"/>
                <a:gd name="connsiteY0" fmla="*/ 858107 h 857250"/>
                <a:gd name="connsiteX1" fmla="*/ 0 w 581025"/>
                <a:gd name="connsiteY1" fmla="*/ 858107 h 857250"/>
                <a:gd name="connsiteX2" fmla="*/ 0 w 581025"/>
                <a:gd name="connsiteY2" fmla="*/ 0 h 857250"/>
                <a:gd name="connsiteX3" fmla="*/ 581406 w 581025"/>
                <a:gd name="connsiteY3" fmla="*/ 0 h 857250"/>
                <a:gd name="connsiteX4" fmla="*/ 581406 w 581025"/>
                <a:gd name="connsiteY4" fmla="*/ 858107 h 857250"/>
                <a:gd name="connsiteX5" fmla="*/ 581406 w 581025"/>
                <a:gd name="connsiteY5" fmla="*/ 858107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025" h="857250">
                  <a:moveTo>
                    <a:pt x="581406" y="858107"/>
                  </a:moveTo>
                  <a:lnTo>
                    <a:pt x="0" y="858107"/>
                  </a:lnTo>
                  <a:lnTo>
                    <a:pt x="0" y="0"/>
                  </a:lnTo>
                  <a:lnTo>
                    <a:pt x="581406" y="0"/>
                  </a:lnTo>
                  <a:lnTo>
                    <a:pt x="581406" y="858107"/>
                  </a:lnTo>
                  <a:lnTo>
                    <a:pt x="581406" y="858107"/>
                  </a:lnTo>
                  <a:close/>
                </a:path>
              </a:pathLst>
            </a:custGeom>
            <a:noFill/>
            <a:ln w="202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224">
              <a:extLst>
                <a:ext uri="{FF2B5EF4-FFF2-40B4-BE49-F238E27FC236}">
                  <a16:creationId xmlns:a16="http://schemas.microsoft.com/office/drawing/2014/main" id="{30C8F358-B0F6-4A4E-A59C-C244C447F946}"/>
                </a:ext>
              </a:extLst>
            </p:cNvPr>
            <p:cNvSpPr/>
            <p:nvPr/>
          </p:nvSpPr>
          <p:spPr>
            <a:xfrm>
              <a:off x="4563237" y="3644931"/>
              <a:ext cx="581025" cy="857250"/>
            </a:xfrm>
            <a:custGeom>
              <a:avLst/>
              <a:gdLst>
                <a:gd name="connsiteX0" fmla="*/ 581311 w 581025"/>
                <a:gd name="connsiteY0" fmla="*/ 858202 h 857250"/>
                <a:gd name="connsiteX1" fmla="*/ 0 w 581025"/>
                <a:gd name="connsiteY1" fmla="*/ 858202 h 857250"/>
                <a:gd name="connsiteX2" fmla="*/ 0 w 581025"/>
                <a:gd name="connsiteY2" fmla="*/ 0 h 857250"/>
                <a:gd name="connsiteX3" fmla="*/ 581311 w 581025"/>
                <a:gd name="connsiteY3" fmla="*/ 0 h 857250"/>
                <a:gd name="connsiteX4" fmla="*/ 581311 w 581025"/>
                <a:gd name="connsiteY4" fmla="*/ 858202 h 857250"/>
                <a:gd name="connsiteX5" fmla="*/ 581311 w 581025"/>
                <a:gd name="connsiteY5" fmla="*/ 858202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025" h="857250">
                  <a:moveTo>
                    <a:pt x="581311" y="858202"/>
                  </a:moveTo>
                  <a:lnTo>
                    <a:pt x="0" y="858202"/>
                  </a:lnTo>
                  <a:lnTo>
                    <a:pt x="0" y="0"/>
                  </a:lnTo>
                  <a:lnTo>
                    <a:pt x="581311" y="0"/>
                  </a:lnTo>
                  <a:lnTo>
                    <a:pt x="581311" y="858202"/>
                  </a:lnTo>
                  <a:lnTo>
                    <a:pt x="581311" y="8582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225">
              <a:extLst>
                <a:ext uri="{FF2B5EF4-FFF2-40B4-BE49-F238E27FC236}">
                  <a16:creationId xmlns:a16="http://schemas.microsoft.com/office/drawing/2014/main" id="{31D5A0A8-C94A-2F41-9D31-D240F112A1C7}"/>
                </a:ext>
              </a:extLst>
            </p:cNvPr>
            <p:cNvSpPr/>
            <p:nvPr/>
          </p:nvSpPr>
          <p:spPr>
            <a:xfrm>
              <a:off x="4563237" y="3644931"/>
              <a:ext cx="581025" cy="857250"/>
            </a:xfrm>
            <a:custGeom>
              <a:avLst/>
              <a:gdLst>
                <a:gd name="connsiteX0" fmla="*/ 581311 w 581025"/>
                <a:gd name="connsiteY0" fmla="*/ 858202 h 857250"/>
                <a:gd name="connsiteX1" fmla="*/ 0 w 581025"/>
                <a:gd name="connsiteY1" fmla="*/ 858202 h 857250"/>
                <a:gd name="connsiteX2" fmla="*/ 0 w 581025"/>
                <a:gd name="connsiteY2" fmla="*/ 0 h 857250"/>
                <a:gd name="connsiteX3" fmla="*/ 581311 w 581025"/>
                <a:gd name="connsiteY3" fmla="*/ 0 h 857250"/>
                <a:gd name="connsiteX4" fmla="*/ 581311 w 581025"/>
                <a:gd name="connsiteY4" fmla="*/ 858202 h 857250"/>
                <a:gd name="connsiteX5" fmla="*/ 581311 w 581025"/>
                <a:gd name="connsiteY5" fmla="*/ 858202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025" h="857250">
                  <a:moveTo>
                    <a:pt x="581311" y="858202"/>
                  </a:moveTo>
                  <a:lnTo>
                    <a:pt x="0" y="858202"/>
                  </a:lnTo>
                  <a:lnTo>
                    <a:pt x="0" y="0"/>
                  </a:lnTo>
                  <a:lnTo>
                    <a:pt x="581311" y="0"/>
                  </a:lnTo>
                  <a:lnTo>
                    <a:pt x="581311" y="858202"/>
                  </a:lnTo>
                  <a:lnTo>
                    <a:pt x="581311" y="858202"/>
                  </a:lnTo>
                  <a:close/>
                </a:path>
              </a:pathLst>
            </a:custGeom>
            <a:noFill/>
            <a:ln w="202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226">
              <a:extLst>
                <a:ext uri="{FF2B5EF4-FFF2-40B4-BE49-F238E27FC236}">
                  <a16:creationId xmlns:a16="http://schemas.microsoft.com/office/drawing/2014/main" id="{ABBA7104-0494-CC4E-B36F-298871E6A019}"/>
                </a:ext>
              </a:extLst>
            </p:cNvPr>
            <p:cNvSpPr/>
            <p:nvPr/>
          </p:nvSpPr>
          <p:spPr>
            <a:xfrm>
              <a:off x="4612195" y="4028884"/>
              <a:ext cx="476250" cy="276225"/>
            </a:xfrm>
            <a:custGeom>
              <a:avLst/>
              <a:gdLst>
                <a:gd name="connsiteX0" fmla="*/ 0 w 476250"/>
                <a:gd name="connsiteY0" fmla="*/ 0 h 276225"/>
                <a:gd name="connsiteX1" fmla="*/ 476917 w 476250"/>
                <a:gd name="connsiteY1" fmla="*/ 1334 h 276225"/>
                <a:gd name="connsiteX2" fmla="*/ 0 w 476250"/>
                <a:gd name="connsiteY2" fmla="*/ 94583 h 276225"/>
                <a:gd name="connsiteX3" fmla="*/ 476917 w 476250"/>
                <a:gd name="connsiteY3" fmla="*/ 95917 h 276225"/>
                <a:gd name="connsiteX4" fmla="*/ 0 w 476250"/>
                <a:gd name="connsiteY4" fmla="*/ 189167 h 276225"/>
                <a:gd name="connsiteX5" fmla="*/ 476917 w 476250"/>
                <a:gd name="connsiteY5" fmla="*/ 190500 h 276225"/>
                <a:gd name="connsiteX6" fmla="*/ 0 w 476250"/>
                <a:gd name="connsiteY6" fmla="*/ 283845 h 276225"/>
                <a:gd name="connsiteX7" fmla="*/ 476917 w 476250"/>
                <a:gd name="connsiteY7" fmla="*/ 28508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0" h="276225">
                  <a:moveTo>
                    <a:pt x="0" y="0"/>
                  </a:moveTo>
                  <a:lnTo>
                    <a:pt x="476917" y="1334"/>
                  </a:lnTo>
                  <a:moveTo>
                    <a:pt x="0" y="94583"/>
                  </a:moveTo>
                  <a:lnTo>
                    <a:pt x="476917" y="95917"/>
                  </a:lnTo>
                  <a:moveTo>
                    <a:pt x="0" y="189167"/>
                  </a:moveTo>
                  <a:lnTo>
                    <a:pt x="476917" y="190500"/>
                  </a:lnTo>
                  <a:moveTo>
                    <a:pt x="0" y="283845"/>
                  </a:moveTo>
                  <a:lnTo>
                    <a:pt x="476917" y="285083"/>
                  </a:lnTo>
                </a:path>
              </a:pathLst>
            </a:custGeom>
            <a:noFill/>
            <a:ln w="1485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227">
              <a:extLst>
                <a:ext uri="{FF2B5EF4-FFF2-40B4-BE49-F238E27FC236}">
                  <a16:creationId xmlns:a16="http://schemas.microsoft.com/office/drawing/2014/main" id="{794E8899-D28B-B744-8BB7-0871EAA68E2A}"/>
                </a:ext>
              </a:extLst>
            </p:cNvPr>
            <p:cNvSpPr/>
            <p:nvPr/>
          </p:nvSpPr>
          <p:spPr>
            <a:xfrm>
              <a:off x="4942332" y="4036314"/>
              <a:ext cx="9525" cy="409575"/>
            </a:xfrm>
            <a:custGeom>
              <a:avLst/>
              <a:gdLst>
                <a:gd name="connsiteX0" fmla="*/ 1238 w 0"/>
                <a:gd name="connsiteY0" fmla="*/ 0 h 409575"/>
                <a:gd name="connsiteX1" fmla="*/ 0 w 0"/>
                <a:gd name="connsiteY1" fmla="*/ 412718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09575">
                  <a:moveTo>
                    <a:pt x="1238" y="0"/>
                  </a:moveTo>
                  <a:lnTo>
                    <a:pt x="0" y="412718"/>
                  </a:lnTo>
                </a:path>
              </a:pathLst>
            </a:custGeom>
            <a:ln w="15526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228">
              <a:extLst>
                <a:ext uri="{FF2B5EF4-FFF2-40B4-BE49-F238E27FC236}">
                  <a16:creationId xmlns:a16="http://schemas.microsoft.com/office/drawing/2014/main" id="{35B29485-5719-5E43-A6BF-FFADF67BBA77}"/>
                </a:ext>
              </a:extLst>
            </p:cNvPr>
            <p:cNvSpPr/>
            <p:nvPr/>
          </p:nvSpPr>
          <p:spPr>
            <a:xfrm>
              <a:off x="4931972" y="3685176"/>
              <a:ext cx="142875" cy="247650"/>
            </a:xfrm>
            <a:custGeom>
              <a:avLst/>
              <a:gdLst>
                <a:gd name="connsiteX0" fmla="*/ 44079 w 142875"/>
                <a:gd name="connsiteY0" fmla="*/ 247791 h 247650"/>
                <a:gd name="connsiteX1" fmla="*/ 40935 w 142875"/>
                <a:gd name="connsiteY1" fmla="*/ 247029 h 247650"/>
                <a:gd name="connsiteX2" fmla="*/ 37697 w 142875"/>
                <a:gd name="connsiteY2" fmla="*/ 238838 h 247650"/>
                <a:gd name="connsiteX3" fmla="*/ 69796 w 142875"/>
                <a:gd name="connsiteY3" fmla="*/ 149017 h 247650"/>
                <a:gd name="connsiteX4" fmla="*/ 6741 w 142875"/>
                <a:gd name="connsiteY4" fmla="*/ 149017 h 247650"/>
                <a:gd name="connsiteX5" fmla="*/ 0 w 142875"/>
                <a:gd name="connsiteY5" fmla="*/ 142422 h 247650"/>
                <a:gd name="connsiteX6" fmla="*/ 1407 w 142875"/>
                <a:gd name="connsiteY6" fmla="*/ 138253 h 247650"/>
                <a:gd name="connsiteX7" fmla="*/ 105134 w 142875"/>
                <a:gd name="connsiteY7" fmla="*/ 2617 h 247650"/>
                <a:gd name="connsiteX8" fmla="*/ 113706 w 142875"/>
                <a:gd name="connsiteY8" fmla="*/ 903 h 247650"/>
                <a:gd name="connsiteX9" fmla="*/ 116659 w 142875"/>
                <a:gd name="connsiteY9" fmla="*/ 9190 h 247650"/>
                <a:gd name="connsiteX10" fmla="*/ 80845 w 142875"/>
                <a:gd name="connsiteY10" fmla="*/ 98630 h 247650"/>
                <a:gd name="connsiteX11" fmla="*/ 143520 w 142875"/>
                <a:gd name="connsiteY11" fmla="*/ 98630 h 247650"/>
                <a:gd name="connsiteX12" fmla="*/ 150282 w 142875"/>
                <a:gd name="connsiteY12" fmla="*/ 105201 h 247650"/>
                <a:gd name="connsiteX13" fmla="*/ 148949 w 142875"/>
                <a:gd name="connsiteY13" fmla="*/ 109297 h 247650"/>
                <a:gd name="connsiteX14" fmla="*/ 49984 w 142875"/>
                <a:gd name="connsiteY14" fmla="*/ 245029 h 247650"/>
                <a:gd name="connsiteX15" fmla="*/ 44555 w 142875"/>
                <a:gd name="connsiteY15" fmla="*/ 24779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247650">
                  <a:moveTo>
                    <a:pt x="44079" y="247791"/>
                  </a:moveTo>
                  <a:cubicBezTo>
                    <a:pt x="42987" y="247777"/>
                    <a:pt x="41912" y="247517"/>
                    <a:pt x="40935" y="247029"/>
                  </a:cubicBezTo>
                  <a:cubicBezTo>
                    <a:pt x="38013" y="245444"/>
                    <a:pt x="36648" y="241992"/>
                    <a:pt x="37697" y="238838"/>
                  </a:cubicBezTo>
                  <a:lnTo>
                    <a:pt x="69796" y="149017"/>
                  </a:lnTo>
                  <a:lnTo>
                    <a:pt x="6741" y="149017"/>
                  </a:lnTo>
                  <a:cubicBezTo>
                    <a:pt x="3058" y="149057"/>
                    <a:pt x="41" y="146105"/>
                    <a:pt x="0" y="142422"/>
                  </a:cubicBezTo>
                  <a:cubicBezTo>
                    <a:pt x="-16" y="140914"/>
                    <a:pt x="480" y="139444"/>
                    <a:pt x="1407" y="138253"/>
                  </a:cubicBezTo>
                  <a:lnTo>
                    <a:pt x="105134" y="2617"/>
                  </a:lnTo>
                  <a:cubicBezTo>
                    <a:pt x="107142" y="-47"/>
                    <a:pt x="110828" y="-784"/>
                    <a:pt x="113706" y="903"/>
                  </a:cubicBezTo>
                  <a:cubicBezTo>
                    <a:pt x="116632" y="2532"/>
                    <a:pt x="117895" y="6078"/>
                    <a:pt x="116659" y="9190"/>
                  </a:cubicBezTo>
                  <a:lnTo>
                    <a:pt x="80845" y="98630"/>
                  </a:lnTo>
                  <a:lnTo>
                    <a:pt x="143520" y="98630"/>
                  </a:lnTo>
                  <a:cubicBezTo>
                    <a:pt x="147202" y="98577"/>
                    <a:pt x="150229" y="101519"/>
                    <a:pt x="150282" y="105201"/>
                  </a:cubicBezTo>
                  <a:cubicBezTo>
                    <a:pt x="150303" y="106676"/>
                    <a:pt x="149834" y="108117"/>
                    <a:pt x="148949" y="109297"/>
                  </a:cubicBezTo>
                  <a:lnTo>
                    <a:pt x="49984" y="245029"/>
                  </a:lnTo>
                  <a:cubicBezTo>
                    <a:pt x="48725" y="246771"/>
                    <a:pt x="46704" y="247799"/>
                    <a:pt x="44555" y="2477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229">
              <a:extLst>
                <a:ext uri="{FF2B5EF4-FFF2-40B4-BE49-F238E27FC236}">
                  <a16:creationId xmlns:a16="http://schemas.microsoft.com/office/drawing/2014/main" id="{4C4FAE16-B9B2-9A4A-AF78-B321C963FE0B}"/>
                </a:ext>
              </a:extLst>
            </p:cNvPr>
            <p:cNvSpPr/>
            <p:nvPr/>
          </p:nvSpPr>
          <p:spPr>
            <a:xfrm>
              <a:off x="4618768" y="3731609"/>
              <a:ext cx="142875" cy="38100"/>
            </a:xfrm>
            <a:custGeom>
              <a:avLst/>
              <a:gdLst>
                <a:gd name="connsiteX0" fmla="*/ 0 w 142875"/>
                <a:gd name="connsiteY0" fmla="*/ 0 h 38100"/>
                <a:gd name="connsiteX1" fmla="*/ 151162 w 142875"/>
                <a:gd name="connsiteY1" fmla="*/ 571 h 38100"/>
                <a:gd name="connsiteX2" fmla="*/ 0 w 142875"/>
                <a:gd name="connsiteY2" fmla="*/ 42672 h 38100"/>
                <a:gd name="connsiteX3" fmla="*/ 151162 w 142875"/>
                <a:gd name="connsiteY3" fmla="*/ 4333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38100">
                  <a:moveTo>
                    <a:pt x="0" y="0"/>
                  </a:moveTo>
                  <a:lnTo>
                    <a:pt x="151162" y="571"/>
                  </a:lnTo>
                  <a:moveTo>
                    <a:pt x="0" y="42672"/>
                  </a:moveTo>
                  <a:lnTo>
                    <a:pt x="151162" y="43339"/>
                  </a:lnTo>
                </a:path>
              </a:pathLst>
            </a:custGeom>
            <a:noFill/>
            <a:ln w="14859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5" name="Freeform: Shape 230">
              <a:extLst>
                <a:ext uri="{FF2B5EF4-FFF2-40B4-BE49-F238E27FC236}">
                  <a16:creationId xmlns:a16="http://schemas.microsoft.com/office/drawing/2014/main" id="{0F3C9DB3-A07F-084F-BB45-A365DF0BB3C8}"/>
                </a:ext>
              </a:extLst>
            </p:cNvPr>
            <p:cNvSpPr/>
            <p:nvPr/>
          </p:nvSpPr>
          <p:spPr>
            <a:xfrm>
              <a:off x="4839081" y="4332827"/>
              <a:ext cx="66675" cy="114300"/>
            </a:xfrm>
            <a:custGeom>
              <a:avLst/>
              <a:gdLst>
                <a:gd name="connsiteX0" fmla="*/ 29051 w 66675"/>
                <a:gd name="connsiteY0" fmla="*/ 90106 h 114300"/>
                <a:gd name="connsiteX1" fmla="*/ 29051 w 66675"/>
                <a:gd name="connsiteY1" fmla="*/ 62484 h 114300"/>
                <a:gd name="connsiteX2" fmla="*/ 8858 w 66675"/>
                <a:gd name="connsiteY2" fmla="*/ 51340 h 114300"/>
                <a:gd name="connsiteX3" fmla="*/ 2381 w 66675"/>
                <a:gd name="connsiteY3" fmla="*/ 33147 h 114300"/>
                <a:gd name="connsiteX4" fmla="*/ 9716 w 66675"/>
                <a:gd name="connsiteY4" fmla="*/ 14954 h 114300"/>
                <a:gd name="connsiteX5" fmla="*/ 28766 w 66675"/>
                <a:gd name="connsiteY5" fmla="*/ 6477 h 114300"/>
                <a:gd name="connsiteX6" fmla="*/ 28766 w 66675"/>
                <a:gd name="connsiteY6" fmla="*/ 0 h 114300"/>
                <a:gd name="connsiteX7" fmla="*/ 38957 w 66675"/>
                <a:gd name="connsiteY7" fmla="*/ 0 h 114300"/>
                <a:gd name="connsiteX8" fmla="*/ 38957 w 66675"/>
                <a:gd name="connsiteY8" fmla="*/ 6477 h 114300"/>
                <a:gd name="connsiteX9" fmla="*/ 56769 w 66675"/>
                <a:gd name="connsiteY9" fmla="*/ 13621 h 114300"/>
                <a:gd name="connsiteX10" fmla="*/ 65151 w 66675"/>
                <a:gd name="connsiteY10" fmla="*/ 29432 h 114300"/>
                <a:gd name="connsiteX11" fmla="*/ 47339 w 66675"/>
                <a:gd name="connsiteY11" fmla="*/ 31623 h 114300"/>
                <a:gd name="connsiteX12" fmla="*/ 38957 w 66675"/>
                <a:gd name="connsiteY12" fmla="*/ 21050 h 114300"/>
                <a:gd name="connsiteX13" fmla="*/ 38957 w 66675"/>
                <a:gd name="connsiteY13" fmla="*/ 46863 h 114300"/>
                <a:gd name="connsiteX14" fmla="*/ 61913 w 66675"/>
                <a:gd name="connsiteY14" fmla="*/ 58008 h 114300"/>
                <a:gd name="connsiteX15" fmla="*/ 68008 w 66675"/>
                <a:gd name="connsiteY15" fmla="*/ 75533 h 114300"/>
                <a:gd name="connsiteX16" fmla="*/ 60388 w 66675"/>
                <a:gd name="connsiteY16" fmla="*/ 95631 h 114300"/>
                <a:gd name="connsiteX17" fmla="*/ 38957 w 66675"/>
                <a:gd name="connsiteY17" fmla="*/ 105156 h 114300"/>
                <a:gd name="connsiteX18" fmla="*/ 38957 w 66675"/>
                <a:gd name="connsiteY18" fmla="*/ 117538 h 114300"/>
                <a:gd name="connsiteX19" fmla="*/ 28766 w 66675"/>
                <a:gd name="connsiteY19" fmla="*/ 117538 h 114300"/>
                <a:gd name="connsiteX20" fmla="*/ 28766 w 66675"/>
                <a:gd name="connsiteY20" fmla="*/ 105442 h 114300"/>
                <a:gd name="connsiteX21" fmla="*/ 9525 w 66675"/>
                <a:gd name="connsiteY21" fmla="*/ 97060 h 114300"/>
                <a:gd name="connsiteX22" fmla="*/ 0 w 66675"/>
                <a:gd name="connsiteY22" fmla="*/ 76962 h 114300"/>
                <a:gd name="connsiteX23" fmla="*/ 18288 w 66675"/>
                <a:gd name="connsiteY23" fmla="*/ 75152 h 114300"/>
                <a:gd name="connsiteX24" fmla="*/ 22574 w 66675"/>
                <a:gd name="connsiteY24" fmla="*/ 84201 h 114300"/>
                <a:gd name="connsiteX25" fmla="*/ 29432 w 66675"/>
                <a:gd name="connsiteY25" fmla="*/ 89726 h 114300"/>
                <a:gd name="connsiteX26" fmla="*/ 29051 w 66675"/>
                <a:gd name="connsiteY26" fmla="*/ 20860 h 114300"/>
                <a:gd name="connsiteX27" fmla="*/ 22479 w 66675"/>
                <a:gd name="connsiteY27" fmla="*/ 25337 h 114300"/>
                <a:gd name="connsiteX28" fmla="*/ 20003 w 66675"/>
                <a:gd name="connsiteY28" fmla="*/ 32385 h 114300"/>
                <a:gd name="connsiteX29" fmla="*/ 22193 w 66675"/>
                <a:gd name="connsiteY29" fmla="*/ 38862 h 114300"/>
                <a:gd name="connsiteX30" fmla="*/ 29051 w 66675"/>
                <a:gd name="connsiteY30" fmla="*/ 43720 h 114300"/>
                <a:gd name="connsiteX31" fmla="*/ 29051 w 66675"/>
                <a:gd name="connsiteY31" fmla="*/ 20860 h 114300"/>
                <a:gd name="connsiteX32" fmla="*/ 39243 w 66675"/>
                <a:gd name="connsiteY32" fmla="*/ 91059 h 114300"/>
                <a:gd name="connsiteX33" fmla="*/ 47815 w 66675"/>
                <a:gd name="connsiteY33" fmla="*/ 86487 h 114300"/>
                <a:gd name="connsiteX34" fmla="*/ 51149 w 66675"/>
                <a:gd name="connsiteY34" fmla="*/ 77819 h 114300"/>
                <a:gd name="connsiteX35" fmla="*/ 48292 w 66675"/>
                <a:gd name="connsiteY35" fmla="*/ 70199 h 114300"/>
                <a:gd name="connsiteX36" fmla="*/ 39243 w 66675"/>
                <a:gd name="connsiteY36" fmla="*/ 65341 h 114300"/>
                <a:gd name="connsiteX37" fmla="*/ 39243 w 66675"/>
                <a:gd name="connsiteY37" fmla="*/ 9105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675" h="114300">
                  <a:moveTo>
                    <a:pt x="29051" y="90106"/>
                  </a:moveTo>
                  <a:lnTo>
                    <a:pt x="29051" y="62484"/>
                  </a:lnTo>
                  <a:cubicBezTo>
                    <a:pt x="21366" y="60848"/>
                    <a:pt x="14339" y="56970"/>
                    <a:pt x="8858" y="51340"/>
                  </a:cubicBezTo>
                  <a:cubicBezTo>
                    <a:pt x="4542" y="46274"/>
                    <a:pt x="2237" y="39800"/>
                    <a:pt x="2381" y="33147"/>
                  </a:cubicBezTo>
                  <a:cubicBezTo>
                    <a:pt x="2240" y="26336"/>
                    <a:pt x="4890" y="19763"/>
                    <a:pt x="9716" y="14954"/>
                  </a:cubicBezTo>
                  <a:cubicBezTo>
                    <a:pt x="14862" y="9963"/>
                    <a:pt x="21612" y="6959"/>
                    <a:pt x="28766" y="6477"/>
                  </a:cubicBezTo>
                  <a:lnTo>
                    <a:pt x="28766" y="0"/>
                  </a:lnTo>
                  <a:lnTo>
                    <a:pt x="38957" y="0"/>
                  </a:lnTo>
                  <a:lnTo>
                    <a:pt x="38957" y="6477"/>
                  </a:lnTo>
                  <a:cubicBezTo>
                    <a:pt x="45487" y="6974"/>
                    <a:pt x="51705" y="9468"/>
                    <a:pt x="56769" y="13621"/>
                  </a:cubicBezTo>
                  <a:cubicBezTo>
                    <a:pt x="61246" y="17811"/>
                    <a:pt x="64196" y="23375"/>
                    <a:pt x="65151" y="29432"/>
                  </a:cubicBezTo>
                  <a:lnTo>
                    <a:pt x="47339" y="31623"/>
                  </a:lnTo>
                  <a:cubicBezTo>
                    <a:pt x="46610" y="26865"/>
                    <a:pt x="43423" y="22846"/>
                    <a:pt x="38957" y="21050"/>
                  </a:cubicBezTo>
                  <a:lnTo>
                    <a:pt x="38957" y="46863"/>
                  </a:lnTo>
                  <a:cubicBezTo>
                    <a:pt x="47503" y="48349"/>
                    <a:pt x="55459" y="52211"/>
                    <a:pt x="61913" y="58008"/>
                  </a:cubicBezTo>
                  <a:cubicBezTo>
                    <a:pt x="66113" y="62854"/>
                    <a:pt x="68295" y="69127"/>
                    <a:pt x="68008" y="75533"/>
                  </a:cubicBezTo>
                  <a:cubicBezTo>
                    <a:pt x="68181" y="82969"/>
                    <a:pt x="65447" y="90179"/>
                    <a:pt x="60388" y="95631"/>
                  </a:cubicBezTo>
                  <a:cubicBezTo>
                    <a:pt x="54559" y="101186"/>
                    <a:pt x="46987" y="104551"/>
                    <a:pt x="38957" y="105156"/>
                  </a:cubicBezTo>
                  <a:lnTo>
                    <a:pt x="38957" y="117538"/>
                  </a:lnTo>
                  <a:lnTo>
                    <a:pt x="28766" y="117538"/>
                  </a:lnTo>
                  <a:lnTo>
                    <a:pt x="28766" y="105442"/>
                  </a:lnTo>
                  <a:cubicBezTo>
                    <a:pt x="21608" y="104826"/>
                    <a:pt x="14850" y="101882"/>
                    <a:pt x="9525" y="97060"/>
                  </a:cubicBezTo>
                  <a:cubicBezTo>
                    <a:pt x="4205" y="91605"/>
                    <a:pt x="854" y="84534"/>
                    <a:pt x="0" y="76962"/>
                  </a:cubicBezTo>
                  <a:lnTo>
                    <a:pt x="18288" y="75152"/>
                  </a:lnTo>
                  <a:cubicBezTo>
                    <a:pt x="18986" y="78464"/>
                    <a:pt x="20454" y="81564"/>
                    <a:pt x="22574" y="84201"/>
                  </a:cubicBezTo>
                  <a:cubicBezTo>
                    <a:pt x="24362" y="86588"/>
                    <a:pt x="26720" y="88487"/>
                    <a:pt x="29432" y="89726"/>
                  </a:cubicBezTo>
                  <a:close/>
                  <a:moveTo>
                    <a:pt x="29051" y="20860"/>
                  </a:moveTo>
                  <a:cubicBezTo>
                    <a:pt x="26445" y="21626"/>
                    <a:pt x="24146" y="23192"/>
                    <a:pt x="22479" y="25337"/>
                  </a:cubicBezTo>
                  <a:cubicBezTo>
                    <a:pt x="20838" y="27315"/>
                    <a:pt x="19960" y="29815"/>
                    <a:pt x="20003" y="32385"/>
                  </a:cubicBezTo>
                  <a:cubicBezTo>
                    <a:pt x="20030" y="34721"/>
                    <a:pt x="20797" y="36989"/>
                    <a:pt x="22193" y="38862"/>
                  </a:cubicBezTo>
                  <a:cubicBezTo>
                    <a:pt x="24002" y="41067"/>
                    <a:pt x="26371" y="42744"/>
                    <a:pt x="29051" y="43720"/>
                  </a:cubicBezTo>
                  <a:lnTo>
                    <a:pt x="29051" y="20860"/>
                  </a:lnTo>
                  <a:close/>
                  <a:moveTo>
                    <a:pt x="39243" y="91059"/>
                  </a:moveTo>
                  <a:cubicBezTo>
                    <a:pt x="42539" y="90560"/>
                    <a:pt x="45565" y="88947"/>
                    <a:pt x="47815" y="86487"/>
                  </a:cubicBezTo>
                  <a:cubicBezTo>
                    <a:pt x="49984" y="84124"/>
                    <a:pt x="51175" y="81026"/>
                    <a:pt x="51149" y="77819"/>
                  </a:cubicBezTo>
                  <a:cubicBezTo>
                    <a:pt x="51173" y="75013"/>
                    <a:pt x="50155" y="72298"/>
                    <a:pt x="48292" y="70199"/>
                  </a:cubicBezTo>
                  <a:cubicBezTo>
                    <a:pt x="45811" y="67736"/>
                    <a:pt x="42667" y="66048"/>
                    <a:pt x="39243" y="65341"/>
                  </a:cubicBezTo>
                  <a:lnTo>
                    <a:pt x="39243" y="9105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27972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12B04-61B7-5044-AB63-C0525813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B8796E8-9C50-42E6-A463-F8646DA43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" r="1" b="7708"/>
          <a:stretch/>
        </p:blipFill>
        <p:spPr>
          <a:xfrm>
            <a:off x="1493519" y="966382"/>
            <a:ext cx="5873932" cy="3557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FC5608-F77E-41FC-A217-2EEBD98EF029}"/>
              </a:ext>
            </a:extLst>
          </p:cNvPr>
          <p:cNvSpPr txBox="1"/>
          <p:nvPr/>
        </p:nvSpPr>
        <p:spPr>
          <a:xfrm>
            <a:off x="2460172" y="4515570"/>
            <a:ext cx="4528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/>
              <a:t>Source: ACCC Retail Electricity Pricing Inquiry Preliminary Report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2F7101-4886-40AE-9F22-F4B5F3892512}"/>
              </a:ext>
            </a:extLst>
          </p:cNvPr>
          <p:cNvSpPr txBox="1">
            <a:spLocks/>
          </p:cNvSpPr>
          <p:nvPr/>
        </p:nvSpPr>
        <p:spPr>
          <a:xfrm>
            <a:off x="395288" y="398206"/>
            <a:ext cx="8353425" cy="270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Consumer dissatisfaction is well founded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2BAC0E8-0D5F-478E-AEDC-9B82DB3C3D9F}"/>
              </a:ext>
            </a:extLst>
          </p:cNvPr>
          <p:cNvSpPr txBox="1">
            <a:spLocks/>
          </p:cNvSpPr>
          <p:nvPr/>
        </p:nvSpPr>
        <p:spPr>
          <a:xfrm>
            <a:off x="395288" y="4735435"/>
            <a:ext cx="54000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 dirty="0"/>
              <a:t>Setting the DMO2, November 2019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3310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E507-212E-A641-9AF8-E63C5F3F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Household’s value for money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9AE48-647B-6047-8679-5C7267ECE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7917" y="1491749"/>
            <a:ext cx="2340000" cy="2160000"/>
          </a:xfrm>
        </p:spPr>
        <p:txBody>
          <a:bodyPr anchor="ctr"/>
          <a:lstStyle/>
          <a:p>
            <a:pPr lvl="0"/>
            <a:r>
              <a:rPr lang="en-AU" dirty="0"/>
              <a:t>Value for money for energy services continues to rank behind all other utilities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167D5-F8C3-284D-9678-076EA53B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Setting the DMO2, November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21BFA-D3D2-434B-9F3E-16CDB62A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793586-9C71-1C44-A2D0-A0CAD1ACC417}"/>
              </a:ext>
            </a:extLst>
          </p:cNvPr>
          <p:cNvSpPr txBox="1">
            <a:spLocks/>
          </p:cNvSpPr>
          <p:nvPr/>
        </p:nvSpPr>
        <p:spPr>
          <a:xfrm>
            <a:off x="395288" y="4320000"/>
            <a:ext cx="4755224" cy="2126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dirty="0"/>
              <a:t>Source: ECA Energy Consumer Sentiment Survey, June 2019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C62200-7FD1-4B67-B4F9-80770BBBD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407380"/>
              </p:ext>
            </p:extLst>
          </p:nvPr>
        </p:nvGraphicFramePr>
        <p:xfrm>
          <a:off x="82551" y="800771"/>
          <a:ext cx="5400000" cy="354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257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71883A-2F15-4EED-A079-1494398E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Affordability is an ongoing concern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918EB-89BA-4576-B24C-A85A5FFA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Setting the DMO2, November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6193A-ED8E-4307-85DB-C0461896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3630E3-CBCB-48A1-86EE-6852884C4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4519" y="4365079"/>
            <a:ext cx="2586447" cy="180000"/>
          </a:xfrm>
        </p:spPr>
        <p:txBody>
          <a:bodyPr/>
          <a:lstStyle/>
          <a:p>
            <a:r>
              <a:rPr lang="en-US" dirty="0"/>
              <a:t>Source: ECA Energy Consumer Sentiment Survey</a:t>
            </a:r>
            <a:endParaRPr lang="en-AU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7B70449-530C-4BB3-8389-CD8571370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107437"/>
              </p:ext>
            </p:extLst>
          </p:nvPr>
        </p:nvGraphicFramePr>
        <p:xfrm>
          <a:off x="1821061" y="998791"/>
          <a:ext cx="5501878" cy="335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92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E507-212E-A641-9AF8-E63C5F3F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 the market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9AE48-647B-6047-8679-5C7267ECE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6700" y="1879275"/>
            <a:ext cx="2340000" cy="2160000"/>
          </a:xfrm>
        </p:spPr>
        <p:txBody>
          <a:bodyPr/>
          <a:lstStyle/>
          <a:p>
            <a:pPr lvl="0"/>
            <a:r>
              <a:rPr lang="en-US" dirty="0"/>
              <a:t>Consumer confidence that the market is working in their interest is low across all jurisdictions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167D5-F8C3-284D-9678-076EA53B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Setting the DMO2, November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21BFA-D3D2-434B-9F3E-16CDB62A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B67F3FD-6AB0-43FD-BB77-80E090720B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21209"/>
              </p:ext>
            </p:extLst>
          </p:nvPr>
        </p:nvGraphicFramePr>
        <p:xfrm>
          <a:off x="98714" y="1413164"/>
          <a:ext cx="5496792" cy="290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03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large building&#10;&#10;Description automatically generated">
            <a:extLst>
              <a:ext uri="{FF2B5EF4-FFF2-40B4-BE49-F238E27FC236}">
                <a16:creationId xmlns:a16="http://schemas.microsoft.com/office/drawing/2014/main" id="{B46C75EF-3240-3746-9FC9-82AABDC9A9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3" r="123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681B-B368-444B-B5E3-3A9B8ADA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440" y="556589"/>
            <a:ext cx="3165734" cy="4030321"/>
          </a:xfrm>
        </p:spPr>
        <p:txBody>
          <a:bodyPr anchor="b"/>
          <a:lstStyle/>
          <a:p>
            <a:pPr lvl="0">
              <a:spcAft>
                <a:spcPts val="0"/>
              </a:spcAft>
            </a:pPr>
            <a:r>
              <a:rPr lang="en-US" dirty="0"/>
              <a:t>Nearly a million households and business customers on standing offers, or default contracts, … have already seen automatic savings to their electricity bills.</a:t>
            </a:r>
          </a:p>
          <a:p>
            <a:pPr lvl="0">
              <a:spcAft>
                <a:spcPts val="0"/>
              </a:spcAft>
            </a:pPr>
            <a:endParaRPr lang="en-US" dirty="0"/>
          </a:p>
          <a:p>
            <a:pPr lvl="0">
              <a:spcAft>
                <a:spcPts val="0"/>
              </a:spcAft>
            </a:pPr>
            <a:r>
              <a:rPr lang="en-US" sz="1200" dirty="0"/>
              <a:t>ACCC, Media Release 16 Sept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FCC43-F40B-0D41-A2CB-F2782A09F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5847-71E5-F349-879F-73155850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Affordability for low income households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CF9C5-10A2-024C-9E32-C5DE0582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Setting the DMO2, November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E7D96-B70B-CB4F-8A6D-67E1405E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4081-CB4C-2C43-B1CE-361E7D0E8B8D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DEEC3-DEF1-49CE-BEDE-225F02D80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23" y="993511"/>
            <a:ext cx="7087852" cy="332894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609A3B2-7F7F-49CB-865F-E1DA569D7475}"/>
              </a:ext>
            </a:extLst>
          </p:cNvPr>
          <p:cNvSpPr txBox="1">
            <a:spLocks/>
          </p:cNvSpPr>
          <p:nvPr/>
        </p:nvSpPr>
        <p:spPr>
          <a:xfrm>
            <a:off x="395288" y="4320000"/>
            <a:ext cx="4755224" cy="2126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dirty="0"/>
              <a:t>Source: AER, Affordability in retail energy markets, September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6784"/>
      </p:ext>
    </p:extLst>
  </p:cSld>
  <p:clrMapOvr>
    <a:masterClrMapping/>
  </p:clrMapOvr>
</p:sld>
</file>

<file path=ppt/theme/theme1.xml><?xml version="1.0" encoding="utf-8"?>
<a:theme xmlns:a="http://schemas.openxmlformats.org/drawingml/2006/main" name="ECA PowerPoint 2019">
  <a:themeElements>
    <a:clrScheme name="Custom 55">
      <a:dk1>
        <a:srgbClr val="000000"/>
      </a:dk1>
      <a:lt1>
        <a:srgbClr val="FFFFFF"/>
      </a:lt1>
      <a:dk2>
        <a:srgbClr val="58595B"/>
      </a:dk2>
      <a:lt2>
        <a:srgbClr val="FFFFFF"/>
      </a:lt2>
      <a:accent1>
        <a:srgbClr val="0E6CA5"/>
      </a:accent1>
      <a:accent2>
        <a:srgbClr val="E64647"/>
      </a:accent2>
      <a:accent3>
        <a:srgbClr val="00AB69"/>
      </a:accent3>
      <a:accent4>
        <a:srgbClr val="23285C"/>
      </a:accent4>
      <a:accent5>
        <a:srgbClr val="662A74"/>
      </a:accent5>
      <a:accent6>
        <a:srgbClr val="2E3248"/>
      </a:accent6>
      <a:hlink>
        <a:srgbClr val="58595B"/>
      </a:hlink>
      <a:folHlink>
        <a:srgbClr val="58595B"/>
      </a:folHlink>
    </a:clrScheme>
    <a:fontScheme name="E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A External Presentation Template" id="{5DC678DD-67BE-4F83-9372-16DDCD8A6728}" vid="{C114ABE7-6B3A-4440-A0F0-5B15D79647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58595B"/>
    </a:dk2>
    <a:lt2>
      <a:srgbClr val="FFFFFF"/>
    </a:lt2>
    <a:accent1>
      <a:srgbClr val="00AB69"/>
    </a:accent1>
    <a:accent2>
      <a:srgbClr val="0E6CA5"/>
    </a:accent2>
    <a:accent3>
      <a:srgbClr val="E64647"/>
    </a:accent3>
    <a:accent4>
      <a:srgbClr val="23285C"/>
    </a:accent4>
    <a:accent5>
      <a:srgbClr val="662A74"/>
    </a:accent5>
    <a:accent6>
      <a:srgbClr val="2E3248"/>
    </a:accent6>
    <a:hlink>
      <a:srgbClr val="58595B"/>
    </a:hlink>
    <a:folHlink>
      <a:srgbClr val="58595B"/>
    </a:folHlink>
  </a:clrScheme>
  <a:fontScheme name="EC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BEF68B95DE244AA8EBDF3F2EC4CC97" ma:contentTypeVersion="11" ma:contentTypeDescription="Create a new document." ma:contentTypeScope="" ma:versionID="82174446188713c55047993d6216ddcb">
  <xsd:schema xmlns:xsd="http://www.w3.org/2001/XMLSchema" xmlns:xs="http://www.w3.org/2001/XMLSchema" xmlns:p="http://schemas.microsoft.com/office/2006/metadata/properties" xmlns:ns3="498acf5a-4614-44b1-814c-ca373ff020c6" xmlns:ns4="74eb90e9-c4f8-4d96-bd46-9722e94cefb6" targetNamespace="http://schemas.microsoft.com/office/2006/metadata/properties" ma:root="true" ma:fieldsID="cf561511818cf5d146107094c64fa050" ns3:_="" ns4:_="">
    <xsd:import namespace="498acf5a-4614-44b1-814c-ca373ff020c6"/>
    <xsd:import namespace="74eb90e9-c4f8-4d96-bd46-9722e94cef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acf5a-4614-44b1-814c-ca373ff020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b90e9-c4f8-4d96-bd46-9722e94cefb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FCE12-5FF7-4055-8522-21170244C8AF}">
  <ds:schemaRefs>
    <ds:schemaRef ds:uri="http://purl.org/dc/elements/1.1/"/>
    <ds:schemaRef ds:uri="74eb90e9-c4f8-4d96-bd46-9722e94cefb6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498acf5a-4614-44b1-814c-ca373ff020c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99477C7-F081-4C05-B987-8F568A5275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A0C10A-5B9E-4045-811E-67AA09355D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acf5a-4614-44b1-814c-ca373ff020c6"/>
    <ds:schemaRef ds:uri="74eb90e9-c4f8-4d96-bd46-9722e94ce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ECA External Presentation Template</Template>
  <TotalTime>572</TotalTime>
  <Words>342</Words>
  <Application>Microsoft Office PowerPoint</Application>
  <PresentationFormat>On-screen Show (16:9)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LucidaGrande</vt:lpstr>
      <vt:lpstr>ECA PowerPoint 2019</vt:lpstr>
      <vt:lpstr>Setting the DMO2</vt:lpstr>
      <vt:lpstr>Our vision for the market</vt:lpstr>
      <vt:lpstr>Moving beyond the ‘trilemma’ – to consumer focused outcomes</vt:lpstr>
      <vt:lpstr>PowerPoint Presentation</vt:lpstr>
      <vt:lpstr>Household’s value for money </vt:lpstr>
      <vt:lpstr>Affordability is an ongoing concern</vt:lpstr>
      <vt:lpstr>Confidence in the market </vt:lpstr>
      <vt:lpstr>PowerPoint Presentation</vt:lpstr>
      <vt:lpstr>Affordability for low income households </vt:lpstr>
      <vt:lpstr>Some good news on prices </vt:lpstr>
      <vt:lpstr>Where to from here?</vt:lpstr>
      <vt:lpstr>Affordability as a constraint throughout the supply chain</vt:lpstr>
      <vt:lpstr>A framework for thinking about the future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 to go here</dc:title>
  <dc:subject/>
  <dc:creator>Shelley Ashe</dc:creator>
  <cp:keywords/>
  <dc:description/>
  <cp:lastModifiedBy>Jacqueline Crawshaw</cp:lastModifiedBy>
  <cp:revision>44</cp:revision>
  <cp:lastPrinted>2019-11-25T03:48:59Z</cp:lastPrinted>
  <dcterms:created xsi:type="dcterms:W3CDTF">2019-11-21T03:36:24Z</dcterms:created>
  <dcterms:modified xsi:type="dcterms:W3CDTF">2019-11-28T00:40:26Z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0x010100D4BEF68B95DE244AA8EBDF3F2EC4CC97</vt:lpwstr>
  </property>
</Properties>
</file>