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4"/>
  </p:notesMasterIdLst>
  <p:handoutMasterIdLst>
    <p:handoutMasterId r:id="rId15"/>
  </p:handoutMasterIdLst>
  <p:sldIdLst>
    <p:sldId id="331" r:id="rId2"/>
    <p:sldId id="448" r:id="rId3"/>
    <p:sldId id="388" r:id="rId4"/>
    <p:sldId id="488" r:id="rId5"/>
    <p:sldId id="492" r:id="rId6"/>
    <p:sldId id="487" r:id="rId7"/>
    <p:sldId id="493" r:id="rId8"/>
    <p:sldId id="490" r:id="rId9"/>
    <p:sldId id="480" r:id="rId10"/>
    <p:sldId id="363" r:id="rId11"/>
    <p:sldId id="491" r:id="rId12"/>
    <p:sldId id="452" r:id="rId13"/>
  </p:sldIdLst>
  <p:sldSz cx="9144000" cy="6858000" type="screen4x3"/>
  <p:notesSz cx="6797675" cy="9926638"/>
  <p:defaultTextStyle>
    <a:defPPr>
      <a:defRPr lang="en-AU"/>
    </a:defPPr>
    <a:lvl1pPr algn="l" rtl="0" fontAlgn="base">
      <a:spcBef>
        <a:spcPct val="0"/>
      </a:spcBef>
      <a:spcAft>
        <a:spcPct val="0"/>
      </a:spcAft>
      <a:defRPr sz="3200" kern="1200">
        <a:solidFill>
          <a:srgbClr val="800000"/>
        </a:solidFill>
        <a:latin typeface="Arial" charset="0"/>
        <a:ea typeface="+mn-ea"/>
        <a:cs typeface="+mn-cs"/>
      </a:defRPr>
    </a:lvl1pPr>
    <a:lvl2pPr marL="457200" algn="l" rtl="0" fontAlgn="base">
      <a:spcBef>
        <a:spcPct val="0"/>
      </a:spcBef>
      <a:spcAft>
        <a:spcPct val="0"/>
      </a:spcAft>
      <a:defRPr sz="3200" kern="1200">
        <a:solidFill>
          <a:srgbClr val="800000"/>
        </a:solidFill>
        <a:latin typeface="Arial" charset="0"/>
        <a:ea typeface="+mn-ea"/>
        <a:cs typeface="+mn-cs"/>
      </a:defRPr>
    </a:lvl2pPr>
    <a:lvl3pPr marL="914400" algn="l" rtl="0" fontAlgn="base">
      <a:spcBef>
        <a:spcPct val="0"/>
      </a:spcBef>
      <a:spcAft>
        <a:spcPct val="0"/>
      </a:spcAft>
      <a:defRPr sz="3200" kern="1200">
        <a:solidFill>
          <a:srgbClr val="800000"/>
        </a:solidFill>
        <a:latin typeface="Arial" charset="0"/>
        <a:ea typeface="+mn-ea"/>
        <a:cs typeface="+mn-cs"/>
      </a:defRPr>
    </a:lvl3pPr>
    <a:lvl4pPr marL="1371600" algn="l" rtl="0" fontAlgn="base">
      <a:spcBef>
        <a:spcPct val="0"/>
      </a:spcBef>
      <a:spcAft>
        <a:spcPct val="0"/>
      </a:spcAft>
      <a:defRPr sz="3200" kern="1200">
        <a:solidFill>
          <a:srgbClr val="800000"/>
        </a:solidFill>
        <a:latin typeface="Arial" charset="0"/>
        <a:ea typeface="+mn-ea"/>
        <a:cs typeface="+mn-cs"/>
      </a:defRPr>
    </a:lvl4pPr>
    <a:lvl5pPr marL="1828800" algn="l" rtl="0" fontAlgn="base">
      <a:spcBef>
        <a:spcPct val="0"/>
      </a:spcBef>
      <a:spcAft>
        <a:spcPct val="0"/>
      </a:spcAft>
      <a:defRPr sz="3200" kern="1200">
        <a:solidFill>
          <a:srgbClr val="800000"/>
        </a:solidFill>
        <a:latin typeface="Arial" charset="0"/>
        <a:ea typeface="+mn-ea"/>
        <a:cs typeface="+mn-cs"/>
      </a:defRPr>
    </a:lvl5pPr>
    <a:lvl6pPr marL="2286000" algn="l" defTabSz="914400" rtl="0" eaLnBrk="1" latinLnBrk="0" hangingPunct="1">
      <a:defRPr sz="3200" kern="1200">
        <a:solidFill>
          <a:srgbClr val="800000"/>
        </a:solidFill>
        <a:latin typeface="Arial" charset="0"/>
        <a:ea typeface="+mn-ea"/>
        <a:cs typeface="+mn-cs"/>
      </a:defRPr>
    </a:lvl6pPr>
    <a:lvl7pPr marL="2743200" algn="l" defTabSz="914400" rtl="0" eaLnBrk="1" latinLnBrk="0" hangingPunct="1">
      <a:defRPr sz="3200" kern="1200">
        <a:solidFill>
          <a:srgbClr val="800000"/>
        </a:solidFill>
        <a:latin typeface="Arial" charset="0"/>
        <a:ea typeface="+mn-ea"/>
        <a:cs typeface="+mn-cs"/>
      </a:defRPr>
    </a:lvl7pPr>
    <a:lvl8pPr marL="3200400" algn="l" defTabSz="914400" rtl="0" eaLnBrk="1" latinLnBrk="0" hangingPunct="1">
      <a:defRPr sz="3200" kern="1200">
        <a:solidFill>
          <a:srgbClr val="800000"/>
        </a:solidFill>
        <a:latin typeface="Arial" charset="0"/>
        <a:ea typeface="+mn-ea"/>
        <a:cs typeface="+mn-cs"/>
      </a:defRPr>
    </a:lvl8pPr>
    <a:lvl9pPr marL="3657600" algn="l" defTabSz="914400" rtl="0" eaLnBrk="1" latinLnBrk="0" hangingPunct="1">
      <a:defRPr sz="3200" kern="1200">
        <a:solidFill>
          <a:srgbClr val="800000"/>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0070C0"/>
    <a:srgbClr val="000099"/>
    <a:srgbClr val="000066"/>
    <a:srgbClr val="F8F8F8"/>
    <a:srgbClr val="C0C0C0"/>
    <a:srgbClr val="5F5F5F"/>
    <a:srgbClr val="808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34" d="100"/>
          <a:sy n="134" d="100"/>
        </p:scale>
        <p:origin x="-168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Verdana" pitchFamily="34" charset="0"/>
              </a:defRPr>
            </a:lvl1pPr>
          </a:lstStyle>
          <a:p>
            <a:endParaRPr lang="en-AU"/>
          </a:p>
        </p:txBody>
      </p:sp>
      <p:sp>
        <p:nvSpPr>
          <p:cNvPr id="108547" name="Rectangle 3"/>
          <p:cNvSpPr>
            <a:spLocks noGrp="1" noChangeArrowheads="1"/>
          </p:cNvSpPr>
          <p:nvPr>
            <p:ph type="dt" sz="quarter" idx="1"/>
          </p:nvPr>
        </p:nvSpPr>
        <p:spPr bwMode="auto">
          <a:xfrm>
            <a:off x="3851275" y="0"/>
            <a:ext cx="29464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Verdana" pitchFamily="34" charset="0"/>
              </a:defRPr>
            </a:lvl1pPr>
          </a:lstStyle>
          <a:p>
            <a:endParaRPr lang="en-AU"/>
          </a:p>
        </p:txBody>
      </p:sp>
      <p:sp>
        <p:nvSpPr>
          <p:cNvPr id="108548" name="Rectangle 4"/>
          <p:cNvSpPr>
            <a:spLocks noGrp="1" noChangeArrowheads="1"/>
          </p:cNvSpPr>
          <p:nvPr>
            <p:ph type="ftr" sz="quarter" idx="2"/>
          </p:nvPr>
        </p:nvSpPr>
        <p:spPr bwMode="auto">
          <a:xfrm>
            <a:off x="0" y="9431338"/>
            <a:ext cx="29464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Verdana" pitchFamily="34" charset="0"/>
              </a:defRPr>
            </a:lvl1pPr>
          </a:lstStyle>
          <a:p>
            <a:endParaRPr lang="en-AU"/>
          </a:p>
        </p:txBody>
      </p:sp>
      <p:sp>
        <p:nvSpPr>
          <p:cNvPr id="108549" name="Rectangle 5"/>
          <p:cNvSpPr>
            <a:spLocks noGrp="1" noChangeArrowheads="1"/>
          </p:cNvSpPr>
          <p:nvPr>
            <p:ph type="sldNum" sz="quarter" idx="3"/>
          </p:nvPr>
        </p:nvSpPr>
        <p:spPr bwMode="auto">
          <a:xfrm>
            <a:off x="3851275" y="9431338"/>
            <a:ext cx="29464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Verdana" pitchFamily="34" charset="0"/>
              </a:defRPr>
            </a:lvl1pPr>
          </a:lstStyle>
          <a:p>
            <a:fld id="{44D17683-0C93-41D2-9466-9F5D6B29EDE7}" type="slidenum">
              <a:rPr lang="en-AU"/>
              <a:pPr/>
              <a:t>‹#›</a:t>
            </a:fld>
            <a:endParaRPr lang="en-A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endParaRPr lang="en-US"/>
          </a:p>
        </p:txBody>
      </p:sp>
      <p:sp>
        <p:nvSpPr>
          <p:cNvPr id="169987" name="Rectangle 3"/>
          <p:cNvSpPr>
            <a:spLocks noGrp="1" noChangeArrowheads="1"/>
          </p:cNvSpPr>
          <p:nvPr>
            <p:ph type="dt" idx="1"/>
          </p:nvPr>
        </p:nvSpPr>
        <p:spPr bwMode="auto">
          <a:xfrm>
            <a:off x="3849688" y="0"/>
            <a:ext cx="29464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endParaRPr lang="en-US"/>
          </a:p>
        </p:txBody>
      </p:sp>
      <p:sp>
        <p:nvSpPr>
          <p:cNvPr id="169988" name="Rectangle 4"/>
          <p:cNvSpPr>
            <a:spLocks noRot="1" noChangeArrowheads="1" noTextEdit="1"/>
          </p:cNvSpPr>
          <p:nvPr>
            <p:ph type="sldImg" idx="2"/>
          </p:nvPr>
        </p:nvSpPr>
        <p:spPr bwMode="auto">
          <a:xfrm>
            <a:off x="919163" y="744538"/>
            <a:ext cx="4960937" cy="3721100"/>
          </a:xfrm>
          <a:prstGeom prst="rect">
            <a:avLst/>
          </a:prstGeom>
          <a:noFill/>
          <a:ln w="9525">
            <a:solidFill>
              <a:srgbClr val="000000"/>
            </a:solidFill>
            <a:miter lim="800000"/>
            <a:headEnd/>
            <a:tailEnd/>
          </a:ln>
          <a:effectLst/>
        </p:spPr>
      </p:sp>
      <p:sp>
        <p:nvSpPr>
          <p:cNvPr id="169989"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9990"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endParaRPr lang="en-US"/>
          </a:p>
        </p:txBody>
      </p:sp>
      <p:sp>
        <p:nvSpPr>
          <p:cNvPr id="169991"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4D61EE31-951D-443B-BE8F-4758FD8FC414}"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Arial" charset="0"/>
      </a:defRPr>
    </a:lvl1pPr>
    <a:lvl2pPr marL="457200" algn="l" rtl="0" fontAlgn="base">
      <a:spcBef>
        <a:spcPct val="30000"/>
      </a:spcBef>
      <a:spcAft>
        <a:spcPct val="0"/>
      </a:spcAft>
      <a:defRPr kumimoji="1" sz="1200" kern="1200">
        <a:solidFill>
          <a:schemeClr val="tx1"/>
        </a:solidFill>
        <a:latin typeface="Arial" charset="0"/>
        <a:ea typeface="+mn-ea"/>
        <a:cs typeface="Arial" charset="0"/>
      </a:defRPr>
    </a:lvl2pPr>
    <a:lvl3pPr marL="914400" algn="l" rtl="0" fontAlgn="base">
      <a:spcBef>
        <a:spcPct val="30000"/>
      </a:spcBef>
      <a:spcAft>
        <a:spcPct val="0"/>
      </a:spcAft>
      <a:defRPr kumimoji="1" sz="1200" kern="1200">
        <a:solidFill>
          <a:schemeClr val="tx1"/>
        </a:solidFill>
        <a:latin typeface="Arial" charset="0"/>
        <a:ea typeface="+mn-ea"/>
        <a:cs typeface="Arial" charset="0"/>
      </a:defRPr>
    </a:lvl3pPr>
    <a:lvl4pPr marL="1371600" algn="l" rtl="0" fontAlgn="base">
      <a:spcBef>
        <a:spcPct val="30000"/>
      </a:spcBef>
      <a:spcAft>
        <a:spcPct val="0"/>
      </a:spcAft>
      <a:defRPr kumimoji="1" sz="1200" kern="1200">
        <a:solidFill>
          <a:schemeClr val="tx1"/>
        </a:solidFill>
        <a:latin typeface="Arial" charset="0"/>
        <a:ea typeface="+mn-ea"/>
        <a:cs typeface="Arial" charset="0"/>
      </a:defRPr>
    </a:lvl4pPr>
    <a:lvl5pPr marL="1828800" algn="l" rtl="0" fontAlgn="base">
      <a:spcBef>
        <a:spcPct val="30000"/>
      </a:spcBef>
      <a:spcAft>
        <a:spcPct val="0"/>
      </a:spcAft>
      <a:defRPr kumimoji="1"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A8FC4F-BF00-40FB-A215-97696652E47B}" type="slidenum">
              <a:rPr lang="en-US"/>
              <a:pPr/>
              <a:t>1</a:t>
            </a:fld>
            <a:endParaRPr lang="en-US"/>
          </a:p>
        </p:txBody>
      </p:sp>
      <p:sp>
        <p:nvSpPr>
          <p:cNvPr id="256002" name="Rectangle 2"/>
          <p:cNvSpPr>
            <a:spLocks noRot="1" noChangeArrowheads="1" noTextEdit="1"/>
          </p:cNvSpPr>
          <p:nvPr>
            <p:ph type="sldImg"/>
          </p:nvPr>
        </p:nvSpPr>
        <p:spPr>
          <a:ln/>
        </p:spPr>
      </p:sp>
      <p:sp>
        <p:nvSpPr>
          <p:cNvPr id="2560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068EFE-ABA0-4685-B353-E1042367A2F9}" type="slidenum">
              <a:rPr lang="en-US"/>
              <a:pPr/>
              <a:t>10</a:t>
            </a:fld>
            <a:endParaRPr lang="en-US"/>
          </a:p>
        </p:txBody>
      </p:sp>
      <p:sp>
        <p:nvSpPr>
          <p:cNvPr id="351234" name="Rectangle 2"/>
          <p:cNvSpPr>
            <a:spLocks noRot="1" noChangeArrowheads="1" noTextEdit="1"/>
          </p:cNvSpPr>
          <p:nvPr>
            <p:ph type="sldImg"/>
          </p:nvPr>
        </p:nvSpPr>
        <p:spPr>
          <a:ln/>
        </p:spPr>
      </p:sp>
      <p:sp>
        <p:nvSpPr>
          <p:cNvPr id="351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E0AA60-95EB-49F8-9106-97D3A6BFCB1E}" type="slidenum">
              <a:rPr lang="en-US"/>
              <a:pPr/>
              <a:t>11</a:t>
            </a:fld>
            <a:endParaRPr lang="en-US"/>
          </a:p>
        </p:txBody>
      </p:sp>
      <p:sp>
        <p:nvSpPr>
          <p:cNvPr id="594946" name="Rectangle 2"/>
          <p:cNvSpPr>
            <a:spLocks noRot="1" noChangeArrowheads="1" noTextEdit="1"/>
          </p:cNvSpPr>
          <p:nvPr>
            <p:ph type="sldImg"/>
          </p:nvPr>
        </p:nvSpPr>
        <p:spPr>
          <a:ln/>
        </p:spPr>
      </p:sp>
      <p:sp>
        <p:nvSpPr>
          <p:cNvPr id="594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9F0E2B-6DD3-49E7-AC89-44C933B03502}" type="slidenum">
              <a:rPr lang="en-US"/>
              <a:pPr/>
              <a:t>12</a:t>
            </a:fld>
            <a:endParaRPr lang="en-US"/>
          </a:p>
        </p:txBody>
      </p:sp>
      <p:sp>
        <p:nvSpPr>
          <p:cNvPr id="565250" name="Rectangle 2"/>
          <p:cNvSpPr>
            <a:spLocks noRot="1" noChangeArrowheads="1" noTextEdit="1"/>
          </p:cNvSpPr>
          <p:nvPr>
            <p:ph type="sldImg"/>
          </p:nvPr>
        </p:nvSpPr>
        <p:spPr>
          <a:ln/>
        </p:spPr>
      </p:sp>
      <p:sp>
        <p:nvSpPr>
          <p:cNvPr id="565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FAA5C3-227A-47EC-BC96-6B5BF6701B91}" type="slidenum">
              <a:rPr lang="en-US"/>
              <a:pPr/>
              <a:t>2</a:t>
            </a:fld>
            <a:endParaRPr lang="en-US"/>
          </a:p>
        </p:txBody>
      </p:sp>
      <p:sp>
        <p:nvSpPr>
          <p:cNvPr id="567298" name="Rectangle 2"/>
          <p:cNvSpPr>
            <a:spLocks noRot="1" noChangeArrowheads="1" noTextEdit="1"/>
          </p:cNvSpPr>
          <p:nvPr>
            <p:ph type="sldImg"/>
          </p:nvPr>
        </p:nvSpPr>
        <p:spPr>
          <a:ln/>
        </p:spPr>
      </p:sp>
      <p:sp>
        <p:nvSpPr>
          <p:cNvPr id="567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E4716D-B7BC-4959-95BF-6739848387B4}" type="slidenum">
              <a:rPr lang="en-US"/>
              <a:pPr/>
              <a:t>3</a:t>
            </a:fld>
            <a:endParaRPr lang="en-US"/>
          </a:p>
        </p:txBody>
      </p:sp>
      <p:sp>
        <p:nvSpPr>
          <p:cNvPr id="392194" name="Rectangle 2"/>
          <p:cNvSpPr>
            <a:spLocks noRot="1" noChangeArrowheads="1" noTextEdit="1"/>
          </p:cNvSpPr>
          <p:nvPr>
            <p:ph type="sldImg"/>
          </p:nvPr>
        </p:nvSpPr>
        <p:spPr>
          <a:ln/>
        </p:spPr>
      </p:sp>
      <p:sp>
        <p:nvSpPr>
          <p:cNvPr id="392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74F3B8-2534-40FC-AE72-AEFE8C3A03DA}" type="slidenum">
              <a:rPr lang="en-US"/>
              <a:pPr/>
              <a:t>4</a:t>
            </a:fld>
            <a:endParaRPr lang="en-US"/>
          </a:p>
        </p:txBody>
      </p:sp>
      <p:sp>
        <p:nvSpPr>
          <p:cNvPr id="586754" name="Rectangle 2"/>
          <p:cNvSpPr>
            <a:spLocks noRot="1" noChangeArrowheads="1" noTextEdit="1"/>
          </p:cNvSpPr>
          <p:nvPr>
            <p:ph type="sldImg"/>
          </p:nvPr>
        </p:nvSpPr>
        <p:spPr>
          <a:ln/>
        </p:spPr>
      </p:sp>
      <p:sp>
        <p:nvSpPr>
          <p:cNvPr id="5867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0486DC-D896-44D7-B2D0-068031871C75}" type="slidenum">
              <a:rPr lang="en-US"/>
              <a:pPr/>
              <a:t>5</a:t>
            </a:fld>
            <a:endParaRPr lang="en-US"/>
          </a:p>
        </p:txBody>
      </p:sp>
      <p:sp>
        <p:nvSpPr>
          <p:cNvPr id="620546" name="Rectangle 2"/>
          <p:cNvSpPr>
            <a:spLocks noRot="1" noChangeArrowheads="1" noTextEdit="1"/>
          </p:cNvSpPr>
          <p:nvPr>
            <p:ph type="sldImg"/>
          </p:nvPr>
        </p:nvSpPr>
        <p:spPr>
          <a:ln/>
        </p:spPr>
      </p:sp>
      <p:sp>
        <p:nvSpPr>
          <p:cNvPr id="620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513ACA-9D95-4D29-8DCC-955DF9098BEE}" type="slidenum">
              <a:rPr lang="en-US"/>
              <a:pPr/>
              <a:t>6</a:t>
            </a:fld>
            <a:endParaRPr lang="en-US"/>
          </a:p>
        </p:txBody>
      </p:sp>
      <p:sp>
        <p:nvSpPr>
          <p:cNvPr id="584706" name="Rectangle 2"/>
          <p:cNvSpPr>
            <a:spLocks noRo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1BEA7B-8D0A-4E52-8C7D-B2354067A510}" type="slidenum">
              <a:rPr lang="en-US"/>
              <a:pPr/>
              <a:t>7</a:t>
            </a:fld>
            <a:endParaRPr lang="en-US"/>
          </a:p>
        </p:txBody>
      </p:sp>
      <p:sp>
        <p:nvSpPr>
          <p:cNvPr id="624642" name="Rectangle 2"/>
          <p:cNvSpPr>
            <a:spLocks noRot="1" noChangeArrowheads="1" noTextEdit="1"/>
          </p:cNvSpPr>
          <p:nvPr>
            <p:ph type="sldImg"/>
          </p:nvPr>
        </p:nvSpPr>
        <p:spPr>
          <a:ln/>
        </p:spPr>
      </p:sp>
      <p:sp>
        <p:nvSpPr>
          <p:cNvPr id="624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83E88E-4ED0-4D85-9B66-C3860967DB71}" type="slidenum">
              <a:rPr lang="en-US"/>
              <a:pPr/>
              <a:t>8</a:t>
            </a:fld>
            <a:endParaRPr lang="en-US"/>
          </a:p>
        </p:txBody>
      </p:sp>
      <p:sp>
        <p:nvSpPr>
          <p:cNvPr id="590850" name="Rectangle 2"/>
          <p:cNvSpPr>
            <a:spLocks noRot="1" noChangeArrowheads="1" noTextEdit="1"/>
          </p:cNvSpPr>
          <p:nvPr>
            <p:ph type="sldImg"/>
          </p:nvPr>
        </p:nvSpPr>
        <p:spPr>
          <a:ln/>
        </p:spPr>
      </p:sp>
      <p:sp>
        <p:nvSpPr>
          <p:cNvPr id="5908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6479D6-1E1B-4ACA-841B-BCB6B1697EA6}" type="slidenum">
              <a:rPr lang="en-US"/>
              <a:pPr/>
              <a:t>9</a:t>
            </a:fld>
            <a:endParaRPr lang="en-US"/>
          </a:p>
        </p:txBody>
      </p:sp>
      <p:sp>
        <p:nvSpPr>
          <p:cNvPr id="562178" name="Rectangle 2"/>
          <p:cNvSpPr>
            <a:spLocks noRot="1" noChangeArrowheads="1" noTextEdit="1"/>
          </p:cNvSpPr>
          <p:nvPr>
            <p:ph type="sldImg"/>
          </p:nvPr>
        </p:nvSpPr>
        <p:spPr>
          <a:ln/>
        </p:spPr>
      </p:sp>
      <p:sp>
        <p:nvSpPr>
          <p:cNvPr id="5621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4347" name="Group 75"/>
          <p:cNvGrpSpPr>
            <a:grpSpLocks/>
          </p:cNvGrpSpPr>
          <p:nvPr/>
        </p:nvGrpSpPr>
        <p:grpSpPr bwMode="auto">
          <a:xfrm>
            <a:off x="-3175" y="0"/>
            <a:ext cx="9147175" cy="6867525"/>
            <a:chOff x="-2" y="0"/>
            <a:chExt cx="5762" cy="4326"/>
          </a:xfrm>
        </p:grpSpPr>
        <p:grpSp>
          <p:nvGrpSpPr>
            <p:cNvPr id="54343" name="Group 71"/>
            <p:cNvGrpSpPr>
              <a:grpSpLocks/>
            </p:cNvGrpSpPr>
            <p:nvPr userDrawn="1"/>
          </p:nvGrpSpPr>
          <p:grpSpPr bwMode="auto">
            <a:xfrm>
              <a:off x="-2" y="0"/>
              <a:ext cx="5712" cy="4326"/>
              <a:chOff x="-2" y="0"/>
              <a:chExt cx="5712" cy="4326"/>
            </a:xfrm>
          </p:grpSpPr>
          <p:sp>
            <p:nvSpPr>
              <p:cNvPr id="54275" name="Rectangle 3"/>
              <p:cNvSpPr>
                <a:spLocks noChangeArrowheads="1"/>
              </p:cNvSpPr>
              <p:nvPr/>
            </p:nvSpPr>
            <p:spPr bwMode="auto">
              <a:xfrm>
                <a:off x="-2" y="0"/>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76" name="Rectangle 4"/>
              <p:cNvSpPr>
                <a:spLocks noChangeArrowheads="1"/>
              </p:cNvSpPr>
              <p:nvPr/>
            </p:nvSpPr>
            <p:spPr bwMode="auto">
              <a:xfrm>
                <a:off x="9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77" name="Rectangle 5"/>
              <p:cNvSpPr>
                <a:spLocks noChangeArrowheads="1"/>
              </p:cNvSpPr>
              <p:nvPr/>
            </p:nvSpPr>
            <p:spPr bwMode="auto">
              <a:xfrm>
                <a:off x="19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78" name="Rectangle 6"/>
              <p:cNvSpPr>
                <a:spLocks noChangeArrowheads="1"/>
              </p:cNvSpPr>
              <p:nvPr/>
            </p:nvSpPr>
            <p:spPr bwMode="auto">
              <a:xfrm>
                <a:off x="28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79" name="Rectangle 7"/>
              <p:cNvSpPr>
                <a:spLocks noChangeArrowheads="1"/>
              </p:cNvSpPr>
              <p:nvPr/>
            </p:nvSpPr>
            <p:spPr bwMode="auto">
              <a:xfrm>
                <a:off x="38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80" name="Rectangle 8"/>
              <p:cNvSpPr>
                <a:spLocks noChangeArrowheads="1"/>
              </p:cNvSpPr>
              <p:nvPr/>
            </p:nvSpPr>
            <p:spPr bwMode="auto">
              <a:xfrm>
                <a:off x="47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81" name="Rectangle 9"/>
              <p:cNvSpPr>
                <a:spLocks noChangeArrowheads="1"/>
              </p:cNvSpPr>
              <p:nvPr/>
            </p:nvSpPr>
            <p:spPr bwMode="auto">
              <a:xfrm>
                <a:off x="57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82" name="Rectangle 10"/>
              <p:cNvSpPr>
                <a:spLocks noChangeArrowheads="1"/>
              </p:cNvSpPr>
              <p:nvPr/>
            </p:nvSpPr>
            <p:spPr bwMode="auto">
              <a:xfrm>
                <a:off x="67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83" name="Rectangle 11"/>
              <p:cNvSpPr>
                <a:spLocks noChangeArrowheads="1"/>
              </p:cNvSpPr>
              <p:nvPr/>
            </p:nvSpPr>
            <p:spPr bwMode="auto">
              <a:xfrm>
                <a:off x="76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84" name="Rectangle 12"/>
              <p:cNvSpPr>
                <a:spLocks noChangeArrowheads="1"/>
              </p:cNvSpPr>
              <p:nvPr/>
            </p:nvSpPr>
            <p:spPr bwMode="auto">
              <a:xfrm>
                <a:off x="86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85" name="Rectangle 13"/>
              <p:cNvSpPr>
                <a:spLocks noChangeArrowheads="1"/>
              </p:cNvSpPr>
              <p:nvPr/>
            </p:nvSpPr>
            <p:spPr bwMode="auto">
              <a:xfrm>
                <a:off x="95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86" name="Rectangle 14"/>
              <p:cNvSpPr>
                <a:spLocks noChangeArrowheads="1"/>
              </p:cNvSpPr>
              <p:nvPr/>
            </p:nvSpPr>
            <p:spPr bwMode="auto">
              <a:xfrm>
                <a:off x="105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87" name="Rectangle 15"/>
              <p:cNvSpPr>
                <a:spLocks noChangeArrowheads="1"/>
              </p:cNvSpPr>
              <p:nvPr/>
            </p:nvSpPr>
            <p:spPr bwMode="auto">
              <a:xfrm>
                <a:off x="115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88" name="Rectangle 16"/>
              <p:cNvSpPr>
                <a:spLocks noChangeArrowheads="1"/>
              </p:cNvSpPr>
              <p:nvPr/>
            </p:nvSpPr>
            <p:spPr bwMode="auto">
              <a:xfrm>
                <a:off x="124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89" name="Rectangle 17"/>
              <p:cNvSpPr>
                <a:spLocks noChangeArrowheads="1"/>
              </p:cNvSpPr>
              <p:nvPr/>
            </p:nvSpPr>
            <p:spPr bwMode="auto">
              <a:xfrm>
                <a:off x="134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90" name="Rectangle 18"/>
              <p:cNvSpPr>
                <a:spLocks noChangeArrowheads="1"/>
              </p:cNvSpPr>
              <p:nvPr/>
            </p:nvSpPr>
            <p:spPr bwMode="auto">
              <a:xfrm>
                <a:off x="143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91" name="Rectangle 19"/>
              <p:cNvSpPr>
                <a:spLocks noChangeArrowheads="1"/>
              </p:cNvSpPr>
              <p:nvPr/>
            </p:nvSpPr>
            <p:spPr bwMode="auto">
              <a:xfrm>
                <a:off x="153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92" name="Rectangle 20"/>
              <p:cNvSpPr>
                <a:spLocks noChangeArrowheads="1"/>
              </p:cNvSpPr>
              <p:nvPr/>
            </p:nvSpPr>
            <p:spPr bwMode="auto">
              <a:xfrm>
                <a:off x="163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93" name="Rectangle 21"/>
              <p:cNvSpPr>
                <a:spLocks noChangeArrowheads="1"/>
              </p:cNvSpPr>
              <p:nvPr/>
            </p:nvSpPr>
            <p:spPr bwMode="auto">
              <a:xfrm>
                <a:off x="172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94" name="Rectangle 22"/>
              <p:cNvSpPr>
                <a:spLocks noChangeArrowheads="1"/>
              </p:cNvSpPr>
              <p:nvPr/>
            </p:nvSpPr>
            <p:spPr bwMode="auto">
              <a:xfrm>
                <a:off x="182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95" name="Rectangle 23"/>
              <p:cNvSpPr>
                <a:spLocks noChangeArrowheads="1"/>
              </p:cNvSpPr>
              <p:nvPr/>
            </p:nvSpPr>
            <p:spPr bwMode="auto">
              <a:xfrm>
                <a:off x="191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96" name="Rectangle 24"/>
              <p:cNvSpPr>
                <a:spLocks noChangeArrowheads="1"/>
              </p:cNvSpPr>
              <p:nvPr/>
            </p:nvSpPr>
            <p:spPr bwMode="auto">
              <a:xfrm>
                <a:off x="201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97" name="Rectangle 25"/>
              <p:cNvSpPr>
                <a:spLocks noChangeArrowheads="1"/>
              </p:cNvSpPr>
              <p:nvPr/>
            </p:nvSpPr>
            <p:spPr bwMode="auto">
              <a:xfrm>
                <a:off x="211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98" name="Rectangle 26"/>
              <p:cNvSpPr>
                <a:spLocks noChangeArrowheads="1"/>
              </p:cNvSpPr>
              <p:nvPr/>
            </p:nvSpPr>
            <p:spPr bwMode="auto">
              <a:xfrm>
                <a:off x="220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99" name="Rectangle 27"/>
              <p:cNvSpPr>
                <a:spLocks noChangeArrowheads="1"/>
              </p:cNvSpPr>
              <p:nvPr/>
            </p:nvSpPr>
            <p:spPr bwMode="auto">
              <a:xfrm>
                <a:off x="230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00" name="Rectangle 28"/>
              <p:cNvSpPr>
                <a:spLocks noChangeArrowheads="1"/>
              </p:cNvSpPr>
              <p:nvPr/>
            </p:nvSpPr>
            <p:spPr bwMode="auto">
              <a:xfrm>
                <a:off x="239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01" name="Rectangle 29"/>
              <p:cNvSpPr>
                <a:spLocks noChangeArrowheads="1"/>
              </p:cNvSpPr>
              <p:nvPr/>
            </p:nvSpPr>
            <p:spPr bwMode="auto">
              <a:xfrm>
                <a:off x="249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02" name="Rectangle 30"/>
              <p:cNvSpPr>
                <a:spLocks noChangeArrowheads="1"/>
              </p:cNvSpPr>
              <p:nvPr/>
            </p:nvSpPr>
            <p:spPr bwMode="auto">
              <a:xfrm>
                <a:off x="259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03" name="Rectangle 31"/>
              <p:cNvSpPr>
                <a:spLocks noChangeArrowheads="1"/>
              </p:cNvSpPr>
              <p:nvPr/>
            </p:nvSpPr>
            <p:spPr bwMode="auto">
              <a:xfrm>
                <a:off x="268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04" name="Rectangle 32"/>
              <p:cNvSpPr>
                <a:spLocks noChangeArrowheads="1"/>
              </p:cNvSpPr>
              <p:nvPr/>
            </p:nvSpPr>
            <p:spPr bwMode="auto">
              <a:xfrm>
                <a:off x="278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05" name="Rectangle 33"/>
              <p:cNvSpPr>
                <a:spLocks noChangeArrowheads="1"/>
              </p:cNvSpPr>
              <p:nvPr/>
            </p:nvSpPr>
            <p:spPr bwMode="auto">
              <a:xfrm>
                <a:off x="287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06" name="Rectangle 34"/>
              <p:cNvSpPr>
                <a:spLocks noChangeArrowheads="1"/>
              </p:cNvSpPr>
              <p:nvPr/>
            </p:nvSpPr>
            <p:spPr bwMode="auto">
              <a:xfrm>
                <a:off x="297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07" name="Rectangle 35"/>
              <p:cNvSpPr>
                <a:spLocks noChangeArrowheads="1"/>
              </p:cNvSpPr>
              <p:nvPr/>
            </p:nvSpPr>
            <p:spPr bwMode="auto">
              <a:xfrm>
                <a:off x="307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08" name="Rectangle 36"/>
              <p:cNvSpPr>
                <a:spLocks noChangeArrowheads="1"/>
              </p:cNvSpPr>
              <p:nvPr/>
            </p:nvSpPr>
            <p:spPr bwMode="auto">
              <a:xfrm>
                <a:off x="316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09" name="Rectangle 37"/>
              <p:cNvSpPr>
                <a:spLocks noChangeArrowheads="1"/>
              </p:cNvSpPr>
              <p:nvPr/>
            </p:nvSpPr>
            <p:spPr bwMode="auto">
              <a:xfrm>
                <a:off x="326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10" name="Rectangle 38"/>
              <p:cNvSpPr>
                <a:spLocks noChangeArrowheads="1"/>
              </p:cNvSpPr>
              <p:nvPr/>
            </p:nvSpPr>
            <p:spPr bwMode="auto">
              <a:xfrm>
                <a:off x="335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11" name="Rectangle 39"/>
              <p:cNvSpPr>
                <a:spLocks noChangeArrowheads="1"/>
              </p:cNvSpPr>
              <p:nvPr/>
            </p:nvSpPr>
            <p:spPr bwMode="auto">
              <a:xfrm>
                <a:off x="345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12" name="Rectangle 40"/>
              <p:cNvSpPr>
                <a:spLocks noChangeArrowheads="1"/>
              </p:cNvSpPr>
              <p:nvPr/>
            </p:nvSpPr>
            <p:spPr bwMode="auto">
              <a:xfrm>
                <a:off x="355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13" name="Rectangle 41"/>
              <p:cNvSpPr>
                <a:spLocks noChangeArrowheads="1"/>
              </p:cNvSpPr>
              <p:nvPr/>
            </p:nvSpPr>
            <p:spPr bwMode="auto">
              <a:xfrm>
                <a:off x="364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14" name="Rectangle 42"/>
              <p:cNvSpPr>
                <a:spLocks noChangeArrowheads="1"/>
              </p:cNvSpPr>
              <p:nvPr/>
            </p:nvSpPr>
            <p:spPr bwMode="auto">
              <a:xfrm>
                <a:off x="374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15" name="Rectangle 43"/>
              <p:cNvSpPr>
                <a:spLocks noChangeArrowheads="1"/>
              </p:cNvSpPr>
              <p:nvPr/>
            </p:nvSpPr>
            <p:spPr bwMode="auto">
              <a:xfrm>
                <a:off x="383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16" name="Rectangle 44"/>
              <p:cNvSpPr>
                <a:spLocks noChangeArrowheads="1"/>
              </p:cNvSpPr>
              <p:nvPr/>
            </p:nvSpPr>
            <p:spPr bwMode="auto">
              <a:xfrm>
                <a:off x="393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17" name="Rectangle 45"/>
              <p:cNvSpPr>
                <a:spLocks noChangeArrowheads="1"/>
              </p:cNvSpPr>
              <p:nvPr/>
            </p:nvSpPr>
            <p:spPr bwMode="auto">
              <a:xfrm>
                <a:off x="403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18" name="Rectangle 46"/>
              <p:cNvSpPr>
                <a:spLocks noChangeArrowheads="1"/>
              </p:cNvSpPr>
              <p:nvPr/>
            </p:nvSpPr>
            <p:spPr bwMode="auto">
              <a:xfrm>
                <a:off x="412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19" name="Rectangle 47"/>
              <p:cNvSpPr>
                <a:spLocks noChangeArrowheads="1"/>
              </p:cNvSpPr>
              <p:nvPr/>
            </p:nvSpPr>
            <p:spPr bwMode="auto">
              <a:xfrm>
                <a:off x="422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20" name="Rectangle 48"/>
              <p:cNvSpPr>
                <a:spLocks noChangeArrowheads="1"/>
              </p:cNvSpPr>
              <p:nvPr/>
            </p:nvSpPr>
            <p:spPr bwMode="auto">
              <a:xfrm>
                <a:off x="431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21" name="Rectangle 49"/>
              <p:cNvSpPr>
                <a:spLocks noChangeArrowheads="1"/>
              </p:cNvSpPr>
              <p:nvPr/>
            </p:nvSpPr>
            <p:spPr bwMode="auto">
              <a:xfrm>
                <a:off x="441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22" name="Rectangle 50"/>
              <p:cNvSpPr>
                <a:spLocks noChangeArrowheads="1"/>
              </p:cNvSpPr>
              <p:nvPr/>
            </p:nvSpPr>
            <p:spPr bwMode="auto">
              <a:xfrm>
                <a:off x="451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23" name="Rectangle 51"/>
              <p:cNvSpPr>
                <a:spLocks noChangeArrowheads="1"/>
              </p:cNvSpPr>
              <p:nvPr/>
            </p:nvSpPr>
            <p:spPr bwMode="auto">
              <a:xfrm>
                <a:off x="460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24" name="Rectangle 52"/>
              <p:cNvSpPr>
                <a:spLocks noChangeArrowheads="1"/>
              </p:cNvSpPr>
              <p:nvPr/>
            </p:nvSpPr>
            <p:spPr bwMode="auto">
              <a:xfrm>
                <a:off x="470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25" name="Rectangle 53"/>
              <p:cNvSpPr>
                <a:spLocks noChangeArrowheads="1"/>
              </p:cNvSpPr>
              <p:nvPr/>
            </p:nvSpPr>
            <p:spPr bwMode="auto">
              <a:xfrm>
                <a:off x="479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26" name="Rectangle 54"/>
              <p:cNvSpPr>
                <a:spLocks noChangeArrowheads="1"/>
              </p:cNvSpPr>
              <p:nvPr/>
            </p:nvSpPr>
            <p:spPr bwMode="auto">
              <a:xfrm>
                <a:off x="489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27" name="Rectangle 55"/>
              <p:cNvSpPr>
                <a:spLocks noChangeArrowheads="1"/>
              </p:cNvSpPr>
              <p:nvPr/>
            </p:nvSpPr>
            <p:spPr bwMode="auto">
              <a:xfrm>
                <a:off x="499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28" name="Rectangle 56"/>
              <p:cNvSpPr>
                <a:spLocks noChangeArrowheads="1"/>
              </p:cNvSpPr>
              <p:nvPr/>
            </p:nvSpPr>
            <p:spPr bwMode="auto">
              <a:xfrm>
                <a:off x="508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29" name="Rectangle 57"/>
              <p:cNvSpPr>
                <a:spLocks noChangeArrowheads="1"/>
              </p:cNvSpPr>
              <p:nvPr/>
            </p:nvSpPr>
            <p:spPr bwMode="auto">
              <a:xfrm>
                <a:off x="518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30" name="Rectangle 58"/>
              <p:cNvSpPr>
                <a:spLocks noChangeArrowheads="1"/>
              </p:cNvSpPr>
              <p:nvPr/>
            </p:nvSpPr>
            <p:spPr bwMode="auto">
              <a:xfrm>
                <a:off x="527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31" name="Rectangle 59"/>
              <p:cNvSpPr>
                <a:spLocks noChangeArrowheads="1"/>
              </p:cNvSpPr>
              <p:nvPr/>
            </p:nvSpPr>
            <p:spPr bwMode="auto">
              <a:xfrm>
                <a:off x="537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32" name="Rectangle 60"/>
              <p:cNvSpPr>
                <a:spLocks noChangeArrowheads="1"/>
              </p:cNvSpPr>
              <p:nvPr/>
            </p:nvSpPr>
            <p:spPr bwMode="auto">
              <a:xfrm>
                <a:off x="547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33" name="Rectangle 61"/>
              <p:cNvSpPr>
                <a:spLocks noChangeArrowheads="1"/>
              </p:cNvSpPr>
              <p:nvPr/>
            </p:nvSpPr>
            <p:spPr bwMode="auto">
              <a:xfrm>
                <a:off x="556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34" name="Rectangle 62"/>
              <p:cNvSpPr>
                <a:spLocks noChangeArrowheads="1"/>
              </p:cNvSpPr>
              <p:nvPr/>
            </p:nvSpPr>
            <p:spPr bwMode="auto">
              <a:xfrm>
                <a:off x="5662" y="6"/>
                <a:ext cx="48" cy="4320"/>
              </a:xfrm>
              <a:prstGeom prst="rect">
                <a:avLst/>
              </a:prstGeom>
              <a:solidFill>
                <a:schemeClr val="accent2"/>
              </a:solidFill>
              <a:ln w="9525">
                <a:noFill/>
                <a:miter lim="800000"/>
                <a:headEnd/>
                <a:tailEnd/>
              </a:ln>
              <a:effectLst/>
            </p:spPr>
            <p:txBody>
              <a:bodyPr wrap="none" anchor="ctr"/>
              <a:lstStyle/>
              <a:p>
                <a:endParaRPr lang="en-AU"/>
              </a:p>
            </p:txBody>
          </p:sp>
        </p:grpSp>
        <p:sp>
          <p:nvSpPr>
            <p:cNvPr id="54335" name="Rectangle 63"/>
            <p:cNvSpPr>
              <a:spLocks noChangeArrowheads="1"/>
            </p:cNvSpPr>
            <p:nvPr userDrawn="1"/>
          </p:nvSpPr>
          <p:spPr bwMode="auto">
            <a:xfrm>
              <a:off x="429" y="0"/>
              <a:ext cx="5331" cy="4320"/>
            </a:xfrm>
            <a:prstGeom prst="rect">
              <a:avLst/>
            </a:prstGeom>
            <a:solidFill>
              <a:schemeClr val="accent1">
                <a:alpha val="50000"/>
              </a:schemeClr>
            </a:solidFill>
            <a:ln w="9525">
              <a:noFill/>
              <a:miter lim="800000"/>
              <a:headEnd/>
              <a:tailEnd/>
            </a:ln>
            <a:effectLst/>
          </p:spPr>
          <p:txBody>
            <a:bodyPr wrap="none" anchor="ctr"/>
            <a:lstStyle/>
            <a:p>
              <a:endParaRPr lang="en-AU"/>
            </a:p>
          </p:txBody>
        </p:sp>
        <p:sp>
          <p:nvSpPr>
            <p:cNvPr id="54336" name="Rectangle 64"/>
            <p:cNvSpPr>
              <a:spLocks noChangeArrowheads="1"/>
            </p:cNvSpPr>
            <p:nvPr userDrawn="1"/>
          </p:nvSpPr>
          <p:spPr bwMode="auto">
            <a:xfrm>
              <a:off x="0" y="0"/>
              <a:ext cx="5760" cy="321"/>
            </a:xfrm>
            <a:prstGeom prst="rect">
              <a:avLst/>
            </a:prstGeom>
            <a:solidFill>
              <a:srgbClr val="0070C0"/>
            </a:solidFill>
            <a:ln w="9525">
              <a:noFill/>
              <a:miter lim="800000"/>
              <a:headEnd/>
              <a:tailEnd/>
            </a:ln>
            <a:effectLst/>
          </p:spPr>
          <p:txBody>
            <a:bodyPr wrap="none" anchor="ctr"/>
            <a:lstStyle/>
            <a:p>
              <a:endParaRPr lang="en-AU"/>
            </a:p>
          </p:txBody>
        </p:sp>
      </p:grpSp>
      <p:sp>
        <p:nvSpPr>
          <p:cNvPr id="54337" name="Rectangle 65"/>
          <p:cNvSpPr>
            <a:spLocks noChangeArrowheads="1"/>
          </p:cNvSpPr>
          <p:nvPr/>
        </p:nvSpPr>
        <p:spPr bwMode="auto">
          <a:xfrm>
            <a:off x="3505200" y="2324100"/>
            <a:ext cx="4892675" cy="76200"/>
          </a:xfrm>
          <a:prstGeom prst="rect">
            <a:avLst/>
          </a:prstGeom>
          <a:solidFill>
            <a:srgbClr val="0070C0"/>
          </a:solidFill>
          <a:ln w="9525">
            <a:noFill/>
            <a:miter lim="800000"/>
            <a:headEnd/>
            <a:tailEnd/>
          </a:ln>
          <a:effectLst/>
        </p:spPr>
        <p:txBody>
          <a:bodyPr wrap="none" anchor="ctr"/>
          <a:lstStyle/>
          <a:p>
            <a:pPr algn="ctr"/>
            <a:endParaRPr kumimoji="1" lang="en-GB" sz="2400">
              <a:solidFill>
                <a:schemeClr val="tx1"/>
              </a:solidFill>
              <a:latin typeface="Verdana" pitchFamily="34" charset="0"/>
            </a:endParaRPr>
          </a:p>
        </p:txBody>
      </p:sp>
      <p:sp>
        <p:nvSpPr>
          <p:cNvPr id="54338" name="Rectangle 66"/>
          <p:cNvSpPr>
            <a:spLocks noGrp="1" noChangeArrowheads="1"/>
          </p:cNvSpPr>
          <p:nvPr>
            <p:ph type="ctrTitle" sz="quarter"/>
          </p:nvPr>
        </p:nvSpPr>
        <p:spPr>
          <a:xfrm>
            <a:off x="779463" y="1949450"/>
            <a:ext cx="7678737" cy="579438"/>
          </a:xfrm>
        </p:spPr>
        <p:txBody>
          <a:bodyPr/>
          <a:lstStyle>
            <a:lvl1pPr algn="r">
              <a:defRPr/>
            </a:lvl1pPr>
          </a:lstStyle>
          <a:p>
            <a:r>
              <a:rPr lang="en-AU"/>
              <a:t>Click to edit Master title style</a:t>
            </a:r>
          </a:p>
        </p:txBody>
      </p:sp>
      <p:sp>
        <p:nvSpPr>
          <p:cNvPr id="54339" name="Rectangle 67"/>
          <p:cNvSpPr>
            <a:spLocks noGrp="1" noChangeArrowheads="1"/>
          </p:cNvSpPr>
          <p:nvPr>
            <p:ph type="subTitle" sz="quarter" idx="1"/>
          </p:nvPr>
        </p:nvSpPr>
        <p:spPr>
          <a:xfrm>
            <a:off x="4021138" y="2860675"/>
            <a:ext cx="4437062" cy="3114675"/>
          </a:xfrm>
        </p:spPr>
        <p:txBody>
          <a:bodyPr/>
          <a:lstStyle>
            <a:lvl1pPr marL="0" indent="0">
              <a:buFont typeface="Wingdings" pitchFamily="2" charset="2"/>
              <a:buNone/>
              <a:defRPr/>
            </a:lvl1pPr>
          </a:lstStyle>
          <a:p>
            <a:r>
              <a:rPr lang="en-AU"/>
              <a:t>Click to edit Master subtitle style</a:t>
            </a:r>
          </a:p>
        </p:txBody>
      </p:sp>
      <p:sp>
        <p:nvSpPr>
          <p:cNvPr id="54340" name="Rectangle 68"/>
          <p:cNvSpPr>
            <a:spLocks noGrp="1" noChangeArrowheads="1"/>
          </p:cNvSpPr>
          <p:nvPr>
            <p:ph type="dt" sz="quarter" idx="2"/>
          </p:nvPr>
        </p:nvSpPr>
        <p:spPr bwMode="auto">
          <a:xfrm>
            <a:off x="685800" y="6248400"/>
            <a:ext cx="19050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defRPr sz="1400">
                <a:solidFill>
                  <a:schemeClr val="tx1"/>
                </a:solidFill>
                <a:latin typeface="+mj-lt"/>
              </a:defRPr>
            </a:lvl1pPr>
          </a:lstStyle>
          <a:p>
            <a:endParaRPr lang="en-AU"/>
          </a:p>
        </p:txBody>
      </p:sp>
      <p:sp>
        <p:nvSpPr>
          <p:cNvPr id="54341" name="Rectangle 69"/>
          <p:cNvSpPr>
            <a:spLocks noGrp="1" noChangeArrowheads="1"/>
          </p:cNvSpPr>
          <p:nvPr>
            <p:ph type="ftr" sz="quarter" idx="3"/>
          </p:nvPr>
        </p:nvSpPr>
        <p:spPr bwMode="auto">
          <a:xfrm>
            <a:off x="3124200" y="6248400"/>
            <a:ext cx="28956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ctr">
              <a:defRPr sz="1400">
                <a:solidFill>
                  <a:schemeClr val="tx1"/>
                </a:solidFill>
                <a:latin typeface="+mj-lt"/>
              </a:defRPr>
            </a:lvl1pPr>
          </a:lstStyle>
          <a:p>
            <a:endParaRPr lang="en-AU"/>
          </a:p>
        </p:txBody>
      </p:sp>
      <p:sp>
        <p:nvSpPr>
          <p:cNvPr id="54342" name="Rectangle 70"/>
          <p:cNvSpPr>
            <a:spLocks noGrp="1" noChangeArrowheads="1"/>
          </p:cNvSpPr>
          <p:nvPr>
            <p:ph type="sldNum" sz="quarter" idx="4"/>
          </p:nvPr>
        </p:nvSpPr>
        <p:spPr bwMode="auto">
          <a:xfrm>
            <a:off x="6553200" y="6248400"/>
            <a:ext cx="19050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r">
              <a:defRPr sz="1400">
                <a:solidFill>
                  <a:schemeClr val="tx1"/>
                </a:solidFill>
                <a:latin typeface="+mj-lt"/>
              </a:defRPr>
            </a:lvl1pPr>
          </a:lstStyle>
          <a:p>
            <a:fld id="{96C95F45-6ABE-4D6C-BD3F-84232763AC37}" type="slidenum">
              <a:rPr lang="en-AU"/>
              <a:pPr/>
              <a:t>‹#›</a:t>
            </a:fld>
            <a:endParaRPr lang="en-AU"/>
          </a:p>
        </p:txBody>
      </p:sp>
      <p:pic>
        <p:nvPicPr>
          <p:cNvPr id="54350" name="Picture 78" descr="ei_logo_hires"/>
          <p:cNvPicPr>
            <a:picLocks noChangeAspect="1" noChangeArrowheads="1"/>
          </p:cNvPicPr>
          <p:nvPr userDrawn="1"/>
        </p:nvPicPr>
        <p:blipFill>
          <a:blip r:embed="rId2" cstate="print"/>
          <a:srcRect/>
          <a:stretch>
            <a:fillRect/>
          </a:stretch>
        </p:blipFill>
        <p:spPr bwMode="auto">
          <a:xfrm>
            <a:off x="3014663" y="5508625"/>
            <a:ext cx="3241675" cy="90487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8475" y="-153988"/>
            <a:ext cx="2174875" cy="624998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323850" y="-153988"/>
            <a:ext cx="6372225" cy="62499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912813" y="1905000"/>
            <a:ext cx="39782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5043488" y="1905000"/>
            <a:ext cx="3979862"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3313" name="Rectangle 65"/>
          <p:cNvSpPr>
            <a:spLocks noGrp="1" noChangeArrowheads="1"/>
          </p:cNvSpPr>
          <p:nvPr>
            <p:ph type="title"/>
          </p:nvPr>
        </p:nvSpPr>
        <p:spPr bwMode="auto">
          <a:xfrm>
            <a:off x="323850" y="-153988"/>
            <a:ext cx="6191250" cy="106680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p>
            <a:pPr lvl="0"/>
            <a:r>
              <a:rPr lang="en-AU" smtClean="0"/>
              <a:t>Click to edit Master title style</a:t>
            </a:r>
          </a:p>
        </p:txBody>
      </p:sp>
      <p:sp>
        <p:nvSpPr>
          <p:cNvPr id="53314" name="Rectangle 66"/>
          <p:cNvSpPr>
            <a:spLocks noGrp="1" noChangeArrowheads="1"/>
          </p:cNvSpPr>
          <p:nvPr>
            <p:ph type="body" idx="1"/>
          </p:nvPr>
        </p:nvSpPr>
        <p:spPr bwMode="auto">
          <a:xfrm>
            <a:off x="912813" y="1905000"/>
            <a:ext cx="8110537"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p:txBody>
      </p:sp>
      <p:sp>
        <p:nvSpPr>
          <p:cNvPr id="53324" name="Line 76"/>
          <p:cNvSpPr>
            <a:spLocks noChangeShapeType="1"/>
          </p:cNvSpPr>
          <p:nvPr userDrawn="1"/>
        </p:nvSpPr>
        <p:spPr bwMode="auto">
          <a:xfrm>
            <a:off x="0" y="1141413"/>
            <a:ext cx="6516688" cy="0"/>
          </a:xfrm>
          <a:prstGeom prst="line">
            <a:avLst/>
          </a:prstGeom>
          <a:noFill/>
          <a:ln w="63500">
            <a:solidFill>
              <a:srgbClr val="0070C0"/>
            </a:solidFill>
            <a:miter lim="800000"/>
            <a:headEnd/>
            <a:tailEnd/>
          </a:ln>
          <a:effectLst/>
        </p:spPr>
        <p:txBody>
          <a:bodyPr wrap="none"/>
          <a:lstStyle/>
          <a:p>
            <a:endParaRPr lang="en-AU"/>
          </a:p>
        </p:txBody>
      </p:sp>
      <p:pic>
        <p:nvPicPr>
          <p:cNvPr id="53325" name="Picture 77" descr="ei_logo_hires"/>
          <p:cNvPicPr>
            <a:picLocks noChangeAspect="1" noChangeArrowheads="1"/>
          </p:cNvPicPr>
          <p:nvPr userDrawn="1"/>
        </p:nvPicPr>
        <p:blipFill>
          <a:blip r:embed="rId13" cstate="print"/>
          <a:srcRect/>
          <a:stretch>
            <a:fillRect/>
          </a:stretch>
        </p:blipFill>
        <p:spPr bwMode="auto">
          <a:xfrm>
            <a:off x="6810375" y="317500"/>
            <a:ext cx="2000250" cy="558800"/>
          </a:xfrm>
          <a:prstGeom prst="rect">
            <a:avLst/>
          </a:prstGeom>
          <a:noFill/>
          <a:ln w="9525">
            <a:noFill/>
            <a:miter lim="800000"/>
            <a:headEnd/>
            <a:tailEnd/>
          </a:ln>
        </p:spPr>
      </p:pic>
      <p:sp>
        <p:nvSpPr>
          <p:cNvPr id="53326" name="Rectangle 78"/>
          <p:cNvSpPr>
            <a:spLocks noChangeArrowheads="1"/>
          </p:cNvSpPr>
          <p:nvPr/>
        </p:nvSpPr>
        <p:spPr bwMode="auto">
          <a:xfrm>
            <a:off x="179388" y="6453188"/>
            <a:ext cx="2879725" cy="312737"/>
          </a:xfrm>
          <a:prstGeom prst="rect">
            <a:avLst/>
          </a:prstGeom>
          <a:noFill/>
          <a:ln w="9525">
            <a:noFill/>
            <a:miter lim="800000"/>
            <a:headEnd/>
            <a:tailEnd/>
          </a:ln>
          <a:effectLst/>
        </p:spPr>
        <p:txBody>
          <a:bodyPr anchor="b"/>
          <a:lstStyle/>
          <a:p>
            <a:pPr algn="ctr"/>
            <a:r>
              <a:rPr lang="en-AU" sz="1400"/>
              <a:t>www.economicinsights.com.au</a:t>
            </a:r>
          </a:p>
        </p:txBody>
      </p:sp>
      <p:sp>
        <p:nvSpPr>
          <p:cNvPr id="53327" name="Rectangle 79"/>
          <p:cNvSpPr>
            <a:spLocks noChangeArrowheads="1"/>
          </p:cNvSpPr>
          <p:nvPr userDrawn="1"/>
        </p:nvSpPr>
        <p:spPr bwMode="auto">
          <a:xfrm>
            <a:off x="8113713" y="6473825"/>
            <a:ext cx="400050" cy="304800"/>
          </a:xfrm>
          <a:prstGeom prst="rect">
            <a:avLst/>
          </a:prstGeom>
          <a:noFill/>
          <a:ln w="9525">
            <a:noFill/>
            <a:miter lim="800000"/>
            <a:headEnd/>
            <a:tailEnd/>
          </a:ln>
          <a:effectLst/>
        </p:spPr>
        <p:txBody>
          <a:bodyPr wrap="none">
            <a:spAutoFit/>
          </a:bodyPr>
          <a:lstStyle/>
          <a:p>
            <a:fld id="{6DCB421B-F850-4B32-850A-6FDC3783726E}" type="slidenum">
              <a:rPr lang="en-US" sz="1400"/>
              <a:pPr/>
              <a:t>‹#›</a:t>
            </a:fld>
            <a:endParaRPr lang="en-US" sz="1400"/>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iming>
    <p:tnLst>
      <p:par>
        <p:cTn id="1" dur="indefinite" restart="never" nodeType="tmRoot"/>
      </p:par>
    </p:tnLst>
  </p:timing>
  <p:txStyles>
    <p:titleStyle>
      <a:lvl1pPr algn="l" rtl="0" fontAlgn="base">
        <a:spcBef>
          <a:spcPct val="0"/>
        </a:spcBef>
        <a:spcAft>
          <a:spcPct val="0"/>
        </a:spcAft>
        <a:defRPr sz="3200" b="1">
          <a:solidFill>
            <a:schemeClr val="tx1"/>
          </a:solidFill>
          <a:latin typeface="+mj-lt"/>
          <a:ea typeface="+mj-ea"/>
          <a:cs typeface="+mj-cs"/>
        </a:defRPr>
      </a:lvl1pPr>
      <a:lvl2pPr algn="l" rtl="0" fontAlgn="base">
        <a:spcBef>
          <a:spcPct val="0"/>
        </a:spcBef>
        <a:spcAft>
          <a:spcPct val="0"/>
        </a:spcAft>
        <a:defRPr sz="3200" b="1">
          <a:solidFill>
            <a:schemeClr val="tx1"/>
          </a:solidFill>
          <a:latin typeface="Verdana" pitchFamily="34" charset="0"/>
        </a:defRPr>
      </a:lvl2pPr>
      <a:lvl3pPr algn="l" rtl="0" fontAlgn="base">
        <a:spcBef>
          <a:spcPct val="0"/>
        </a:spcBef>
        <a:spcAft>
          <a:spcPct val="0"/>
        </a:spcAft>
        <a:defRPr sz="3200" b="1">
          <a:solidFill>
            <a:schemeClr val="tx1"/>
          </a:solidFill>
          <a:latin typeface="Verdana" pitchFamily="34" charset="0"/>
        </a:defRPr>
      </a:lvl3pPr>
      <a:lvl4pPr algn="l" rtl="0" fontAlgn="base">
        <a:spcBef>
          <a:spcPct val="0"/>
        </a:spcBef>
        <a:spcAft>
          <a:spcPct val="0"/>
        </a:spcAft>
        <a:defRPr sz="3200" b="1">
          <a:solidFill>
            <a:schemeClr val="tx1"/>
          </a:solidFill>
          <a:latin typeface="Verdana" pitchFamily="34" charset="0"/>
        </a:defRPr>
      </a:lvl4pPr>
      <a:lvl5pPr algn="l" rtl="0" fontAlgn="base">
        <a:spcBef>
          <a:spcPct val="0"/>
        </a:spcBef>
        <a:spcAft>
          <a:spcPct val="0"/>
        </a:spcAft>
        <a:defRPr sz="3200" b="1">
          <a:solidFill>
            <a:schemeClr val="tx1"/>
          </a:solidFill>
          <a:latin typeface="Verdana" pitchFamily="34" charset="0"/>
        </a:defRPr>
      </a:lvl5pPr>
      <a:lvl6pPr marL="457200" algn="l" rtl="0" fontAlgn="base">
        <a:spcBef>
          <a:spcPct val="0"/>
        </a:spcBef>
        <a:spcAft>
          <a:spcPct val="0"/>
        </a:spcAft>
        <a:defRPr sz="3200" b="1">
          <a:solidFill>
            <a:schemeClr val="tx1"/>
          </a:solidFill>
          <a:latin typeface="Verdana" pitchFamily="34" charset="0"/>
        </a:defRPr>
      </a:lvl6pPr>
      <a:lvl7pPr marL="914400" algn="l" rtl="0" fontAlgn="base">
        <a:spcBef>
          <a:spcPct val="0"/>
        </a:spcBef>
        <a:spcAft>
          <a:spcPct val="0"/>
        </a:spcAft>
        <a:defRPr sz="3200" b="1">
          <a:solidFill>
            <a:schemeClr val="tx1"/>
          </a:solidFill>
          <a:latin typeface="Verdana" pitchFamily="34" charset="0"/>
        </a:defRPr>
      </a:lvl7pPr>
      <a:lvl8pPr marL="1371600" algn="l" rtl="0" fontAlgn="base">
        <a:spcBef>
          <a:spcPct val="0"/>
        </a:spcBef>
        <a:spcAft>
          <a:spcPct val="0"/>
        </a:spcAft>
        <a:defRPr sz="3200" b="1">
          <a:solidFill>
            <a:schemeClr val="tx1"/>
          </a:solidFill>
          <a:latin typeface="Verdana" pitchFamily="34" charset="0"/>
        </a:defRPr>
      </a:lvl8pPr>
      <a:lvl9pPr marL="1828800" algn="l" rtl="0" fontAlgn="base">
        <a:spcBef>
          <a:spcPct val="0"/>
        </a:spcBef>
        <a:spcAft>
          <a:spcPct val="0"/>
        </a:spcAft>
        <a:defRPr sz="3200" b="1">
          <a:solidFill>
            <a:schemeClr val="tx1"/>
          </a:solidFill>
          <a:latin typeface="Verdana" pitchFamily="34" charset="0"/>
        </a:defRPr>
      </a:lvl9pPr>
    </p:titleStyle>
    <p:bodyStyle>
      <a:lvl1pPr marL="342900" indent="-342900" algn="l" rtl="0" fontAlgn="base">
        <a:spcBef>
          <a:spcPct val="20000"/>
        </a:spcBef>
        <a:spcAft>
          <a:spcPct val="0"/>
        </a:spcAft>
        <a:buClr>
          <a:schemeClr val="folHlink"/>
        </a:buClr>
        <a:buSzPct val="75000"/>
        <a:buFont typeface="Wingdings" pitchFamily="2" charset="2"/>
        <a:buChar char="n"/>
        <a:defRPr sz="2400" b="1">
          <a:solidFill>
            <a:schemeClr val="tx1"/>
          </a:solidFill>
          <a:latin typeface="+mn-lt"/>
          <a:ea typeface="+mn-ea"/>
          <a:cs typeface="+mn-cs"/>
        </a:defRPr>
      </a:lvl1pPr>
      <a:lvl2pPr marL="742950" indent="-285750" algn="l" rtl="0" fontAlgn="base">
        <a:spcBef>
          <a:spcPct val="20000"/>
        </a:spcBef>
        <a:spcAft>
          <a:spcPct val="0"/>
        </a:spcAft>
        <a:buClr>
          <a:schemeClr val="folHlink"/>
        </a:buClr>
        <a:buSzPct val="70000"/>
        <a:buFont typeface="Wingdings" pitchFamily="2" charset="2"/>
        <a:buChar char="Ø"/>
        <a:defRPr sz="2000" b="1">
          <a:solidFill>
            <a:schemeClr val="tx1"/>
          </a:solidFill>
          <a:latin typeface="+mn-lt"/>
        </a:defRPr>
      </a:lvl2pPr>
      <a:lvl3pPr marL="1143000" indent="-228600" algn="l" rtl="0" fontAlgn="base">
        <a:spcBef>
          <a:spcPct val="20000"/>
        </a:spcBef>
        <a:spcAft>
          <a:spcPct val="0"/>
        </a:spcAft>
        <a:buClr>
          <a:schemeClr val="tx2"/>
        </a:buClr>
        <a:buChar char="•"/>
        <a:defRPr sz="2400">
          <a:solidFill>
            <a:schemeClr val="tx1"/>
          </a:solidFill>
          <a:latin typeface="+mj-lt"/>
        </a:defRPr>
      </a:lvl3pPr>
      <a:lvl4pPr marL="1600200" indent="-228600" algn="l" rtl="0" fontAlgn="base">
        <a:spcBef>
          <a:spcPct val="20000"/>
        </a:spcBef>
        <a:spcAft>
          <a:spcPct val="0"/>
        </a:spcAft>
        <a:buClr>
          <a:schemeClr val="hlink"/>
        </a:buClr>
        <a:buChar char="•"/>
        <a:defRPr sz="2000">
          <a:solidFill>
            <a:schemeClr val="tx1"/>
          </a:solidFill>
          <a:latin typeface="+mj-lt"/>
        </a:defRPr>
      </a:lvl4pPr>
      <a:lvl5pPr marL="2057400" indent="-228600" algn="l" rtl="0" fontAlgn="base">
        <a:spcBef>
          <a:spcPct val="20000"/>
        </a:spcBef>
        <a:spcAft>
          <a:spcPct val="0"/>
        </a:spcAft>
        <a:buClr>
          <a:schemeClr val="tx1"/>
        </a:buClr>
        <a:buSzPct val="85000"/>
        <a:buChar char="•"/>
        <a:defRPr sz="2000">
          <a:solidFill>
            <a:schemeClr val="tx1"/>
          </a:solidFill>
          <a:latin typeface="+mj-lt"/>
        </a:defRPr>
      </a:lvl5pPr>
      <a:lvl6pPr marL="2514600" indent="-228600" algn="l" rtl="0" fontAlgn="base">
        <a:spcBef>
          <a:spcPct val="20000"/>
        </a:spcBef>
        <a:spcAft>
          <a:spcPct val="0"/>
        </a:spcAft>
        <a:buClr>
          <a:schemeClr val="tx1"/>
        </a:buClr>
        <a:buSzPct val="85000"/>
        <a:buChar char="•"/>
        <a:defRPr sz="2000">
          <a:solidFill>
            <a:schemeClr val="tx1"/>
          </a:solidFill>
          <a:latin typeface="+mj-lt"/>
        </a:defRPr>
      </a:lvl6pPr>
      <a:lvl7pPr marL="2971800" indent="-228600" algn="l" rtl="0" fontAlgn="base">
        <a:spcBef>
          <a:spcPct val="20000"/>
        </a:spcBef>
        <a:spcAft>
          <a:spcPct val="0"/>
        </a:spcAft>
        <a:buClr>
          <a:schemeClr val="tx1"/>
        </a:buClr>
        <a:buSzPct val="85000"/>
        <a:buChar char="•"/>
        <a:defRPr sz="2000">
          <a:solidFill>
            <a:schemeClr val="tx1"/>
          </a:solidFill>
          <a:latin typeface="+mj-lt"/>
        </a:defRPr>
      </a:lvl7pPr>
      <a:lvl8pPr marL="3429000" indent="-228600" algn="l" rtl="0" fontAlgn="base">
        <a:spcBef>
          <a:spcPct val="20000"/>
        </a:spcBef>
        <a:spcAft>
          <a:spcPct val="0"/>
        </a:spcAft>
        <a:buClr>
          <a:schemeClr val="tx1"/>
        </a:buClr>
        <a:buSzPct val="85000"/>
        <a:buChar char="•"/>
        <a:defRPr sz="2000">
          <a:solidFill>
            <a:schemeClr val="tx1"/>
          </a:solidFill>
          <a:latin typeface="+mj-lt"/>
        </a:defRPr>
      </a:lvl8pPr>
      <a:lvl9pPr marL="3886200" indent="-228600" algn="l" rtl="0" fontAlgn="base">
        <a:spcBef>
          <a:spcPct val="20000"/>
        </a:spcBef>
        <a:spcAft>
          <a:spcPct val="0"/>
        </a:spcAft>
        <a:buClr>
          <a:schemeClr val="tx1"/>
        </a:buClr>
        <a:buSzPct val="85000"/>
        <a:buChar char="•"/>
        <a:defRPr sz="2000">
          <a:solidFill>
            <a:schemeClr val="tx1"/>
          </a:solidFill>
          <a:latin typeface="+mj-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ctrTitle"/>
          </p:nvPr>
        </p:nvSpPr>
        <p:spPr>
          <a:xfrm>
            <a:off x="250825" y="836613"/>
            <a:ext cx="8305800" cy="1066800"/>
          </a:xfrm>
        </p:spPr>
        <p:txBody>
          <a:bodyPr/>
          <a:lstStyle/>
          <a:p>
            <a:r>
              <a:rPr lang="en-US">
                <a:solidFill>
                  <a:srgbClr val="800000"/>
                </a:solidFill>
                <a:latin typeface="Arial" charset="0"/>
              </a:rPr>
              <a:t>DNSP Outputs for Use in</a:t>
            </a:r>
            <a:br>
              <a:rPr lang="en-US">
                <a:solidFill>
                  <a:srgbClr val="800000"/>
                </a:solidFill>
                <a:latin typeface="Arial" charset="0"/>
              </a:rPr>
            </a:br>
            <a:r>
              <a:rPr lang="en-US">
                <a:solidFill>
                  <a:srgbClr val="800000"/>
                </a:solidFill>
                <a:latin typeface="Arial" charset="0"/>
              </a:rPr>
              <a:t> Economic Benchmarking</a:t>
            </a:r>
            <a:endParaRPr lang="en-AU">
              <a:solidFill>
                <a:srgbClr val="800000"/>
              </a:solidFill>
              <a:latin typeface="Arial" charset="0"/>
            </a:endParaRPr>
          </a:p>
        </p:txBody>
      </p:sp>
      <p:sp>
        <p:nvSpPr>
          <p:cNvPr id="254981" name="Rectangle 5"/>
          <p:cNvSpPr>
            <a:spLocks noChangeArrowheads="1"/>
          </p:cNvSpPr>
          <p:nvPr/>
        </p:nvSpPr>
        <p:spPr bwMode="auto">
          <a:xfrm>
            <a:off x="395288" y="2636838"/>
            <a:ext cx="8077200" cy="2486025"/>
          </a:xfrm>
          <a:prstGeom prst="rect">
            <a:avLst/>
          </a:prstGeom>
          <a:noFill/>
          <a:ln w="9525">
            <a:noFill/>
            <a:miter lim="800000"/>
            <a:headEnd/>
            <a:tailEnd/>
          </a:ln>
          <a:effectLst/>
        </p:spPr>
        <p:txBody>
          <a:bodyPr/>
          <a:lstStyle/>
          <a:p>
            <a:pPr algn="r" eaLnBrk="0" hangingPunct="0"/>
            <a:endParaRPr lang="en-NZ" sz="2400" b="1">
              <a:solidFill>
                <a:schemeClr val="tx1"/>
              </a:solidFill>
            </a:endParaRPr>
          </a:p>
          <a:p>
            <a:pPr algn="r" eaLnBrk="0" hangingPunct="0"/>
            <a:r>
              <a:rPr lang="en-NZ" sz="2400" b="1">
                <a:solidFill>
                  <a:schemeClr val="tx1"/>
                </a:solidFill>
              </a:rPr>
              <a:t>AER Economic Benchmarking Workshop #1</a:t>
            </a:r>
          </a:p>
          <a:p>
            <a:pPr algn="r" eaLnBrk="0" hangingPunct="0"/>
            <a:endParaRPr lang="en-NZ" sz="2400" b="1">
              <a:solidFill>
                <a:schemeClr val="tx1"/>
              </a:solidFill>
            </a:endParaRPr>
          </a:p>
          <a:p>
            <a:pPr algn="r" eaLnBrk="0" hangingPunct="0"/>
            <a:r>
              <a:rPr lang="en-NZ" sz="2400" b="1">
                <a:solidFill>
                  <a:schemeClr val="tx1"/>
                </a:solidFill>
              </a:rPr>
              <a:t>13 March 2013</a:t>
            </a:r>
          </a:p>
          <a:p>
            <a:pPr algn="r" eaLnBrk="0" hangingPunct="0"/>
            <a:endParaRPr lang="en-NZ" sz="2400" b="1">
              <a:solidFill>
                <a:schemeClr val="tx1"/>
              </a:solidFill>
            </a:endParaRPr>
          </a:p>
          <a:p>
            <a:pPr algn="r" eaLnBrk="0" hangingPunct="0"/>
            <a:r>
              <a:rPr lang="en-NZ" sz="2400" b="1">
                <a:solidFill>
                  <a:schemeClr val="tx1"/>
                </a:solidFill>
              </a:rPr>
              <a:t>Denis Lawrence and John Kain</a:t>
            </a:r>
            <a:endParaRPr lang="en-AU" sz="2400" b="1">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a:xfrm>
            <a:off x="395288" y="239713"/>
            <a:ext cx="5867400" cy="579437"/>
          </a:xfrm>
        </p:spPr>
        <p:txBody>
          <a:bodyPr/>
          <a:lstStyle/>
          <a:p>
            <a:r>
              <a:rPr lang="en-AU" b="0">
                <a:solidFill>
                  <a:srgbClr val="800000"/>
                </a:solidFill>
                <a:latin typeface="Arial" charset="0"/>
              </a:rPr>
              <a:t>Other functional outputs (2)</a:t>
            </a:r>
          </a:p>
        </p:txBody>
      </p:sp>
      <p:sp>
        <p:nvSpPr>
          <p:cNvPr id="350211" name="Rectangle 3"/>
          <p:cNvSpPr>
            <a:spLocks noGrp="1" noChangeArrowheads="1"/>
          </p:cNvSpPr>
          <p:nvPr>
            <p:ph type="body" idx="1"/>
          </p:nvPr>
        </p:nvSpPr>
        <p:spPr>
          <a:xfrm>
            <a:off x="395288" y="1412875"/>
            <a:ext cx="8382000" cy="4679950"/>
          </a:xfrm>
        </p:spPr>
        <p:txBody>
          <a:bodyPr/>
          <a:lstStyle/>
          <a:p>
            <a:pPr>
              <a:buSzTx/>
              <a:buFontTx/>
              <a:buChar char="•"/>
            </a:pPr>
            <a:r>
              <a:rPr lang="en-US" b="0"/>
              <a:t>System security</a:t>
            </a:r>
          </a:p>
          <a:p>
            <a:pPr lvl="1">
              <a:buSzTx/>
            </a:pPr>
            <a:r>
              <a:rPr lang="en-US" b="0"/>
              <a:t>Important cost driver and can provide an ‘insurance effect’ but is it what customers see?</a:t>
            </a:r>
          </a:p>
          <a:p>
            <a:pPr lvl="1">
              <a:buSzTx/>
            </a:pPr>
            <a:r>
              <a:rPr lang="en-US" b="0"/>
              <a:t>Can a satisfactory objective summary measure be developed?</a:t>
            </a:r>
          </a:p>
          <a:p>
            <a:pPr>
              <a:buSzTx/>
              <a:buFontTx/>
              <a:buChar char="•"/>
            </a:pPr>
            <a:r>
              <a:rPr lang="en-US" b="0"/>
              <a:t>Electricity safety and quality</a:t>
            </a:r>
          </a:p>
          <a:p>
            <a:pPr lvl="1">
              <a:buSzTx/>
            </a:pPr>
            <a:r>
              <a:rPr lang="en-US" b="0"/>
              <a:t>Of obvious importance but generally a prerequisite </a:t>
            </a:r>
          </a:p>
          <a:p>
            <a:pPr lvl="1">
              <a:buSzTx/>
            </a:pPr>
            <a:r>
              <a:rPr lang="en-US" b="0"/>
              <a:t>More important to include other outputs?</a:t>
            </a:r>
          </a:p>
          <a:p>
            <a:pPr>
              <a:buSzTx/>
              <a:buFontTx/>
              <a:buChar char="•"/>
            </a:pPr>
            <a:r>
              <a:rPr lang="en-US" b="0"/>
              <a:t>Broader obligations</a:t>
            </a:r>
          </a:p>
          <a:p>
            <a:pPr lvl="1">
              <a:buSzTx/>
            </a:pPr>
            <a:r>
              <a:rPr lang="en-US" b="0"/>
              <a:t>Can include environmental, customer satisfaction and social obligations</a:t>
            </a:r>
          </a:p>
          <a:p>
            <a:pPr lvl="1">
              <a:buSzTx/>
            </a:pPr>
            <a:r>
              <a:rPr lang="en-US" b="0"/>
              <a:t>Hard to measure</a:t>
            </a:r>
          </a:p>
          <a:p>
            <a:pPr lvl="1">
              <a:buSzTx/>
            </a:pPr>
            <a:r>
              <a:rPr lang="en-US" b="0"/>
              <a:t>Materiality?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a:xfrm>
            <a:off x="395288" y="239713"/>
            <a:ext cx="5867400" cy="579437"/>
          </a:xfrm>
        </p:spPr>
        <p:txBody>
          <a:bodyPr/>
          <a:lstStyle/>
          <a:p>
            <a:r>
              <a:rPr lang="en-US" b="0">
                <a:solidFill>
                  <a:srgbClr val="800000"/>
                </a:solidFill>
                <a:latin typeface="Arial" charset="0"/>
              </a:rPr>
              <a:t>Output weights</a:t>
            </a:r>
            <a:endParaRPr lang="en-AU" b="0">
              <a:solidFill>
                <a:srgbClr val="800000"/>
              </a:solidFill>
              <a:latin typeface="Arial" charset="0"/>
            </a:endParaRPr>
          </a:p>
        </p:txBody>
      </p:sp>
      <p:sp>
        <p:nvSpPr>
          <p:cNvPr id="593923" name="Rectangle 3"/>
          <p:cNvSpPr>
            <a:spLocks noGrp="1" noChangeArrowheads="1"/>
          </p:cNvSpPr>
          <p:nvPr>
            <p:ph type="body" idx="1"/>
          </p:nvPr>
        </p:nvSpPr>
        <p:spPr>
          <a:xfrm>
            <a:off x="395288" y="1268413"/>
            <a:ext cx="8382000" cy="5040312"/>
          </a:xfrm>
        </p:spPr>
        <p:txBody>
          <a:bodyPr/>
          <a:lstStyle/>
          <a:p>
            <a:pPr>
              <a:lnSpc>
                <a:spcPct val="90000"/>
              </a:lnSpc>
              <a:buSzTx/>
              <a:buFontTx/>
              <a:buChar char="•"/>
            </a:pPr>
            <a:r>
              <a:rPr lang="en-AU" b="0"/>
              <a:t>Need weights to aggregate outputs into an aggregate output measure or to assess shadow weights estimated by the model</a:t>
            </a:r>
            <a:endParaRPr lang="en-AU"/>
          </a:p>
          <a:p>
            <a:pPr>
              <a:lnSpc>
                <a:spcPct val="90000"/>
              </a:lnSpc>
              <a:buClr>
                <a:schemeClr val="tx1"/>
              </a:buClr>
              <a:buSzTx/>
              <a:buFontTx/>
              <a:buChar char="•"/>
            </a:pPr>
            <a:r>
              <a:rPr lang="en-AU" b="0"/>
              <a:t>Revenue weights or cost-reflective weights</a:t>
            </a:r>
          </a:p>
          <a:p>
            <a:pPr>
              <a:lnSpc>
                <a:spcPct val="90000"/>
              </a:lnSpc>
              <a:buClr>
                <a:schemeClr val="tx1"/>
              </a:buClr>
              <a:buSzTx/>
              <a:buFontTx/>
              <a:buChar char="•"/>
            </a:pPr>
            <a:r>
              <a:rPr lang="en-AU" b="0"/>
              <a:t>Forming output weights on a cost–reflective basis is likely to provide the most practical option going forward</a:t>
            </a:r>
            <a:r>
              <a:rPr lang="en-AU"/>
              <a:t> </a:t>
            </a:r>
            <a:endParaRPr lang="en-AU" b="0"/>
          </a:p>
          <a:p>
            <a:pPr>
              <a:lnSpc>
                <a:spcPct val="90000"/>
              </a:lnSpc>
              <a:buClr>
                <a:schemeClr val="tx1"/>
              </a:buClr>
              <a:buSzTx/>
              <a:buFontTx/>
              <a:buChar char="•"/>
            </a:pPr>
            <a:r>
              <a:rPr lang="en-AU" b="0"/>
              <a:t>Cost function methods provide one way of doing this</a:t>
            </a:r>
            <a:r>
              <a:rPr lang="en-AU"/>
              <a:t> </a:t>
            </a:r>
            <a:endParaRPr lang="en-AU" b="0"/>
          </a:p>
          <a:p>
            <a:pPr>
              <a:lnSpc>
                <a:spcPct val="90000"/>
              </a:lnSpc>
              <a:buClr>
                <a:schemeClr val="tx1"/>
              </a:buClr>
              <a:buSzTx/>
              <a:buFontTx/>
              <a:buChar char="•"/>
            </a:pPr>
            <a:r>
              <a:rPr lang="en-AU" b="0"/>
              <a:t>Information DNSPs use to demonstrate compliance with regulatory pricing principles and for internal planning purposes might provide another means of forming cost-reflective output weights</a:t>
            </a:r>
          </a:p>
          <a:p>
            <a:pPr>
              <a:lnSpc>
                <a:spcPct val="90000"/>
              </a:lnSpc>
              <a:buClr>
                <a:schemeClr val="tx1"/>
              </a:buClr>
              <a:buSzTx/>
              <a:buFontTx/>
              <a:buChar char="•"/>
            </a:pPr>
            <a:r>
              <a:rPr lang="en-AU" b="0"/>
              <a:t>Other methods may be required to allocate a value to reliability outputs</a:t>
            </a:r>
            <a:r>
              <a:rPr lang="en-AU"/>
              <a:t> </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p:cNvSpPr>
            <a:spLocks noGrp="1" noChangeArrowheads="1"/>
          </p:cNvSpPr>
          <p:nvPr>
            <p:ph type="title"/>
          </p:nvPr>
        </p:nvSpPr>
        <p:spPr>
          <a:xfrm>
            <a:off x="352425" y="274638"/>
            <a:ext cx="5976938" cy="579437"/>
          </a:xfrm>
        </p:spPr>
        <p:txBody>
          <a:bodyPr/>
          <a:lstStyle/>
          <a:p>
            <a:r>
              <a:rPr lang="en-AU" b="0">
                <a:solidFill>
                  <a:srgbClr val="800000"/>
                </a:solidFill>
                <a:latin typeface="Arial" charset="0"/>
              </a:rPr>
              <a:t>The short list</a:t>
            </a:r>
          </a:p>
        </p:txBody>
      </p:sp>
      <p:sp>
        <p:nvSpPr>
          <p:cNvPr id="488451" name="Rectangle 3"/>
          <p:cNvSpPr>
            <a:spLocks noGrp="1" noChangeArrowheads="1"/>
          </p:cNvSpPr>
          <p:nvPr>
            <p:ph type="body" idx="1"/>
          </p:nvPr>
        </p:nvSpPr>
        <p:spPr>
          <a:xfrm>
            <a:off x="539750" y="1484313"/>
            <a:ext cx="8135938" cy="4176712"/>
          </a:xfrm>
        </p:spPr>
        <p:txBody>
          <a:bodyPr/>
          <a:lstStyle/>
          <a:p>
            <a:pPr>
              <a:buFontTx/>
              <a:buChar char="•"/>
            </a:pPr>
            <a:r>
              <a:rPr lang="en-AU" b="0"/>
              <a:t>customer numbers (total or by broad class or by location)</a:t>
            </a:r>
          </a:p>
          <a:p>
            <a:pPr>
              <a:buFontTx/>
              <a:buChar char="•"/>
            </a:pPr>
            <a:r>
              <a:rPr lang="en-AU" b="0"/>
              <a:t>measured maximum demand and contracted maximum demand for those customers charged on these bases</a:t>
            </a:r>
          </a:p>
          <a:p>
            <a:pPr>
              <a:buFontTx/>
              <a:buChar char="•"/>
            </a:pPr>
            <a:r>
              <a:rPr lang="en-AU" b="0"/>
              <a:t>system capacity (taking account of both transformer and line/cable capacity)</a:t>
            </a:r>
          </a:p>
          <a:p>
            <a:pPr>
              <a:buFontTx/>
              <a:buChar char="•"/>
            </a:pPr>
            <a:r>
              <a:rPr lang="en-AU" b="0"/>
              <a:t>reliability (SAIDI and/or SAIFI), and</a:t>
            </a:r>
          </a:p>
          <a:p>
            <a:pPr>
              <a:buFontTx/>
              <a:buChar char="•"/>
            </a:pPr>
            <a:r>
              <a:rPr lang="en-AU" b="0"/>
              <a:t>throughput (total or by broad customer class or by location).</a:t>
            </a:r>
            <a:endParaRPr lang="en-AU" sz="2200" b="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p:cNvSpPr>
            <a:spLocks noGrp="1" noChangeArrowheads="1"/>
          </p:cNvSpPr>
          <p:nvPr>
            <p:ph type="title"/>
          </p:nvPr>
        </p:nvSpPr>
        <p:spPr>
          <a:xfrm>
            <a:off x="179388" y="257175"/>
            <a:ext cx="6408737" cy="579438"/>
          </a:xfrm>
        </p:spPr>
        <p:txBody>
          <a:bodyPr/>
          <a:lstStyle/>
          <a:p>
            <a:r>
              <a:rPr lang="en-US" b="0">
                <a:solidFill>
                  <a:srgbClr val="800000"/>
                </a:solidFill>
                <a:latin typeface="Arial" charset="0"/>
              </a:rPr>
              <a:t>Economic benchmarking</a:t>
            </a:r>
            <a:r>
              <a:rPr lang="en-NZ" sz="2000" b="0"/>
              <a:t> </a:t>
            </a:r>
            <a:endParaRPr lang="en-US" sz="2000" b="0"/>
          </a:p>
        </p:txBody>
      </p:sp>
      <p:sp>
        <p:nvSpPr>
          <p:cNvPr id="483332" name="Rectangle 4"/>
          <p:cNvSpPr>
            <a:spLocks noChangeArrowheads="1"/>
          </p:cNvSpPr>
          <p:nvPr/>
        </p:nvSpPr>
        <p:spPr bwMode="auto">
          <a:xfrm>
            <a:off x="179388" y="1327150"/>
            <a:ext cx="8964612" cy="5053013"/>
          </a:xfrm>
          <a:prstGeom prst="rect">
            <a:avLst/>
          </a:prstGeom>
          <a:noFill/>
          <a:ln w="9525">
            <a:noFill/>
            <a:miter lim="800000"/>
            <a:headEnd/>
            <a:tailEnd/>
          </a:ln>
        </p:spPr>
        <p:txBody>
          <a:bodyPr/>
          <a:lstStyle/>
          <a:p>
            <a:pPr marL="342900" indent="-342900">
              <a:spcBef>
                <a:spcPct val="20000"/>
              </a:spcBef>
              <a:buClr>
                <a:schemeClr val="folHlink"/>
              </a:buClr>
              <a:buSzPct val="75000"/>
              <a:buFontTx/>
              <a:buChar char="•"/>
            </a:pPr>
            <a:r>
              <a:rPr lang="en-AU" sz="2400">
                <a:solidFill>
                  <a:schemeClr val="tx1"/>
                </a:solidFill>
              </a:rPr>
              <a:t>Compares the overall quantity of outputs produced to the overall quantity of inputs used and costs incurred across DNSPs</a:t>
            </a:r>
            <a:r>
              <a:rPr lang="en-AU" sz="2400" b="1">
                <a:solidFill>
                  <a:schemeClr val="tx1"/>
                </a:solidFill>
              </a:rPr>
              <a:t> </a:t>
            </a:r>
            <a:r>
              <a:rPr lang="en-AU" sz="2400">
                <a:solidFill>
                  <a:schemeClr val="tx1"/>
                </a:solidFill>
              </a:rPr>
              <a:t>and/or</a:t>
            </a:r>
            <a:r>
              <a:rPr lang="en-AU" sz="2400" b="1">
                <a:solidFill>
                  <a:schemeClr val="tx1"/>
                </a:solidFill>
              </a:rPr>
              <a:t> </a:t>
            </a:r>
            <a:r>
              <a:rPr lang="en-AU" sz="2400">
                <a:solidFill>
                  <a:schemeClr val="tx1"/>
                </a:solidFill>
              </a:rPr>
              <a:t>over time</a:t>
            </a:r>
          </a:p>
          <a:p>
            <a:pPr marL="342900" indent="-342900">
              <a:spcBef>
                <a:spcPct val="20000"/>
              </a:spcBef>
              <a:buClr>
                <a:schemeClr val="folHlink"/>
              </a:buClr>
              <a:buSzPct val="75000"/>
              <a:buFontTx/>
              <a:buChar char="•"/>
            </a:pPr>
            <a:r>
              <a:rPr lang="en-AU" sz="2400">
                <a:solidFill>
                  <a:schemeClr val="tx1"/>
                </a:solidFill>
              </a:rPr>
              <a:t>Holistic, tops-down measure</a:t>
            </a:r>
          </a:p>
          <a:p>
            <a:pPr marL="342900" indent="-342900">
              <a:spcBef>
                <a:spcPct val="20000"/>
              </a:spcBef>
              <a:buClr>
                <a:schemeClr val="folHlink"/>
              </a:buClr>
              <a:buSzPct val="75000"/>
              <a:buFontTx/>
              <a:buChar char="•"/>
            </a:pPr>
            <a:r>
              <a:rPr lang="en-AU" sz="2400">
                <a:solidFill>
                  <a:schemeClr val="tx1"/>
                </a:solidFill>
              </a:rPr>
              <a:t>Range of techniques used: total factor productivity (TFP), multilateral TFP, econometric cost functions, data envelopment analysis, stochastic frontier analysis  </a:t>
            </a:r>
          </a:p>
          <a:p>
            <a:pPr marL="342900" indent="-342900">
              <a:spcBef>
                <a:spcPct val="20000"/>
              </a:spcBef>
              <a:buClr>
                <a:schemeClr val="folHlink"/>
              </a:buClr>
              <a:buSzPct val="75000"/>
              <a:buFontTx/>
              <a:buChar char="•"/>
            </a:pPr>
            <a:r>
              <a:rPr lang="en-AU" sz="2400">
                <a:solidFill>
                  <a:schemeClr val="tx1"/>
                </a:solidFill>
              </a:rPr>
              <a:t>Use in building blocks regulation:</a:t>
            </a:r>
          </a:p>
          <a:p>
            <a:pPr marL="742950" lvl="1" indent="-285750">
              <a:spcBef>
                <a:spcPct val="20000"/>
              </a:spcBef>
              <a:buClr>
                <a:schemeClr val="folHlink"/>
              </a:buClr>
              <a:buSzPct val="70000"/>
              <a:buFont typeface="Wingdings" pitchFamily="2" charset="2"/>
              <a:buChar char="Ø"/>
            </a:pPr>
            <a:r>
              <a:rPr lang="en-AU" sz="2400">
                <a:solidFill>
                  <a:schemeClr val="tx1"/>
                </a:solidFill>
              </a:rPr>
              <a:t>Initial screening – accept revealed cost vs detailed analysis</a:t>
            </a:r>
          </a:p>
          <a:p>
            <a:pPr marL="742950" lvl="1" indent="-285750">
              <a:spcBef>
                <a:spcPct val="20000"/>
              </a:spcBef>
              <a:buClr>
                <a:schemeClr val="folHlink"/>
              </a:buClr>
              <a:buSzPct val="70000"/>
              <a:buFont typeface="Wingdings" pitchFamily="2" charset="2"/>
              <a:buChar char="Ø"/>
            </a:pPr>
            <a:r>
              <a:rPr lang="en-AU" sz="2400">
                <a:solidFill>
                  <a:schemeClr val="tx1"/>
                </a:solidFill>
              </a:rPr>
              <a:t>Is base year expenditure efficient?</a:t>
            </a:r>
          </a:p>
          <a:p>
            <a:pPr marL="742950" lvl="1" indent="-285750">
              <a:spcBef>
                <a:spcPct val="20000"/>
              </a:spcBef>
              <a:buClr>
                <a:schemeClr val="folHlink"/>
              </a:buClr>
              <a:buSzPct val="70000"/>
              <a:buFont typeface="Wingdings" pitchFamily="2" charset="2"/>
              <a:buChar char="Ø"/>
            </a:pPr>
            <a:r>
              <a:rPr lang="en-AU" sz="2400">
                <a:solidFill>
                  <a:schemeClr val="tx1"/>
                </a:solidFill>
              </a:rPr>
              <a:t>Efficiency improvement to be included in rates of change</a:t>
            </a:r>
          </a:p>
          <a:p>
            <a:pPr marL="742950" lvl="1" indent="-285750">
              <a:spcBef>
                <a:spcPct val="20000"/>
              </a:spcBef>
              <a:buClr>
                <a:schemeClr val="folHlink"/>
              </a:buClr>
              <a:buSzPct val="70000"/>
              <a:buFont typeface="Wingdings" pitchFamily="2" charset="2"/>
              <a:buChar char="Ø"/>
            </a:pPr>
            <a:r>
              <a:rPr lang="en-AU" sz="2400">
                <a:solidFill>
                  <a:schemeClr val="tx1"/>
                </a:solidFill>
              </a:rPr>
              <a:t>Benchmarking reports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2"/>
          <p:cNvSpPr>
            <a:spLocks noGrp="1" noChangeArrowheads="1"/>
          </p:cNvSpPr>
          <p:nvPr>
            <p:ph type="title"/>
          </p:nvPr>
        </p:nvSpPr>
        <p:spPr>
          <a:xfrm>
            <a:off x="376238" y="255588"/>
            <a:ext cx="5867400" cy="579437"/>
          </a:xfrm>
        </p:spPr>
        <p:txBody>
          <a:bodyPr/>
          <a:lstStyle/>
          <a:p>
            <a:r>
              <a:rPr lang="en-US" b="0">
                <a:solidFill>
                  <a:srgbClr val="800000"/>
                </a:solidFill>
                <a:latin typeface="Arial" charset="0"/>
              </a:rPr>
              <a:t>Data requirements</a:t>
            </a:r>
            <a:endParaRPr lang="en-AU" b="0">
              <a:solidFill>
                <a:srgbClr val="800000"/>
              </a:solidFill>
              <a:latin typeface="Arial" charset="0"/>
            </a:endParaRPr>
          </a:p>
        </p:txBody>
      </p:sp>
      <p:sp>
        <p:nvSpPr>
          <p:cNvPr id="391171" name="Rectangle 3"/>
          <p:cNvSpPr>
            <a:spLocks noGrp="1" noChangeArrowheads="1"/>
          </p:cNvSpPr>
          <p:nvPr>
            <p:ph type="body" idx="1"/>
          </p:nvPr>
        </p:nvSpPr>
        <p:spPr>
          <a:xfrm>
            <a:off x="179388" y="1412875"/>
            <a:ext cx="8785225" cy="4679950"/>
          </a:xfrm>
        </p:spPr>
        <p:txBody>
          <a:bodyPr/>
          <a:lstStyle/>
          <a:p>
            <a:pPr>
              <a:buFontTx/>
              <a:buChar char="•"/>
            </a:pPr>
            <a:r>
              <a:rPr lang="en-AU" b="0"/>
              <a:t>Require data on the price and quantity (and hence value) of all outputs and inputs and on the quantities of operating environment variables (noting that output prices may be shadow prices where the output is not explicitly charged for). </a:t>
            </a:r>
          </a:p>
          <a:p>
            <a:pPr>
              <a:buFontTx/>
              <a:buChar char="•"/>
            </a:pPr>
            <a:r>
              <a:rPr lang="en-AU" b="0"/>
              <a:t>This then allows any of the key economic benchmarking methods to be implemented.</a:t>
            </a:r>
            <a:r>
              <a:rPr lang="en-AU"/>
              <a:t> </a:t>
            </a:r>
            <a:endParaRPr lang="en-US" b="0"/>
          </a:p>
          <a:p>
            <a:pPr>
              <a:buFontTx/>
              <a:buChar char="•"/>
            </a:pPr>
            <a:r>
              <a:rPr lang="en-US" b="0"/>
              <a:t>Given its tops-down nature, it is </a:t>
            </a:r>
            <a:r>
              <a:rPr lang="en-AU" b="0"/>
              <a:t>important to concentrate on a relatively small number of key outputs</a:t>
            </a:r>
            <a:r>
              <a:rPr lang="en-AU"/>
              <a:t> </a:t>
            </a:r>
            <a:r>
              <a:rPr lang="en-AU" b="0"/>
              <a:t>in economic benchmarking</a:t>
            </a:r>
            <a:endParaRPr lang="en-US" b="0"/>
          </a:p>
          <a:p>
            <a:pPr>
              <a:buFontTx/>
              <a:buChar char="•"/>
            </a:pPr>
            <a:r>
              <a:rPr lang="en-US" b="0"/>
              <a:t>Desirable to have </a:t>
            </a:r>
            <a:r>
              <a:rPr lang="en-AU" b="0"/>
              <a:t>robust and consistent data</a:t>
            </a:r>
            <a:r>
              <a:rPr lang="en-AU"/>
              <a:t> </a:t>
            </a:r>
            <a:endParaRPr lang="en-US" b="0"/>
          </a:p>
          <a:p>
            <a:pPr>
              <a:buFontTx/>
              <a:buChar char="•"/>
            </a:pPr>
            <a:r>
              <a:rPr lang="en-US" b="0"/>
              <a:t>Data backcasting may be possible and facilitate early use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2"/>
          <p:cNvSpPr>
            <a:spLocks noGrp="1" noChangeArrowheads="1"/>
          </p:cNvSpPr>
          <p:nvPr>
            <p:ph type="body" idx="1"/>
          </p:nvPr>
        </p:nvSpPr>
        <p:spPr>
          <a:xfrm>
            <a:off x="0" y="1268413"/>
            <a:ext cx="9144000" cy="5113337"/>
          </a:xfrm>
        </p:spPr>
        <p:txBody>
          <a:bodyPr/>
          <a:lstStyle/>
          <a:p>
            <a:pPr lvl="1">
              <a:buFontTx/>
              <a:buChar char="•"/>
            </a:pPr>
            <a:r>
              <a:rPr lang="en-AU" sz="2400" b="0"/>
              <a:t>Billed outputs are those items an NSP actually charges customers for</a:t>
            </a:r>
          </a:p>
          <a:p>
            <a:pPr lvl="1">
              <a:buFontTx/>
              <a:buChar char="•"/>
            </a:pPr>
            <a:r>
              <a:rPr lang="en-AU" sz="2400" b="0"/>
              <a:t>NSP charging practices have typically evolved on an ease of implementation basis rather than on a network cost-reflective basis</a:t>
            </a:r>
            <a:r>
              <a:rPr lang="en-AU" sz="2400"/>
              <a:t> </a:t>
            </a:r>
          </a:p>
          <a:p>
            <a:pPr lvl="1">
              <a:buFontTx/>
              <a:buChar char="•"/>
            </a:pPr>
            <a:r>
              <a:rPr lang="en-AU" sz="2400" b="0"/>
              <a:t>High proportion of charges are on energy throughput</a:t>
            </a:r>
            <a:r>
              <a:rPr lang="en-AU" sz="2400"/>
              <a:t> </a:t>
            </a:r>
            <a:endParaRPr lang="en-AU" sz="2400" b="0"/>
          </a:p>
          <a:p>
            <a:pPr lvl="1">
              <a:buFontTx/>
              <a:buChar char="•"/>
            </a:pPr>
            <a:r>
              <a:rPr lang="en-AU" sz="2400" b="0"/>
              <a:t>Dimensions that customers may value such as reliability, continuity or speedy restoration after any interruption are not explicitly charged for</a:t>
            </a:r>
            <a:r>
              <a:rPr lang="en-AU" b="0"/>
              <a:t> </a:t>
            </a:r>
          </a:p>
          <a:p>
            <a:pPr lvl="1">
              <a:buFontTx/>
              <a:buChar char="•"/>
            </a:pPr>
            <a:r>
              <a:rPr lang="en-AU" sz="2400" b="0"/>
              <a:t>Functional outputs are all those services NSPs provide to customers which are valued by customers (of which billed outputs are a subset)</a:t>
            </a:r>
          </a:p>
        </p:txBody>
      </p:sp>
      <p:sp>
        <p:nvSpPr>
          <p:cNvPr id="585731" name="Rectangle 3"/>
          <p:cNvSpPr>
            <a:spLocks noGrp="1" noChangeArrowheads="1"/>
          </p:cNvSpPr>
          <p:nvPr>
            <p:ph type="title"/>
          </p:nvPr>
        </p:nvSpPr>
        <p:spPr>
          <a:xfrm>
            <a:off x="360363" y="280988"/>
            <a:ext cx="6054725" cy="579437"/>
          </a:xfrm>
        </p:spPr>
        <p:txBody>
          <a:bodyPr/>
          <a:lstStyle/>
          <a:p>
            <a:r>
              <a:rPr lang="en-AU" b="0">
                <a:solidFill>
                  <a:srgbClr val="800000"/>
                </a:solidFill>
                <a:latin typeface="Arial" charset="0"/>
              </a:rPr>
              <a:t>Billed vs functional outputs (1)</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2" name="Rectangle 2"/>
          <p:cNvSpPr>
            <a:spLocks noGrp="1" noChangeArrowheads="1"/>
          </p:cNvSpPr>
          <p:nvPr>
            <p:ph type="body" idx="1"/>
          </p:nvPr>
        </p:nvSpPr>
        <p:spPr>
          <a:xfrm>
            <a:off x="0" y="1341438"/>
            <a:ext cx="9144000" cy="4927600"/>
          </a:xfrm>
        </p:spPr>
        <p:txBody>
          <a:bodyPr/>
          <a:lstStyle/>
          <a:p>
            <a:pPr lvl="1">
              <a:lnSpc>
                <a:spcPct val="90000"/>
              </a:lnSpc>
              <a:buFontTx/>
              <a:buChar char="•"/>
            </a:pPr>
            <a:r>
              <a:rPr lang="en-AU" sz="2400" b="0"/>
              <a:t>Under building blocks the revenue requirement is set based on the DNSP being expected to meet a range of performance standards and other deliverables required to meet the expenditure objectives</a:t>
            </a:r>
            <a:r>
              <a:rPr lang="en-AU" sz="2400"/>
              <a:t> </a:t>
            </a:r>
            <a:endParaRPr lang="en-AU" sz="2400" b="0"/>
          </a:p>
          <a:p>
            <a:pPr lvl="1">
              <a:lnSpc>
                <a:spcPct val="90000"/>
              </a:lnSpc>
              <a:buFontTx/>
              <a:buChar char="•"/>
            </a:pPr>
            <a:r>
              <a:rPr lang="en-AU" sz="2400" b="0"/>
              <a:t>Prices then have to be consistent with broad regulatory pricing principles</a:t>
            </a:r>
            <a:r>
              <a:rPr lang="en-AU" sz="2400"/>
              <a:t> </a:t>
            </a:r>
          </a:p>
          <a:p>
            <a:pPr lvl="1">
              <a:lnSpc>
                <a:spcPct val="90000"/>
              </a:lnSpc>
              <a:buFontTx/>
              <a:buChar char="•"/>
            </a:pPr>
            <a:r>
              <a:rPr lang="en-AU" sz="2400" b="0"/>
              <a:t>In the case of building blocks, it will be important to measure output (and hence efficiency) in a way that is broadly consistent with the output dimensions implicit in the setting of NSP revenue requirements</a:t>
            </a:r>
            <a:r>
              <a:rPr lang="en-AU" sz="2400"/>
              <a:t> </a:t>
            </a:r>
          </a:p>
          <a:p>
            <a:pPr lvl="1">
              <a:lnSpc>
                <a:spcPct val="90000"/>
              </a:lnSpc>
              <a:buFontTx/>
              <a:buChar char="•"/>
            </a:pPr>
            <a:r>
              <a:rPr lang="en-AU" sz="2400" b="0"/>
              <a:t>Points to functional rather than billed outputs specification but sensitivity analysis important</a:t>
            </a:r>
          </a:p>
          <a:p>
            <a:pPr lvl="1">
              <a:lnSpc>
                <a:spcPct val="90000"/>
              </a:lnSpc>
              <a:buFontTx/>
              <a:buChar char="•"/>
            </a:pPr>
            <a:r>
              <a:rPr lang="en-AU" sz="2400" b="0"/>
              <a:t>Need criteria to choose functional outputs to include</a:t>
            </a:r>
            <a:endParaRPr lang="en-AU" sz="2400"/>
          </a:p>
        </p:txBody>
      </p:sp>
      <p:sp>
        <p:nvSpPr>
          <p:cNvPr id="619523" name="Rectangle 3"/>
          <p:cNvSpPr>
            <a:spLocks noGrp="1" noChangeArrowheads="1"/>
          </p:cNvSpPr>
          <p:nvPr>
            <p:ph type="title"/>
          </p:nvPr>
        </p:nvSpPr>
        <p:spPr>
          <a:xfrm>
            <a:off x="360363" y="280988"/>
            <a:ext cx="6054725" cy="579437"/>
          </a:xfrm>
        </p:spPr>
        <p:txBody>
          <a:bodyPr/>
          <a:lstStyle/>
          <a:p>
            <a:r>
              <a:rPr lang="en-AU" b="0">
                <a:solidFill>
                  <a:srgbClr val="800000"/>
                </a:solidFill>
                <a:latin typeface="Arial" charset="0"/>
              </a:rPr>
              <a:t>Billed vs functional outputs (2)</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82" name="Rectangle 2"/>
          <p:cNvSpPr>
            <a:spLocks noGrp="1" noChangeArrowheads="1"/>
          </p:cNvSpPr>
          <p:nvPr>
            <p:ph type="body" idx="1"/>
          </p:nvPr>
        </p:nvSpPr>
        <p:spPr>
          <a:xfrm>
            <a:off x="0" y="1341438"/>
            <a:ext cx="9144000" cy="4537075"/>
          </a:xfrm>
        </p:spPr>
        <p:txBody>
          <a:bodyPr/>
          <a:lstStyle/>
          <a:p>
            <a:pPr marL="838200" lvl="1" indent="-381000">
              <a:buSzPct val="90000"/>
              <a:buFontTx/>
              <a:buAutoNum type="arabicParenR"/>
            </a:pPr>
            <a:r>
              <a:rPr lang="en-AU" sz="2400" b="0"/>
              <a:t>the output aligns with the NEL and NER objectives which are to: </a:t>
            </a:r>
          </a:p>
          <a:p>
            <a:pPr marL="1390650" lvl="2" indent="-457200">
              <a:buClr>
                <a:schemeClr val="tx1"/>
              </a:buClr>
              <a:buFont typeface="Wingdings" pitchFamily="2" charset="2"/>
              <a:buAutoNum type="alphaLcParenR"/>
            </a:pPr>
            <a:r>
              <a:rPr lang="en-AU" sz="2000">
                <a:latin typeface="Arial" charset="0"/>
              </a:rPr>
              <a:t>meet or manage the expected demand for standard control services</a:t>
            </a:r>
          </a:p>
          <a:p>
            <a:pPr marL="1390650" lvl="2" indent="-457200">
              <a:buClr>
                <a:schemeClr val="tx1"/>
              </a:buClr>
              <a:buFont typeface="Wingdings" pitchFamily="2" charset="2"/>
              <a:buAutoNum type="alphaLcParenR"/>
            </a:pPr>
            <a:r>
              <a:rPr lang="en-AU" sz="2000">
                <a:latin typeface="Arial" charset="0"/>
              </a:rPr>
              <a:t>comply with all applicable regulatory obligations or requirements associated with the provision of standard control services</a:t>
            </a:r>
          </a:p>
          <a:p>
            <a:pPr marL="1390650" lvl="2" indent="-457200">
              <a:buClr>
                <a:schemeClr val="tx1"/>
              </a:buClr>
              <a:buFont typeface="Wingdings" pitchFamily="2" charset="2"/>
              <a:buAutoNum type="alphaLcParenR"/>
            </a:pPr>
            <a:r>
              <a:rPr lang="en-AU" sz="2000">
                <a:latin typeface="Arial" charset="0"/>
              </a:rPr>
              <a:t>maintain the quality, reliability and security of supply of standard control services, and </a:t>
            </a:r>
          </a:p>
          <a:p>
            <a:pPr marL="1390650" lvl="2" indent="-457200">
              <a:buClr>
                <a:schemeClr val="tx1"/>
              </a:buClr>
              <a:buFont typeface="Wingdings" pitchFamily="2" charset="2"/>
              <a:buAutoNum type="alphaLcParenR"/>
            </a:pPr>
            <a:r>
              <a:rPr lang="en-AU" sz="2000">
                <a:latin typeface="Arial" charset="0"/>
              </a:rPr>
              <a:t>maintain the reliability, safety and security of the distribution system through the supply of standard control services.</a:t>
            </a:r>
          </a:p>
          <a:p>
            <a:pPr marL="838200" lvl="1" indent="-381000">
              <a:buSzPct val="90000"/>
              <a:buFontTx/>
              <a:buAutoNum type="arabicParenR"/>
            </a:pPr>
            <a:r>
              <a:rPr lang="en-AU" sz="2400" b="0"/>
              <a:t>the output reflects services provided to customers, and</a:t>
            </a:r>
          </a:p>
          <a:p>
            <a:pPr marL="838200" lvl="1" indent="-381000">
              <a:buSzPct val="90000"/>
              <a:buFontTx/>
              <a:buAutoNum type="arabicParenR"/>
            </a:pPr>
            <a:r>
              <a:rPr lang="en-AU" sz="2400" b="0"/>
              <a:t>the output is significant.</a:t>
            </a:r>
            <a:endParaRPr lang="en-GB" sz="2400" b="0"/>
          </a:p>
        </p:txBody>
      </p:sp>
      <p:sp>
        <p:nvSpPr>
          <p:cNvPr id="583683" name="Rectangle 3"/>
          <p:cNvSpPr>
            <a:spLocks noGrp="1" noChangeArrowheads="1"/>
          </p:cNvSpPr>
          <p:nvPr>
            <p:ph type="title"/>
          </p:nvPr>
        </p:nvSpPr>
        <p:spPr>
          <a:xfrm>
            <a:off x="360363" y="280988"/>
            <a:ext cx="6054725" cy="579437"/>
          </a:xfrm>
        </p:spPr>
        <p:txBody>
          <a:bodyPr/>
          <a:lstStyle/>
          <a:p>
            <a:r>
              <a:rPr lang="en-AU" b="0">
                <a:solidFill>
                  <a:srgbClr val="800000"/>
                </a:solidFill>
                <a:latin typeface="Arial" charset="0"/>
              </a:rPr>
              <a:t>Output selection criteria</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3618" name="Rectangle 2"/>
          <p:cNvSpPr>
            <a:spLocks noGrp="1" noChangeArrowheads="1"/>
          </p:cNvSpPr>
          <p:nvPr>
            <p:ph type="title"/>
          </p:nvPr>
        </p:nvSpPr>
        <p:spPr>
          <a:xfrm>
            <a:off x="352425" y="274638"/>
            <a:ext cx="5976938" cy="579437"/>
          </a:xfrm>
        </p:spPr>
        <p:txBody>
          <a:bodyPr/>
          <a:lstStyle/>
          <a:p>
            <a:r>
              <a:rPr lang="en-AU" b="0">
                <a:solidFill>
                  <a:srgbClr val="800000"/>
                </a:solidFill>
                <a:latin typeface="Arial" charset="0"/>
              </a:rPr>
              <a:t>The short list</a:t>
            </a:r>
          </a:p>
        </p:txBody>
      </p:sp>
      <p:sp>
        <p:nvSpPr>
          <p:cNvPr id="623619" name="Rectangle 3"/>
          <p:cNvSpPr>
            <a:spLocks noGrp="1" noChangeArrowheads="1"/>
          </p:cNvSpPr>
          <p:nvPr>
            <p:ph type="body" idx="1"/>
          </p:nvPr>
        </p:nvSpPr>
        <p:spPr>
          <a:xfrm>
            <a:off x="539750" y="1484313"/>
            <a:ext cx="8135938" cy="4176712"/>
          </a:xfrm>
        </p:spPr>
        <p:txBody>
          <a:bodyPr/>
          <a:lstStyle/>
          <a:p>
            <a:pPr>
              <a:buFontTx/>
              <a:buChar char="•"/>
            </a:pPr>
            <a:r>
              <a:rPr lang="en-AU" b="0"/>
              <a:t>customer numbers (total or by broad class or by location)</a:t>
            </a:r>
          </a:p>
          <a:p>
            <a:pPr>
              <a:buFontTx/>
              <a:buChar char="•"/>
            </a:pPr>
            <a:r>
              <a:rPr lang="en-AU" b="0"/>
              <a:t>measured maximum demand and contracted maximum demand for those customers charged on these bases</a:t>
            </a:r>
          </a:p>
          <a:p>
            <a:pPr>
              <a:buFontTx/>
              <a:buChar char="•"/>
            </a:pPr>
            <a:r>
              <a:rPr lang="en-AU" b="0"/>
              <a:t>system capacity (taking account of both transformer and line/cable capacity)</a:t>
            </a:r>
          </a:p>
          <a:p>
            <a:pPr>
              <a:buFontTx/>
              <a:buChar char="•"/>
            </a:pPr>
            <a:r>
              <a:rPr lang="en-AU" b="0"/>
              <a:t>reliability (SAIDI and/or SAIFI), and</a:t>
            </a:r>
          </a:p>
          <a:p>
            <a:pPr>
              <a:buFontTx/>
              <a:buChar char="•"/>
            </a:pPr>
            <a:r>
              <a:rPr lang="en-AU" b="0"/>
              <a:t>throughput (total or by broad customer class or by location).</a:t>
            </a:r>
            <a:endParaRPr lang="en-AU" sz="2200"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6" name="Rectangle 2"/>
          <p:cNvSpPr>
            <a:spLocks noGrp="1" noChangeArrowheads="1"/>
          </p:cNvSpPr>
          <p:nvPr>
            <p:ph type="body" idx="1"/>
          </p:nvPr>
        </p:nvSpPr>
        <p:spPr>
          <a:xfrm>
            <a:off x="0" y="1341438"/>
            <a:ext cx="9144000" cy="4824412"/>
          </a:xfrm>
        </p:spPr>
        <p:txBody>
          <a:bodyPr/>
          <a:lstStyle/>
          <a:p>
            <a:pPr lvl="1">
              <a:buFontTx/>
              <a:buChar char="•"/>
            </a:pPr>
            <a:r>
              <a:rPr lang="en-GB" sz="2400" b="0"/>
              <a:t>Energy delivered</a:t>
            </a:r>
          </a:p>
          <a:p>
            <a:pPr marL="1162050" lvl="2">
              <a:buClr>
                <a:schemeClr val="tx1"/>
              </a:buClr>
              <a:buFont typeface="Wingdings" pitchFamily="2" charset="2"/>
              <a:buChar char="Ø"/>
            </a:pPr>
            <a:r>
              <a:rPr lang="en-GB" sz="2000">
                <a:latin typeface="Arial" charset="0"/>
              </a:rPr>
              <a:t>Bulk of charges but little impact on costs</a:t>
            </a:r>
          </a:p>
          <a:p>
            <a:pPr marL="1162050" lvl="2">
              <a:buClr>
                <a:schemeClr val="tx1"/>
              </a:buClr>
              <a:buFont typeface="Wingdings" pitchFamily="2" charset="2"/>
              <a:buChar char="Ø"/>
            </a:pPr>
            <a:r>
              <a:rPr lang="en-GB" sz="2000">
                <a:latin typeface="Arial" charset="0"/>
              </a:rPr>
              <a:t>Proxy for load?</a:t>
            </a:r>
          </a:p>
          <a:p>
            <a:pPr marL="1162050" lvl="2">
              <a:buClr>
                <a:schemeClr val="tx1"/>
              </a:buClr>
              <a:buFont typeface="Wingdings" pitchFamily="2" charset="2"/>
              <a:buChar char="Ø"/>
            </a:pPr>
            <a:r>
              <a:rPr lang="en-GB" sz="2000">
                <a:latin typeface="Arial" charset="0"/>
              </a:rPr>
              <a:t>Road analogy</a:t>
            </a:r>
          </a:p>
          <a:p>
            <a:pPr lvl="1">
              <a:buFontTx/>
              <a:buChar char="•"/>
            </a:pPr>
            <a:r>
              <a:rPr lang="en-AU" sz="2400" b="0"/>
              <a:t>Customer numbers</a:t>
            </a:r>
          </a:p>
          <a:p>
            <a:pPr marL="1162050" lvl="2">
              <a:buClr>
                <a:schemeClr val="tx1"/>
              </a:buClr>
              <a:buFont typeface="Wingdings" pitchFamily="2" charset="2"/>
              <a:buChar char="Ø"/>
            </a:pPr>
            <a:r>
              <a:rPr lang="en-AU" sz="2000">
                <a:latin typeface="Arial" charset="0"/>
              </a:rPr>
              <a:t>Proxy for fixed output components </a:t>
            </a:r>
          </a:p>
          <a:p>
            <a:pPr marL="1162050" lvl="2">
              <a:buClr>
                <a:schemeClr val="tx1"/>
              </a:buClr>
              <a:buFont typeface="Wingdings" pitchFamily="2" charset="2"/>
              <a:buChar char="Ø"/>
            </a:pPr>
            <a:r>
              <a:rPr lang="en-AU" sz="2000">
                <a:latin typeface="Arial" charset="0"/>
              </a:rPr>
              <a:t>Need to disaggregate?</a:t>
            </a:r>
          </a:p>
          <a:p>
            <a:pPr lvl="1">
              <a:buFontTx/>
              <a:buChar char="•"/>
            </a:pPr>
            <a:r>
              <a:rPr lang="en-AU" sz="2400" b="0"/>
              <a:t>Demand-based outputs</a:t>
            </a:r>
          </a:p>
          <a:p>
            <a:pPr marL="1162050" lvl="2">
              <a:buClr>
                <a:schemeClr val="tx1"/>
              </a:buClr>
              <a:buFont typeface="Wingdings" pitchFamily="2" charset="2"/>
              <a:buChar char="Ø"/>
            </a:pPr>
            <a:r>
              <a:rPr lang="en-AU" sz="2000">
                <a:latin typeface="Arial" charset="0"/>
              </a:rPr>
              <a:t>Industrial customers usually charged on basis of actual peak demand or reserved capacity</a:t>
            </a:r>
          </a:p>
          <a:p>
            <a:pPr marL="1162050" lvl="2">
              <a:buClr>
                <a:schemeClr val="tx1"/>
              </a:buClr>
              <a:buFont typeface="Wingdings" pitchFamily="2" charset="2"/>
              <a:buChar char="Ø"/>
            </a:pPr>
            <a:r>
              <a:rPr lang="en-AU" sz="2000">
                <a:latin typeface="Arial" charset="0"/>
              </a:rPr>
              <a:t>Data available but not generally reported</a:t>
            </a:r>
          </a:p>
          <a:p>
            <a:pPr marL="1162050" lvl="2">
              <a:buClr>
                <a:schemeClr val="tx1"/>
              </a:buClr>
              <a:buFont typeface="Wingdings" pitchFamily="2" charset="2"/>
              <a:buChar char="Ø"/>
            </a:pPr>
            <a:r>
              <a:rPr lang="en-GB" sz="2000">
                <a:latin typeface="Arial" charset="0"/>
              </a:rPr>
              <a:t>System proxies problematic</a:t>
            </a:r>
          </a:p>
        </p:txBody>
      </p:sp>
      <p:sp>
        <p:nvSpPr>
          <p:cNvPr id="589827" name="Rectangle 3"/>
          <p:cNvSpPr>
            <a:spLocks noGrp="1" noChangeArrowheads="1"/>
          </p:cNvSpPr>
          <p:nvPr>
            <p:ph type="title"/>
          </p:nvPr>
        </p:nvSpPr>
        <p:spPr>
          <a:xfrm>
            <a:off x="360363" y="280988"/>
            <a:ext cx="6054725" cy="579437"/>
          </a:xfrm>
        </p:spPr>
        <p:txBody>
          <a:bodyPr/>
          <a:lstStyle/>
          <a:p>
            <a:r>
              <a:rPr lang="en-AU" b="0">
                <a:solidFill>
                  <a:srgbClr val="800000"/>
                </a:solidFill>
                <a:latin typeface="Arial" charset="0"/>
              </a:rPr>
              <a:t>Billed outputs</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Rectangle 2"/>
          <p:cNvSpPr>
            <a:spLocks noGrp="1" noChangeArrowheads="1"/>
          </p:cNvSpPr>
          <p:nvPr>
            <p:ph type="body" idx="1"/>
          </p:nvPr>
        </p:nvSpPr>
        <p:spPr>
          <a:xfrm>
            <a:off x="0" y="1341438"/>
            <a:ext cx="9144000" cy="5040312"/>
          </a:xfrm>
        </p:spPr>
        <p:txBody>
          <a:bodyPr/>
          <a:lstStyle/>
          <a:p>
            <a:pPr lvl="1">
              <a:lnSpc>
                <a:spcPct val="90000"/>
              </a:lnSpc>
              <a:buFontTx/>
              <a:buChar char="•"/>
            </a:pPr>
            <a:r>
              <a:rPr lang="en-GB" sz="2400" b="0"/>
              <a:t>System capacity</a:t>
            </a:r>
          </a:p>
          <a:p>
            <a:pPr marL="1162050" lvl="2">
              <a:lnSpc>
                <a:spcPct val="90000"/>
              </a:lnSpc>
              <a:buClr>
                <a:schemeClr val="tx1"/>
              </a:buClr>
              <a:buFont typeface="Wingdings" pitchFamily="2" charset="2"/>
              <a:buChar char="Ø"/>
            </a:pPr>
            <a:r>
              <a:rPr lang="en-GB" sz="2000">
                <a:latin typeface="Arial" charset="0"/>
              </a:rPr>
              <a:t>Captures capacity to deliver (road analogy)</a:t>
            </a:r>
          </a:p>
          <a:p>
            <a:pPr marL="1162050" lvl="2">
              <a:lnSpc>
                <a:spcPct val="90000"/>
              </a:lnSpc>
              <a:buClr>
                <a:schemeClr val="tx1"/>
              </a:buClr>
              <a:buFont typeface="Wingdings" pitchFamily="2" charset="2"/>
              <a:buChar char="Ø"/>
            </a:pPr>
            <a:r>
              <a:rPr lang="en-GB" sz="2000">
                <a:latin typeface="Arial" charset="0"/>
              </a:rPr>
              <a:t>Line capacity or line and transformer capacity?</a:t>
            </a:r>
          </a:p>
          <a:p>
            <a:pPr marL="1162050" lvl="2">
              <a:lnSpc>
                <a:spcPct val="90000"/>
              </a:lnSpc>
              <a:buClr>
                <a:schemeClr val="tx1"/>
              </a:buClr>
              <a:buFont typeface="Wingdings" pitchFamily="2" charset="2"/>
              <a:buChar char="Ø"/>
            </a:pPr>
            <a:r>
              <a:rPr lang="en-GB" sz="2000">
                <a:latin typeface="Arial" charset="0"/>
              </a:rPr>
              <a:t>How can DSM and embedded generation be allowed for?</a:t>
            </a:r>
          </a:p>
          <a:p>
            <a:pPr lvl="1">
              <a:lnSpc>
                <a:spcPct val="90000"/>
              </a:lnSpc>
              <a:buFontTx/>
              <a:buChar char="•"/>
            </a:pPr>
            <a:r>
              <a:rPr lang="en-GB" sz="2400" b="0"/>
              <a:t>Peak demand</a:t>
            </a:r>
          </a:p>
          <a:p>
            <a:pPr marL="1162050" lvl="2">
              <a:lnSpc>
                <a:spcPct val="90000"/>
              </a:lnSpc>
              <a:buClr>
                <a:schemeClr val="tx1"/>
              </a:buClr>
              <a:buFont typeface="Wingdings" pitchFamily="2" charset="2"/>
              <a:buChar char="Ø"/>
            </a:pPr>
            <a:r>
              <a:rPr lang="en-GB" sz="2000">
                <a:latin typeface="Arial" charset="0"/>
              </a:rPr>
              <a:t>Important cost driver but customers see reliability at peak as relevant output</a:t>
            </a:r>
          </a:p>
          <a:p>
            <a:pPr marL="1162050" lvl="2">
              <a:lnSpc>
                <a:spcPct val="90000"/>
              </a:lnSpc>
              <a:buClr>
                <a:schemeClr val="tx1"/>
              </a:buClr>
              <a:buFont typeface="Wingdings" pitchFamily="2" charset="2"/>
              <a:buChar char="Ø"/>
            </a:pPr>
            <a:r>
              <a:rPr lang="en-GB" sz="2000">
                <a:latin typeface="Arial" charset="0"/>
              </a:rPr>
              <a:t>SA Power Networks advocates use of spatial rather than system peak </a:t>
            </a:r>
          </a:p>
          <a:p>
            <a:pPr marL="1162050" lvl="2">
              <a:lnSpc>
                <a:spcPct val="90000"/>
              </a:lnSpc>
              <a:buClr>
                <a:schemeClr val="tx1"/>
              </a:buClr>
              <a:buFont typeface="Wingdings" pitchFamily="2" charset="2"/>
              <a:buChar char="Ø"/>
            </a:pPr>
            <a:r>
              <a:rPr lang="en-GB" sz="2000">
                <a:latin typeface="Arial" charset="0"/>
              </a:rPr>
              <a:t>Volatility and incentive effects</a:t>
            </a:r>
          </a:p>
          <a:p>
            <a:pPr lvl="1">
              <a:lnSpc>
                <a:spcPct val="90000"/>
              </a:lnSpc>
              <a:buFontTx/>
              <a:buChar char="•"/>
            </a:pPr>
            <a:r>
              <a:rPr lang="en-GB" sz="2400" b="0"/>
              <a:t>Reliability</a:t>
            </a:r>
          </a:p>
          <a:p>
            <a:pPr marL="1162050" lvl="2">
              <a:lnSpc>
                <a:spcPct val="90000"/>
              </a:lnSpc>
              <a:buClr>
                <a:schemeClr val="tx1"/>
              </a:buClr>
              <a:buFont typeface="Wingdings" pitchFamily="2" charset="2"/>
              <a:buChar char="Ø"/>
            </a:pPr>
            <a:r>
              <a:rPr lang="en-US" sz="2000">
                <a:latin typeface="Arial" charset="0"/>
              </a:rPr>
              <a:t>Important to customers</a:t>
            </a:r>
          </a:p>
          <a:p>
            <a:pPr marL="1162050" lvl="2">
              <a:lnSpc>
                <a:spcPct val="90000"/>
              </a:lnSpc>
              <a:buClr>
                <a:schemeClr val="tx1"/>
              </a:buClr>
              <a:buFont typeface="Wingdings" pitchFamily="2" charset="2"/>
              <a:buChar char="Ø"/>
            </a:pPr>
            <a:r>
              <a:rPr lang="en-US" sz="2000">
                <a:latin typeface="Arial" charset="0"/>
              </a:rPr>
              <a:t>Some practical issues to be resolved</a:t>
            </a:r>
          </a:p>
          <a:p>
            <a:pPr marL="1162050" lvl="2">
              <a:lnSpc>
                <a:spcPct val="90000"/>
              </a:lnSpc>
              <a:buClr>
                <a:schemeClr val="tx1"/>
              </a:buClr>
              <a:buFont typeface="Wingdings" pitchFamily="2" charset="2"/>
              <a:buChar char="Ø"/>
            </a:pPr>
            <a:r>
              <a:rPr lang="en-US" sz="2000">
                <a:latin typeface="Arial" charset="0"/>
              </a:rPr>
              <a:t>Should other aspects of service quality be included? </a:t>
            </a:r>
            <a:endParaRPr lang="en-GB" sz="2000">
              <a:latin typeface="Arial" charset="0"/>
            </a:endParaRPr>
          </a:p>
        </p:txBody>
      </p:sp>
      <p:sp>
        <p:nvSpPr>
          <p:cNvPr id="545795" name="Rectangle 3"/>
          <p:cNvSpPr>
            <a:spLocks noGrp="1" noChangeArrowheads="1"/>
          </p:cNvSpPr>
          <p:nvPr>
            <p:ph type="title"/>
          </p:nvPr>
        </p:nvSpPr>
        <p:spPr>
          <a:xfrm>
            <a:off x="360363" y="280988"/>
            <a:ext cx="6054725" cy="579437"/>
          </a:xfrm>
        </p:spPr>
        <p:txBody>
          <a:bodyPr/>
          <a:lstStyle/>
          <a:p>
            <a:r>
              <a:rPr lang="en-AU" b="0">
                <a:solidFill>
                  <a:srgbClr val="800000"/>
                </a:solidFill>
                <a:latin typeface="Arial" charset="0"/>
              </a:rPr>
              <a:t>Other functional outputs (1)</a:t>
            </a:r>
          </a:p>
        </p:txBody>
      </p:sp>
    </p:spTree>
  </p:cSld>
  <p:clrMapOvr>
    <a:masterClrMapping/>
  </p:clrMapOvr>
  <p:transition/>
</p:sld>
</file>

<file path=ppt/theme/theme1.xml><?xml version="1.0" encoding="utf-8"?>
<a:theme xmlns:a="http://schemas.openxmlformats.org/drawingml/2006/main" name="CCppt">
  <a:themeElements>
    <a:clrScheme name="">
      <a:dk1>
        <a:srgbClr val="000000"/>
      </a:dk1>
      <a:lt1>
        <a:srgbClr val="EAEAEA"/>
      </a:lt1>
      <a:dk2>
        <a:srgbClr val="003366"/>
      </a:dk2>
      <a:lt2>
        <a:srgbClr val="FFFFFF"/>
      </a:lt2>
      <a:accent1>
        <a:srgbClr val="FFFFFF"/>
      </a:accent1>
      <a:accent2>
        <a:srgbClr val="FFFFFF"/>
      </a:accent2>
      <a:accent3>
        <a:srgbClr val="F3F3F3"/>
      </a:accent3>
      <a:accent4>
        <a:srgbClr val="000000"/>
      </a:accent4>
      <a:accent5>
        <a:srgbClr val="FFFFFF"/>
      </a:accent5>
      <a:accent6>
        <a:srgbClr val="E7E7E7"/>
      </a:accent6>
      <a:hlink>
        <a:srgbClr val="079D7F"/>
      </a:hlink>
      <a:folHlink>
        <a:srgbClr val="000000"/>
      </a:folHlink>
    </a:clrScheme>
    <a:fontScheme name="CCppt">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b"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3200" b="0" i="0" u="none" strike="noStrike" cap="none" normalizeH="0" baseline="0" smtClean="0">
            <a:ln>
              <a:noFill/>
            </a:ln>
            <a:solidFill>
              <a:srgbClr val="800000"/>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b"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3200" b="0" i="0" u="none" strike="noStrike" cap="none" normalizeH="0" baseline="0" smtClean="0">
            <a:ln>
              <a:noFill/>
            </a:ln>
            <a:solidFill>
              <a:srgbClr val="800000"/>
            </a:solidFill>
            <a:effectLst/>
            <a:latin typeface="Arial" charset="0"/>
          </a:defRPr>
        </a:defPPr>
      </a:lstStyle>
    </a:lnDef>
  </a:objectDefaults>
  <a:extraClrSchemeLst>
    <a:extraClrScheme>
      <a:clrScheme name="CCppt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CCppt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CCppt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CCppt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
      <a:clrScheme name="CCppt 5">
        <a:dk1>
          <a:srgbClr val="000000"/>
        </a:dk1>
        <a:lt1>
          <a:srgbClr val="EAEAEA"/>
        </a:lt1>
        <a:dk2>
          <a:srgbClr val="003366"/>
        </a:dk2>
        <a:lt2>
          <a:srgbClr val="FFFFFF"/>
        </a:lt2>
        <a:accent1>
          <a:srgbClr val="FFFFFF"/>
        </a:accent1>
        <a:accent2>
          <a:srgbClr val="FFFFFF"/>
        </a:accent2>
        <a:accent3>
          <a:srgbClr val="F3F3F3"/>
        </a:accent3>
        <a:accent4>
          <a:srgbClr val="000000"/>
        </a:accent4>
        <a:accent5>
          <a:srgbClr val="FFFFFF"/>
        </a:accent5>
        <a:accent6>
          <a:srgbClr val="E7E7E7"/>
        </a:accent6>
        <a:hlink>
          <a:srgbClr val="00B78A"/>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H:\Personal Templates\CCppt.pot</Template>
  <TotalTime>6385</TotalTime>
  <Words>910</Words>
  <Application>Microsoft Office PowerPoint</Application>
  <PresentationFormat>On-screen Show (4:3)</PresentationFormat>
  <Paragraphs>109</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Verdana</vt:lpstr>
      <vt:lpstr>Wingdings</vt:lpstr>
      <vt:lpstr>Times New Roman</vt:lpstr>
      <vt:lpstr>CCppt</vt:lpstr>
      <vt:lpstr>DNSP Outputs for Use in  Economic Benchmarking</vt:lpstr>
      <vt:lpstr>Economic benchmarking </vt:lpstr>
      <vt:lpstr>Data requirements</vt:lpstr>
      <vt:lpstr>Billed vs functional outputs (1)</vt:lpstr>
      <vt:lpstr>Billed vs functional outputs (2)</vt:lpstr>
      <vt:lpstr>Output selection criteria</vt:lpstr>
      <vt:lpstr>The short list</vt:lpstr>
      <vt:lpstr>Billed outputs</vt:lpstr>
      <vt:lpstr>Other functional outputs (1)</vt:lpstr>
      <vt:lpstr>Other functional outputs (2)</vt:lpstr>
      <vt:lpstr>Output weights</vt:lpstr>
      <vt:lpstr>The short list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Electricity Lines Business Regulation Draft Decisions</dc:title>
  <dc:creator>lpa1</dc:creator>
  <cp:lastModifiedBy>mleco</cp:lastModifiedBy>
  <cp:revision>479</cp:revision>
  <cp:lastPrinted>2003-07-08T11:34:09Z</cp:lastPrinted>
  <dcterms:created xsi:type="dcterms:W3CDTF">2003-02-12T21:42:23Z</dcterms:created>
  <dcterms:modified xsi:type="dcterms:W3CDTF">2013-03-21T02:29:26Z</dcterms:modified>
</cp:coreProperties>
</file>