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302" r:id="rId2"/>
    <p:sldId id="313" r:id="rId3"/>
    <p:sldId id="318" r:id="rId4"/>
    <p:sldId id="320" r:id="rId5"/>
    <p:sldId id="324" r:id="rId6"/>
    <p:sldId id="326" r:id="rId7"/>
    <p:sldId id="325" r:id="rId8"/>
  </p:sldIdLst>
  <p:sldSz cx="12195175" cy="6859588"/>
  <p:notesSz cx="6799263" cy="9929813"/>
  <p:defaultTextStyle>
    <a:defPPr>
      <a:defRPr lang="en-US"/>
    </a:defPPr>
    <a:lvl1pPr marL="0" algn="l" defTabSz="1088776" rtl="0" eaLnBrk="1" latinLnBrk="0" hangingPunct="1">
      <a:defRPr sz="2100" kern="1200">
        <a:solidFill>
          <a:schemeClr val="tx1"/>
        </a:solidFill>
        <a:latin typeface="+mn-lt"/>
        <a:ea typeface="+mn-ea"/>
        <a:cs typeface="+mn-cs"/>
      </a:defRPr>
    </a:lvl1pPr>
    <a:lvl2pPr marL="544388" algn="l" defTabSz="1088776" rtl="0" eaLnBrk="1" latinLnBrk="0" hangingPunct="1">
      <a:defRPr sz="2100" kern="1200">
        <a:solidFill>
          <a:schemeClr val="tx1"/>
        </a:solidFill>
        <a:latin typeface="+mn-lt"/>
        <a:ea typeface="+mn-ea"/>
        <a:cs typeface="+mn-cs"/>
      </a:defRPr>
    </a:lvl2pPr>
    <a:lvl3pPr marL="1088776" algn="l" defTabSz="1088776" rtl="0" eaLnBrk="1" latinLnBrk="0" hangingPunct="1">
      <a:defRPr sz="2100" kern="1200">
        <a:solidFill>
          <a:schemeClr val="tx1"/>
        </a:solidFill>
        <a:latin typeface="+mn-lt"/>
        <a:ea typeface="+mn-ea"/>
        <a:cs typeface="+mn-cs"/>
      </a:defRPr>
    </a:lvl3pPr>
    <a:lvl4pPr marL="1633164" algn="l" defTabSz="1088776" rtl="0" eaLnBrk="1" latinLnBrk="0" hangingPunct="1">
      <a:defRPr sz="2100" kern="1200">
        <a:solidFill>
          <a:schemeClr val="tx1"/>
        </a:solidFill>
        <a:latin typeface="+mn-lt"/>
        <a:ea typeface="+mn-ea"/>
        <a:cs typeface="+mn-cs"/>
      </a:defRPr>
    </a:lvl4pPr>
    <a:lvl5pPr marL="2177552" algn="l" defTabSz="1088776" rtl="0" eaLnBrk="1" latinLnBrk="0" hangingPunct="1">
      <a:defRPr sz="2100" kern="1200">
        <a:solidFill>
          <a:schemeClr val="tx1"/>
        </a:solidFill>
        <a:latin typeface="+mn-lt"/>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aig de Laine" initials="CdL" lastIdx="1" clrIdx="0">
    <p:extLst>
      <p:ext uri="{19B8F6BF-5375-455C-9EA6-DF929625EA0E}">
        <p15:presenceInfo xmlns:p15="http://schemas.microsoft.com/office/powerpoint/2012/main" userId="S-1-5-21-1789095448-1437678247-25656452-2261" providerId="AD"/>
      </p:ext>
    </p:extLst>
  </p:cmAuthor>
  <p:cmAuthor id="2" name="Stephen Gray" initials="SG" lastIdx="2" clrIdx="1">
    <p:extLst>
      <p:ext uri="{19B8F6BF-5375-455C-9EA6-DF929625EA0E}">
        <p15:presenceInfo xmlns:p15="http://schemas.microsoft.com/office/powerpoint/2012/main" userId="S-1-5-21-620321403-24207062-1845911597-85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F2EE"/>
    <a:srgbClr val="DEF8F6"/>
    <a:srgbClr val="00539B"/>
    <a:srgbClr val="F01D27"/>
    <a:srgbClr val="D8C726"/>
    <a:srgbClr val="77BD43"/>
    <a:srgbClr val="F081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7" autoAdjust="0"/>
    <p:restoredTop sz="97679" autoAdjust="0"/>
  </p:normalViewPr>
  <p:slideViewPr>
    <p:cSldViewPr showGuides="1">
      <p:cViewPr varScale="1">
        <p:scale>
          <a:sx n="69" d="100"/>
          <a:sy n="69" d="100"/>
        </p:scale>
        <p:origin x="726" y="66"/>
      </p:cViewPr>
      <p:guideLst/>
    </p:cSldViewPr>
  </p:slideViewPr>
  <p:notesTextViewPr>
    <p:cViewPr>
      <p:scale>
        <a:sx n="1" d="1"/>
        <a:sy n="1" d="1"/>
      </p:scale>
      <p:origin x="0" y="0"/>
    </p:cViewPr>
  </p:notesTextViewPr>
  <p:notesViewPr>
    <p:cSldViewPr showGuides="1">
      <p:cViewPr varScale="1">
        <p:scale>
          <a:sx n="84" d="100"/>
          <a:sy n="84" d="100"/>
        </p:scale>
        <p:origin x="1434" y="96"/>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23"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412A36AD-C140-47B5-A0AA-2808AF1C1C9D}" type="datetimeFigureOut">
              <a:rPr lang="en-AU" smtClean="0"/>
              <a:t>18/09/2017</a:t>
            </a:fld>
            <a:endParaRPr lang="en-AU"/>
          </a:p>
        </p:txBody>
      </p:sp>
      <p:sp>
        <p:nvSpPr>
          <p:cNvPr id="4" name="Footer Placeholder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36A420D9-E2BA-4BD5-B845-F55DFC0118AC}" type="slidenum">
              <a:rPr lang="en-AU" smtClean="0"/>
              <a:t>‹#›</a:t>
            </a:fld>
            <a:endParaRPr lang="en-AU"/>
          </a:p>
        </p:txBody>
      </p:sp>
    </p:spTree>
    <p:extLst>
      <p:ext uri="{BB962C8B-B14F-4D97-AF65-F5344CB8AC3E}">
        <p14:creationId xmlns:p14="http://schemas.microsoft.com/office/powerpoint/2010/main" val="26849784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2763829E-EB69-4A98-9D54-8D6822520B27}" type="datetimeFigureOut">
              <a:rPr lang="en-AU" smtClean="0"/>
              <a:t>18/09/2017</a:t>
            </a:fld>
            <a:endParaRPr lang="en-AU"/>
          </a:p>
        </p:txBody>
      </p:sp>
      <p:sp>
        <p:nvSpPr>
          <p:cNvPr id="4" name="Slide Image Placeholder 3"/>
          <p:cNvSpPr>
            <a:spLocks noGrp="1" noRot="1" noChangeAspect="1"/>
          </p:cNvSpPr>
          <p:nvPr>
            <p:ph type="sldImg" idx="2"/>
          </p:nvPr>
        </p:nvSpPr>
        <p:spPr>
          <a:xfrm>
            <a:off x="90488" y="744538"/>
            <a:ext cx="6618287" cy="37242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0EF05BAA-92F6-4DEA-A832-E4B15A2F525C}" type="slidenum">
              <a:rPr lang="en-AU" smtClean="0"/>
              <a:t>‹#›</a:t>
            </a:fld>
            <a:endParaRPr lang="en-AU"/>
          </a:p>
        </p:txBody>
      </p:sp>
    </p:spTree>
    <p:extLst>
      <p:ext uri="{BB962C8B-B14F-4D97-AF65-F5344CB8AC3E}">
        <p14:creationId xmlns:p14="http://schemas.microsoft.com/office/powerpoint/2010/main" val="2039978527"/>
      </p:ext>
    </p:extLst>
  </p:cSld>
  <p:clrMap bg1="lt1" tx1="dk1" bg2="lt2" tx2="dk2" accent1="accent1" accent2="accent2" accent3="accent3" accent4="accent4" accent5="accent5" accent6="accent6" hlink="hlink" folHlink="folHlink"/>
  <p:notesStyle>
    <a:lvl1pPr marL="0" algn="l" defTabSz="1088776" rtl="0" eaLnBrk="1" latinLnBrk="0" hangingPunct="1">
      <a:defRPr sz="1400" kern="1200">
        <a:solidFill>
          <a:schemeClr val="tx1"/>
        </a:solidFill>
        <a:latin typeface="+mn-lt"/>
        <a:ea typeface="+mn-ea"/>
        <a:cs typeface="+mn-cs"/>
      </a:defRPr>
    </a:lvl1pPr>
    <a:lvl2pPr marL="544388" algn="l" defTabSz="1088776" rtl="0" eaLnBrk="1" latinLnBrk="0" hangingPunct="1">
      <a:defRPr sz="1400" kern="1200">
        <a:solidFill>
          <a:schemeClr val="tx1"/>
        </a:solidFill>
        <a:latin typeface="+mn-lt"/>
        <a:ea typeface="+mn-ea"/>
        <a:cs typeface="+mn-cs"/>
      </a:defRPr>
    </a:lvl2pPr>
    <a:lvl3pPr marL="1088776" algn="l" defTabSz="1088776" rtl="0" eaLnBrk="1" latinLnBrk="0" hangingPunct="1">
      <a:defRPr sz="1400" kern="1200">
        <a:solidFill>
          <a:schemeClr val="tx1"/>
        </a:solidFill>
        <a:latin typeface="+mn-lt"/>
        <a:ea typeface="+mn-ea"/>
        <a:cs typeface="+mn-cs"/>
      </a:defRPr>
    </a:lvl3pPr>
    <a:lvl4pPr marL="1633164" algn="l" defTabSz="1088776" rtl="0" eaLnBrk="1" latinLnBrk="0" hangingPunct="1">
      <a:defRPr sz="1400" kern="1200">
        <a:solidFill>
          <a:schemeClr val="tx1"/>
        </a:solidFill>
        <a:latin typeface="+mn-lt"/>
        <a:ea typeface="+mn-ea"/>
        <a:cs typeface="+mn-cs"/>
      </a:defRPr>
    </a:lvl4pPr>
    <a:lvl5pPr marL="2177552" algn="l" defTabSz="1088776" rtl="0" eaLnBrk="1" latinLnBrk="0" hangingPunct="1">
      <a:defRPr sz="1400" kern="1200">
        <a:solidFill>
          <a:schemeClr val="tx1"/>
        </a:solidFill>
        <a:latin typeface="+mn-lt"/>
        <a:ea typeface="+mn-ea"/>
        <a:cs typeface="+mn-cs"/>
      </a:defRPr>
    </a:lvl5pPr>
    <a:lvl6pPr marL="2721940" algn="l" defTabSz="1088776" rtl="0" eaLnBrk="1" latinLnBrk="0" hangingPunct="1">
      <a:defRPr sz="1400" kern="1200">
        <a:solidFill>
          <a:schemeClr val="tx1"/>
        </a:solidFill>
        <a:latin typeface="+mn-lt"/>
        <a:ea typeface="+mn-ea"/>
        <a:cs typeface="+mn-cs"/>
      </a:defRPr>
    </a:lvl6pPr>
    <a:lvl7pPr marL="3266328" algn="l" defTabSz="1088776" rtl="0" eaLnBrk="1" latinLnBrk="0" hangingPunct="1">
      <a:defRPr sz="1400" kern="1200">
        <a:solidFill>
          <a:schemeClr val="tx1"/>
        </a:solidFill>
        <a:latin typeface="+mn-lt"/>
        <a:ea typeface="+mn-ea"/>
        <a:cs typeface="+mn-cs"/>
      </a:defRPr>
    </a:lvl7pPr>
    <a:lvl8pPr marL="3810716" algn="l" defTabSz="1088776" rtl="0" eaLnBrk="1" latinLnBrk="0" hangingPunct="1">
      <a:defRPr sz="1400" kern="1200">
        <a:solidFill>
          <a:schemeClr val="tx1"/>
        </a:solidFill>
        <a:latin typeface="+mn-lt"/>
        <a:ea typeface="+mn-ea"/>
        <a:cs typeface="+mn-cs"/>
      </a:defRPr>
    </a:lvl8pPr>
    <a:lvl9pPr marL="4355104" algn="l" defTabSz="108877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Colour">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551B4A1-776B-465C-835A-2C2E1C722CA1}"/>
              </a:ext>
            </a:extLst>
          </p:cNvPr>
          <p:cNvPicPr>
            <a:picLocks noChangeAspect="1"/>
          </p:cNvPicPr>
          <p:nvPr userDrawn="1"/>
        </p:nvPicPr>
        <p:blipFill>
          <a:blip r:embed="rId2"/>
          <a:stretch>
            <a:fillRect/>
          </a:stretch>
        </p:blipFill>
        <p:spPr>
          <a:xfrm>
            <a:off x="381" y="1588"/>
            <a:ext cx="12191238" cy="6858000"/>
          </a:xfrm>
          <a:prstGeom prst="rect">
            <a:avLst/>
          </a:prstGeom>
        </p:spPr>
      </p:pic>
      <p:pic>
        <p:nvPicPr>
          <p:cNvPr id="8" name="Picture 7">
            <a:extLst>
              <a:ext uri="{FF2B5EF4-FFF2-40B4-BE49-F238E27FC236}">
                <a16:creationId xmlns:a16="http://schemas.microsoft.com/office/drawing/2014/main" id="{703B4E58-FBCE-404C-9BF8-BD547B7DEE86}"/>
              </a:ext>
            </a:extLst>
          </p:cNvPr>
          <p:cNvPicPr>
            <a:picLocks noChangeAspect="1"/>
          </p:cNvPicPr>
          <p:nvPr userDrawn="1"/>
        </p:nvPicPr>
        <p:blipFill>
          <a:blip r:embed="rId3"/>
          <a:stretch>
            <a:fillRect/>
          </a:stretch>
        </p:blipFill>
        <p:spPr>
          <a:xfrm>
            <a:off x="10201254" y="6005208"/>
            <a:ext cx="1591720" cy="652246"/>
          </a:xfrm>
          <a:prstGeom prst="rect">
            <a:avLst/>
          </a:prstGeom>
        </p:spPr>
      </p:pic>
      <p:sp>
        <p:nvSpPr>
          <p:cNvPr id="2" name="Title 1"/>
          <p:cNvSpPr>
            <a:spLocks noGrp="1"/>
          </p:cNvSpPr>
          <p:nvPr>
            <p:ph type="title" hasCustomPrompt="1"/>
          </p:nvPr>
        </p:nvSpPr>
        <p:spPr>
          <a:xfrm>
            <a:off x="946919" y="1845118"/>
            <a:ext cx="10263236" cy="2160740"/>
          </a:xfrm>
        </p:spPr>
        <p:txBody>
          <a:bodyPr anchor="ctr">
            <a:noAutofit/>
          </a:bodyPr>
          <a:lstStyle>
            <a:lvl1pPr>
              <a:lnSpc>
                <a:spcPct val="100000"/>
              </a:lnSpc>
              <a:defRPr sz="7400">
                <a:solidFill>
                  <a:schemeClr val="bg1"/>
                </a:solidFill>
              </a:defRPr>
            </a:lvl1pPr>
          </a:lstStyle>
          <a:p>
            <a:r>
              <a:rPr lang="en-US" dirty="0"/>
              <a:t>[Title]</a:t>
            </a:r>
            <a:endParaRPr lang="en-AU" dirty="0"/>
          </a:p>
        </p:txBody>
      </p:sp>
      <p:sp>
        <p:nvSpPr>
          <p:cNvPr id="7" name="Text Placeholder 6"/>
          <p:cNvSpPr>
            <a:spLocks noGrp="1"/>
          </p:cNvSpPr>
          <p:nvPr>
            <p:ph type="body" sz="quarter" idx="10" hasCustomPrompt="1"/>
          </p:nvPr>
        </p:nvSpPr>
        <p:spPr>
          <a:xfrm>
            <a:off x="946918" y="4437906"/>
            <a:ext cx="10263237" cy="1512044"/>
          </a:xfrm>
        </p:spPr>
        <p:txBody>
          <a:bodyPr>
            <a:normAutofit/>
          </a:bodyPr>
          <a:lstStyle>
            <a:lvl1pPr marL="0" indent="0">
              <a:buNone/>
              <a:defRPr sz="3600">
                <a:solidFill>
                  <a:schemeClr val="bg1"/>
                </a:solidFill>
              </a:defRPr>
            </a:lvl1pPr>
          </a:lstStyle>
          <a:p>
            <a:pPr lvl="0"/>
            <a:r>
              <a:rPr lang="en-US" dirty="0"/>
              <a:t>[Subtitle]</a:t>
            </a:r>
          </a:p>
        </p:txBody>
      </p:sp>
    </p:spTree>
    <p:extLst>
      <p:ext uri="{BB962C8B-B14F-4D97-AF65-F5344CB8AC3E}">
        <p14:creationId xmlns:p14="http://schemas.microsoft.com/office/powerpoint/2010/main" val="369773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Image (bleed)">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80963" y="1701800"/>
            <a:ext cx="5400000" cy="4248150"/>
          </a:xfrm>
        </p:spPr>
        <p:txBody>
          <a:bodyPr>
            <a:normAutofit/>
          </a:bodyPr>
          <a:lstStyle>
            <a:lvl1pPr>
              <a:defRPr lang="en-US" dirty="0"/>
            </a:lvl1pPr>
            <a:lvl2pPr>
              <a:defRPr lang="en-US" dirty="0"/>
            </a:lvl2pPr>
            <a:lvl3pPr>
              <a:defRPr lang="en-US" dirty="0"/>
            </a:lvl3pPr>
            <a:lvl4pPr>
              <a:defRPr sz="1500"/>
            </a:lvl4pPr>
            <a:lvl5pPr>
              <a:defRPr sz="15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p:txBody>
      </p:sp>
      <p:sp>
        <p:nvSpPr>
          <p:cNvPr id="7" name="Picture Placeholder 2"/>
          <p:cNvSpPr>
            <a:spLocks noGrp="1"/>
          </p:cNvSpPr>
          <p:nvPr>
            <p:ph type="pic" idx="10" hasCustomPrompt="1"/>
          </p:nvPr>
        </p:nvSpPr>
        <p:spPr>
          <a:xfrm>
            <a:off x="6314211" y="0"/>
            <a:ext cx="5880964" cy="6732000"/>
          </a:xfrm>
          <a:solidFill>
            <a:schemeClr val="accent3">
              <a:lumMod val="20000"/>
              <a:lumOff val="80000"/>
            </a:schemeClr>
          </a:solidFill>
        </p:spPr>
        <p:txBody>
          <a:bodyPr anchor="ctr"/>
          <a:lstStyle>
            <a:lvl1pPr marL="0" indent="0" algn="ctr">
              <a:spcBef>
                <a:spcPts val="0"/>
              </a:spcBef>
              <a:spcAft>
                <a:spcPts val="0"/>
              </a:spcAft>
              <a:buNone/>
              <a:defRPr lang="en-AU" dirty="0"/>
            </a:lvl1pPr>
            <a:lvl2pPr marL="544388" indent="0">
              <a:buNone/>
              <a:defRPr sz="3300"/>
            </a:lvl2pPr>
            <a:lvl3pPr marL="1088776" indent="0">
              <a:buNone/>
              <a:defRPr sz="2900"/>
            </a:lvl3pPr>
            <a:lvl4pPr marL="1633164" indent="0">
              <a:buNone/>
              <a:defRPr sz="2400"/>
            </a:lvl4pPr>
            <a:lvl5pPr marL="2177552" indent="0">
              <a:buNone/>
              <a:defRPr sz="2400"/>
            </a:lvl5pPr>
            <a:lvl6pPr marL="2721940" indent="0">
              <a:buNone/>
              <a:defRPr sz="2400"/>
            </a:lvl6pPr>
            <a:lvl7pPr marL="3266328" indent="0">
              <a:buNone/>
              <a:defRPr sz="2400"/>
            </a:lvl7pPr>
            <a:lvl8pPr marL="3810716" indent="0">
              <a:buNone/>
              <a:defRPr sz="2400"/>
            </a:lvl8pPr>
            <a:lvl9pPr marL="4355104" indent="0">
              <a:buNone/>
              <a:defRPr sz="2400"/>
            </a:lvl9pPr>
          </a:lstStyle>
          <a:p>
            <a:r>
              <a:rPr lang="en-US" dirty="0"/>
              <a:t>Click icon to add picture</a:t>
            </a:r>
            <a:br>
              <a:rPr lang="en-US" dirty="0"/>
            </a:br>
            <a:r>
              <a:rPr lang="en-US" dirty="0"/>
              <a:t/>
            </a:r>
            <a:br>
              <a:rPr lang="en-US" dirty="0"/>
            </a:br>
            <a:r>
              <a:rPr lang="en-US" dirty="0"/>
              <a:t/>
            </a:r>
            <a:br>
              <a:rPr lang="en-US" dirty="0"/>
            </a:br>
            <a:endParaRPr lang="en-AU" dirty="0"/>
          </a:p>
        </p:txBody>
      </p:sp>
      <p:sp>
        <p:nvSpPr>
          <p:cNvPr id="4" name="Title 3">
            <a:extLst>
              <a:ext uri="{FF2B5EF4-FFF2-40B4-BE49-F238E27FC236}">
                <a16:creationId xmlns:a16="http://schemas.microsoft.com/office/drawing/2014/main" id="{3C3FD60B-6730-4617-85BD-329934104ED5}"/>
              </a:ext>
            </a:extLst>
          </p:cNvPr>
          <p:cNvSpPr>
            <a:spLocks noGrp="1"/>
          </p:cNvSpPr>
          <p:nvPr>
            <p:ph type="title" hasCustomPrompt="1"/>
          </p:nvPr>
        </p:nvSpPr>
        <p:spPr>
          <a:xfrm>
            <a:off x="481013" y="549474"/>
            <a:ext cx="5419000" cy="864096"/>
          </a:xfrm>
        </p:spPr>
        <p:txBody>
          <a:bodyPr anchor="t"/>
          <a:lstStyle>
            <a:lvl1pPr>
              <a:defRPr/>
            </a:lvl1pPr>
          </a:lstStyle>
          <a:p>
            <a:r>
              <a:rPr lang="en-AU" dirty="0"/>
              <a:t>[Slide heading]</a:t>
            </a:r>
          </a:p>
        </p:txBody>
      </p:sp>
      <p:sp>
        <p:nvSpPr>
          <p:cNvPr id="5" name="Footer Placeholder 4">
            <a:extLst>
              <a:ext uri="{FF2B5EF4-FFF2-40B4-BE49-F238E27FC236}">
                <a16:creationId xmlns:a16="http://schemas.microsoft.com/office/drawing/2014/main" id="{2067605A-8F74-4B84-B314-5CA23B23D4B3}"/>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B72DEEFF-2538-42EC-8D87-7D8DE78170AC}"/>
              </a:ext>
            </a:extLst>
          </p:cNvPr>
          <p:cNvSpPr>
            <a:spLocks noGrp="1"/>
          </p:cNvSpPr>
          <p:nvPr>
            <p:ph type="sldNum" sz="quarter" idx="12"/>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68781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e Third Two Third">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13411" y="1701800"/>
            <a:ext cx="7200000" cy="4254704"/>
          </a:xfrm>
        </p:spPr>
        <p:txBody>
          <a:bodyPr>
            <a:normAutofit/>
          </a:bodyPr>
          <a:lstStyle>
            <a:lvl1pPr>
              <a:defRPr lang="en-US" dirty="0" smtClean="0"/>
            </a:lvl1pPr>
            <a:lvl2pPr>
              <a:defRPr lang="en-US" dirty="0" smtClean="0"/>
            </a:lvl2pPr>
            <a:lvl3pPr>
              <a:defRPr lang="en-US" dirty="0" smtClean="0"/>
            </a:lvl3pPr>
            <a:lvl4pPr>
              <a:defRPr sz="1500"/>
            </a:lvl4pPr>
            <a:lvl5pPr>
              <a:defRPr sz="15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7" name="Content Placeholder 2"/>
          <p:cNvSpPr>
            <a:spLocks noGrp="1"/>
          </p:cNvSpPr>
          <p:nvPr>
            <p:ph idx="10" hasCustomPrompt="1"/>
          </p:nvPr>
        </p:nvSpPr>
        <p:spPr>
          <a:xfrm>
            <a:off x="480963" y="1701800"/>
            <a:ext cx="3672000" cy="4254704"/>
          </a:xfrm>
        </p:spPr>
        <p:txBody>
          <a:bodyPr>
            <a:normAutofit/>
          </a:bodyPr>
          <a:lstStyle>
            <a:lvl1pPr>
              <a:defRPr lang="en-US" dirty="0" smtClean="0"/>
            </a:lvl1pPr>
            <a:lvl2pPr>
              <a:defRPr lang="en-US" dirty="0" smtClean="0"/>
            </a:lvl2pPr>
            <a:lvl3pPr>
              <a:defRPr lang="en-US" dirty="0" smtClean="0"/>
            </a:lvl3pPr>
            <a:lvl4pPr>
              <a:defRPr sz="1500"/>
            </a:lvl4pPr>
            <a:lvl5pPr>
              <a:defRPr sz="15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21B48675-1453-4DA7-86A6-931A4975F8F9}"/>
              </a:ext>
            </a:extLst>
          </p:cNvPr>
          <p:cNvSpPr>
            <a:spLocks noGrp="1"/>
          </p:cNvSpPr>
          <p:nvPr>
            <p:ph type="title" hasCustomPrompt="1"/>
          </p:nvPr>
        </p:nvSpPr>
        <p:spPr/>
        <p:txBody>
          <a:bodyPr/>
          <a:lstStyle>
            <a:lvl1pPr>
              <a:defRPr/>
            </a:lvl1pPr>
          </a:lstStyle>
          <a:p>
            <a:r>
              <a:rPr lang="en-AU" dirty="0"/>
              <a:t>[Slide heading]</a:t>
            </a:r>
          </a:p>
        </p:txBody>
      </p:sp>
      <p:sp>
        <p:nvSpPr>
          <p:cNvPr id="4" name="Footer Placeholder 3">
            <a:extLst>
              <a:ext uri="{FF2B5EF4-FFF2-40B4-BE49-F238E27FC236}">
                <a16:creationId xmlns:a16="http://schemas.microsoft.com/office/drawing/2014/main" id="{14A0E36B-4F97-4FEE-903D-A3FBC362A1F7}"/>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4F7E808A-B02D-46C4-8F86-C7DC61B0970A}"/>
              </a:ext>
            </a:extLst>
          </p:cNvPr>
          <p:cNvSpPr>
            <a:spLocks noGrp="1"/>
          </p:cNvSpPr>
          <p:nvPr>
            <p:ph type="sldNum" sz="quarter" idx="12"/>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3378483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Third One Third">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90204" y="1701800"/>
            <a:ext cx="7200000" cy="4248150"/>
          </a:xfrm>
        </p:spPr>
        <p:txBody>
          <a:bodyPr>
            <a:normAutofit/>
          </a:bodyPr>
          <a:lstStyle>
            <a:lvl1pPr>
              <a:defRPr lang="en-US" dirty="0"/>
            </a:lvl1pPr>
            <a:lvl2pPr>
              <a:defRPr lang="en-US" dirty="0"/>
            </a:lvl2pPr>
            <a:lvl3pPr>
              <a:defRPr lang="en-US" dirty="0"/>
            </a:lvl3pPr>
            <a:lvl4pPr>
              <a:defRPr sz="1500"/>
            </a:lvl4pPr>
            <a:lvl5pPr>
              <a:defRPr sz="15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7" name="Content Placeholder 2"/>
          <p:cNvSpPr>
            <a:spLocks noGrp="1"/>
          </p:cNvSpPr>
          <p:nvPr>
            <p:ph idx="10" hasCustomPrompt="1"/>
          </p:nvPr>
        </p:nvSpPr>
        <p:spPr>
          <a:xfrm>
            <a:off x="8041803" y="1701800"/>
            <a:ext cx="3672000" cy="4248150"/>
          </a:xfrm>
        </p:spPr>
        <p:txBody>
          <a:bodyPr>
            <a:normAutofit/>
          </a:bodyPr>
          <a:lstStyle>
            <a:lvl1pPr>
              <a:defRPr lang="en-US" dirty="0"/>
            </a:lvl1pPr>
            <a:lvl2pPr>
              <a:defRPr lang="en-US" dirty="0"/>
            </a:lvl2pPr>
            <a:lvl3pPr>
              <a:defRPr lang="en-US" dirty="0"/>
            </a:lvl3pPr>
            <a:lvl4pPr>
              <a:defRPr sz="1500"/>
            </a:lvl4pPr>
            <a:lvl5pPr>
              <a:defRPr sz="15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15B87FB3-186D-4073-905A-6FD1DC4BAF44}"/>
              </a:ext>
            </a:extLst>
          </p:cNvPr>
          <p:cNvSpPr>
            <a:spLocks noGrp="1"/>
          </p:cNvSpPr>
          <p:nvPr>
            <p:ph type="title" hasCustomPrompt="1"/>
          </p:nvPr>
        </p:nvSpPr>
        <p:spPr/>
        <p:txBody>
          <a:bodyPr/>
          <a:lstStyle>
            <a:lvl1pPr>
              <a:defRPr/>
            </a:lvl1pPr>
          </a:lstStyle>
          <a:p>
            <a:r>
              <a:rPr lang="en-AU" dirty="0"/>
              <a:t>[Slide heading]</a:t>
            </a:r>
          </a:p>
        </p:txBody>
      </p:sp>
      <p:sp>
        <p:nvSpPr>
          <p:cNvPr id="4" name="Footer Placeholder 3">
            <a:extLst>
              <a:ext uri="{FF2B5EF4-FFF2-40B4-BE49-F238E27FC236}">
                <a16:creationId xmlns:a16="http://schemas.microsoft.com/office/drawing/2014/main" id="{5DFD1C41-7524-43F6-9294-D3197579056E}"/>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01D6F4B7-CC21-4CEF-AC25-955D8A98967D}"/>
              </a:ext>
            </a:extLst>
          </p:cNvPr>
          <p:cNvSpPr>
            <a:spLocks noGrp="1"/>
          </p:cNvSpPr>
          <p:nvPr>
            <p:ph type="sldNum" sz="quarter" idx="12"/>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309038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ll Image &amp; Caption">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481013" y="1701800"/>
            <a:ext cx="11234037" cy="3924000"/>
          </a:xfrm>
          <a:solidFill>
            <a:schemeClr val="accent3">
              <a:lumMod val="20000"/>
              <a:lumOff val="80000"/>
            </a:schemeClr>
          </a:solidFill>
        </p:spPr>
        <p:txBody>
          <a:bodyPr anchor="ctr"/>
          <a:lstStyle>
            <a:lvl1pPr marL="0" indent="0" algn="ctr">
              <a:spcBef>
                <a:spcPts val="0"/>
              </a:spcBef>
              <a:spcAft>
                <a:spcPts val="0"/>
              </a:spcAft>
              <a:buNone/>
              <a:defRPr lang="en-AU" dirty="0"/>
            </a:lvl1pPr>
            <a:lvl2pPr marL="544388" indent="0">
              <a:buNone/>
              <a:defRPr sz="3300"/>
            </a:lvl2pPr>
            <a:lvl3pPr marL="1088776" indent="0">
              <a:buNone/>
              <a:defRPr sz="2900"/>
            </a:lvl3pPr>
            <a:lvl4pPr marL="1633164" indent="0">
              <a:buNone/>
              <a:defRPr sz="2400"/>
            </a:lvl4pPr>
            <a:lvl5pPr marL="2177552" indent="0">
              <a:buNone/>
              <a:defRPr sz="2400"/>
            </a:lvl5pPr>
            <a:lvl6pPr marL="2721940" indent="0">
              <a:buNone/>
              <a:defRPr sz="2400"/>
            </a:lvl6pPr>
            <a:lvl7pPr marL="3266328" indent="0">
              <a:buNone/>
              <a:defRPr sz="2400"/>
            </a:lvl7pPr>
            <a:lvl8pPr marL="3810716" indent="0">
              <a:buNone/>
              <a:defRPr sz="2400"/>
            </a:lvl8pPr>
            <a:lvl9pPr marL="4355104" indent="0">
              <a:buNone/>
              <a:defRPr sz="2400"/>
            </a:lvl9pPr>
          </a:lstStyle>
          <a:p>
            <a:r>
              <a:rPr lang="en-AU" dirty="0"/>
              <a:t>Click icon to add picture</a:t>
            </a:r>
            <a:br>
              <a:rPr lang="en-AU" dirty="0"/>
            </a:br>
            <a:r>
              <a:rPr lang="en-AU" dirty="0"/>
              <a:t/>
            </a:r>
            <a:br>
              <a:rPr lang="en-AU" dirty="0"/>
            </a:br>
            <a:r>
              <a:rPr lang="en-AU" dirty="0"/>
              <a:t/>
            </a:r>
            <a:br>
              <a:rPr lang="en-AU" dirty="0"/>
            </a:br>
            <a:endParaRPr lang="en-AU" dirty="0"/>
          </a:p>
        </p:txBody>
      </p:sp>
      <p:sp>
        <p:nvSpPr>
          <p:cNvPr id="4" name="Text Placeholder 3"/>
          <p:cNvSpPr>
            <a:spLocks noGrp="1"/>
          </p:cNvSpPr>
          <p:nvPr>
            <p:ph type="body" sz="half" idx="2" hasCustomPrompt="1"/>
          </p:nvPr>
        </p:nvSpPr>
        <p:spPr>
          <a:xfrm>
            <a:off x="481013" y="5668937"/>
            <a:ext cx="11234037" cy="281014"/>
          </a:xfrm>
        </p:spPr>
        <p:txBody>
          <a:bodyPr>
            <a:normAutofit/>
          </a:bodyPr>
          <a:lstStyle>
            <a:lvl1pPr marL="0" indent="0">
              <a:buNone/>
              <a:defRPr sz="1500"/>
            </a:lvl1pPr>
            <a:lvl2pPr marL="544388" indent="0">
              <a:buNone/>
              <a:defRPr sz="1400"/>
            </a:lvl2pPr>
            <a:lvl3pPr marL="1088776" indent="0">
              <a:buNone/>
              <a:defRPr sz="1200"/>
            </a:lvl3pPr>
            <a:lvl4pPr marL="1633164" indent="0">
              <a:buNone/>
              <a:defRPr sz="1100"/>
            </a:lvl4pPr>
            <a:lvl5pPr marL="2177552" indent="0">
              <a:buNone/>
              <a:defRPr sz="1100"/>
            </a:lvl5pPr>
            <a:lvl6pPr marL="2721940" indent="0">
              <a:buNone/>
              <a:defRPr sz="1100"/>
            </a:lvl6pPr>
            <a:lvl7pPr marL="3266328" indent="0">
              <a:buNone/>
              <a:defRPr sz="1100"/>
            </a:lvl7pPr>
            <a:lvl8pPr marL="3810716" indent="0">
              <a:buNone/>
              <a:defRPr sz="1100"/>
            </a:lvl8pPr>
            <a:lvl9pPr marL="4355104" indent="0">
              <a:buNone/>
              <a:defRPr sz="1100"/>
            </a:lvl9pPr>
          </a:lstStyle>
          <a:p>
            <a:pPr lvl="0"/>
            <a:r>
              <a:rPr lang="en-US" dirty="0"/>
              <a:t>[Caption]</a:t>
            </a:r>
          </a:p>
        </p:txBody>
      </p:sp>
      <p:sp>
        <p:nvSpPr>
          <p:cNvPr id="2" name="Title 1">
            <a:extLst>
              <a:ext uri="{FF2B5EF4-FFF2-40B4-BE49-F238E27FC236}">
                <a16:creationId xmlns:a16="http://schemas.microsoft.com/office/drawing/2014/main" id="{29404C18-FBFC-4A0A-958A-F1FC6B3A133F}"/>
              </a:ext>
            </a:extLst>
          </p:cNvPr>
          <p:cNvSpPr>
            <a:spLocks noGrp="1"/>
          </p:cNvSpPr>
          <p:nvPr>
            <p:ph type="title" hasCustomPrompt="1"/>
          </p:nvPr>
        </p:nvSpPr>
        <p:spPr/>
        <p:txBody>
          <a:bodyPr/>
          <a:lstStyle>
            <a:lvl1pPr>
              <a:defRPr/>
            </a:lvl1pPr>
          </a:lstStyle>
          <a:p>
            <a:r>
              <a:rPr lang="en-AU" dirty="0"/>
              <a:t>[Slide heading]</a:t>
            </a:r>
          </a:p>
        </p:txBody>
      </p:sp>
      <p:sp>
        <p:nvSpPr>
          <p:cNvPr id="5" name="Footer Placeholder 4">
            <a:extLst>
              <a:ext uri="{FF2B5EF4-FFF2-40B4-BE49-F238E27FC236}">
                <a16:creationId xmlns:a16="http://schemas.microsoft.com/office/drawing/2014/main" id="{F1C3813B-3057-4FCD-9CE2-F584D62A0C2A}"/>
              </a:ext>
            </a:extLst>
          </p:cNvPr>
          <p:cNvSpPr>
            <a:spLocks noGrp="1"/>
          </p:cNvSpPr>
          <p:nvPr>
            <p:ph type="ftr" sz="quarter" idx="10"/>
          </p:nvPr>
        </p:nvSpPr>
        <p:spPr/>
        <p:txBody>
          <a:bodyPr/>
          <a:lstStyle/>
          <a:p>
            <a:endParaRPr lang="en-AU" dirty="0"/>
          </a:p>
        </p:txBody>
      </p:sp>
      <p:sp>
        <p:nvSpPr>
          <p:cNvPr id="6" name="Slide Number Placeholder 5">
            <a:extLst>
              <a:ext uri="{FF2B5EF4-FFF2-40B4-BE49-F238E27FC236}">
                <a16:creationId xmlns:a16="http://schemas.microsoft.com/office/drawing/2014/main" id="{AB005311-7131-41E4-A11E-00192E9CCBE9}"/>
              </a:ext>
            </a:extLst>
          </p:cNvPr>
          <p:cNvSpPr>
            <a:spLocks noGrp="1"/>
          </p:cNvSpPr>
          <p:nvPr>
            <p:ph type="sldNum" sz="quarter" idx="11"/>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4002725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 Table/Chart &amp; Caption">
    <p:spTree>
      <p:nvGrpSpPr>
        <p:cNvPr id="1" name=""/>
        <p:cNvGrpSpPr/>
        <p:nvPr/>
      </p:nvGrpSpPr>
      <p:grpSpPr>
        <a:xfrm>
          <a:off x="0" y="0"/>
          <a:ext cx="0" cy="0"/>
          <a:chOff x="0" y="0"/>
          <a:chExt cx="0" cy="0"/>
        </a:xfrm>
      </p:grpSpPr>
      <p:sp>
        <p:nvSpPr>
          <p:cNvPr id="4" name="Content Placeholder 3"/>
          <p:cNvSpPr>
            <a:spLocks noGrp="1"/>
          </p:cNvSpPr>
          <p:nvPr>
            <p:ph sz="quarter" idx="11" hasCustomPrompt="1"/>
          </p:nvPr>
        </p:nvSpPr>
        <p:spPr>
          <a:xfrm>
            <a:off x="481013" y="1701800"/>
            <a:ext cx="11233150" cy="647676"/>
          </a:xfrm>
        </p:spPr>
        <p:txBody>
          <a:bodyPr>
            <a:normAutofit/>
          </a:bodyPr>
          <a:lstStyle>
            <a:lvl1pPr>
              <a:spcBef>
                <a:spcPts val="300"/>
              </a:spcBef>
              <a:defRPr lang="en-US" dirty="0"/>
            </a:lvl1pPr>
            <a:lvl2pPr marL="179025" indent="0">
              <a:buNone/>
              <a:defRPr lang="en-US" dirty="0"/>
            </a:lvl2pPr>
            <a:lvl3pPr>
              <a:defRPr lang="en-US" dirty="0"/>
            </a:lvl3pPr>
            <a:lvl4pPr>
              <a:defRPr lang="en-US" dirty="0"/>
            </a:lvl4pPr>
            <a:lvl5pPr>
              <a:defRPr lang="en-AU" dirty="0"/>
            </a:lvl5pPr>
          </a:lstStyle>
          <a:p>
            <a:pPr lvl="0"/>
            <a:r>
              <a:rPr lang="en-US" dirty="0"/>
              <a:t>Click to edit Master text styles</a:t>
            </a:r>
          </a:p>
        </p:txBody>
      </p:sp>
      <p:sp>
        <p:nvSpPr>
          <p:cNvPr id="3" name="Footer Placeholder 2">
            <a:extLst>
              <a:ext uri="{FF2B5EF4-FFF2-40B4-BE49-F238E27FC236}">
                <a16:creationId xmlns:a16="http://schemas.microsoft.com/office/drawing/2014/main" id="{FF944C5B-CE75-40C9-BA78-DD54C022B715}"/>
              </a:ext>
            </a:extLst>
          </p:cNvPr>
          <p:cNvSpPr>
            <a:spLocks noGrp="1"/>
          </p:cNvSpPr>
          <p:nvPr>
            <p:ph type="ftr" sz="quarter" idx="12"/>
          </p:nvPr>
        </p:nvSpPr>
        <p:spPr/>
        <p:txBody>
          <a:bodyPr/>
          <a:lstStyle/>
          <a:p>
            <a:endParaRPr lang="en-AU" dirty="0"/>
          </a:p>
        </p:txBody>
      </p:sp>
      <p:sp>
        <p:nvSpPr>
          <p:cNvPr id="5" name="Slide Number Placeholder 4">
            <a:extLst>
              <a:ext uri="{FF2B5EF4-FFF2-40B4-BE49-F238E27FC236}">
                <a16:creationId xmlns:a16="http://schemas.microsoft.com/office/drawing/2014/main" id="{AFDB868F-28B7-4517-9C9B-D596A430A7F9}"/>
              </a:ext>
            </a:extLst>
          </p:cNvPr>
          <p:cNvSpPr>
            <a:spLocks noGrp="1"/>
          </p:cNvSpPr>
          <p:nvPr>
            <p:ph type="sldNum" sz="quarter" idx="13"/>
          </p:nvPr>
        </p:nvSpPr>
        <p:spPr/>
        <p:txBody>
          <a:bodyPr/>
          <a:lstStyle/>
          <a:p>
            <a:fld id="{E917DE0E-AFB1-41FD-BC35-27DB61CA125F}" type="slidenum">
              <a:rPr lang="en-AU" smtClean="0"/>
              <a:pPr/>
              <a:t>‹#›</a:t>
            </a:fld>
            <a:endParaRPr lang="en-AU" dirty="0"/>
          </a:p>
        </p:txBody>
      </p:sp>
      <p:sp>
        <p:nvSpPr>
          <p:cNvPr id="6" name="Title 5">
            <a:extLst>
              <a:ext uri="{FF2B5EF4-FFF2-40B4-BE49-F238E27FC236}">
                <a16:creationId xmlns:a16="http://schemas.microsoft.com/office/drawing/2014/main" id="{DBB384C1-ECD4-4ADE-BA0F-1809A6FBFE91}"/>
              </a:ext>
            </a:extLst>
          </p:cNvPr>
          <p:cNvSpPr>
            <a:spLocks noGrp="1"/>
          </p:cNvSpPr>
          <p:nvPr>
            <p:ph type="title" hasCustomPrompt="1"/>
          </p:nvPr>
        </p:nvSpPr>
        <p:spPr/>
        <p:txBody>
          <a:bodyPr/>
          <a:lstStyle>
            <a:lvl1pPr>
              <a:defRPr/>
            </a:lvl1pPr>
          </a:lstStyle>
          <a:p>
            <a:r>
              <a:rPr lang="en-US" dirty="0"/>
              <a:t>[Slide heading]</a:t>
            </a:r>
            <a:endParaRPr lang="en-AU" dirty="0"/>
          </a:p>
        </p:txBody>
      </p:sp>
      <p:sp>
        <p:nvSpPr>
          <p:cNvPr id="7" name="Content Placeholder 3">
            <a:extLst>
              <a:ext uri="{FF2B5EF4-FFF2-40B4-BE49-F238E27FC236}">
                <a16:creationId xmlns:a16="http://schemas.microsoft.com/office/drawing/2014/main" id="{D5033C27-C889-4E29-99A6-FC4A52E74A10}"/>
              </a:ext>
            </a:extLst>
          </p:cNvPr>
          <p:cNvSpPr>
            <a:spLocks noGrp="1"/>
          </p:cNvSpPr>
          <p:nvPr>
            <p:ph sz="quarter" idx="14" hasCustomPrompt="1"/>
          </p:nvPr>
        </p:nvSpPr>
        <p:spPr>
          <a:xfrm>
            <a:off x="480963" y="5446018"/>
            <a:ext cx="11233150" cy="503734"/>
          </a:xfrm>
        </p:spPr>
        <p:txBody>
          <a:bodyPr anchor="b">
            <a:normAutofit/>
          </a:bodyPr>
          <a:lstStyle>
            <a:lvl1pPr marL="0" indent="0">
              <a:lnSpc>
                <a:spcPct val="100000"/>
              </a:lnSpc>
              <a:spcBef>
                <a:spcPts val="600"/>
              </a:spcBef>
              <a:spcAft>
                <a:spcPts val="600"/>
              </a:spcAft>
              <a:buNone/>
              <a:defRPr lang="en-US" sz="1000" dirty="0"/>
            </a:lvl1pPr>
            <a:lvl2pPr marL="179025" indent="0">
              <a:buNone/>
              <a:defRPr lang="en-US" dirty="0"/>
            </a:lvl2pPr>
            <a:lvl3pPr>
              <a:defRPr lang="en-US" dirty="0"/>
            </a:lvl3pPr>
            <a:lvl4pPr>
              <a:defRPr lang="en-US" dirty="0"/>
            </a:lvl4pPr>
            <a:lvl5pPr>
              <a:defRPr lang="en-AU" dirty="0"/>
            </a:lvl5pPr>
          </a:lstStyle>
          <a:p>
            <a:pPr lvl="0"/>
            <a:r>
              <a:rPr lang="en-US" dirty="0"/>
              <a:t>[Caption/s]</a:t>
            </a:r>
          </a:p>
        </p:txBody>
      </p:sp>
      <p:sp>
        <p:nvSpPr>
          <p:cNvPr id="8" name="Content Placeholder 3">
            <a:extLst>
              <a:ext uri="{FF2B5EF4-FFF2-40B4-BE49-F238E27FC236}">
                <a16:creationId xmlns:a16="http://schemas.microsoft.com/office/drawing/2014/main" id="{AF87D777-8FE0-4BB5-A3D2-C2DBF3633239}"/>
              </a:ext>
            </a:extLst>
          </p:cNvPr>
          <p:cNvSpPr>
            <a:spLocks noGrp="1"/>
          </p:cNvSpPr>
          <p:nvPr>
            <p:ph sz="quarter" idx="15"/>
          </p:nvPr>
        </p:nvSpPr>
        <p:spPr>
          <a:xfrm>
            <a:off x="473756" y="2565574"/>
            <a:ext cx="11233150" cy="2880246"/>
          </a:xfrm>
        </p:spPr>
        <p:txBody>
          <a:bodyPr>
            <a:normAutofit/>
          </a:bodyPr>
          <a:lstStyle>
            <a:lvl1pPr>
              <a:defRPr lang="en-US" dirty="0"/>
            </a:lvl1pPr>
            <a:lvl2pPr>
              <a:defRPr lang="en-US" dirty="0"/>
            </a:lvl2pPr>
            <a:lvl3pPr>
              <a:defRPr lang="en-US" dirty="0"/>
            </a:lvl3pPr>
            <a:lvl4pPr>
              <a:defRPr lang="en-US" dirty="0"/>
            </a:lvl4pPr>
            <a:lvl5pPr>
              <a:defRPr lang="en-AU"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extLst>
      <p:ext uri="{BB962C8B-B14F-4D97-AF65-F5344CB8AC3E}">
        <p14:creationId xmlns:p14="http://schemas.microsoft.com/office/powerpoint/2010/main" val="1467236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able/Chart &amp; Caption">
    <p:spTree>
      <p:nvGrpSpPr>
        <p:cNvPr id="1" name=""/>
        <p:cNvGrpSpPr/>
        <p:nvPr/>
      </p:nvGrpSpPr>
      <p:grpSpPr>
        <a:xfrm>
          <a:off x="0" y="0"/>
          <a:ext cx="0" cy="0"/>
          <a:chOff x="0" y="0"/>
          <a:chExt cx="0" cy="0"/>
        </a:xfrm>
      </p:grpSpPr>
      <p:sp>
        <p:nvSpPr>
          <p:cNvPr id="4" name="Content Placeholder 3"/>
          <p:cNvSpPr>
            <a:spLocks noGrp="1"/>
          </p:cNvSpPr>
          <p:nvPr>
            <p:ph sz="quarter" idx="11"/>
          </p:nvPr>
        </p:nvSpPr>
        <p:spPr>
          <a:xfrm>
            <a:off x="481013" y="1701800"/>
            <a:ext cx="11233150" cy="3744218"/>
          </a:xfrm>
        </p:spPr>
        <p:txBody>
          <a:bodyPr>
            <a:normAutofit/>
          </a:bodyPr>
          <a:lstStyle>
            <a:lvl1pPr>
              <a:defRPr lang="en-US" dirty="0"/>
            </a:lvl1pPr>
            <a:lvl2pPr>
              <a:defRPr lang="en-US" dirty="0"/>
            </a:lvl2pPr>
            <a:lvl3pPr>
              <a:defRPr lang="en-US" dirty="0"/>
            </a:lvl3pPr>
            <a:lvl4pPr>
              <a:defRPr lang="en-US" dirty="0"/>
            </a:lvl4pPr>
            <a:lvl5pPr>
              <a:defRPr lang="en-AU"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3" name="Footer Placeholder 2">
            <a:extLst>
              <a:ext uri="{FF2B5EF4-FFF2-40B4-BE49-F238E27FC236}">
                <a16:creationId xmlns:a16="http://schemas.microsoft.com/office/drawing/2014/main" id="{FF944C5B-CE75-40C9-BA78-DD54C022B715}"/>
              </a:ext>
            </a:extLst>
          </p:cNvPr>
          <p:cNvSpPr>
            <a:spLocks noGrp="1"/>
          </p:cNvSpPr>
          <p:nvPr>
            <p:ph type="ftr" sz="quarter" idx="12"/>
          </p:nvPr>
        </p:nvSpPr>
        <p:spPr/>
        <p:txBody>
          <a:bodyPr/>
          <a:lstStyle/>
          <a:p>
            <a:endParaRPr lang="en-AU" dirty="0"/>
          </a:p>
        </p:txBody>
      </p:sp>
      <p:sp>
        <p:nvSpPr>
          <p:cNvPr id="5" name="Slide Number Placeholder 4">
            <a:extLst>
              <a:ext uri="{FF2B5EF4-FFF2-40B4-BE49-F238E27FC236}">
                <a16:creationId xmlns:a16="http://schemas.microsoft.com/office/drawing/2014/main" id="{AFDB868F-28B7-4517-9C9B-D596A430A7F9}"/>
              </a:ext>
            </a:extLst>
          </p:cNvPr>
          <p:cNvSpPr>
            <a:spLocks noGrp="1"/>
          </p:cNvSpPr>
          <p:nvPr>
            <p:ph type="sldNum" sz="quarter" idx="13"/>
          </p:nvPr>
        </p:nvSpPr>
        <p:spPr/>
        <p:txBody>
          <a:bodyPr/>
          <a:lstStyle/>
          <a:p>
            <a:fld id="{E917DE0E-AFB1-41FD-BC35-27DB61CA125F}" type="slidenum">
              <a:rPr lang="en-AU" smtClean="0"/>
              <a:pPr/>
              <a:t>‹#›</a:t>
            </a:fld>
            <a:endParaRPr lang="en-AU" dirty="0"/>
          </a:p>
        </p:txBody>
      </p:sp>
      <p:sp>
        <p:nvSpPr>
          <p:cNvPr id="6" name="Title 5">
            <a:extLst>
              <a:ext uri="{FF2B5EF4-FFF2-40B4-BE49-F238E27FC236}">
                <a16:creationId xmlns:a16="http://schemas.microsoft.com/office/drawing/2014/main" id="{DBB384C1-ECD4-4ADE-BA0F-1809A6FBFE91}"/>
              </a:ext>
            </a:extLst>
          </p:cNvPr>
          <p:cNvSpPr>
            <a:spLocks noGrp="1"/>
          </p:cNvSpPr>
          <p:nvPr>
            <p:ph type="title" hasCustomPrompt="1"/>
          </p:nvPr>
        </p:nvSpPr>
        <p:spPr/>
        <p:txBody>
          <a:bodyPr/>
          <a:lstStyle>
            <a:lvl1pPr>
              <a:defRPr/>
            </a:lvl1pPr>
          </a:lstStyle>
          <a:p>
            <a:r>
              <a:rPr lang="en-US" dirty="0"/>
              <a:t>[Slide heading]</a:t>
            </a:r>
            <a:endParaRPr lang="en-AU" dirty="0"/>
          </a:p>
        </p:txBody>
      </p:sp>
      <p:sp>
        <p:nvSpPr>
          <p:cNvPr id="7" name="Content Placeholder 3">
            <a:extLst>
              <a:ext uri="{FF2B5EF4-FFF2-40B4-BE49-F238E27FC236}">
                <a16:creationId xmlns:a16="http://schemas.microsoft.com/office/drawing/2014/main" id="{D5033C27-C889-4E29-99A6-FC4A52E74A10}"/>
              </a:ext>
            </a:extLst>
          </p:cNvPr>
          <p:cNvSpPr>
            <a:spLocks noGrp="1"/>
          </p:cNvSpPr>
          <p:nvPr>
            <p:ph sz="quarter" idx="14" hasCustomPrompt="1"/>
          </p:nvPr>
        </p:nvSpPr>
        <p:spPr>
          <a:xfrm>
            <a:off x="480963" y="5446018"/>
            <a:ext cx="11233150" cy="503734"/>
          </a:xfrm>
        </p:spPr>
        <p:txBody>
          <a:bodyPr anchor="b">
            <a:normAutofit/>
          </a:bodyPr>
          <a:lstStyle>
            <a:lvl1pPr marL="0" indent="0">
              <a:lnSpc>
                <a:spcPct val="100000"/>
              </a:lnSpc>
              <a:spcBef>
                <a:spcPts val="600"/>
              </a:spcBef>
              <a:spcAft>
                <a:spcPts val="600"/>
              </a:spcAft>
              <a:buNone/>
              <a:defRPr lang="en-US" sz="1000" dirty="0"/>
            </a:lvl1pPr>
            <a:lvl2pPr marL="179025" indent="0">
              <a:buNone/>
              <a:defRPr lang="en-US" dirty="0"/>
            </a:lvl2pPr>
            <a:lvl3pPr>
              <a:defRPr lang="en-US" dirty="0"/>
            </a:lvl3pPr>
            <a:lvl4pPr>
              <a:defRPr lang="en-US" dirty="0"/>
            </a:lvl4pPr>
            <a:lvl5pPr>
              <a:defRPr lang="en-AU" dirty="0"/>
            </a:lvl5pPr>
          </a:lstStyle>
          <a:p>
            <a:pPr lvl="0"/>
            <a:r>
              <a:rPr lang="en-US" dirty="0"/>
              <a:t>[Caption/s]</a:t>
            </a:r>
          </a:p>
        </p:txBody>
      </p:sp>
    </p:spTree>
    <p:extLst>
      <p:ext uri="{BB962C8B-B14F-4D97-AF65-F5344CB8AC3E}">
        <p14:creationId xmlns:p14="http://schemas.microsoft.com/office/powerpoint/2010/main" val="3477833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82E156C-8925-49C5-B533-80D7AE325F35}"/>
              </a:ext>
            </a:extLst>
          </p:cNvPr>
          <p:cNvSpPr>
            <a:spLocks noGrp="1"/>
          </p:cNvSpPr>
          <p:nvPr>
            <p:ph type="title" hasCustomPrompt="1"/>
          </p:nvPr>
        </p:nvSpPr>
        <p:spPr/>
        <p:txBody>
          <a:bodyPr/>
          <a:lstStyle>
            <a:lvl1pPr>
              <a:defRPr/>
            </a:lvl1pPr>
          </a:lstStyle>
          <a:p>
            <a:r>
              <a:rPr lang="en-AU" dirty="0"/>
              <a:t>[Slide heading]</a:t>
            </a:r>
          </a:p>
        </p:txBody>
      </p:sp>
      <p:sp>
        <p:nvSpPr>
          <p:cNvPr id="4" name="Footer Placeholder 3">
            <a:extLst>
              <a:ext uri="{FF2B5EF4-FFF2-40B4-BE49-F238E27FC236}">
                <a16:creationId xmlns:a16="http://schemas.microsoft.com/office/drawing/2014/main" id="{C870D03C-3B4C-4808-B780-9E6293673D03}"/>
              </a:ext>
            </a:extLst>
          </p:cNvPr>
          <p:cNvSpPr>
            <a:spLocks noGrp="1"/>
          </p:cNvSpPr>
          <p:nvPr>
            <p:ph type="ftr" sz="quarter" idx="10"/>
          </p:nvPr>
        </p:nvSpPr>
        <p:spPr/>
        <p:txBody>
          <a:bodyPr/>
          <a:lstStyle/>
          <a:p>
            <a:endParaRPr lang="en-AU" dirty="0"/>
          </a:p>
        </p:txBody>
      </p:sp>
      <p:sp>
        <p:nvSpPr>
          <p:cNvPr id="5" name="Slide Number Placeholder 4">
            <a:extLst>
              <a:ext uri="{FF2B5EF4-FFF2-40B4-BE49-F238E27FC236}">
                <a16:creationId xmlns:a16="http://schemas.microsoft.com/office/drawing/2014/main" id="{92CC7836-5D7F-4FEB-B62A-B82CE68DB0E0}"/>
              </a:ext>
            </a:extLst>
          </p:cNvPr>
          <p:cNvSpPr>
            <a:spLocks noGrp="1"/>
          </p:cNvSpPr>
          <p:nvPr>
            <p:ph type="sldNum" sz="quarter" idx="11"/>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980704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5949950"/>
            <a:ext cx="12195175" cy="9096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878" tIns="54439" rIns="108878" bIns="54439" rtlCol="0" anchor="ctr"/>
          <a:lstStyle/>
          <a:p>
            <a:pPr algn="ctr"/>
            <a:endParaRPr lang="en-AU"/>
          </a:p>
        </p:txBody>
      </p:sp>
    </p:spTree>
    <p:extLst>
      <p:ext uri="{BB962C8B-B14F-4D97-AF65-F5344CB8AC3E}">
        <p14:creationId xmlns:p14="http://schemas.microsoft.com/office/powerpoint/2010/main" val="4041477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lai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46919" y="1845118"/>
            <a:ext cx="10263236" cy="2160740"/>
          </a:xfrm>
        </p:spPr>
        <p:txBody>
          <a:bodyPr anchor="ctr">
            <a:noAutofit/>
          </a:bodyPr>
          <a:lstStyle>
            <a:lvl1pPr>
              <a:lnSpc>
                <a:spcPct val="100000"/>
              </a:lnSpc>
              <a:defRPr sz="7400">
                <a:solidFill>
                  <a:schemeClr val="tx1"/>
                </a:solidFill>
              </a:defRPr>
            </a:lvl1pPr>
          </a:lstStyle>
          <a:p>
            <a:r>
              <a:rPr lang="en-US" dirty="0"/>
              <a:t>[Title]</a:t>
            </a:r>
            <a:endParaRPr lang="en-AU" dirty="0"/>
          </a:p>
        </p:txBody>
      </p:sp>
      <p:sp>
        <p:nvSpPr>
          <p:cNvPr id="7" name="Text Placeholder 6"/>
          <p:cNvSpPr>
            <a:spLocks noGrp="1"/>
          </p:cNvSpPr>
          <p:nvPr>
            <p:ph type="body" sz="quarter" idx="10" hasCustomPrompt="1"/>
          </p:nvPr>
        </p:nvSpPr>
        <p:spPr>
          <a:xfrm>
            <a:off x="946918" y="4437906"/>
            <a:ext cx="10263237" cy="1512044"/>
          </a:xfrm>
        </p:spPr>
        <p:txBody>
          <a:bodyPr>
            <a:normAutofit/>
          </a:bodyPr>
          <a:lstStyle>
            <a:lvl1pPr marL="0" indent="0">
              <a:buNone/>
              <a:defRPr sz="3600">
                <a:solidFill>
                  <a:schemeClr val="tx1"/>
                </a:solidFill>
              </a:defRPr>
            </a:lvl1pPr>
          </a:lstStyle>
          <a:p>
            <a:pPr lvl="0"/>
            <a:r>
              <a:rPr lang="en-US" dirty="0"/>
              <a:t>[Subtitle]</a:t>
            </a:r>
          </a:p>
        </p:txBody>
      </p:sp>
      <p:sp>
        <p:nvSpPr>
          <p:cNvPr id="3" name="Rectangle 2">
            <a:extLst>
              <a:ext uri="{FF2B5EF4-FFF2-40B4-BE49-F238E27FC236}">
                <a16:creationId xmlns:a16="http://schemas.microsoft.com/office/drawing/2014/main" id="{5D7BBCAF-71FD-4C6E-B9E8-9CA1D8DC41A0}"/>
              </a:ext>
            </a:extLst>
          </p:cNvPr>
          <p:cNvSpPr/>
          <p:nvPr userDrawn="1"/>
        </p:nvSpPr>
        <p:spPr>
          <a:xfrm>
            <a:off x="0" y="6698638"/>
            <a:ext cx="12195175"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692053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Colou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296F2A2-AF8F-4BEE-8DB8-7729789CA275}"/>
              </a:ext>
            </a:extLst>
          </p:cNvPr>
          <p:cNvPicPr>
            <a:picLocks noChangeAspect="1"/>
          </p:cNvPicPr>
          <p:nvPr userDrawn="1"/>
        </p:nvPicPr>
        <p:blipFill>
          <a:blip r:embed="rId2"/>
          <a:stretch>
            <a:fillRect/>
          </a:stretch>
        </p:blipFill>
        <p:spPr>
          <a:xfrm>
            <a:off x="381" y="1588"/>
            <a:ext cx="12191238" cy="6858000"/>
          </a:xfrm>
          <a:prstGeom prst="rect">
            <a:avLst/>
          </a:prstGeom>
        </p:spPr>
      </p:pic>
      <p:sp>
        <p:nvSpPr>
          <p:cNvPr id="2" name="Title 1"/>
          <p:cNvSpPr>
            <a:spLocks noGrp="1"/>
          </p:cNvSpPr>
          <p:nvPr>
            <p:ph type="title" hasCustomPrompt="1"/>
          </p:nvPr>
        </p:nvSpPr>
        <p:spPr>
          <a:xfrm>
            <a:off x="946919" y="1701800"/>
            <a:ext cx="10263236" cy="3600202"/>
          </a:xfrm>
        </p:spPr>
        <p:txBody>
          <a:bodyPr anchor="ctr">
            <a:noAutofit/>
          </a:bodyPr>
          <a:lstStyle>
            <a:lvl1pPr>
              <a:lnSpc>
                <a:spcPct val="100000"/>
              </a:lnSpc>
              <a:defRPr sz="5200">
                <a:solidFill>
                  <a:schemeClr val="bg1"/>
                </a:solidFill>
              </a:defRPr>
            </a:lvl1pPr>
          </a:lstStyle>
          <a:p>
            <a:r>
              <a:rPr lang="en-US" dirty="0"/>
              <a:t>[Divider title]</a:t>
            </a:r>
            <a:endParaRPr lang="en-AU" dirty="0"/>
          </a:p>
        </p:txBody>
      </p:sp>
      <p:pic>
        <p:nvPicPr>
          <p:cNvPr id="6" name="Picture 5">
            <a:extLst>
              <a:ext uri="{FF2B5EF4-FFF2-40B4-BE49-F238E27FC236}">
                <a16:creationId xmlns:a16="http://schemas.microsoft.com/office/drawing/2014/main" id="{95D967C7-F372-44F5-AA19-CECEB683B7BE}"/>
              </a:ext>
            </a:extLst>
          </p:cNvPr>
          <p:cNvPicPr>
            <a:picLocks noChangeAspect="1"/>
          </p:cNvPicPr>
          <p:nvPr userDrawn="1"/>
        </p:nvPicPr>
        <p:blipFill>
          <a:blip r:embed="rId3"/>
          <a:stretch>
            <a:fillRect/>
          </a:stretch>
        </p:blipFill>
        <p:spPr>
          <a:xfrm>
            <a:off x="10201254" y="6005208"/>
            <a:ext cx="1591720" cy="652246"/>
          </a:xfrm>
          <a:prstGeom prst="rect">
            <a:avLst/>
          </a:prstGeom>
        </p:spPr>
      </p:pic>
    </p:spTree>
    <p:extLst>
      <p:ext uri="{BB962C8B-B14F-4D97-AF65-F5344CB8AC3E}">
        <p14:creationId xmlns:p14="http://schemas.microsoft.com/office/powerpoint/2010/main" val="423076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Plai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46919" y="1701800"/>
            <a:ext cx="10263236" cy="3600202"/>
          </a:xfrm>
        </p:spPr>
        <p:txBody>
          <a:bodyPr anchor="ctr">
            <a:noAutofit/>
          </a:bodyPr>
          <a:lstStyle>
            <a:lvl1pPr>
              <a:lnSpc>
                <a:spcPct val="100000"/>
              </a:lnSpc>
              <a:defRPr sz="5200">
                <a:solidFill>
                  <a:schemeClr val="tx1"/>
                </a:solidFill>
              </a:defRPr>
            </a:lvl1pPr>
          </a:lstStyle>
          <a:p>
            <a:r>
              <a:rPr lang="en-US" dirty="0"/>
              <a:t>[Divider title]</a:t>
            </a:r>
            <a:endParaRPr lang="en-AU" dirty="0"/>
          </a:p>
        </p:txBody>
      </p:sp>
      <p:sp>
        <p:nvSpPr>
          <p:cNvPr id="5" name="Rectangle 4">
            <a:extLst>
              <a:ext uri="{FF2B5EF4-FFF2-40B4-BE49-F238E27FC236}">
                <a16:creationId xmlns:a16="http://schemas.microsoft.com/office/drawing/2014/main" id="{71DB1C08-3AB7-46B8-9A3D-8A7639245B80}"/>
              </a:ext>
            </a:extLst>
          </p:cNvPr>
          <p:cNvSpPr/>
          <p:nvPr userDrawn="1"/>
        </p:nvSpPr>
        <p:spPr>
          <a:xfrm>
            <a:off x="0" y="6698638"/>
            <a:ext cx="12195175"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282894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Content Placeholder 3"/>
          <p:cNvSpPr>
            <a:spLocks noGrp="1"/>
          </p:cNvSpPr>
          <p:nvPr>
            <p:ph sz="quarter" idx="11"/>
          </p:nvPr>
        </p:nvSpPr>
        <p:spPr>
          <a:xfrm>
            <a:off x="481013" y="1701800"/>
            <a:ext cx="11233150" cy="4248150"/>
          </a:xfrm>
        </p:spPr>
        <p:txBody>
          <a:bodyPr>
            <a:normAutofit/>
          </a:bodyPr>
          <a:lstStyle>
            <a:lvl1pPr>
              <a:defRPr lang="en-US" dirty="0"/>
            </a:lvl1pPr>
            <a:lvl2pPr>
              <a:defRPr lang="en-US" dirty="0"/>
            </a:lvl2pPr>
            <a:lvl3pPr>
              <a:defRPr lang="en-US" dirty="0"/>
            </a:lvl3pPr>
            <a:lvl4pPr>
              <a:defRPr lang="en-US" dirty="0"/>
            </a:lvl4pPr>
            <a:lvl5pPr>
              <a:defRPr lang="en-AU" dirty="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3" name="Footer Placeholder 2">
            <a:extLst>
              <a:ext uri="{FF2B5EF4-FFF2-40B4-BE49-F238E27FC236}">
                <a16:creationId xmlns:a16="http://schemas.microsoft.com/office/drawing/2014/main" id="{FF944C5B-CE75-40C9-BA78-DD54C022B715}"/>
              </a:ext>
            </a:extLst>
          </p:cNvPr>
          <p:cNvSpPr>
            <a:spLocks noGrp="1"/>
          </p:cNvSpPr>
          <p:nvPr>
            <p:ph type="ftr" sz="quarter" idx="12"/>
          </p:nvPr>
        </p:nvSpPr>
        <p:spPr/>
        <p:txBody>
          <a:bodyPr/>
          <a:lstStyle/>
          <a:p>
            <a:endParaRPr lang="en-AU" dirty="0"/>
          </a:p>
        </p:txBody>
      </p:sp>
      <p:sp>
        <p:nvSpPr>
          <p:cNvPr id="5" name="Slide Number Placeholder 4">
            <a:extLst>
              <a:ext uri="{FF2B5EF4-FFF2-40B4-BE49-F238E27FC236}">
                <a16:creationId xmlns:a16="http://schemas.microsoft.com/office/drawing/2014/main" id="{AFDB868F-28B7-4517-9C9B-D596A430A7F9}"/>
              </a:ext>
            </a:extLst>
          </p:cNvPr>
          <p:cNvSpPr>
            <a:spLocks noGrp="1"/>
          </p:cNvSpPr>
          <p:nvPr>
            <p:ph type="sldNum" sz="quarter" idx="13"/>
          </p:nvPr>
        </p:nvSpPr>
        <p:spPr/>
        <p:txBody>
          <a:bodyPr/>
          <a:lstStyle/>
          <a:p>
            <a:fld id="{E917DE0E-AFB1-41FD-BC35-27DB61CA125F}" type="slidenum">
              <a:rPr lang="en-AU" smtClean="0"/>
              <a:pPr/>
              <a:t>‹#›</a:t>
            </a:fld>
            <a:endParaRPr lang="en-AU" dirty="0"/>
          </a:p>
        </p:txBody>
      </p:sp>
      <p:sp>
        <p:nvSpPr>
          <p:cNvPr id="6" name="Title 5">
            <a:extLst>
              <a:ext uri="{FF2B5EF4-FFF2-40B4-BE49-F238E27FC236}">
                <a16:creationId xmlns:a16="http://schemas.microsoft.com/office/drawing/2014/main" id="{DBB384C1-ECD4-4ADE-BA0F-1809A6FBFE91}"/>
              </a:ext>
            </a:extLst>
          </p:cNvPr>
          <p:cNvSpPr>
            <a:spLocks noGrp="1"/>
          </p:cNvSpPr>
          <p:nvPr>
            <p:ph type="title" hasCustomPrompt="1"/>
          </p:nvPr>
        </p:nvSpPr>
        <p:spPr/>
        <p:txBody>
          <a:bodyPr/>
          <a:lstStyle>
            <a:lvl1pPr>
              <a:defRPr/>
            </a:lvl1pPr>
          </a:lstStyle>
          <a:p>
            <a:r>
              <a:rPr lang="en-US" dirty="0"/>
              <a:t>[Slide heading]</a:t>
            </a:r>
            <a:endParaRPr lang="en-AU" dirty="0"/>
          </a:p>
        </p:txBody>
      </p:sp>
    </p:spTree>
    <p:extLst>
      <p:ext uri="{BB962C8B-B14F-4D97-AF65-F5344CB8AC3E}">
        <p14:creationId xmlns:p14="http://schemas.microsoft.com/office/powerpoint/2010/main" val="1740759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Layout Horizontal">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81013" y="1701842"/>
            <a:ext cx="11233150" cy="1980000"/>
          </a:xfrm>
        </p:spPr>
        <p:txBody>
          <a:bodyPr/>
          <a:lstStyle>
            <a:lvl1pPr>
              <a:defRPr lang="en-US" dirty="0"/>
            </a:lvl1pPr>
            <a:lvl2pPr>
              <a:defRPr lang="en-US" dirty="0"/>
            </a:lvl2pPr>
            <a:lvl3pPr>
              <a:defRPr lang="en-US" dirty="0"/>
            </a:lvl3pPr>
            <a:lvl4pPr>
              <a:defRPr/>
            </a:lvl4pPr>
          </a:lstStyle>
          <a:p>
            <a:pPr lvl="0"/>
            <a:r>
              <a:rPr lang="en-US" dirty="0"/>
              <a:t>Click to edit Master text styles</a:t>
            </a:r>
          </a:p>
          <a:p>
            <a:pPr lvl="1"/>
            <a:r>
              <a:rPr lang="en-US" dirty="0"/>
              <a:t>Second level</a:t>
            </a:r>
          </a:p>
          <a:p>
            <a:pPr lvl="2"/>
            <a:r>
              <a:rPr lang="en-US" dirty="0"/>
              <a:t>Third level</a:t>
            </a:r>
          </a:p>
        </p:txBody>
      </p:sp>
      <p:sp>
        <p:nvSpPr>
          <p:cNvPr id="7" name="Content Placeholder 6"/>
          <p:cNvSpPr>
            <a:spLocks noGrp="1"/>
          </p:cNvSpPr>
          <p:nvPr>
            <p:ph sz="quarter" idx="13"/>
          </p:nvPr>
        </p:nvSpPr>
        <p:spPr>
          <a:xfrm>
            <a:off x="481013" y="3970074"/>
            <a:ext cx="11233150" cy="1980000"/>
          </a:xfrm>
        </p:spPr>
        <p:txBody>
          <a:bodyPr/>
          <a:lstStyle>
            <a:lvl1pPr>
              <a:defRPr lang="en-US" dirty="0"/>
            </a:lvl1pPr>
            <a:lvl2pPr>
              <a:defRPr lang="en-US" dirty="0"/>
            </a:lvl2pPr>
            <a:lvl3pPr>
              <a:defRPr lang="en-US" dirty="0"/>
            </a:lvl3pPr>
          </a:lstStyle>
          <a:p>
            <a:pPr lvl="0"/>
            <a:r>
              <a:rPr lang="en-US" smtClean="0"/>
              <a:t>Edit Master text styles</a:t>
            </a:r>
          </a:p>
          <a:p>
            <a:pPr lvl="1"/>
            <a:r>
              <a:rPr lang="en-US" smtClean="0"/>
              <a:t>Second level</a:t>
            </a:r>
          </a:p>
          <a:p>
            <a:pPr lvl="2"/>
            <a:r>
              <a:rPr lang="en-US" smtClean="0"/>
              <a:t>Third level</a:t>
            </a:r>
          </a:p>
        </p:txBody>
      </p:sp>
      <p:sp>
        <p:nvSpPr>
          <p:cNvPr id="4" name="Title 3">
            <a:extLst>
              <a:ext uri="{FF2B5EF4-FFF2-40B4-BE49-F238E27FC236}">
                <a16:creationId xmlns:a16="http://schemas.microsoft.com/office/drawing/2014/main" id="{0762C4D8-E33E-4313-BEFD-70D5233F66BE}"/>
              </a:ext>
            </a:extLst>
          </p:cNvPr>
          <p:cNvSpPr>
            <a:spLocks noGrp="1"/>
          </p:cNvSpPr>
          <p:nvPr>
            <p:ph type="title" hasCustomPrompt="1"/>
          </p:nvPr>
        </p:nvSpPr>
        <p:spPr/>
        <p:txBody>
          <a:bodyPr anchor="t"/>
          <a:lstStyle>
            <a:lvl1pPr>
              <a:defRPr/>
            </a:lvl1pPr>
          </a:lstStyle>
          <a:p>
            <a:r>
              <a:rPr lang="en-AU" dirty="0"/>
              <a:t>[Slide heading]</a:t>
            </a:r>
          </a:p>
        </p:txBody>
      </p:sp>
      <p:sp>
        <p:nvSpPr>
          <p:cNvPr id="5" name="Footer Placeholder 4">
            <a:extLst>
              <a:ext uri="{FF2B5EF4-FFF2-40B4-BE49-F238E27FC236}">
                <a16:creationId xmlns:a16="http://schemas.microsoft.com/office/drawing/2014/main" id="{154232E7-DA05-425D-88EB-04157F44DC42}"/>
              </a:ext>
            </a:extLst>
          </p:cNvPr>
          <p:cNvSpPr>
            <a:spLocks noGrp="1"/>
          </p:cNvSpPr>
          <p:nvPr>
            <p:ph type="ftr" sz="quarter" idx="14"/>
          </p:nvPr>
        </p:nvSpPr>
        <p:spPr/>
        <p:txBody>
          <a:bodyPr/>
          <a:lstStyle/>
          <a:p>
            <a:endParaRPr lang="en-AU" dirty="0"/>
          </a:p>
        </p:txBody>
      </p:sp>
      <p:sp>
        <p:nvSpPr>
          <p:cNvPr id="6" name="Slide Number Placeholder 5">
            <a:extLst>
              <a:ext uri="{FF2B5EF4-FFF2-40B4-BE49-F238E27FC236}">
                <a16:creationId xmlns:a16="http://schemas.microsoft.com/office/drawing/2014/main" id="{3BF89F8C-A498-4E73-B275-710E4705F0C0}"/>
              </a:ext>
            </a:extLst>
          </p:cNvPr>
          <p:cNvSpPr>
            <a:spLocks noGrp="1"/>
          </p:cNvSpPr>
          <p:nvPr>
            <p:ph type="sldNum" sz="quarter" idx="15"/>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2870134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80963" y="1700485"/>
            <a:ext cx="5436000" cy="4230415"/>
          </a:xfrm>
        </p:spPr>
        <p:txBody>
          <a:bodyPr>
            <a:normAutofit/>
          </a:bodyPr>
          <a:lstStyle>
            <a:lvl1pPr>
              <a:defRPr lang="en-US" dirty="0"/>
            </a:lvl1pPr>
            <a:lvl2pPr>
              <a:defRPr lang="en-US" dirty="0"/>
            </a:lvl2pPr>
            <a:lvl3pPr>
              <a:defRPr lang="en-US" dirty="0" smtClean="0"/>
            </a:lvl3pPr>
            <a:lvl4pPr>
              <a:defRPr lang="en-US" sz="1500" dirty="0"/>
            </a:lvl4pPr>
            <a:lvl5pPr>
              <a:defRPr sz="15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hasCustomPrompt="1"/>
          </p:nvPr>
        </p:nvSpPr>
        <p:spPr>
          <a:xfrm>
            <a:off x="6278211" y="1700485"/>
            <a:ext cx="5436000" cy="4230415"/>
          </a:xfrm>
        </p:spPr>
        <p:txBody>
          <a:bodyPr>
            <a:normAutofit/>
          </a:bodyPr>
          <a:lstStyle>
            <a:lvl1pPr>
              <a:defRPr lang="en-US" dirty="0"/>
            </a:lvl1pPr>
            <a:lvl2pPr>
              <a:defRPr lang="en-US" dirty="0"/>
            </a:lvl2pPr>
            <a:lvl3pPr>
              <a:defRPr lang="en-US" dirty="0"/>
            </a:lvl3pPr>
            <a:lvl4pPr>
              <a:defRPr sz="1500"/>
            </a:lvl4pPr>
            <a:lvl5pPr>
              <a:defRPr sz="15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54238736-0461-4534-B6C9-4877957EAD0E}"/>
              </a:ext>
            </a:extLst>
          </p:cNvPr>
          <p:cNvSpPr>
            <a:spLocks noGrp="1"/>
          </p:cNvSpPr>
          <p:nvPr>
            <p:ph type="title" hasCustomPrompt="1"/>
          </p:nvPr>
        </p:nvSpPr>
        <p:spPr/>
        <p:txBody>
          <a:bodyPr/>
          <a:lstStyle>
            <a:lvl1pPr>
              <a:defRPr/>
            </a:lvl1pPr>
          </a:lstStyle>
          <a:p>
            <a:r>
              <a:rPr lang="en-AU" dirty="0"/>
              <a:t>[Slide heading]</a:t>
            </a:r>
          </a:p>
        </p:txBody>
      </p:sp>
      <p:sp>
        <p:nvSpPr>
          <p:cNvPr id="6" name="Footer Placeholder 5">
            <a:extLst>
              <a:ext uri="{FF2B5EF4-FFF2-40B4-BE49-F238E27FC236}">
                <a16:creationId xmlns:a16="http://schemas.microsoft.com/office/drawing/2014/main" id="{D5F68B2E-5DBA-41FB-A88F-784EF48A2091}"/>
              </a:ext>
            </a:extLst>
          </p:cNvPr>
          <p:cNvSpPr>
            <a:spLocks noGrp="1"/>
          </p:cNvSpPr>
          <p:nvPr>
            <p:ph type="ftr" sz="quarter" idx="10"/>
          </p:nvPr>
        </p:nvSpPr>
        <p:spPr/>
        <p:txBody>
          <a:bodyPr/>
          <a:lstStyle/>
          <a:p>
            <a:endParaRPr lang="en-AU" dirty="0"/>
          </a:p>
        </p:txBody>
      </p:sp>
      <p:sp>
        <p:nvSpPr>
          <p:cNvPr id="7" name="Slide Number Placeholder 6">
            <a:extLst>
              <a:ext uri="{FF2B5EF4-FFF2-40B4-BE49-F238E27FC236}">
                <a16:creationId xmlns:a16="http://schemas.microsoft.com/office/drawing/2014/main" id="{161B2316-6CF4-436F-A9D1-353F37F6E200}"/>
              </a:ext>
            </a:extLst>
          </p:cNvPr>
          <p:cNvSpPr>
            <a:spLocks noGrp="1"/>
          </p:cNvSpPr>
          <p:nvPr>
            <p:ph type="sldNum" sz="quarter" idx="11"/>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687810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80963" y="1709764"/>
            <a:ext cx="11232374" cy="612000"/>
          </a:xfrm>
        </p:spPr>
        <p:txBody>
          <a:bodyPr anchor="t">
            <a:noAutofit/>
          </a:bodyPr>
          <a:lstStyle>
            <a:lvl1pPr marL="0" indent="0">
              <a:buNone/>
              <a:defRPr lang="en-US" b="0" dirty="0" smtClean="0">
                <a:solidFill>
                  <a:schemeClr val="accent1"/>
                </a:solidFill>
                <a:latin typeface="+mj-lt"/>
              </a:defRPr>
            </a:lvl1pPr>
            <a:lvl2pPr marL="544388" indent="0">
              <a:buNone/>
              <a:defRPr sz="2400" b="1"/>
            </a:lvl2pPr>
            <a:lvl3pPr marL="1088776" indent="0">
              <a:buNone/>
              <a:defRPr sz="2100" b="1"/>
            </a:lvl3pPr>
            <a:lvl4pPr marL="1633164" indent="0">
              <a:buNone/>
              <a:defRPr sz="1900" b="1"/>
            </a:lvl4pPr>
            <a:lvl5pPr marL="2177552" indent="0">
              <a:buNone/>
              <a:defRPr sz="1900" b="1"/>
            </a:lvl5pPr>
            <a:lvl6pPr marL="2721940" indent="0">
              <a:buNone/>
              <a:defRPr sz="1900" b="1"/>
            </a:lvl6pPr>
            <a:lvl7pPr marL="3266328" indent="0">
              <a:buNone/>
              <a:defRPr sz="1900" b="1"/>
            </a:lvl7pPr>
            <a:lvl8pPr marL="3810716" indent="0">
              <a:buNone/>
              <a:defRPr sz="1900" b="1"/>
            </a:lvl8pPr>
            <a:lvl9pPr marL="4355104" indent="0">
              <a:buNone/>
              <a:defRPr sz="1900" b="1"/>
            </a:lvl9pPr>
          </a:lstStyle>
          <a:p>
            <a:pPr lvl="0"/>
            <a:r>
              <a:rPr lang="en-US" dirty="0"/>
              <a:t>[Subtitle / Intro Paragraph]</a:t>
            </a:r>
          </a:p>
        </p:txBody>
      </p:sp>
      <p:sp>
        <p:nvSpPr>
          <p:cNvPr id="4" name="Content Placeholder 3"/>
          <p:cNvSpPr>
            <a:spLocks noGrp="1"/>
          </p:cNvSpPr>
          <p:nvPr>
            <p:ph sz="half" idx="2" hasCustomPrompt="1"/>
          </p:nvPr>
        </p:nvSpPr>
        <p:spPr>
          <a:xfrm>
            <a:off x="500013" y="2349674"/>
            <a:ext cx="5436000" cy="3590629"/>
          </a:xfrm>
        </p:spPr>
        <p:txBody>
          <a:bodyPr/>
          <a:lstStyle>
            <a:lvl1pPr>
              <a:defRPr lang="en-US" dirty="0"/>
            </a:lvl1pPr>
            <a:lvl2pPr>
              <a:defRPr lang="en-US" dirty="0"/>
            </a:lvl2pPr>
            <a:lvl3pPr>
              <a:defRPr lang="en-US" dirty="0"/>
            </a:lvl3pPr>
            <a:lvl4pPr>
              <a:defRPr sz="1500"/>
            </a:lvl4pPr>
            <a:lvl5pPr>
              <a:defRPr sz="1500"/>
            </a:lvl5pPr>
            <a:lvl6pPr>
              <a:defRPr sz="1900"/>
            </a:lvl6pPr>
            <a:lvl7pPr>
              <a:defRPr sz="1900"/>
            </a:lvl7pPr>
            <a:lvl8pPr>
              <a:defRPr sz="1900"/>
            </a:lvl8pPr>
            <a:lvl9pPr>
              <a:defRPr sz="1900"/>
            </a:lvl9pPr>
          </a:lstStyle>
          <a:p>
            <a:pPr lvl="0"/>
            <a:r>
              <a:rPr lang="en-US" dirty="0"/>
              <a:t>Click to edit Master text styles</a:t>
            </a:r>
          </a:p>
          <a:p>
            <a:pPr lvl="1"/>
            <a:r>
              <a:rPr lang="en-US" dirty="0"/>
              <a:t>Second level</a:t>
            </a:r>
          </a:p>
          <a:p>
            <a:pPr lvl="2"/>
            <a:r>
              <a:rPr lang="en-US" dirty="0"/>
              <a:t>Third level</a:t>
            </a:r>
          </a:p>
        </p:txBody>
      </p:sp>
      <p:sp>
        <p:nvSpPr>
          <p:cNvPr id="6" name="Content Placeholder 5"/>
          <p:cNvSpPr>
            <a:spLocks noGrp="1"/>
          </p:cNvSpPr>
          <p:nvPr>
            <p:ph sz="quarter" idx="4" hasCustomPrompt="1"/>
          </p:nvPr>
        </p:nvSpPr>
        <p:spPr>
          <a:xfrm>
            <a:off x="6278211" y="2349674"/>
            <a:ext cx="5436000" cy="3590629"/>
          </a:xfrm>
        </p:spPr>
        <p:txBody>
          <a:bodyPr/>
          <a:lstStyle>
            <a:lvl1pPr>
              <a:defRPr lang="en-US" dirty="0"/>
            </a:lvl1pPr>
            <a:lvl2pPr>
              <a:defRPr lang="en-US" dirty="0"/>
            </a:lvl2pPr>
            <a:lvl3pPr>
              <a:defRPr lang="en-US" dirty="0"/>
            </a:lvl3pPr>
            <a:lvl4pPr>
              <a:defRPr sz="1500"/>
            </a:lvl4pPr>
            <a:lvl5pPr>
              <a:defRPr sz="1500"/>
            </a:lvl5pPr>
            <a:lvl6pPr>
              <a:defRPr sz="1900"/>
            </a:lvl6pPr>
            <a:lvl7pPr>
              <a:defRPr sz="1900"/>
            </a:lvl7pPr>
            <a:lvl8pPr>
              <a:defRPr sz="1900"/>
            </a:lvl8pPr>
            <a:lvl9pPr>
              <a:defRPr sz="1900"/>
            </a:lvl9pPr>
          </a:lstStyle>
          <a:p>
            <a:pPr lvl="0"/>
            <a:r>
              <a:rPr lang="en-US" dirty="0"/>
              <a:t>Click to edit Master text styles</a:t>
            </a:r>
          </a:p>
          <a:p>
            <a:pPr lvl="1"/>
            <a:r>
              <a:rPr lang="en-US" dirty="0"/>
              <a:t>Second level</a:t>
            </a:r>
          </a:p>
          <a:p>
            <a:pPr lvl="2"/>
            <a:r>
              <a:rPr lang="en-US" dirty="0"/>
              <a:t>Third level</a:t>
            </a:r>
          </a:p>
        </p:txBody>
      </p:sp>
      <p:sp>
        <p:nvSpPr>
          <p:cNvPr id="7" name="Title 6">
            <a:extLst>
              <a:ext uri="{FF2B5EF4-FFF2-40B4-BE49-F238E27FC236}">
                <a16:creationId xmlns:a16="http://schemas.microsoft.com/office/drawing/2014/main" id="{BD4C738C-3C7E-41F7-BC36-DFFC0B7E76D3}"/>
              </a:ext>
            </a:extLst>
          </p:cNvPr>
          <p:cNvSpPr>
            <a:spLocks noGrp="1"/>
          </p:cNvSpPr>
          <p:nvPr>
            <p:ph type="title" hasCustomPrompt="1"/>
          </p:nvPr>
        </p:nvSpPr>
        <p:spPr/>
        <p:txBody>
          <a:bodyPr/>
          <a:lstStyle>
            <a:lvl1pPr>
              <a:defRPr/>
            </a:lvl1pPr>
          </a:lstStyle>
          <a:p>
            <a:r>
              <a:rPr lang="en-AU" dirty="0"/>
              <a:t>[Slide heading]</a:t>
            </a:r>
          </a:p>
        </p:txBody>
      </p:sp>
      <p:sp>
        <p:nvSpPr>
          <p:cNvPr id="8" name="Footer Placeholder 7">
            <a:extLst>
              <a:ext uri="{FF2B5EF4-FFF2-40B4-BE49-F238E27FC236}">
                <a16:creationId xmlns:a16="http://schemas.microsoft.com/office/drawing/2014/main" id="{2AD1BE2C-15F4-4079-AC8B-86559FF72F43}"/>
              </a:ext>
            </a:extLst>
          </p:cNvPr>
          <p:cNvSpPr>
            <a:spLocks noGrp="1"/>
          </p:cNvSpPr>
          <p:nvPr>
            <p:ph type="ftr" sz="quarter" idx="10"/>
          </p:nvPr>
        </p:nvSpPr>
        <p:spPr/>
        <p:txBody>
          <a:bodyPr/>
          <a:lstStyle/>
          <a:p>
            <a:endParaRPr lang="en-AU" dirty="0"/>
          </a:p>
        </p:txBody>
      </p:sp>
      <p:sp>
        <p:nvSpPr>
          <p:cNvPr id="9" name="Slide Number Placeholder 8">
            <a:extLst>
              <a:ext uri="{FF2B5EF4-FFF2-40B4-BE49-F238E27FC236}">
                <a16:creationId xmlns:a16="http://schemas.microsoft.com/office/drawing/2014/main" id="{8C99BB1B-24FB-49EF-8892-1E8F01B83FF8}"/>
              </a:ext>
            </a:extLst>
          </p:cNvPr>
          <p:cNvSpPr>
            <a:spLocks noGrp="1"/>
          </p:cNvSpPr>
          <p:nvPr>
            <p:ph type="sldNum" sz="quarter" idx="11"/>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2765279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amp; Tex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892450" y="1701800"/>
            <a:ext cx="6816727" cy="4248150"/>
          </a:xfrm>
        </p:spPr>
        <p:txBody>
          <a:bodyPr>
            <a:normAutofit/>
          </a:bodyPr>
          <a:lstStyle>
            <a:lvl1pPr>
              <a:defRPr lang="en-US" dirty="0"/>
            </a:lvl1pPr>
            <a:lvl2pPr>
              <a:defRPr lang="en-US" dirty="0"/>
            </a:lvl2pPr>
            <a:lvl3pPr>
              <a:defRPr lang="en-US" dirty="0"/>
            </a:lvl3pPr>
            <a:lvl4pPr>
              <a:defRPr sz="1500"/>
            </a:lvl4pPr>
            <a:lvl5pPr>
              <a:defRPr sz="1500"/>
            </a:lvl5pPr>
            <a:lvl6pPr>
              <a:defRPr sz="2100"/>
            </a:lvl6pPr>
            <a:lvl7pPr>
              <a:defRPr sz="2100"/>
            </a:lvl7pPr>
            <a:lvl8pPr>
              <a:defRPr sz="2100"/>
            </a:lvl8pPr>
            <a:lvl9pPr>
              <a:defRPr sz="2100"/>
            </a:lvl9pPr>
          </a:lstStyle>
          <a:p>
            <a:pPr lvl="0"/>
            <a:r>
              <a:rPr lang="en-US" dirty="0"/>
              <a:t>Click to edit Master text styles</a:t>
            </a:r>
          </a:p>
          <a:p>
            <a:pPr lvl="1"/>
            <a:r>
              <a:rPr lang="en-US" dirty="0"/>
              <a:t>Second level</a:t>
            </a:r>
          </a:p>
          <a:p>
            <a:pPr lvl="2"/>
            <a:r>
              <a:rPr lang="en-US" dirty="0"/>
              <a:t>Third level</a:t>
            </a:r>
          </a:p>
        </p:txBody>
      </p:sp>
      <p:sp>
        <p:nvSpPr>
          <p:cNvPr id="7" name="Picture Placeholder 2"/>
          <p:cNvSpPr>
            <a:spLocks noGrp="1"/>
          </p:cNvSpPr>
          <p:nvPr>
            <p:ph type="pic" idx="10" hasCustomPrompt="1"/>
          </p:nvPr>
        </p:nvSpPr>
        <p:spPr>
          <a:xfrm>
            <a:off x="481013" y="530424"/>
            <a:ext cx="4032398" cy="5426079"/>
          </a:xfrm>
          <a:solidFill>
            <a:schemeClr val="accent3">
              <a:lumMod val="20000"/>
              <a:lumOff val="80000"/>
            </a:schemeClr>
          </a:solidFill>
        </p:spPr>
        <p:txBody>
          <a:bodyPr anchor="ctr"/>
          <a:lstStyle>
            <a:lvl1pPr marL="0" indent="0" algn="ctr">
              <a:spcBef>
                <a:spcPts val="0"/>
              </a:spcBef>
              <a:spcAft>
                <a:spcPts val="0"/>
              </a:spcAft>
              <a:buNone/>
              <a:defRPr lang="en-AU" dirty="0"/>
            </a:lvl1pPr>
            <a:lvl2pPr marL="544388" indent="0">
              <a:buNone/>
              <a:defRPr sz="3300"/>
            </a:lvl2pPr>
            <a:lvl3pPr marL="1088776" indent="0">
              <a:buNone/>
              <a:defRPr sz="2900"/>
            </a:lvl3pPr>
            <a:lvl4pPr marL="1633164" indent="0">
              <a:buNone/>
              <a:defRPr sz="2400"/>
            </a:lvl4pPr>
            <a:lvl5pPr marL="2177552" indent="0">
              <a:buNone/>
              <a:defRPr sz="2400"/>
            </a:lvl5pPr>
            <a:lvl6pPr marL="2721940" indent="0">
              <a:buNone/>
              <a:defRPr sz="2400"/>
            </a:lvl6pPr>
            <a:lvl7pPr marL="3266328" indent="0">
              <a:buNone/>
              <a:defRPr sz="2400"/>
            </a:lvl7pPr>
            <a:lvl8pPr marL="3810716" indent="0">
              <a:buNone/>
              <a:defRPr sz="2400"/>
            </a:lvl8pPr>
            <a:lvl9pPr marL="4355104" indent="0">
              <a:buNone/>
              <a:defRPr sz="2400"/>
            </a:lvl9pPr>
          </a:lstStyle>
          <a:p>
            <a:r>
              <a:rPr lang="en-US" dirty="0"/>
              <a:t>Click icon to add picture</a:t>
            </a:r>
            <a:br>
              <a:rPr lang="en-US" dirty="0"/>
            </a:br>
            <a:r>
              <a:rPr lang="en-US" dirty="0"/>
              <a:t/>
            </a:r>
            <a:br>
              <a:rPr lang="en-US" dirty="0"/>
            </a:br>
            <a:r>
              <a:rPr lang="en-US" dirty="0"/>
              <a:t/>
            </a:r>
            <a:br>
              <a:rPr lang="en-US" dirty="0"/>
            </a:br>
            <a:endParaRPr lang="en-AU" dirty="0"/>
          </a:p>
        </p:txBody>
      </p:sp>
      <p:sp>
        <p:nvSpPr>
          <p:cNvPr id="4" name="Title 3">
            <a:extLst>
              <a:ext uri="{FF2B5EF4-FFF2-40B4-BE49-F238E27FC236}">
                <a16:creationId xmlns:a16="http://schemas.microsoft.com/office/drawing/2014/main" id="{3C3FD60B-6730-4617-85BD-329934104ED5}"/>
              </a:ext>
            </a:extLst>
          </p:cNvPr>
          <p:cNvSpPr>
            <a:spLocks noGrp="1"/>
          </p:cNvSpPr>
          <p:nvPr>
            <p:ph type="title" hasCustomPrompt="1"/>
          </p:nvPr>
        </p:nvSpPr>
        <p:spPr>
          <a:xfrm>
            <a:off x="4873451" y="530424"/>
            <a:ext cx="6840712" cy="864096"/>
          </a:xfrm>
        </p:spPr>
        <p:txBody>
          <a:bodyPr anchor="t"/>
          <a:lstStyle>
            <a:lvl1pPr>
              <a:defRPr/>
            </a:lvl1pPr>
          </a:lstStyle>
          <a:p>
            <a:r>
              <a:rPr lang="en-AU" dirty="0"/>
              <a:t>[Slide heading]</a:t>
            </a:r>
          </a:p>
        </p:txBody>
      </p:sp>
      <p:sp>
        <p:nvSpPr>
          <p:cNvPr id="5" name="Footer Placeholder 4">
            <a:extLst>
              <a:ext uri="{FF2B5EF4-FFF2-40B4-BE49-F238E27FC236}">
                <a16:creationId xmlns:a16="http://schemas.microsoft.com/office/drawing/2014/main" id="{2067605A-8F74-4B84-B314-5CA23B23D4B3}"/>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B72DEEFF-2538-42EC-8D87-7D8DE78170AC}"/>
              </a:ext>
            </a:extLst>
          </p:cNvPr>
          <p:cNvSpPr>
            <a:spLocks noGrp="1"/>
          </p:cNvSpPr>
          <p:nvPr>
            <p:ph type="sldNum" sz="quarter" idx="12"/>
          </p:nvPr>
        </p:nvSpPr>
        <p:spPr/>
        <p:txBody>
          <a:bodyPr/>
          <a:lstStyle/>
          <a:p>
            <a:fld id="{E917DE0E-AFB1-41FD-BC35-27DB61CA125F}" type="slidenum">
              <a:rPr lang="en-AU" smtClean="0"/>
              <a:pPr/>
              <a:t>‹#›</a:t>
            </a:fld>
            <a:endParaRPr lang="en-AU" dirty="0"/>
          </a:p>
        </p:txBody>
      </p:sp>
    </p:spTree>
    <p:extLst>
      <p:ext uri="{BB962C8B-B14F-4D97-AF65-F5344CB8AC3E}">
        <p14:creationId xmlns:p14="http://schemas.microsoft.com/office/powerpoint/2010/main" val="1186265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1013" y="549474"/>
            <a:ext cx="11233150" cy="864096"/>
          </a:xfrm>
          <a:prstGeom prst="rect">
            <a:avLst/>
          </a:prstGeom>
        </p:spPr>
        <p:txBody>
          <a:bodyPr vert="horz" lIns="0" tIns="0" rIns="0" bIns="0" rtlCol="0" anchor="t">
            <a:normAutofit/>
          </a:bodyPr>
          <a:lstStyle/>
          <a:p>
            <a:r>
              <a:rPr lang="en-AU" dirty="0"/>
              <a:t>[Slide heading]</a:t>
            </a:r>
          </a:p>
        </p:txBody>
      </p:sp>
      <p:sp>
        <p:nvSpPr>
          <p:cNvPr id="3" name="Text Placeholder 2"/>
          <p:cNvSpPr>
            <a:spLocks noGrp="1"/>
          </p:cNvSpPr>
          <p:nvPr>
            <p:ph type="body" idx="1"/>
          </p:nvPr>
        </p:nvSpPr>
        <p:spPr>
          <a:xfrm>
            <a:off x="481013" y="1701800"/>
            <a:ext cx="11233150" cy="4248150"/>
          </a:xfrm>
          <a:prstGeom prst="rect">
            <a:avLst/>
          </a:prstGeom>
        </p:spPr>
        <p:txBody>
          <a:bodyPr vert="horz" lIns="0" tIns="0" rIns="0" bIns="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3"/>
          </p:nvPr>
        </p:nvSpPr>
        <p:spPr>
          <a:xfrm>
            <a:off x="487313" y="6165850"/>
            <a:ext cx="9000000" cy="222452"/>
          </a:xfrm>
          <a:prstGeom prst="rect">
            <a:avLst/>
          </a:prstGeom>
        </p:spPr>
        <p:txBody>
          <a:bodyPr vert="horz" lIns="0" tIns="0" rIns="0" bIns="0" rtlCol="0" anchor="b"/>
          <a:lstStyle>
            <a:lvl1pPr algn="l">
              <a:defRPr sz="1000">
                <a:solidFill>
                  <a:schemeClr val="tx1"/>
                </a:solidFill>
              </a:defRPr>
            </a:lvl1pPr>
          </a:lstStyle>
          <a:p>
            <a:endParaRPr lang="en-AU" dirty="0"/>
          </a:p>
        </p:txBody>
      </p:sp>
      <p:sp>
        <p:nvSpPr>
          <p:cNvPr id="7" name="Slide Number Placeholder 5"/>
          <p:cNvSpPr>
            <a:spLocks noGrp="1"/>
          </p:cNvSpPr>
          <p:nvPr>
            <p:ph type="sldNum" sz="quarter" idx="4"/>
          </p:nvPr>
        </p:nvSpPr>
        <p:spPr>
          <a:xfrm>
            <a:off x="487313" y="6388302"/>
            <a:ext cx="523510" cy="209347"/>
          </a:xfrm>
          <a:prstGeom prst="rect">
            <a:avLst/>
          </a:prstGeom>
        </p:spPr>
        <p:txBody>
          <a:bodyPr vert="horz" lIns="0" tIns="0" rIns="0" bIns="0" rtlCol="0" anchor="t"/>
          <a:lstStyle>
            <a:lvl1pPr algn="l">
              <a:defRPr sz="1000" b="1">
                <a:solidFill>
                  <a:schemeClr val="accent1"/>
                </a:solidFill>
              </a:defRPr>
            </a:lvl1pPr>
          </a:lstStyle>
          <a:p>
            <a:fld id="{E917DE0E-AFB1-41FD-BC35-27DB61CA125F}" type="slidenum">
              <a:rPr lang="en-AU" smtClean="0"/>
              <a:pPr/>
              <a:t>‹#›</a:t>
            </a:fld>
            <a:endParaRPr lang="en-AU" dirty="0"/>
          </a:p>
        </p:txBody>
      </p:sp>
      <p:sp>
        <p:nvSpPr>
          <p:cNvPr id="8" name="Rectangle 7">
            <a:extLst>
              <a:ext uri="{FF2B5EF4-FFF2-40B4-BE49-F238E27FC236}">
                <a16:creationId xmlns:a16="http://schemas.microsoft.com/office/drawing/2014/main" id="{4AC25E76-93AB-44B8-AA3B-B37B75E441E0}"/>
              </a:ext>
            </a:extLst>
          </p:cNvPr>
          <p:cNvSpPr/>
          <p:nvPr userDrawn="1"/>
        </p:nvSpPr>
        <p:spPr>
          <a:xfrm>
            <a:off x="0" y="6733588"/>
            <a:ext cx="12193200" cy="126000"/>
          </a:xfrm>
          <a:prstGeom prst="rect">
            <a:avLst/>
          </a:prstGeom>
          <a:gradFill flip="none" rotWithShape="1">
            <a:gsLst>
              <a:gs pos="0">
                <a:schemeClr val="accent1"/>
              </a:gs>
              <a:gs pos="10000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a:extLst>
              <a:ext uri="{FF2B5EF4-FFF2-40B4-BE49-F238E27FC236}">
                <a16:creationId xmlns:a16="http://schemas.microsoft.com/office/drawing/2014/main" id="{EEBE7735-08B9-437A-A1E5-4C6B8CE13DBB}"/>
              </a:ext>
            </a:extLst>
          </p:cNvPr>
          <p:cNvPicPr>
            <a:picLocks noChangeAspect="1"/>
          </p:cNvPicPr>
          <p:nvPr userDrawn="1"/>
        </p:nvPicPr>
        <p:blipFill>
          <a:blip r:embed="rId19"/>
          <a:stretch>
            <a:fillRect/>
          </a:stretch>
        </p:blipFill>
        <p:spPr>
          <a:xfrm>
            <a:off x="10310211" y="6124570"/>
            <a:ext cx="1386000" cy="444606"/>
          </a:xfrm>
          <a:prstGeom prst="rect">
            <a:avLst/>
          </a:prstGeom>
        </p:spPr>
      </p:pic>
    </p:spTree>
    <p:extLst>
      <p:ext uri="{BB962C8B-B14F-4D97-AF65-F5344CB8AC3E}">
        <p14:creationId xmlns:p14="http://schemas.microsoft.com/office/powerpoint/2010/main" val="3786833112"/>
      </p:ext>
    </p:extLst>
  </p:cSld>
  <p:clrMap bg1="lt1" tx1="dk1" bg2="lt2" tx2="dk2" accent1="accent1" accent2="accent2" accent3="accent3" accent4="accent4" accent5="accent5" accent6="accent6" hlink="hlink" folHlink="folHlink"/>
  <p:sldLayoutIdLst>
    <p:sldLayoutId id="2147483762" r:id="rId1"/>
    <p:sldLayoutId id="2147483764" r:id="rId2"/>
    <p:sldLayoutId id="2147483765" r:id="rId3"/>
    <p:sldLayoutId id="2147483766" r:id="rId4"/>
    <p:sldLayoutId id="2147483650" r:id="rId5"/>
    <p:sldLayoutId id="2147483728" r:id="rId6"/>
    <p:sldLayoutId id="2147483652" r:id="rId7"/>
    <p:sldLayoutId id="2147483653" r:id="rId8"/>
    <p:sldLayoutId id="2147483763" r:id="rId9"/>
    <p:sldLayoutId id="2147483761" r:id="rId10"/>
    <p:sldLayoutId id="2147483656" r:id="rId11"/>
    <p:sldLayoutId id="2147483732" r:id="rId12"/>
    <p:sldLayoutId id="2147483657" r:id="rId13"/>
    <p:sldLayoutId id="2147483768" r:id="rId14"/>
    <p:sldLayoutId id="2147483767" r:id="rId15"/>
    <p:sldLayoutId id="2147483654" r:id="rId16"/>
    <p:sldLayoutId id="2147483655"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1088776" rtl="0" eaLnBrk="1" latinLnBrk="0" hangingPunct="1">
        <a:lnSpc>
          <a:spcPct val="90000"/>
        </a:lnSpc>
        <a:spcBef>
          <a:spcPct val="0"/>
        </a:spcBef>
        <a:buNone/>
        <a:defRPr sz="3000" b="0" kern="1200">
          <a:solidFill>
            <a:schemeClr val="accent1"/>
          </a:solidFill>
          <a:latin typeface="Gotham Bold" pitchFamily="50" charset="0"/>
          <a:ea typeface="+mj-ea"/>
          <a:cs typeface="+mj-cs"/>
        </a:defRPr>
      </a:lvl1pPr>
    </p:titleStyle>
    <p:bodyStyle>
      <a:lvl1pPr marL="180975" indent="-180975" algn="l" defTabSz="1088776" rtl="0" eaLnBrk="1" latinLnBrk="0" hangingPunct="1">
        <a:lnSpc>
          <a:spcPct val="114000"/>
        </a:lnSpc>
        <a:spcBef>
          <a:spcPts val="900"/>
        </a:spcBef>
        <a:spcAft>
          <a:spcPts val="300"/>
        </a:spcAft>
        <a:buClr>
          <a:schemeClr val="tx1"/>
        </a:buClr>
        <a:buFont typeface="Arial" panose="020B0604020202020204" pitchFamily="34" charset="0"/>
        <a:buChar char="•"/>
        <a:defRPr sz="1500" kern="1200">
          <a:solidFill>
            <a:schemeClr val="tx1"/>
          </a:solidFill>
          <a:latin typeface="+mn-lt"/>
          <a:ea typeface="+mn-ea"/>
          <a:cs typeface="+mn-cs"/>
        </a:defRPr>
      </a:lvl1pPr>
      <a:lvl2pPr marL="360000" indent="-180975" algn="l" defTabSz="1088776" rtl="0" eaLnBrk="1" latinLnBrk="0" hangingPunct="1">
        <a:lnSpc>
          <a:spcPct val="114000"/>
        </a:lnSpc>
        <a:spcBef>
          <a:spcPts val="0"/>
        </a:spcBef>
        <a:spcAft>
          <a:spcPts val="150"/>
        </a:spcAft>
        <a:buClr>
          <a:schemeClr val="tx1"/>
        </a:buClr>
        <a:buFont typeface="Arial" panose="020B0604020202020204" pitchFamily="34" charset="0"/>
        <a:buChar char="–"/>
        <a:defRPr sz="1500" kern="1200">
          <a:solidFill>
            <a:schemeClr val="tx1"/>
          </a:solidFill>
          <a:latin typeface="+mn-lt"/>
          <a:ea typeface="+mn-ea"/>
          <a:cs typeface="+mn-cs"/>
        </a:defRPr>
      </a:lvl2pPr>
      <a:lvl3pPr marL="540000" indent="-180975" algn="l" defTabSz="1088776" rtl="0" eaLnBrk="1" latinLnBrk="0" hangingPunct="1">
        <a:lnSpc>
          <a:spcPct val="114000"/>
        </a:lnSpc>
        <a:spcBef>
          <a:spcPts val="0"/>
        </a:spcBef>
        <a:spcAft>
          <a:spcPts val="150"/>
        </a:spcAft>
        <a:buClr>
          <a:schemeClr val="tx1"/>
        </a:buClr>
        <a:buFont typeface="Arial" panose="020B0604020202020204" pitchFamily="34" charset="0"/>
        <a:buChar char="•"/>
        <a:defRPr sz="1500" kern="1200">
          <a:solidFill>
            <a:schemeClr val="tx1"/>
          </a:solidFill>
          <a:latin typeface="+mn-lt"/>
          <a:ea typeface="+mn-ea"/>
          <a:cs typeface="+mn-cs"/>
        </a:defRPr>
      </a:lvl3pPr>
      <a:lvl4pPr marL="0" indent="0" algn="l" defTabSz="1088776" rtl="0" eaLnBrk="1" latinLnBrk="0" hangingPunct="1">
        <a:lnSpc>
          <a:spcPct val="114000"/>
        </a:lnSpc>
        <a:spcBef>
          <a:spcPts val="600"/>
        </a:spcBef>
        <a:spcAft>
          <a:spcPts val="300"/>
        </a:spcAft>
        <a:buFont typeface="Arial" panose="020B0604020202020204" pitchFamily="34" charset="0"/>
        <a:buNone/>
        <a:defRPr sz="1500" b="0" kern="1200" baseline="0">
          <a:solidFill>
            <a:schemeClr val="accent1"/>
          </a:solidFill>
          <a:latin typeface="+mj-lt"/>
          <a:ea typeface="+mn-ea"/>
          <a:cs typeface="+mn-cs"/>
        </a:defRPr>
      </a:lvl4pPr>
      <a:lvl5pPr marL="0" indent="0" algn="l" defTabSz="1088776" rtl="0" eaLnBrk="1" latinLnBrk="0" hangingPunct="1">
        <a:lnSpc>
          <a:spcPct val="114000"/>
        </a:lnSpc>
        <a:spcBef>
          <a:spcPts val="600"/>
        </a:spcBef>
        <a:spcAft>
          <a:spcPts val="300"/>
        </a:spcAft>
        <a:buFont typeface="Arial" pitchFamily="34" charset="0"/>
        <a:buNone/>
        <a:defRPr sz="1500" kern="1200" baseline="0">
          <a:solidFill>
            <a:schemeClr val="accent2"/>
          </a:solidFill>
          <a:latin typeface="+mn-lt"/>
          <a:ea typeface="+mn-ea"/>
          <a:cs typeface="+mn-cs"/>
        </a:defRPr>
      </a:lvl5pPr>
      <a:lvl6pPr marL="2994134"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8522"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2910"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7298" indent="-272194" algn="l" defTabSz="1088776"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88776" rtl="0" eaLnBrk="1" latinLnBrk="0" hangingPunct="1">
        <a:defRPr sz="2100" kern="1200">
          <a:solidFill>
            <a:schemeClr val="tx1"/>
          </a:solidFill>
          <a:latin typeface="+mn-lt"/>
          <a:ea typeface="+mn-ea"/>
          <a:cs typeface="+mn-cs"/>
        </a:defRPr>
      </a:lvl1pPr>
      <a:lvl2pPr marL="544388" algn="l" defTabSz="1088776" rtl="0" eaLnBrk="1" latinLnBrk="0" hangingPunct="1">
        <a:defRPr sz="2100" kern="1200">
          <a:solidFill>
            <a:schemeClr val="tx1"/>
          </a:solidFill>
          <a:latin typeface="+mn-lt"/>
          <a:ea typeface="+mn-ea"/>
          <a:cs typeface="+mn-cs"/>
        </a:defRPr>
      </a:lvl2pPr>
      <a:lvl3pPr marL="1088776" algn="l" defTabSz="1088776" rtl="0" eaLnBrk="1" latinLnBrk="0" hangingPunct="1">
        <a:defRPr sz="2100" kern="1200">
          <a:solidFill>
            <a:schemeClr val="tx1"/>
          </a:solidFill>
          <a:latin typeface="+mn-lt"/>
          <a:ea typeface="+mn-ea"/>
          <a:cs typeface="+mn-cs"/>
        </a:defRPr>
      </a:lvl3pPr>
      <a:lvl4pPr marL="1633164" algn="l" defTabSz="1088776" rtl="0" eaLnBrk="1" latinLnBrk="0" hangingPunct="1">
        <a:defRPr sz="2100" kern="1200">
          <a:solidFill>
            <a:schemeClr val="tx1"/>
          </a:solidFill>
          <a:latin typeface="+mn-lt"/>
          <a:ea typeface="+mn-ea"/>
          <a:cs typeface="+mn-cs"/>
        </a:defRPr>
      </a:lvl4pPr>
      <a:lvl5pPr marL="2177552" algn="l" defTabSz="1088776" rtl="0" eaLnBrk="1" latinLnBrk="0" hangingPunct="1">
        <a:defRPr sz="2100" kern="1200">
          <a:solidFill>
            <a:schemeClr val="tx1"/>
          </a:solidFill>
          <a:latin typeface="+mn-lt"/>
          <a:ea typeface="+mn-ea"/>
          <a:cs typeface="+mn-cs"/>
        </a:defRPr>
      </a:lvl5pPr>
      <a:lvl6pPr marL="2721940" algn="l" defTabSz="1088776" rtl="0" eaLnBrk="1" latinLnBrk="0" hangingPunct="1">
        <a:defRPr sz="2100" kern="1200">
          <a:solidFill>
            <a:schemeClr val="tx1"/>
          </a:solidFill>
          <a:latin typeface="+mn-lt"/>
          <a:ea typeface="+mn-ea"/>
          <a:cs typeface="+mn-cs"/>
        </a:defRPr>
      </a:lvl6pPr>
      <a:lvl7pPr marL="3266328" algn="l" defTabSz="1088776" rtl="0" eaLnBrk="1" latinLnBrk="0" hangingPunct="1">
        <a:defRPr sz="2100" kern="1200">
          <a:solidFill>
            <a:schemeClr val="tx1"/>
          </a:solidFill>
          <a:latin typeface="+mn-lt"/>
          <a:ea typeface="+mn-ea"/>
          <a:cs typeface="+mn-cs"/>
        </a:defRPr>
      </a:lvl7pPr>
      <a:lvl8pPr marL="3810716" algn="l" defTabSz="1088776" rtl="0" eaLnBrk="1" latinLnBrk="0" hangingPunct="1">
        <a:defRPr sz="2100" kern="1200">
          <a:solidFill>
            <a:schemeClr val="tx1"/>
          </a:solidFill>
          <a:latin typeface="+mn-lt"/>
          <a:ea typeface="+mn-ea"/>
          <a:cs typeface="+mn-cs"/>
        </a:defRPr>
      </a:lvl8pPr>
      <a:lvl9pPr marL="4355104" algn="l" defTabSz="1088776" rtl="0" eaLnBrk="1" latinLnBrk="0" hangingPunct="1">
        <a:defRPr sz="21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303" userDrawn="1">
          <p15:clr>
            <a:srgbClr val="F26B43"/>
          </p15:clr>
        </p15:guide>
        <p15:guide id="3" pos="7379" userDrawn="1">
          <p15:clr>
            <a:srgbClr val="F26B43"/>
          </p15:clr>
        </p15:guide>
        <p15:guide id="4" orient="horz" pos="1072"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mailto:craig.delaine@agnl.com.au" TargetMode="External"/><Relationship Id="rId2" Type="http://schemas.openxmlformats.org/officeDocument/2006/relationships/hyperlink" Target="mailto:gcrawford@energynetworks.com.au"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z="3400" dirty="0" smtClean="0">
                <a:latin typeface="Arial" panose="020B0604020202020204" pitchFamily="34" charset="0"/>
                <a:cs typeface="Arial" panose="020B0604020202020204" pitchFamily="34" charset="0"/>
              </a:rPr>
              <a:t>AER Rate </a:t>
            </a:r>
            <a:r>
              <a:rPr lang="en-US" sz="3400" dirty="0" smtClean="0">
                <a:latin typeface="Arial" panose="020B0604020202020204" pitchFamily="34" charset="0"/>
                <a:cs typeface="Arial" panose="020B0604020202020204" pitchFamily="34" charset="0"/>
              </a:rPr>
              <a:t>of Return Guideline Workshop</a:t>
            </a:r>
            <a:br>
              <a:rPr lang="en-US" sz="3400" dirty="0" smtClean="0">
                <a:latin typeface="Arial" panose="020B0604020202020204" pitchFamily="34" charset="0"/>
                <a:cs typeface="Arial" panose="020B0604020202020204" pitchFamily="34" charset="0"/>
              </a:rPr>
            </a:br>
            <a:r>
              <a:rPr lang="en-US" sz="3400" dirty="0">
                <a:latin typeface="Arial" panose="020B0604020202020204" pitchFamily="34" charset="0"/>
                <a:cs typeface="Arial" panose="020B0604020202020204" pitchFamily="34" charset="0"/>
              </a:rPr>
              <a:t/>
            </a:r>
            <a:br>
              <a:rPr lang="en-US" sz="3400" dirty="0">
                <a:latin typeface="Arial" panose="020B0604020202020204" pitchFamily="34" charset="0"/>
                <a:cs typeface="Arial" panose="020B0604020202020204" pitchFamily="34" charset="0"/>
              </a:rPr>
            </a:br>
            <a:r>
              <a:rPr lang="en-US" sz="3400" dirty="0" smtClean="0">
                <a:latin typeface="Arial" panose="020B0604020202020204" pitchFamily="34" charset="0"/>
                <a:cs typeface="Arial" panose="020B0604020202020204" pitchFamily="34" charset="0"/>
              </a:rPr>
              <a:t>Initial network sector perspectives</a:t>
            </a:r>
            <a:endParaRPr lang="en-AU" sz="3400" dirty="0">
              <a:latin typeface="Arial" panose="020B0604020202020204" pitchFamily="34" charset="0"/>
              <a:cs typeface="Arial" panose="020B0604020202020204" pitchFamily="34" charset="0"/>
            </a:endParaRPr>
          </a:p>
        </p:txBody>
      </p:sp>
      <p:sp>
        <p:nvSpPr>
          <p:cNvPr id="11" name="Text Placeholder 10"/>
          <p:cNvSpPr>
            <a:spLocks noGrp="1"/>
          </p:cNvSpPr>
          <p:nvPr>
            <p:ph type="body" sz="quarter" idx="10"/>
          </p:nvPr>
        </p:nvSpPr>
        <p:spPr/>
        <p:txBody>
          <a:bodyPr>
            <a:normAutofit lnSpcReduction="10000"/>
          </a:bodyPr>
          <a:lstStyle/>
          <a:p>
            <a:pPr algn="r"/>
            <a:r>
              <a:rPr lang="en-US" sz="2400" dirty="0" smtClean="0">
                <a:latin typeface="Arial" panose="020B0604020202020204" pitchFamily="34" charset="0"/>
                <a:cs typeface="Arial" panose="020B0604020202020204" pitchFamily="34" charset="0"/>
              </a:rPr>
              <a:t>18 September 2017</a:t>
            </a:r>
          </a:p>
          <a:p>
            <a:pPr algn="r"/>
            <a:r>
              <a:rPr lang="en-US" sz="2400" dirty="0" smtClean="0">
                <a:latin typeface="Arial" panose="020B0604020202020204" pitchFamily="34" charset="0"/>
                <a:cs typeface="Arial" panose="020B0604020202020204" pitchFamily="34" charset="0"/>
              </a:rPr>
              <a:t>Garth Crawford</a:t>
            </a:r>
          </a:p>
          <a:p>
            <a:pPr algn="r"/>
            <a:r>
              <a:rPr lang="en-US" sz="2400" dirty="0" smtClean="0">
                <a:latin typeface="Arial" panose="020B0604020202020204" pitchFamily="34" charset="0"/>
                <a:cs typeface="Arial" panose="020B0604020202020204" pitchFamily="34" charset="0"/>
              </a:rPr>
              <a:t>Executive Director, Economic Regulation</a:t>
            </a:r>
            <a:endParaRPr lang="en-A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71156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81013" y="1431227"/>
            <a:ext cx="11233150" cy="4248150"/>
          </a:xfrm>
        </p:spPr>
        <p:txBody>
          <a:bodyPr>
            <a:normAutofit/>
          </a:bodyPr>
          <a:lstStyle/>
          <a:p>
            <a:r>
              <a:rPr lang="en-AU" sz="2800" dirty="0" smtClean="0">
                <a:latin typeface="Arial" panose="020B0604020202020204" pitchFamily="34" charset="0"/>
                <a:cs typeface="Arial" panose="020B0604020202020204" pitchFamily="34" charset="0"/>
              </a:rPr>
              <a:t>Contribute </a:t>
            </a:r>
            <a:r>
              <a:rPr lang="en-AU" sz="2800" dirty="0">
                <a:latin typeface="Arial" panose="020B0604020202020204" pitchFamily="34" charset="0"/>
                <a:cs typeface="Arial" panose="020B0604020202020204" pitchFamily="34" charset="0"/>
              </a:rPr>
              <a:t>to the development of </a:t>
            </a:r>
            <a:r>
              <a:rPr lang="en-AU" sz="2800" dirty="0" smtClean="0">
                <a:latin typeface="Arial" panose="020B0604020202020204" pitchFamily="34" charset="0"/>
                <a:cs typeface="Arial" panose="020B0604020202020204" pitchFamily="34" charset="0"/>
              </a:rPr>
              <a:t>a Rate </a:t>
            </a:r>
            <a:r>
              <a:rPr lang="en-AU" sz="2800" dirty="0">
                <a:latin typeface="Arial" panose="020B0604020202020204" pitchFamily="34" charset="0"/>
                <a:cs typeface="Arial" panose="020B0604020202020204" pitchFamily="34" charset="0"/>
              </a:rPr>
              <a:t>of Return Guideline that is capable of being accepted and applied by all </a:t>
            </a:r>
            <a:r>
              <a:rPr lang="en-AU" sz="2800" dirty="0" smtClean="0">
                <a:latin typeface="Arial" panose="020B0604020202020204" pitchFamily="34" charset="0"/>
                <a:cs typeface="Arial" panose="020B0604020202020204" pitchFamily="34" charset="0"/>
              </a:rPr>
              <a:t>parties</a:t>
            </a:r>
            <a:endParaRPr lang="en-AU" sz="2800" dirty="0" smtClean="0">
              <a:latin typeface="Arial" panose="020B0604020202020204" pitchFamily="34" charset="0"/>
              <a:cs typeface="Arial" panose="020B0604020202020204" pitchFamily="34" charset="0"/>
            </a:endParaRPr>
          </a:p>
          <a:p>
            <a:r>
              <a:rPr lang="en-AU" sz="2800" dirty="0" smtClean="0">
                <a:latin typeface="Arial" panose="020B0604020202020204" pitchFamily="34" charset="0"/>
                <a:cs typeface="Arial" panose="020B0604020202020204" pitchFamily="34" charset="0"/>
              </a:rPr>
              <a:t>Guideline </a:t>
            </a:r>
            <a:r>
              <a:rPr lang="en-AU" sz="2800" dirty="0">
                <a:latin typeface="Arial" panose="020B0604020202020204" pitchFamily="34" charset="0"/>
                <a:cs typeface="Arial" panose="020B0604020202020204" pitchFamily="34" charset="0"/>
              </a:rPr>
              <a:t>that </a:t>
            </a:r>
            <a:r>
              <a:rPr lang="en-AU" sz="2800" dirty="0" smtClean="0">
                <a:latin typeface="Arial" panose="020B0604020202020204" pitchFamily="34" charset="0"/>
                <a:cs typeface="Arial" panose="020B0604020202020204" pitchFamily="34" charset="0"/>
              </a:rPr>
              <a:t>is well-supported </a:t>
            </a:r>
            <a:r>
              <a:rPr lang="en-AU" sz="2800" dirty="0">
                <a:latin typeface="Arial" panose="020B0604020202020204" pitchFamily="34" charset="0"/>
                <a:cs typeface="Arial" panose="020B0604020202020204" pitchFamily="34" charset="0"/>
              </a:rPr>
              <a:t>by </a:t>
            </a:r>
            <a:r>
              <a:rPr lang="en-AU" sz="2800" dirty="0" smtClean="0">
                <a:latin typeface="Arial" panose="020B0604020202020204" pitchFamily="34" charset="0"/>
                <a:cs typeface="Arial" panose="020B0604020202020204" pitchFamily="34" charset="0"/>
              </a:rPr>
              <a:t>all stakeholders is key to achieving this objective</a:t>
            </a:r>
          </a:p>
          <a:p>
            <a:pPr lvl="1"/>
            <a:r>
              <a:rPr lang="en-AU" sz="2800" dirty="0">
                <a:latin typeface="Arial" panose="020B0604020202020204" pitchFamily="34" charset="0"/>
                <a:cs typeface="Arial" panose="020B0604020202020204" pitchFamily="34" charset="0"/>
              </a:rPr>
              <a:t> </a:t>
            </a:r>
            <a:r>
              <a:rPr lang="en-AU" sz="2800" dirty="0" smtClean="0">
                <a:latin typeface="Arial" panose="020B0604020202020204" pitchFamily="34" charset="0"/>
                <a:cs typeface="Arial" panose="020B0604020202020204" pitchFamily="34" charset="0"/>
              </a:rPr>
              <a:t>will help deliver secure, reliable, affordable and safe energy by </a:t>
            </a:r>
            <a:r>
              <a:rPr lang="en-AU" sz="2800" dirty="0">
                <a:latin typeface="Arial" panose="020B0604020202020204" pitchFamily="34" charset="0"/>
                <a:cs typeface="Arial" panose="020B0604020202020204" pitchFamily="34" charset="0"/>
              </a:rPr>
              <a:t>allowing for the efficient financing of long-lived </a:t>
            </a:r>
            <a:r>
              <a:rPr lang="en-AU" sz="2800" dirty="0" smtClean="0">
                <a:latin typeface="Arial" panose="020B0604020202020204" pitchFamily="34" charset="0"/>
                <a:cs typeface="Arial" panose="020B0604020202020204" pitchFamily="34" charset="0"/>
              </a:rPr>
              <a:t>infrastructure</a:t>
            </a:r>
          </a:p>
          <a:p>
            <a:pPr lvl="1"/>
            <a:r>
              <a:rPr lang="en-AU" sz="2800" dirty="0">
                <a:latin typeface="Arial" panose="020B0604020202020204" pitchFamily="34" charset="0"/>
                <a:cs typeface="Arial" panose="020B0604020202020204" pitchFamily="34" charset="0"/>
              </a:rPr>
              <a:t> </a:t>
            </a:r>
            <a:r>
              <a:rPr lang="en-AU" sz="2800" dirty="0" smtClean="0">
                <a:latin typeface="Arial" panose="020B0604020202020204" pitchFamily="34" charset="0"/>
                <a:cs typeface="Arial" panose="020B0604020202020204" pitchFamily="34" charset="0"/>
              </a:rPr>
              <a:t>will see business focus more on delivering for customers</a:t>
            </a:r>
            <a:endParaRPr lang="en-AU" sz="2800" dirty="0">
              <a:latin typeface="Arial" panose="020B0604020202020204" pitchFamily="34" charset="0"/>
              <a:cs typeface="Arial" panose="020B0604020202020204" pitchFamily="34" charset="0"/>
            </a:endParaRPr>
          </a:p>
          <a:p>
            <a:endParaRPr lang="en-US" sz="2400" dirty="0" smtClean="0"/>
          </a:p>
          <a:p>
            <a:pPr lvl="1"/>
            <a:endParaRPr lang="en-US" dirty="0" smtClean="0"/>
          </a:p>
          <a:p>
            <a:pPr lvl="1"/>
            <a:endParaRPr lang="en-US" dirty="0" smtClean="0"/>
          </a:p>
        </p:txBody>
      </p:sp>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Objective</a:t>
            </a:r>
            <a:endParaRPr lang="en-A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9287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81013" y="1431227"/>
            <a:ext cx="11233150" cy="4248150"/>
          </a:xfrm>
        </p:spPr>
        <p:txBody>
          <a:bodyPr>
            <a:normAutofit/>
          </a:bodyPr>
          <a:lstStyle/>
          <a:p>
            <a:r>
              <a:rPr lang="en-US" sz="2400" dirty="0">
                <a:latin typeface="Arial" panose="020B0604020202020204" pitchFamily="34" charset="0"/>
                <a:cs typeface="Arial" panose="020B0604020202020204" pitchFamily="34" charset="0"/>
              </a:rPr>
              <a:t>Focus </a:t>
            </a:r>
            <a:r>
              <a:rPr lang="en-US" sz="2400" dirty="0" smtClean="0">
                <a:latin typeface="Arial" panose="020B0604020202020204" pitchFamily="34" charset="0"/>
                <a:cs typeface="Arial" panose="020B0604020202020204" pitchFamily="34" charset="0"/>
              </a:rPr>
              <a:t>on </a:t>
            </a:r>
            <a:r>
              <a:rPr lang="en-US" sz="2400" dirty="0">
                <a:latin typeface="Arial" panose="020B0604020202020204" pitchFamily="34" charset="0"/>
                <a:cs typeface="Arial" panose="020B0604020202020204" pitchFamily="34" charset="0"/>
              </a:rPr>
              <a:t>a few priority areas that will matter most for the achievement of the allowed rate of return objective</a:t>
            </a:r>
          </a:p>
          <a:p>
            <a:r>
              <a:rPr lang="en-US" sz="2400" dirty="0" smtClean="0">
                <a:latin typeface="Arial" panose="020B0604020202020204" pitchFamily="34" charset="0"/>
                <a:cs typeface="Arial" panose="020B0604020202020204" pitchFamily="34" charset="0"/>
              </a:rPr>
              <a:t>Seek </a:t>
            </a:r>
            <a:r>
              <a:rPr lang="en-US" sz="2400" dirty="0">
                <a:latin typeface="Arial" panose="020B0604020202020204" pitchFamily="34" charset="0"/>
                <a:cs typeface="Arial" panose="020B0604020202020204" pitchFamily="34" charset="0"/>
              </a:rPr>
              <a:t>to avoid unnecessary ‘re-opening’ of issues settled by past </a:t>
            </a:r>
            <a:r>
              <a:rPr lang="en-US" sz="2400" dirty="0" smtClean="0">
                <a:latin typeface="Arial" panose="020B0604020202020204" pitchFamily="34" charset="0"/>
                <a:cs typeface="Arial" panose="020B0604020202020204" pitchFamily="34" charset="0"/>
              </a:rPr>
              <a:t>review decisions</a:t>
            </a:r>
            <a:endParaRPr lang="en-US" sz="2400" dirty="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Take an evidence-based approach in positions being put</a:t>
            </a:r>
          </a:p>
          <a:p>
            <a:r>
              <a:rPr lang="en-US" sz="2400" dirty="0" smtClean="0">
                <a:latin typeface="Arial" panose="020B0604020202020204" pitchFamily="34" charset="0"/>
                <a:cs typeface="Arial" panose="020B0604020202020204" pitchFamily="34" charset="0"/>
              </a:rPr>
              <a:t>Pursue an open and accessible data approach for transparency, credibility, replicability – adoption of common data sets and shared models</a:t>
            </a:r>
          </a:p>
          <a:p>
            <a:r>
              <a:rPr lang="en-US" sz="2400" dirty="0" smtClean="0">
                <a:latin typeface="Arial" panose="020B0604020202020204" pitchFamily="34" charset="0"/>
                <a:cs typeface="Arial" panose="020B0604020202020204" pitchFamily="34" charset="0"/>
              </a:rPr>
              <a:t>Work with stakeholders to assist in achieving effective stakeholder engagement</a:t>
            </a:r>
          </a:p>
          <a:p>
            <a:endParaRPr lang="en-US" sz="2400" dirty="0" smtClean="0"/>
          </a:p>
          <a:p>
            <a:pPr lvl="1"/>
            <a:endParaRPr lang="en-US" dirty="0" smtClean="0"/>
          </a:p>
          <a:p>
            <a:pPr lvl="1"/>
            <a:endParaRPr lang="en-US" dirty="0" smtClean="0"/>
          </a:p>
        </p:txBody>
      </p:sp>
      <p:sp>
        <p:nvSpPr>
          <p:cNvPr id="4" name="Title 3"/>
          <p:cNvSpPr>
            <a:spLocks noGrp="1"/>
          </p:cNvSpPr>
          <p:nvPr>
            <p:ph type="title"/>
          </p:nvPr>
        </p:nvSpPr>
        <p:spPr/>
        <p:txBody>
          <a:bodyPr>
            <a:normAutofit/>
          </a:bodyPr>
          <a:lstStyle/>
          <a:p>
            <a:r>
              <a:rPr lang="en-US" sz="3200" dirty="0" smtClean="0">
                <a:latin typeface="Arial" panose="020B0604020202020204" pitchFamily="34" charset="0"/>
                <a:cs typeface="Arial" panose="020B0604020202020204" pitchFamily="34" charset="0"/>
              </a:rPr>
              <a:t>Principles of approach</a:t>
            </a:r>
            <a:endParaRPr lang="en-A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358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81013" y="1431227"/>
            <a:ext cx="11233150" cy="4248150"/>
          </a:xfrm>
        </p:spPr>
        <p:txBody>
          <a:bodyPr>
            <a:normAutofit lnSpcReduction="10000"/>
          </a:bodyPr>
          <a:lstStyle/>
          <a:p>
            <a:r>
              <a:rPr lang="en-US" sz="2400" dirty="0" smtClean="0">
                <a:latin typeface="Arial" panose="020B0604020202020204" pitchFamily="34" charset="0"/>
                <a:cs typeface="Arial" panose="020B0604020202020204" pitchFamily="34" charset="0"/>
              </a:rPr>
              <a:t>Consider the trailing average cost of debt approach to be mostly settled, with many businesses now implementing </a:t>
            </a:r>
          </a:p>
          <a:p>
            <a:r>
              <a:rPr lang="en-US" sz="2400" dirty="0" smtClean="0">
                <a:latin typeface="Arial" panose="020B0604020202020204" pitchFamily="34" charset="0"/>
                <a:cs typeface="Arial" panose="020B0604020202020204" pitchFamily="34" charset="0"/>
              </a:rPr>
              <a:t>Consider some aspects of cost of equity to be settled, for example: </a:t>
            </a:r>
          </a:p>
          <a:p>
            <a:pPr lvl="1"/>
            <a:r>
              <a:rPr lang="en-US" sz="2400" dirty="0" smtClean="0">
                <a:latin typeface="Arial" panose="020B0604020202020204" pitchFamily="34" charset="0"/>
                <a:cs typeface="Arial" panose="020B0604020202020204" pitchFamily="34" charset="0"/>
              </a:rPr>
              <a:t> not seeking to progress a ‘multi-model’ cost of equity approach</a:t>
            </a:r>
          </a:p>
          <a:p>
            <a:pPr lvl="1"/>
            <a:r>
              <a:rPr lang="en-US" sz="2400" dirty="0" smtClean="0">
                <a:latin typeface="Arial" panose="020B0604020202020204" pitchFamily="34" charset="0"/>
                <a:cs typeface="Arial" panose="020B0604020202020204" pitchFamily="34" charset="0"/>
              </a:rPr>
              <a:t> risk-free rate term</a:t>
            </a:r>
          </a:p>
          <a:p>
            <a:r>
              <a:rPr lang="en-US" sz="2400" dirty="0" smtClean="0">
                <a:latin typeface="Arial" panose="020B0604020202020204" pitchFamily="34" charset="0"/>
                <a:cs typeface="Arial" panose="020B0604020202020204" pitchFamily="34" charset="0"/>
              </a:rPr>
              <a:t>Remaining need for clearer and more replicable guidance </a:t>
            </a:r>
            <a:r>
              <a:rPr lang="en-US" sz="2400" dirty="0" smtClean="0">
                <a:latin typeface="Arial" panose="020B0604020202020204" pitchFamily="34" charset="0"/>
                <a:cs typeface="Arial" panose="020B0604020202020204" pitchFamily="34" charset="0"/>
              </a:rPr>
              <a:t>on cost </a:t>
            </a:r>
            <a:r>
              <a:rPr lang="en-US" sz="2400" dirty="0" smtClean="0">
                <a:latin typeface="Arial" panose="020B0604020202020204" pitchFamily="34" charset="0"/>
                <a:cs typeface="Arial" panose="020B0604020202020204" pitchFamily="34" charset="0"/>
              </a:rPr>
              <a:t>of equity</a:t>
            </a:r>
          </a:p>
          <a:p>
            <a:r>
              <a:rPr lang="en-US" sz="2500" dirty="0">
                <a:latin typeface="Arial" panose="020B0604020202020204" pitchFamily="34" charset="0"/>
                <a:cs typeface="Arial" panose="020B0604020202020204" pitchFamily="34" charset="0"/>
              </a:rPr>
              <a:t>Focus</a:t>
            </a:r>
            <a:r>
              <a:rPr lang="en-US" sz="2400" dirty="0" smtClean="0">
                <a:latin typeface="Arial" panose="020B0604020202020204" pitchFamily="34" charset="0"/>
                <a:cs typeface="Arial" panose="020B0604020202020204" pitchFamily="34" charset="0"/>
              </a:rPr>
              <a:t> should be on practical and transparent ways to address </a:t>
            </a:r>
            <a:r>
              <a:rPr lang="en-US" sz="2400" dirty="0" smtClean="0">
                <a:latin typeface="Arial" panose="020B0604020202020204" pitchFamily="34" charset="0"/>
                <a:cs typeface="Arial" panose="020B0604020202020204" pitchFamily="34" charset="0"/>
              </a:rPr>
              <a:t>Capital Asset Pricing Model’s well-accepted </a:t>
            </a:r>
            <a:r>
              <a:rPr lang="en-US" sz="2400" dirty="0" smtClean="0">
                <a:latin typeface="Arial" panose="020B0604020202020204" pitchFamily="34" charset="0"/>
                <a:cs typeface="Arial" panose="020B0604020202020204" pitchFamily="34" charset="0"/>
              </a:rPr>
              <a:t>limitations</a:t>
            </a:r>
          </a:p>
          <a:p>
            <a:r>
              <a:rPr lang="en-US" sz="2400" dirty="0" smtClean="0">
                <a:latin typeface="Arial" panose="020B0604020202020204" pitchFamily="34" charset="0"/>
                <a:cs typeface="Arial" panose="020B0604020202020204" pitchFamily="34" charset="0"/>
              </a:rPr>
              <a:t>Potential for lower focus on other more settled areas</a:t>
            </a:r>
          </a:p>
          <a:p>
            <a:endParaRPr lang="en-US" sz="2400" dirty="0" smtClean="0"/>
          </a:p>
          <a:p>
            <a:pPr marL="0" indent="0">
              <a:buNone/>
            </a:pPr>
            <a:endParaRPr lang="en-US" sz="2400" dirty="0" smtClean="0"/>
          </a:p>
          <a:p>
            <a:pPr marL="0" indent="0">
              <a:buNone/>
            </a:pPr>
            <a:endParaRPr lang="en-US" sz="2400" dirty="0" smtClean="0"/>
          </a:p>
          <a:p>
            <a:endParaRPr lang="en-US" sz="2400" dirty="0" smtClean="0"/>
          </a:p>
          <a:p>
            <a:pPr lvl="1"/>
            <a:endParaRPr lang="en-US" sz="2400" dirty="0" smtClean="0"/>
          </a:p>
          <a:p>
            <a:pPr lvl="1"/>
            <a:endParaRPr lang="en-US" sz="2400" dirty="0" smtClean="0"/>
          </a:p>
          <a:p>
            <a:pPr lvl="1"/>
            <a:endParaRPr lang="en-US" sz="2400" dirty="0" smtClean="0"/>
          </a:p>
          <a:p>
            <a:endParaRPr lang="en-US" sz="2400" dirty="0" smtClean="0"/>
          </a:p>
          <a:p>
            <a:pPr lvl="1"/>
            <a:endParaRPr lang="en-US" dirty="0" smtClean="0"/>
          </a:p>
          <a:p>
            <a:pPr lvl="1"/>
            <a:endParaRPr lang="en-US" dirty="0" smtClean="0"/>
          </a:p>
        </p:txBody>
      </p:sp>
      <p:sp>
        <p:nvSpPr>
          <p:cNvPr id="4" name="Title 3"/>
          <p:cNvSpPr>
            <a:spLocks noGrp="1"/>
          </p:cNvSpPr>
          <p:nvPr>
            <p:ph type="title"/>
          </p:nvPr>
        </p:nvSpPr>
        <p:spPr/>
        <p:txBody>
          <a:bodyPr>
            <a:normAutofit/>
          </a:bodyPr>
          <a:lstStyle/>
          <a:p>
            <a:r>
              <a:rPr lang="en-US" sz="3200" dirty="0" smtClean="0">
                <a:latin typeface="Arial" panose="020B0604020202020204" pitchFamily="34" charset="0"/>
                <a:cs typeface="Arial" panose="020B0604020202020204" pitchFamily="34" charset="0"/>
              </a:rPr>
              <a:t>Applying the approach – initial perspectives</a:t>
            </a:r>
            <a:endParaRPr lang="en-A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2210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81013" y="1431226"/>
            <a:ext cx="11233150" cy="4734871"/>
          </a:xfrm>
        </p:spPr>
        <p:txBody>
          <a:bodyPr>
            <a:normAutofit fontScale="92500" lnSpcReduction="10000"/>
          </a:bodyPr>
          <a:lstStyle/>
          <a:p>
            <a:r>
              <a:rPr lang="en-US" sz="2400" dirty="0" smtClean="0">
                <a:latin typeface="Arial" panose="020B0604020202020204" pitchFamily="34" charset="0"/>
                <a:cs typeface="Arial" panose="020B0604020202020204" pitchFamily="34" charset="0"/>
              </a:rPr>
              <a:t>Welcome the innovative options included in AER’s proposed review process, such as the ‘hot-tub’ and expert panel review steps</a:t>
            </a:r>
          </a:p>
          <a:p>
            <a:r>
              <a:rPr lang="en-US" sz="2400" dirty="0" smtClean="0">
                <a:latin typeface="Arial" panose="020B0604020202020204" pitchFamily="34" charset="0"/>
                <a:cs typeface="Arial" panose="020B0604020202020204" pitchFamily="34" charset="0"/>
              </a:rPr>
              <a:t>Some ENA suggestions</a:t>
            </a:r>
            <a:endParaRPr lang="en-US" sz="2400" dirty="0" smtClean="0">
              <a:solidFill>
                <a:srgbClr val="FF0000"/>
              </a:solidFill>
              <a:latin typeface="Arial" panose="020B0604020202020204" pitchFamily="34" charset="0"/>
              <a:cs typeface="Arial" panose="020B0604020202020204" pitchFamily="34" charset="0"/>
            </a:endParaRPr>
          </a:p>
          <a:p>
            <a:pPr lvl="1"/>
            <a:r>
              <a:rPr lang="en-US" sz="2400" dirty="0" smtClean="0">
                <a:latin typeface="Arial" panose="020B0604020202020204" pitchFamily="34" charset="0"/>
                <a:cs typeface="Arial" panose="020B0604020202020204" pitchFamily="34" charset="0"/>
              </a:rPr>
              <a:t>Expert panel to assess whether the outcomes of the proposed AER guideline are likely to meet the allowed rate of return objective and evaluate the link between the evidence and information and final AER decision</a:t>
            </a:r>
          </a:p>
          <a:p>
            <a:pPr lvl="1"/>
            <a:r>
              <a:rPr lang="en-US" sz="2400" dirty="0" smtClean="0">
                <a:latin typeface="Arial" panose="020B0604020202020204" pitchFamily="34" charset="0"/>
                <a:cs typeface="Arial" panose="020B0604020202020204" pitchFamily="34" charset="0"/>
              </a:rPr>
              <a:t>Issues Paper should set out preliminary AER views on areas of high/medium/low priority focus</a:t>
            </a:r>
          </a:p>
          <a:p>
            <a:pPr lvl="1"/>
            <a:r>
              <a:rPr lang="en-US" sz="2400" dirty="0" smtClean="0">
                <a:latin typeface="Arial" panose="020B0604020202020204" pitchFamily="34" charset="0"/>
                <a:cs typeface="Arial" panose="020B0604020202020204" pitchFamily="34" charset="0"/>
              </a:rPr>
              <a:t>Move to </a:t>
            </a:r>
            <a:r>
              <a:rPr lang="en-US" sz="2400" dirty="0" err="1" smtClean="0">
                <a:latin typeface="Arial" panose="020B0604020202020204" pitchFamily="34" charset="0"/>
                <a:cs typeface="Arial" panose="020B0604020202020204" pitchFamily="34" charset="0"/>
              </a:rPr>
              <a:t>standardised</a:t>
            </a:r>
            <a:r>
              <a:rPr lang="en-US" sz="2400" dirty="0" smtClean="0">
                <a:latin typeface="Arial" panose="020B0604020202020204" pitchFamily="34" charset="0"/>
                <a:cs typeface="Arial" panose="020B0604020202020204" pitchFamily="34" charset="0"/>
              </a:rPr>
              <a:t> open data and estimation models (e.g. supporting MRP estimation) where possible</a:t>
            </a:r>
          </a:p>
          <a:p>
            <a:r>
              <a:rPr lang="en-US" sz="2400" dirty="0" smtClean="0">
                <a:latin typeface="Arial" panose="020B0604020202020204" pitchFamily="34" charset="0"/>
                <a:cs typeface="Arial" panose="020B0604020202020204" pitchFamily="34" charset="0"/>
              </a:rPr>
              <a:t>Result can be a stable, well accepted, robust rate of return approach that is accepted and applied by all stakeholders </a:t>
            </a:r>
          </a:p>
          <a:p>
            <a:pPr marL="0" indent="0">
              <a:buNone/>
            </a:pPr>
            <a:endParaRPr lang="en-US" sz="2400" dirty="0" smtClean="0"/>
          </a:p>
          <a:p>
            <a:pPr marL="0" indent="0">
              <a:buNone/>
            </a:pPr>
            <a:endParaRPr lang="en-US" sz="2400" dirty="0" smtClean="0"/>
          </a:p>
          <a:p>
            <a:endParaRPr lang="en-US" sz="2400" dirty="0" smtClean="0"/>
          </a:p>
          <a:p>
            <a:pPr lvl="1"/>
            <a:endParaRPr lang="en-US" sz="2400" dirty="0" smtClean="0"/>
          </a:p>
          <a:p>
            <a:pPr lvl="1"/>
            <a:endParaRPr lang="en-US" sz="2400" dirty="0" smtClean="0"/>
          </a:p>
          <a:p>
            <a:pPr lvl="1"/>
            <a:endParaRPr lang="en-US" sz="2400" dirty="0" smtClean="0"/>
          </a:p>
          <a:p>
            <a:endParaRPr lang="en-US" sz="2400" dirty="0" smtClean="0"/>
          </a:p>
          <a:p>
            <a:pPr lvl="1"/>
            <a:endParaRPr lang="en-US" dirty="0" smtClean="0"/>
          </a:p>
          <a:p>
            <a:pPr lvl="1"/>
            <a:endParaRPr lang="en-US" dirty="0" smtClean="0"/>
          </a:p>
        </p:txBody>
      </p:sp>
      <p:sp>
        <p:nvSpPr>
          <p:cNvPr id="4" name="Title 3"/>
          <p:cNvSpPr>
            <a:spLocks noGrp="1"/>
          </p:cNvSpPr>
          <p:nvPr>
            <p:ph type="title"/>
          </p:nvPr>
        </p:nvSpPr>
        <p:spPr/>
        <p:txBody>
          <a:bodyPr>
            <a:normAutofit/>
          </a:bodyPr>
          <a:lstStyle/>
          <a:p>
            <a:r>
              <a:rPr lang="en-US" sz="3200" dirty="0" smtClean="0">
                <a:latin typeface="Arial" panose="020B0604020202020204" pitchFamily="34" charset="0"/>
                <a:cs typeface="Arial" panose="020B0604020202020204" pitchFamily="34" charset="0"/>
              </a:rPr>
              <a:t>Observations and suggestions on process</a:t>
            </a:r>
            <a:endParaRPr lang="en-A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0250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81013" y="1431227"/>
            <a:ext cx="11233150" cy="4248150"/>
          </a:xfrm>
        </p:spPr>
        <p:txBody>
          <a:bodyPr>
            <a:normAutofit/>
          </a:bodyPr>
          <a:lstStyle/>
          <a:p>
            <a:r>
              <a:rPr lang="en-AU" sz="2600" dirty="0">
                <a:solidFill>
                  <a:prstClr val="black"/>
                </a:solidFill>
                <a:latin typeface="Arial" panose="020B0604020202020204" pitchFamily="34" charset="0"/>
                <a:cs typeface="Arial" panose="020B0604020202020204" pitchFamily="34" charset="0"/>
                <a:sym typeface="Wingdings"/>
              </a:rPr>
              <a:t>ENA and its members are k</a:t>
            </a:r>
            <a:r>
              <a:rPr lang="en-US" sz="2600" dirty="0" err="1">
                <a:solidFill>
                  <a:prstClr val="black"/>
                </a:solidFill>
                <a:latin typeface="Arial" panose="020B0604020202020204" pitchFamily="34" charset="0"/>
                <a:cs typeface="Arial" panose="020B0604020202020204" pitchFamily="34" charset="0"/>
                <a:sym typeface="Wingdings"/>
              </a:rPr>
              <a:t>een</a:t>
            </a:r>
            <a:r>
              <a:rPr lang="en-US" sz="2600" dirty="0">
                <a:solidFill>
                  <a:prstClr val="black"/>
                </a:solidFill>
                <a:latin typeface="Arial" panose="020B0604020202020204" pitchFamily="34" charset="0"/>
                <a:cs typeface="Arial" panose="020B0604020202020204" pitchFamily="34" charset="0"/>
                <a:sym typeface="Wingdings"/>
              </a:rPr>
              <a:t> to continue discussions with all stakeholders</a:t>
            </a:r>
          </a:p>
          <a:p>
            <a:r>
              <a:rPr lang="en-US" sz="2600" dirty="0">
                <a:solidFill>
                  <a:prstClr val="black"/>
                </a:solidFill>
                <a:latin typeface="Arial" panose="020B0604020202020204" pitchFamily="34" charset="0"/>
                <a:cs typeface="Arial" panose="020B0604020202020204" pitchFamily="34" charset="0"/>
                <a:sym typeface="Wingdings"/>
              </a:rPr>
              <a:t>Please contact any of us to further explore or discuss the issues</a:t>
            </a:r>
          </a:p>
          <a:p>
            <a:pPr marL="457200" lvl="1" indent="0">
              <a:buNone/>
            </a:pPr>
            <a:r>
              <a:rPr lang="en-US" sz="2400" dirty="0">
                <a:solidFill>
                  <a:prstClr val="black"/>
                </a:solidFill>
                <a:latin typeface="Arial" panose="020B0604020202020204" pitchFamily="34" charset="0"/>
                <a:cs typeface="Arial" panose="020B0604020202020204" pitchFamily="34" charset="0"/>
                <a:sym typeface="Wingdings"/>
              </a:rPr>
              <a:t>Garth Crawford (ENA Lead) – </a:t>
            </a:r>
            <a:r>
              <a:rPr lang="en-US" sz="2400" dirty="0">
                <a:solidFill>
                  <a:prstClr val="black"/>
                </a:solidFill>
                <a:latin typeface="Arial" panose="020B0604020202020204" pitchFamily="34" charset="0"/>
                <a:cs typeface="Arial" panose="020B0604020202020204" pitchFamily="34" charset="0"/>
                <a:sym typeface="Wingdings"/>
                <a:hlinkClick r:id="rId2"/>
              </a:rPr>
              <a:t>gcrawford@energynetworks.com.au </a:t>
            </a:r>
            <a:endParaRPr lang="en-US" sz="2400" dirty="0">
              <a:solidFill>
                <a:prstClr val="black"/>
              </a:solidFill>
              <a:latin typeface="Arial" panose="020B0604020202020204" pitchFamily="34" charset="0"/>
              <a:cs typeface="Arial" panose="020B0604020202020204" pitchFamily="34" charset="0"/>
              <a:sym typeface="Wingdings"/>
            </a:endParaRPr>
          </a:p>
          <a:p>
            <a:pPr marL="457200" lvl="1" indent="0">
              <a:buNone/>
            </a:pPr>
            <a:r>
              <a:rPr lang="en-US" sz="2400" dirty="0" smtClean="0">
                <a:solidFill>
                  <a:prstClr val="black"/>
                </a:solidFill>
                <a:latin typeface="Arial" panose="020B0604020202020204" pitchFamily="34" charset="0"/>
                <a:cs typeface="Arial" panose="020B0604020202020204" pitchFamily="34" charset="0"/>
                <a:sym typeface="Wingdings"/>
              </a:rPr>
              <a:t>Craig </a:t>
            </a:r>
            <a:r>
              <a:rPr lang="en-US" sz="2400" dirty="0">
                <a:solidFill>
                  <a:prstClr val="black"/>
                </a:solidFill>
                <a:latin typeface="Arial" panose="020B0604020202020204" pitchFamily="34" charset="0"/>
                <a:cs typeface="Arial" panose="020B0604020202020204" pitchFamily="34" charset="0"/>
                <a:sym typeface="Wingdings"/>
              </a:rPr>
              <a:t>de </a:t>
            </a:r>
            <a:r>
              <a:rPr lang="en-US" sz="2400" dirty="0" smtClean="0">
                <a:solidFill>
                  <a:prstClr val="black"/>
                </a:solidFill>
                <a:latin typeface="Arial" panose="020B0604020202020204" pitchFamily="34" charset="0"/>
                <a:cs typeface="Arial" panose="020B0604020202020204" pitchFamily="34" charset="0"/>
                <a:sym typeface="Wingdings"/>
              </a:rPr>
              <a:t>Laine (Working Group Chair) </a:t>
            </a:r>
            <a:r>
              <a:rPr lang="en-US" sz="2400" dirty="0">
                <a:solidFill>
                  <a:prstClr val="black"/>
                </a:solidFill>
                <a:latin typeface="Arial" panose="020B0604020202020204" pitchFamily="34" charset="0"/>
                <a:cs typeface="Arial" panose="020B0604020202020204" pitchFamily="34" charset="0"/>
                <a:sym typeface="Wingdings"/>
              </a:rPr>
              <a:t>– </a:t>
            </a:r>
            <a:r>
              <a:rPr lang="en-US" sz="2400" dirty="0">
                <a:solidFill>
                  <a:prstClr val="black"/>
                </a:solidFill>
                <a:latin typeface="Arial" panose="020B0604020202020204" pitchFamily="34" charset="0"/>
                <a:cs typeface="Arial" panose="020B0604020202020204" pitchFamily="34" charset="0"/>
                <a:sym typeface="Wingdings"/>
                <a:hlinkClick r:id="rId3"/>
              </a:rPr>
              <a:t>craig.delaine@agnl.com.au</a:t>
            </a:r>
            <a:endParaRPr lang="en-US" sz="2400" dirty="0">
              <a:solidFill>
                <a:prstClr val="black"/>
              </a:solidFill>
              <a:latin typeface="Arial" panose="020B0604020202020204" pitchFamily="34" charset="0"/>
              <a:cs typeface="Arial" panose="020B0604020202020204" pitchFamily="34" charset="0"/>
              <a:sym typeface="Wingdings"/>
            </a:endParaRPr>
          </a:p>
          <a:p>
            <a:pPr marL="0" indent="0">
              <a:buNone/>
            </a:pPr>
            <a:endParaRPr lang="en-US" sz="2400" dirty="0" smtClean="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pPr lvl="1"/>
            <a:endParaRPr lang="en-US" sz="2400" dirty="0" smtClean="0"/>
          </a:p>
          <a:p>
            <a:pPr lvl="1"/>
            <a:endParaRPr lang="en-US" sz="2400" dirty="0" smtClean="0"/>
          </a:p>
          <a:p>
            <a:pPr lvl="1"/>
            <a:endParaRPr lang="en-US" sz="2400" dirty="0" smtClean="0"/>
          </a:p>
          <a:p>
            <a:endParaRPr lang="en-US" sz="2400" dirty="0" smtClean="0"/>
          </a:p>
          <a:p>
            <a:pPr lvl="1"/>
            <a:endParaRPr lang="en-US" dirty="0" smtClean="0"/>
          </a:p>
          <a:p>
            <a:pPr lvl="1"/>
            <a:endParaRPr lang="en-US" dirty="0" smtClean="0"/>
          </a:p>
        </p:txBody>
      </p:sp>
      <p:sp>
        <p:nvSpPr>
          <p:cNvPr id="4" name="Title 3"/>
          <p:cNvSpPr>
            <a:spLocks noGrp="1"/>
          </p:cNvSpPr>
          <p:nvPr>
            <p:ph type="title"/>
          </p:nvPr>
        </p:nvSpPr>
        <p:spPr/>
        <p:txBody>
          <a:bodyPr>
            <a:normAutofit/>
          </a:bodyPr>
          <a:lstStyle/>
          <a:p>
            <a:r>
              <a:rPr lang="en-US" sz="3200" dirty="0" smtClean="0">
                <a:latin typeface="Arial" panose="020B0604020202020204" pitchFamily="34" charset="0"/>
                <a:cs typeface="Arial" panose="020B0604020202020204" pitchFamily="34" charset="0"/>
              </a:rPr>
              <a:t>Closing comments</a:t>
            </a:r>
            <a:endParaRPr lang="en-A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2417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956890" y="2133650"/>
            <a:ext cx="10263236" cy="2160740"/>
          </a:xfrm>
        </p:spPr>
        <p:txBody>
          <a:bodyPr/>
          <a:lstStyle/>
          <a:p>
            <a:pPr algn="ctr"/>
            <a:r>
              <a:rPr lang="en-US" sz="3200" dirty="0" smtClean="0">
                <a:latin typeface="Arial" panose="020B0604020202020204" pitchFamily="34" charset="0"/>
                <a:cs typeface="Arial" panose="020B0604020202020204" pitchFamily="34" charset="0"/>
              </a:rPr>
              <a:t>Questions and feedback</a:t>
            </a:r>
            <a:endParaRPr lang="en-AU"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6610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Energy Networks Australia">
  <a:themeElements>
    <a:clrScheme name="ENA">
      <a:dk1>
        <a:sysClr val="windowText" lastClr="000000"/>
      </a:dk1>
      <a:lt1>
        <a:sysClr val="window" lastClr="FFFFFF"/>
      </a:lt1>
      <a:dk2>
        <a:srgbClr val="333333"/>
      </a:dk2>
      <a:lt2>
        <a:srgbClr val="7F7F7F"/>
      </a:lt2>
      <a:accent1>
        <a:srgbClr val="060E9F"/>
      </a:accent1>
      <a:accent2>
        <a:srgbClr val="22D3C5"/>
      </a:accent2>
      <a:accent3>
        <a:srgbClr val="FFD923"/>
      </a:accent3>
      <a:accent4>
        <a:srgbClr val="333333"/>
      </a:accent4>
      <a:accent5>
        <a:srgbClr val="EAEAEA"/>
      </a:accent5>
      <a:accent6>
        <a:srgbClr val="F4F4F4"/>
      </a:accent6>
      <a:hlink>
        <a:srgbClr val="060E9F"/>
      </a:hlink>
      <a:folHlink>
        <a:srgbClr val="060E9F"/>
      </a:folHlink>
    </a:clrScheme>
    <a:fontScheme name="Custom 2">
      <a:majorFont>
        <a:latin typeface="Gotham Medium"/>
        <a:ea typeface=""/>
        <a:cs typeface=""/>
      </a:majorFont>
      <a:minorFont>
        <a:latin typeface="Gotham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NA PowerPoint template 16-9.potx" id="{41F4858D-C059-4B96-8AAC-F4223FEB5104}" vid="{B7ECA26C-80BB-44AE-A1BC-B8296F0A03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ENA PowerPoint template 16-9</Template>
  <TotalTime>1352</TotalTime>
  <Words>417</Words>
  <Application>Microsoft Office PowerPoint</Application>
  <PresentationFormat>Custom</PresentationFormat>
  <Paragraphs>60</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Gotham Bold</vt:lpstr>
      <vt:lpstr>Gotham Book</vt:lpstr>
      <vt:lpstr>Gotham Medium</vt:lpstr>
      <vt:lpstr>Wingdings</vt:lpstr>
      <vt:lpstr>Energy Networks Australia</vt:lpstr>
      <vt:lpstr>AER Rate of Return Guideline Workshop  Initial network sector perspectives</vt:lpstr>
      <vt:lpstr>Objective</vt:lpstr>
      <vt:lpstr>Principles of approach</vt:lpstr>
      <vt:lpstr>Applying the approach – initial perspectives</vt:lpstr>
      <vt:lpstr>Observations and suggestions on process</vt:lpstr>
      <vt:lpstr>Closing comments</vt:lpstr>
      <vt:lpstr>Questions and 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for  using this template</dc:title>
  <dc:creator>Emma Watts</dc:creator>
  <cp:lastModifiedBy>Garth Crawford</cp:lastModifiedBy>
  <cp:revision>70</cp:revision>
  <cp:lastPrinted>2017-09-15T06:35:42Z</cp:lastPrinted>
  <dcterms:created xsi:type="dcterms:W3CDTF">2017-07-21T01:04:48Z</dcterms:created>
  <dcterms:modified xsi:type="dcterms:W3CDTF">2017-09-17T22:27:51Z</dcterms:modified>
</cp:coreProperties>
</file>