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1" r:id="rId2"/>
    <p:sldMasterId id="2147483652" r:id="rId3"/>
    <p:sldMasterId id="2147483660" r:id="rId4"/>
    <p:sldMasterId id="2147483665" r:id="rId5"/>
    <p:sldMasterId id="2147483777" r:id="rId6"/>
    <p:sldMasterId id="2147483800" r:id="rId7"/>
  </p:sldMasterIdLst>
  <p:notesMasterIdLst>
    <p:notesMasterId r:id="rId14"/>
  </p:notesMasterIdLst>
  <p:handoutMasterIdLst>
    <p:handoutMasterId r:id="rId15"/>
  </p:handoutMasterIdLst>
  <p:sldIdLst>
    <p:sldId id="755" r:id="rId8"/>
    <p:sldId id="793" r:id="rId9"/>
    <p:sldId id="797" r:id="rId10"/>
    <p:sldId id="796" r:id="rId11"/>
    <p:sldId id="798" r:id="rId12"/>
    <p:sldId id="799" r:id="rId13"/>
  </p:sldIdLst>
  <p:sldSz cx="9906000" cy="6858000" type="A4"/>
  <p:notesSz cx="6865938" cy="99964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373CF"/>
    <a:srgbClr val="00CCFF"/>
    <a:srgbClr val="99CCFF"/>
    <a:srgbClr val="77933C"/>
    <a:srgbClr val="9DB959"/>
    <a:srgbClr val="FF0000"/>
    <a:srgbClr val="EEF0F1"/>
    <a:srgbClr val="9FA1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81143" autoAdjust="0"/>
  </p:normalViewPr>
  <p:slideViewPr>
    <p:cSldViewPr snapToGrid="0">
      <p:cViewPr varScale="1">
        <p:scale>
          <a:sx n="72" d="100"/>
          <a:sy n="72" d="100"/>
        </p:scale>
        <p:origin x="1134" y="7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8" d="100"/>
          <a:sy n="78" d="100"/>
        </p:scale>
        <p:origin x="3978" y="108"/>
      </p:cViewPr>
      <p:guideLst>
        <p:guide orient="horz" pos="3149"/>
        <p:guide pos="216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5" y="1"/>
            <a:ext cx="2975719" cy="499745"/>
          </a:xfrm>
          <a:prstGeom prst="rect">
            <a:avLst/>
          </a:prstGeom>
        </p:spPr>
        <p:txBody>
          <a:bodyPr vert="horz" lIns="92127" tIns="46065" rIns="92127" bIns="46065" rtlCol="0"/>
          <a:lstStyle>
            <a:lvl1pPr algn="l">
              <a:defRPr sz="1200"/>
            </a:lvl1pPr>
          </a:lstStyle>
          <a:p>
            <a:endParaRPr lang="en-AU" dirty="0"/>
          </a:p>
        </p:txBody>
      </p:sp>
      <p:sp>
        <p:nvSpPr>
          <p:cNvPr id="3" name="Date Placeholder 2"/>
          <p:cNvSpPr>
            <a:spLocks noGrp="1"/>
          </p:cNvSpPr>
          <p:nvPr>
            <p:ph type="dt" sz="quarter" idx="1"/>
          </p:nvPr>
        </p:nvSpPr>
        <p:spPr>
          <a:xfrm>
            <a:off x="3888646" y="1"/>
            <a:ext cx="2975719" cy="499745"/>
          </a:xfrm>
          <a:prstGeom prst="rect">
            <a:avLst/>
          </a:prstGeom>
        </p:spPr>
        <p:txBody>
          <a:bodyPr vert="horz" lIns="92127" tIns="46065" rIns="92127" bIns="46065" rtlCol="0"/>
          <a:lstStyle>
            <a:lvl1pPr algn="r">
              <a:defRPr sz="1200"/>
            </a:lvl1pPr>
          </a:lstStyle>
          <a:p>
            <a:fld id="{9098470E-4461-483A-B10C-F126F77DC07B}" type="datetimeFigureOut">
              <a:rPr lang="en-AU" smtClean="0"/>
              <a:t>8/08/2017</a:t>
            </a:fld>
            <a:endParaRPr lang="en-AU" dirty="0"/>
          </a:p>
        </p:txBody>
      </p:sp>
      <p:sp>
        <p:nvSpPr>
          <p:cNvPr id="4" name="Footer Placeholder 3"/>
          <p:cNvSpPr>
            <a:spLocks noGrp="1"/>
          </p:cNvSpPr>
          <p:nvPr>
            <p:ph type="ftr" sz="quarter" idx="2"/>
          </p:nvPr>
        </p:nvSpPr>
        <p:spPr>
          <a:xfrm>
            <a:off x="35" y="9495207"/>
            <a:ext cx="2975719" cy="499744"/>
          </a:xfrm>
          <a:prstGeom prst="rect">
            <a:avLst/>
          </a:prstGeom>
        </p:spPr>
        <p:txBody>
          <a:bodyPr vert="horz" lIns="92127" tIns="46065" rIns="92127" bIns="46065"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8646" y="9495207"/>
            <a:ext cx="2975719" cy="499744"/>
          </a:xfrm>
          <a:prstGeom prst="rect">
            <a:avLst/>
          </a:prstGeom>
        </p:spPr>
        <p:txBody>
          <a:bodyPr vert="horz" lIns="92127" tIns="46065" rIns="92127" bIns="46065" rtlCol="0" anchor="b"/>
          <a:lstStyle>
            <a:lvl1pPr algn="r">
              <a:defRPr sz="1200"/>
            </a:lvl1pPr>
          </a:lstStyle>
          <a:p>
            <a:fld id="{85A2C914-C599-40F6-8E0A-10F8120CF3DF}" type="slidenum">
              <a:rPr lang="en-AU" smtClean="0"/>
              <a:t>‹#›</a:t>
            </a:fld>
            <a:endParaRPr lang="en-AU" dirty="0"/>
          </a:p>
        </p:txBody>
      </p:sp>
    </p:spTree>
    <p:extLst>
      <p:ext uri="{BB962C8B-B14F-4D97-AF65-F5344CB8AC3E}">
        <p14:creationId xmlns:p14="http://schemas.microsoft.com/office/powerpoint/2010/main" val="3369527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8" y="18"/>
            <a:ext cx="2975240" cy="499825"/>
          </a:xfrm>
          <a:prstGeom prst="rect">
            <a:avLst/>
          </a:prstGeom>
        </p:spPr>
        <p:txBody>
          <a:bodyPr vert="horz" lIns="92222" tIns="46107" rIns="92222" bIns="46107"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9138" y="18"/>
            <a:ext cx="2975240" cy="499825"/>
          </a:xfrm>
          <a:prstGeom prst="rect">
            <a:avLst/>
          </a:prstGeom>
        </p:spPr>
        <p:txBody>
          <a:bodyPr vert="horz" lIns="92222" tIns="46107" rIns="92222" bIns="46107" rtlCol="0"/>
          <a:lstStyle>
            <a:lvl1pPr algn="r" fontAlgn="auto">
              <a:spcBef>
                <a:spcPts val="0"/>
              </a:spcBef>
              <a:spcAft>
                <a:spcPts val="0"/>
              </a:spcAft>
              <a:defRPr sz="1200">
                <a:latin typeface="+mn-lt"/>
              </a:defRPr>
            </a:lvl1pPr>
          </a:lstStyle>
          <a:p>
            <a:pPr>
              <a:defRPr/>
            </a:pPr>
            <a:fld id="{04C769FB-944B-495F-844F-6AD9F9C9A0EC}" type="datetimeFigureOut">
              <a:rPr lang="en-US"/>
              <a:pPr>
                <a:defRPr/>
              </a:pPr>
              <a:t>8/8/2017</a:t>
            </a:fld>
            <a:endParaRPr lang="en-US" dirty="0"/>
          </a:p>
        </p:txBody>
      </p:sp>
      <p:sp>
        <p:nvSpPr>
          <p:cNvPr id="4" name="Slide Image Placeholder 3"/>
          <p:cNvSpPr>
            <a:spLocks noGrp="1" noRot="1" noChangeAspect="1"/>
          </p:cNvSpPr>
          <p:nvPr>
            <p:ph type="sldImg" idx="2"/>
          </p:nvPr>
        </p:nvSpPr>
        <p:spPr>
          <a:xfrm>
            <a:off x="725488" y="750888"/>
            <a:ext cx="5414962" cy="3748087"/>
          </a:xfrm>
          <a:prstGeom prst="rect">
            <a:avLst/>
          </a:prstGeom>
          <a:noFill/>
          <a:ln w="12700">
            <a:solidFill>
              <a:prstClr val="black"/>
            </a:solidFill>
          </a:ln>
        </p:spPr>
        <p:txBody>
          <a:bodyPr vert="horz" lIns="92222" tIns="46107" rIns="92222" bIns="46107" rtlCol="0" anchor="ctr"/>
          <a:lstStyle/>
          <a:p>
            <a:pPr lvl="0"/>
            <a:endParaRPr lang="en-US" noProof="0" dirty="0"/>
          </a:p>
        </p:txBody>
      </p:sp>
      <p:sp>
        <p:nvSpPr>
          <p:cNvPr id="6" name="Footer Placeholder 5"/>
          <p:cNvSpPr>
            <a:spLocks noGrp="1"/>
          </p:cNvSpPr>
          <p:nvPr>
            <p:ph type="ftr" sz="quarter" idx="4"/>
          </p:nvPr>
        </p:nvSpPr>
        <p:spPr>
          <a:xfrm>
            <a:off x="28" y="9494991"/>
            <a:ext cx="2975240" cy="499825"/>
          </a:xfrm>
          <a:prstGeom prst="rect">
            <a:avLst/>
          </a:prstGeom>
        </p:spPr>
        <p:txBody>
          <a:bodyPr vert="horz" lIns="92222" tIns="46107" rIns="92222" bIns="46107"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9138" y="9494991"/>
            <a:ext cx="2975240" cy="499825"/>
          </a:xfrm>
          <a:prstGeom prst="rect">
            <a:avLst/>
          </a:prstGeom>
        </p:spPr>
        <p:txBody>
          <a:bodyPr vert="horz" lIns="92222" tIns="46107" rIns="92222" bIns="46107" rtlCol="0" anchor="b"/>
          <a:lstStyle>
            <a:lvl1pPr algn="r" fontAlgn="auto">
              <a:spcBef>
                <a:spcPts val="0"/>
              </a:spcBef>
              <a:spcAft>
                <a:spcPts val="0"/>
              </a:spcAft>
              <a:defRPr sz="1200">
                <a:latin typeface="+mn-lt"/>
              </a:defRPr>
            </a:lvl1pPr>
          </a:lstStyle>
          <a:p>
            <a:pPr>
              <a:defRPr/>
            </a:pPr>
            <a:fld id="{7F705BC8-6B76-4B62-84E0-42AB7EBBB615}" type="slidenum">
              <a:rPr lang="en-US"/>
              <a:pPr>
                <a:defRPr/>
              </a:pPr>
              <a:t>‹#›</a:t>
            </a:fld>
            <a:endParaRPr lang="en-US" dirty="0"/>
          </a:p>
        </p:txBody>
      </p:sp>
    </p:spTree>
    <p:extLst>
      <p:ext uri="{BB962C8B-B14F-4D97-AF65-F5344CB8AC3E}">
        <p14:creationId xmlns:p14="http://schemas.microsoft.com/office/powerpoint/2010/main" val="4061607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274" y="4748052"/>
            <a:ext cx="5493392" cy="4498659"/>
          </a:xfrm>
          <a:prstGeom prst="rect">
            <a:avLst/>
          </a:prstGeom>
        </p:spPr>
        <p:txBody>
          <a:bodyPr lIns="92190" tIns="46095" rIns="92190" bIns="46095"/>
          <a:lstStyle/>
          <a:p>
            <a:endParaRPr lang="en-US" dirty="0"/>
          </a:p>
        </p:txBody>
      </p:sp>
      <p:sp>
        <p:nvSpPr>
          <p:cNvPr id="4" name="Slide Number Placeholder 3"/>
          <p:cNvSpPr>
            <a:spLocks noGrp="1"/>
          </p:cNvSpPr>
          <p:nvPr>
            <p:ph type="sldNum" sz="quarter" idx="10"/>
          </p:nvPr>
        </p:nvSpPr>
        <p:spPr/>
        <p:txBody>
          <a:bodyPr/>
          <a:lstStyle/>
          <a:p>
            <a:pPr>
              <a:defRPr/>
            </a:pPr>
            <a:fld id="{7F705BC8-6B76-4B62-84E0-42AB7EBBB615}" type="slidenum">
              <a:rPr lang="en-US" smtClean="0"/>
              <a:pPr>
                <a:defRPr/>
              </a:pPr>
              <a:t>1</a:t>
            </a:fld>
            <a:endParaRPr lang="en-US" dirty="0"/>
          </a:p>
        </p:txBody>
      </p:sp>
    </p:spTree>
    <p:extLst>
      <p:ext uri="{BB962C8B-B14F-4D97-AF65-F5344CB8AC3E}">
        <p14:creationId xmlns:p14="http://schemas.microsoft.com/office/powerpoint/2010/main" val="3662894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50888"/>
            <a:ext cx="5414962" cy="3748087"/>
          </a:xfrm>
        </p:spPr>
      </p:sp>
      <p:sp>
        <p:nvSpPr>
          <p:cNvPr id="3" name="Notes Placeholder 2"/>
          <p:cNvSpPr>
            <a:spLocks noGrp="1"/>
          </p:cNvSpPr>
          <p:nvPr>
            <p:ph type="body" idx="1"/>
          </p:nvPr>
        </p:nvSpPr>
        <p:spPr>
          <a:xfrm>
            <a:off x="687217" y="4749016"/>
            <a:ext cx="5491507" cy="4498079"/>
          </a:xfrm>
          <a:prstGeom prst="rect">
            <a:avLst/>
          </a:prstGeom>
        </p:spPr>
        <p:txBody>
          <a:bodyPr lIns="92190" tIns="46095" rIns="92190" bIns="46095"/>
          <a:lstStyle/>
          <a:p>
            <a:endParaRPr lang="en-US" dirty="0"/>
          </a:p>
        </p:txBody>
      </p:sp>
      <p:sp>
        <p:nvSpPr>
          <p:cNvPr id="4" name="Slide Number Placeholder 3"/>
          <p:cNvSpPr>
            <a:spLocks noGrp="1"/>
          </p:cNvSpPr>
          <p:nvPr>
            <p:ph type="sldNum" sz="quarter" idx="10"/>
          </p:nvPr>
        </p:nvSpPr>
        <p:spPr/>
        <p:txBody>
          <a:bodyPr/>
          <a:lstStyle/>
          <a:p>
            <a:pPr>
              <a:defRPr/>
            </a:pPr>
            <a:fld id="{7F705BC8-6B76-4B62-84E0-42AB7EBBB615}" type="slidenum">
              <a:rPr lang="en-US" smtClean="0"/>
              <a:pPr>
                <a:defRPr/>
              </a:pPr>
              <a:t>2</a:t>
            </a:fld>
            <a:endParaRPr lang="en-US" dirty="0"/>
          </a:p>
        </p:txBody>
      </p:sp>
    </p:spTree>
    <p:extLst>
      <p:ext uri="{BB962C8B-B14F-4D97-AF65-F5344CB8AC3E}">
        <p14:creationId xmlns:p14="http://schemas.microsoft.com/office/powerpoint/2010/main" val="116577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50888"/>
            <a:ext cx="5414962" cy="3748087"/>
          </a:xfrm>
        </p:spPr>
      </p:sp>
      <p:sp>
        <p:nvSpPr>
          <p:cNvPr id="3" name="Notes Placeholder 2"/>
          <p:cNvSpPr>
            <a:spLocks noGrp="1"/>
          </p:cNvSpPr>
          <p:nvPr>
            <p:ph type="body" idx="1"/>
          </p:nvPr>
        </p:nvSpPr>
        <p:spPr>
          <a:xfrm>
            <a:off x="687217" y="4749016"/>
            <a:ext cx="5491507" cy="4498079"/>
          </a:xfrm>
          <a:prstGeom prst="rect">
            <a:avLst/>
          </a:prstGeom>
        </p:spPr>
        <p:txBody>
          <a:bodyPr lIns="92190" tIns="46095" rIns="92190" bIns="46095"/>
          <a:lstStyle/>
          <a:p>
            <a:endParaRPr lang="en-US" dirty="0"/>
          </a:p>
        </p:txBody>
      </p:sp>
      <p:sp>
        <p:nvSpPr>
          <p:cNvPr id="4" name="Slide Number Placeholder 3"/>
          <p:cNvSpPr>
            <a:spLocks noGrp="1"/>
          </p:cNvSpPr>
          <p:nvPr>
            <p:ph type="sldNum" sz="quarter" idx="10"/>
          </p:nvPr>
        </p:nvSpPr>
        <p:spPr/>
        <p:txBody>
          <a:bodyPr/>
          <a:lstStyle/>
          <a:p>
            <a:pPr>
              <a:defRPr/>
            </a:pPr>
            <a:fld id="{7F705BC8-6B76-4B62-84E0-42AB7EBBB615}" type="slidenum">
              <a:rPr lang="en-US" smtClean="0"/>
              <a:pPr>
                <a:defRPr/>
              </a:pPr>
              <a:t>3</a:t>
            </a:fld>
            <a:endParaRPr lang="en-US" dirty="0"/>
          </a:p>
        </p:txBody>
      </p:sp>
    </p:spTree>
    <p:extLst>
      <p:ext uri="{BB962C8B-B14F-4D97-AF65-F5344CB8AC3E}">
        <p14:creationId xmlns:p14="http://schemas.microsoft.com/office/powerpoint/2010/main" val="371733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50888"/>
            <a:ext cx="5414962" cy="3748087"/>
          </a:xfrm>
        </p:spPr>
      </p:sp>
      <p:sp>
        <p:nvSpPr>
          <p:cNvPr id="3" name="Notes Placeholder 2"/>
          <p:cNvSpPr>
            <a:spLocks noGrp="1"/>
          </p:cNvSpPr>
          <p:nvPr>
            <p:ph type="body" idx="1"/>
          </p:nvPr>
        </p:nvSpPr>
        <p:spPr>
          <a:xfrm>
            <a:off x="687217" y="4749016"/>
            <a:ext cx="5491507" cy="4498079"/>
          </a:xfrm>
          <a:prstGeom prst="rect">
            <a:avLst/>
          </a:prstGeom>
        </p:spPr>
        <p:txBody>
          <a:bodyPr lIns="92190" tIns="46095" rIns="92190" bIns="46095"/>
          <a:lstStyle/>
          <a:p>
            <a:endParaRPr lang="en-US" dirty="0"/>
          </a:p>
        </p:txBody>
      </p:sp>
      <p:sp>
        <p:nvSpPr>
          <p:cNvPr id="4" name="Slide Number Placeholder 3"/>
          <p:cNvSpPr>
            <a:spLocks noGrp="1"/>
          </p:cNvSpPr>
          <p:nvPr>
            <p:ph type="sldNum" sz="quarter" idx="10"/>
          </p:nvPr>
        </p:nvSpPr>
        <p:spPr/>
        <p:txBody>
          <a:bodyPr/>
          <a:lstStyle/>
          <a:p>
            <a:pPr>
              <a:defRPr/>
            </a:pPr>
            <a:fld id="{7F705BC8-6B76-4B62-84E0-42AB7EBBB615}" type="slidenum">
              <a:rPr lang="en-US" smtClean="0"/>
              <a:pPr>
                <a:defRPr/>
              </a:pPr>
              <a:t>4</a:t>
            </a:fld>
            <a:endParaRPr lang="en-US" dirty="0"/>
          </a:p>
        </p:txBody>
      </p:sp>
    </p:spTree>
    <p:extLst>
      <p:ext uri="{BB962C8B-B14F-4D97-AF65-F5344CB8AC3E}">
        <p14:creationId xmlns:p14="http://schemas.microsoft.com/office/powerpoint/2010/main" val="298894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50888"/>
            <a:ext cx="5414962" cy="3748087"/>
          </a:xfrm>
        </p:spPr>
      </p:sp>
      <p:sp>
        <p:nvSpPr>
          <p:cNvPr id="3" name="Notes Placeholder 2"/>
          <p:cNvSpPr>
            <a:spLocks noGrp="1"/>
          </p:cNvSpPr>
          <p:nvPr>
            <p:ph type="body" idx="1"/>
          </p:nvPr>
        </p:nvSpPr>
        <p:spPr>
          <a:xfrm>
            <a:off x="687217" y="4749016"/>
            <a:ext cx="5491507" cy="4498079"/>
          </a:xfrm>
          <a:prstGeom prst="rect">
            <a:avLst/>
          </a:prstGeom>
        </p:spPr>
        <p:txBody>
          <a:bodyPr lIns="92190" tIns="46095" rIns="92190" bIns="46095"/>
          <a:lstStyle/>
          <a:p>
            <a:endParaRPr lang="en-US" dirty="0"/>
          </a:p>
        </p:txBody>
      </p:sp>
      <p:sp>
        <p:nvSpPr>
          <p:cNvPr id="4" name="Slide Number Placeholder 3"/>
          <p:cNvSpPr>
            <a:spLocks noGrp="1"/>
          </p:cNvSpPr>
          <p:nvPr>
            <p:ph type="sldNum" sz="quarter" idx="10"/>
          </p:nvPr>
        </p:nvSpPr>
        <p:spPr/>
        <p:txBody>
          <a:bodyPr/>
          <a:lstStyle/>
          <a:p>
            <a:pPr>
              <a:defRPr/>
            </a:pPr>
            <a:fld id="{7F705BC8-6B76-4B62-84E0-42AB7EBBB615}" type="slidenum">
              <a:rPr lang="en-US" smtClean="0"/>
              <a:pPr>
                <a:defRPr/>
              </a:pPr>
              <a:t>5</a:t>
            </a:fld>
            <a:endParaRPr lang="en-US" dirty="0"/>
          </a:p>
        </p:txBody>
      </p:sp>
    </p:spTree>
    <p:extLst>
      <p:ext uri="{BB962C8B-B14F-4D97-AF65-F5344CB8AC3E}">
        <p14:creationId xmlns:p14="http://schemas.microsoft.com/office/powerpoint/2010/main" val="261980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50888"/>
            <a:ext cx="5414962" cy="3748087"/>
          </a:xfrm>
        </p:spPr>
      </p:sp>
      <p:sp>
        <p:nvSpPr>
          <p:cNvPr id="3" name="Notes Placeholder 2"/>
          <p:cNvSpPr>
            <a:spLocks noGrp="1"/>
          </p:cNvSpPr>
          <p:nvPr>
            <p:ph type="body" idx="1"/>
          </p:nvPr>
        </p:nvSpPr>
        <p:spPr>
          <a:xfrm>
            <a:off x="687217" y="4749016"/>
            <a:ext cx="5491507" cy="4498079"/>
          </a:xfrm>
          <a:prstGeom prst="rect">
            <a:avLst/>
          </a:prstGeom>
        </p:spPr>
        <p:txBody>
          <a:bodyPr lIns="92190" tIns="46095" rIns="92190" bIns="46095"/>
          <a:lstStyle/>
          <a:p>
            <a:endParaRPr lang="en-US" dirty="0"/>
          </a:p>
        </p:txBody>
      </p:sp>
      <p:sp>
        <p:nvSpPr>
          <p:cNvPr id="4" name="Slide Number Placeholder 3"/>
          <p:cNvSpPr>
            <a:spLocks noGrp="1"/>
          </p:cNvSpPr>
          <p:nvPr>
            <p:ph type="sldNum" sz="quarter" idx="10"/>
          </p:nvPr>
        </p:nvSpPr>
        <p:spPr/>
        <p:txBody>
          <a:bodyPr/>
          <a:lstStyle/>
          <a:p>
            <a:pPr>
              <a:defRPr/>
            </a:pPr>
            <a:fld id="{7F705BC8-6B76-4B62-84E0-42AB7EBBB615}" type="slidenum">
              <a:rPr lang="en-US" smtClean="0"/>
              <a:pPr>
                <a:defRPr/>
              </a:pPr>
              <a:t>6</a:t>
            </a:fld>
            <a:endParaRPr lang="en-US" dirty="0"/>
          </a:p>
        </p:txBody>
      </p:sp>
    </p:spTree>
    <p:extLst>
      <p:ext uri="{BB962C8B-B14F-4D97-AF65-F5344CB8AC3E}">
        <p14:creationId xmlns:p14="http://schemas.microsoft.com/office/powerpoint/2010/main" val="60374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27100" y="3448800"/>
            <a:ext cx="7570316" cy="556264"/>
          </a:xfrm>
        </p:spPr>
        <p:txBody>
          <a:bodyPr/>
          <a:lstStyle/>
          <a:p>
            <a:r>
              <a:rPr lang="en-US"/>
              <a:t>Click to edit Master title style</a:t>
            </a:r>
          </a:p>
        </p:txBody>
      </p:sp>
      <p:sp>
        <p:nvSpPr>
          <p:cNvPr id="4" name="Text Placeholder 3"/>
          <p:cNvSpPr>
            <a:spLocks noGrp="1"/>
          </p:cNvSpPr>
          <p:nvPr>
            <p:ph type="body" sz="quarter" idx="10"/>
          </p:nvPr>
        </p:nvSpPr>
        <p:spPr>
          <a:xfrm>
            <a:off x="1127100" y="4004990"/>
            <a:ext cx="4368271" cy="792163"/>
          </a:xfrm>
          <a:prstGeom prst="rect">
            <a:avLst/>
          </a:prstGeom>
        </p:spPr>
        <p:txBody>
          <a:bodyPr lIns="0" tIns="0" rIns="0" bIns="0"/>
          <a:lstStyle>
            <a:lvl1pPr>
              <a:lnSpc>
                <a:spcPts val="2410"/>
              </a:lnSpc>
              <a:spcBef>
                <a:spcPts val="0"/>
              </a:spcBef>
              <a:spcAft>
                <a:spcPts val="210"/>
              </a:spcAft>
              <a:defRPr sz="2010">
                <a:solidFill>
                  <a:srgbClr val="9FA1A9"/>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54738" y="1339851"/>
            <a:ext cx="847857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170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63018" y="1339201"/>
            <a:ext cx="8456708" cy="4495543"/>
          </a:xfrm>
        </p:spPr>
        <p:txBody>
          <a:bodyPr/>
          <a:lstStyle/>
          <a:p>
            <a:pPr lvl="0"/>
            <a:r>
              <a:rPr lang="en-US" dirty="0"/>
              <a:t>Click to edit Master text styles</a:t>
            </a:r>
          </a:p>
          <a:p>
            <a:pPr lvl="1"/>
            <a:r>
              <a:rPr lang="en-US" dirty="0"/>
              <a:t>Second level</a:t>
            </a:r>
          </a:p>
          <a:p>
            <a:pPr lvl="2"/>
            <a:r>
              <a:rPr lang="en-US" dirty="0"/>
              <a:t>Third level</a:t>
            </a:r>
          </a:p>
        </p:txBody>
      </p:sp>
      <p:sp>
        <p:nvSpPr>
          <p:cNvPr id="9" name="Text Placeholder 8"/>
          <p:cNvSpPr>
            <a:spLocks noGrp="1"/>
          </p:cNvSpPr>
          <p:nvPr>
            <p:ph type="body" sz="quarter" idx="12"/>
          </p:nvPr>
        </p:nvSpPr>
        <p:spPr>
          <a:xfrm>
            <a:off x="854101" y="765695"/>
            <a:ext cx="8107098" cy="285750"/>
          </a:xfrm>
        </p:spPr>
        <p:txBody>
          <a:bodyPr/>
          <a:lstStyle>
            <a:lvl1pPr>
              <a:defRPr sz="2011" baseline="0">
                <a:solidFill>
                  <a:schemeClr val="tx1"/>
                </a:solidFill>
              </a:defRPr>
            </a:lvl1pPr>
          </a:lstStyle>
          <a:p>
            <a:pPr lvl="0"/>
            <a:r>
              <a:rPr lang="en-US" dirty="0"/>
              <a:t>Click to edit</a:t>
            </a:r>
          </a:p>
        </p:txBody>
      </p:sp>
      <p:sp>
        <p:nvSpPr>
          <p:cNvPr id="11" name="Text Placeholder 10"/>
          <p:cNvSpPr>
            <a:spLocks noGrp="1"/>
          </p:cNvSpPr>
          <p:nvPr>
            <p:ph type="body" sz="quarter" idx="13"/>
          </p:nvPr>
        </p:nvSpPr>
        <p:spPr>
          <a:xfrm>
            <a:off x="849577" y="6034061"/>
            <a:ext cx="6131058" cy="354013"/>
          </a:xfrm>
        </p:spPr>
        <p:txBody>
          <a:bodyPr anchor="b"/>
          <a:lstStyle>
            <a:lvl1pPr marL="87313" indent="-87313">
              <a:lnSpc>
                <a:spcPts val="900"/>
              </a:lnSpc>
              <a:spcAft>
                <a:spcPts val="0"/>
              </a:spcAft>
              <a:buFont typeface="+mj-lt"/>
              <a:buAutoNum type="arabicPeriod"/>
              <a:defRPr sz="741"/>
            </a:lvl1pPr>
          </a:lstStyle>
          <a:p>
            <a:pPr lvl="0"/>
            <a:r>
              <a:rPr lang="en-US" dirty="0"/>
              <a:t>Click to edit Master text styles</a:t>
            </a:r>
          </a:p>
        </p:txBody>
      </p:sp>
      <p:sp>
        <p:nvSpPr>
          <p:cNvPr id="4" name="Title 3"/>
          <p:cNvSpPr>
            <a:spLocks noGrp="1"/>
          </p:cNvSpPr>
          <p:nvPr>
            <p:ph type="title"/>
          </p:nvPr>
        </p:nvSpPr>
        <p:spPr>
          <a:xfrm>
            <a:off x="495300" y="274638"/>
            <a:ext cx="89154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1451257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800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54738" y="1339851"/>
            <a:ext cx="847857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27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2009_SHR-cover_2.png"/>
          <p:cNvPicPr>
            <a:picLocks/>
          </p:cNvPicPr>
          <p:nvPr userDrawn="1"/>
        </p:nvPicPr>
        <p:blipFill rotWithShape="1">
          <a:blip r:embed="rId2">
            <a:extLst>
              <a:ext uri="{28A0092B-C50C-407E-A947-70E740481C1C}">
                <a14:useLocalDpi xmlns:a14="http://schemas.microsoft.com/office/drawing/2010/main" val="0"/>
              </a:ext>
            </a:extLst>
          </a:blip>
          <a:srcRect b="5539"/>
          <a:stretch/>
        </p:blipFill>
        <p:spPr>
          <a:xfrm>
            <a:off x="0" y="362825"/>
            <a:ext cx="9945000" cy="6495175"/>
          </a:xfrm>
          <a:prstGeom prst="rect">
            <a:avLst/>
          </a:prstGeom>
        </p:spPr>
      </p:pic>
      <p:sp>
        <p:nvSpPr>
          <p:cNvPr id="8" name="Rectangle 7"/>
          <p:cNvSpPr/>
          <p:nvPr userDrawn="1"/>
        </p:nvSpPr>
        <p:spPr>
          <a:xfrm>
            <a:off x="1" y="1"/>
            <a:ext cx="5172170" cy="1155333"/>
          </a:xfrm>
          <a:prstGeom prst="rect">
            <a:avLst/>
          </a:prstGeom>
          <a:gradFill>
            <a:gsLst>
              <a:gs pos="14000">
                <a:schemeClr val="bg1"/>
              </a:gs>
              <a:gs pos="82000">
                <a:schemeClr val="bg1">
                  <a:alpha val="0"/>
                </a:schemeClr>
              </a:gs>
            </a:gsLst>
            <a:lin ang="7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pic>
        <p:nvPicPr>
          <p:cNvPr id="6" name="Picture 5" descr="spark logo-0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641" y="280843"/>
            <a:ext cx="3467100" cy="1042416"/>
          </a:xfrm>
          <a:prstGeom prst="rect">
            <a:avLst/>
          </a:prstGeom>
        </p:spPr>
      </p:pic>
      <p:sp>
        <p:nvSpPr>
          <p:cNvPr id="2" name="Title 1"/>
          <p:cNvSpPr>
            <a:spLocks noGrp="1"/>
          </p:cNvSpPr>
          <p:nvPr>
            <p:ph type="ctrTitle"/>
          </p:nvPr>
        </p:nvSpPr>
        <p:spPr>
          <a:xfrm>
            <a:off x="535291" y="2282943"/>
            <a:ext cx="8060858" cy="1188495"/>
          </a:xfrm>
        </p:spPr>
        <p:txBody>
          <a:bodyPr>
            <a:noAutofit/>
          </a:bodyPr>
          <a:lstStyle>
            <a:lvl1pPr>
              <a:defRPr sz="3600">
                <a:solidFill>
                  <a:schemeClr val="tx1"/>
                </a:solidFill>
                <a:latin typeface="Arial"/>
                <a:cs typeface="Arial"/>
              </a:defRPr>
            </a:lvl1pPr>
          </a:lstStyle>
          <a:p>
            <a:r>
              <a:rPr lang="en-AU" dirty="0"/>
              <a:t>Click to edit Master title style</a:t>
            </a:r>
            <a:endParaRPr lang="en-US" dirty="0"/>
          </a:p>
        </p:txBody>
      </p:sp>
      <p:sp>
        <p:nvSpPr>
          <p:cNvPr id="3" name="Subtitle 2"/>
          <p:cNvSpPr>
            <a:spLocks noGrp="1"/>
          </p:cNvSpPr>
          <p:nvPr>
            <p:ph type="subTitle" idx="1"/>
          </p:nvPr>
        </p:nvSpPr>
        <p:spPr>
          <a:xfrm>
            <a:off x="535290" y="3471438"/>
            <a:ext cx="8060858" cy="720000"/>
          </a:xfrm>
        </p:spPr>
        <p:txBody>
          <a:bodyPr/>
          <a:lstStyle>
            <a:lvl1pPr marL="0" indent="0" algn="l">
              <a:buNone/>
              <a:defRPr cap="none">
                <a:solidFill>
                  <a:srgbClr val="484B5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20" name="Rectangle 19"/>
          <p:cNvSpPr/>
          <p:nvPr userDrawn="1"/>
        </p:nvSpPr>
        <p:spPr>
          <a:xfrm>
            <a:off x="0" y="2"/>
            <a:ext cx="9945000" cy="395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3940081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ivider Slide Layout 1">
    <p:spTree>
      <p:nvGrpSpPr>
        <p:cNvPr id="1" name=""/>
        <p:cNvGrpSpPr/>
        <p:nvPr/>
      </p:nvGrpSpPr>
      <p:grpSpPr>
        <a:xfrm>
          <a:off x="0" y="0"/>
          <a:ext cx="0" cy="0"/>
          <a:chOff x="0" y="0"/>
          <a:chExt cx="0" cy="0"/>
        </a:xfrm>
      </p:grpSpPr>
      <p:pic>
        <p:nvPicPr>
          <p:cNvPr id="10" name="Picture 9"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grpSp>
        <p:nvGrpSpPr>
          <p:cNvPr id="4" name="Group 3"/>
          <p:cNvGrpSpPr/>
          <p:nvPr userDrawn="1"/>
        </p:nvGrpSpPr>
        <p:grpSpPr>
          <a:xfrm>
            <a:off x="0" y="3526693"/>
            <a:ext cx="9906000" cy="2664000"/>
            <a:chOff x="0" y="3526693"/>
            <a:chExt cx="9144000" cy="2664000"/>
          </a:xfrm>
        </p:grpSpPr>
        <p:sp>
          <p:nvSpPr>
            <p:cNvPr id="5" name="Rectangle 4"/>
            <p:cNvSpPr/>
            <p:nvPr userDrawn="1"/>
          </p:nvSpPr>
          <p:spPr>
            <a:xfrm>
              <a:off x="9769" y="3526693"/>
              <a:ext cx="9134231" cy="2232000"/>
            </a:xfrm>
            <a:prstGeom prst="rect">
              <a:avLst/>
            </a:prstGeom>
            <a:gradFill flip="none" rotWithShape="1">
              <a:gsLst>
                <a:gs pos="58000">
                  <a:schemeClr val="bg1"/>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6" name="Rectangle 5"/>
            <p:cNvSpPr/>
            <p:nvPr userDrawn="1"/>
          </p:nvSpPr>
          <p:spPr>
            <a:xfrm>
              <a:off x="0" y="5758693"/>
              <a:ext cx="9144000" cy="432000"/>
            </a:xfrm>
            <a:prstGeom prst="rect">
              <a:avLst/>
            </a:prstGeom>
            <a:gradFill flip="none" rotWithShape="1">
              <a:gsLst>
                <a:gs pos="100000">
                  <a:schemeClr val="bg1"/>
                </a:gs>
                <a:gs pos="100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grpSp>
      <p:sp>
        <p:nvSpPr>
          <p:cNvPr id="2" name="Title 1"/>
          <p:cNvSpPr>
            <a:spLocks noGrp="1"/>
          </p:cNvSpPr>
          <p:nvPr>
            <p:ph type="title"/>
          </p:nvPr>
        </p:nvSpPr>
        <p:spPr>
          <a:xfrm>
            <a:off x="487984" y="3670586"/>
            <a:ext cx="5850000" cy="540000"/>
          </a:xfrm>
        </p:spPr>
        <p:txBody>
          <a:bodyPr rIns="0" anchor="t">
            <a:normAutofit/>
          </a:bodyPr>
          <a:lstStyle>
            <a:lvl1pPr algn="l">
              <a:defRPr sz="3200" b="0" cap="all">
                <a:solidFill>
                  <a:schemeClr val="tx2"/>
                </a:solidFill>
              </a:defRPr>
            </a:lvl1pPr>
          </a:lstStyle>
          <a:p>
            <a:r>
              <a:rPr lang="en-AU" dirty="0"/>
              <a:t>Click to edit Master title style</a:t>
            </a:r>
            <a:endParaRPr lang="en-US" dirty="0"/>
          </a:p>
        </p:txBody>
      </p:sp>
      <p:sp>
        <p:nvSpPr>
          <p:cNvPr id="3"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2326744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Layout grey">
    <p:spTree>
      <p:nvGrpSpPr>
        <p:cNvPr id="1" name=""/>
        <p:cNvGrpSpPr/>
        <p:nvPr/>
      </p:nvGrpSpPr>
      <p:grpSpPr>
        <a:xfrm>
          <a:off x="0" y="0"/>
          <a:ext cx="0" cy="0"/>
          <a:chOff x="0" y="0"/>
          <a:chExt cx="0" cy="0"/>
        </a:xfrm>
      </p:grpSpPr>
      <p:pic>
        <p:nvPicPr>
          <p:cNvPr id="2" name="Picture 1"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9" y="3526693"/>
            <a:ext cx="9895417" cy="2232000"/>
          </a:xfrm>
          <a:prstGeom prst="rect">
            <a:avLst/>
          </a:prstGeom>
          <a:gradFill flip="none" rotWithShape="1">
            <a:gsLst>
              <a:gs pos="58000">
                <a:srgbClr val="3F4450"/>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540000"/>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17" name="Rectangle 16"/>
          <p:cNvSpPr/>
          <p:nvPr userDrawn="1"/>
        </p:nvSpPr>
        <p:spPr>
          <a:xfrm>
            <a:off x="0" y="5758693"/>
            <a:ext cx="9906000" cy="426500"/>
          </a:xfrm>
          <a:prstGeom prst="rect">
            <a:avLst/>
          </a:prstGeom>
          <a:gradFill flip="none" rotWithShape="1">
            <a:gsLst>
              <a:gs pos="100000">
                <a:srgbClr val="3F4450"/>
              </a:gs>
              <a:gs pos="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1839779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spark templates-01-01.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31663"/>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b="1">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4" name="Straight Connector 13"/>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8B8E95"/>
              </a:buClr>
              <a:buFont typeface="+mj-lt"/>
              <a:buAutoNum type="arabicPeriod"/>
              <a:defRPr sz="1600" b="1">
                <a:solidFill>
                  <a:srgbClr val="8B8E95"/>
                </a:solidFill>
              </a:defRPr>
            </a:lvl2pPr>
            <a:lvl3pPr marL="366713" indent="-269875" algn="l" defTabSz="363538">
              <a:spcBef>
                <a:spcPts val="300"/>
              </a:spcBef>
              <a:buClr>
                <a:srgbClr val="8B8E95"/>
              </a:buClr>
              <a:buSzPct val="70000"/>
              <a:buFont typeface="Lucida Grande"/>
              <a:buChar char="►"/>
              <a:tabLst>
                <a:tab pos="363538" algn="l"/>
              </a:tabLst>
              <a:defRPr sz="1600">
                <a:solidFill>
                  <a:srgbClr val="484B54"/>
                </a:solidFill>
              </a:defRPr>
            </a:lvl3pPr>
            <a:lvl4pPr marL="538163" indent="-285750" algn="l">
              <a:spcBef>
                <a:spcPts val="300"/>
              </a:spcBef>
              <a:buClr>
                <a:srgbClr val="8B8E95"/>
              </a:buClr>
              <a:buFont typeface="Lucida Grande"/>
              <a:buChar char="–"/>
              <a:tabLst>
                <a:tab pos="449263" algn="l"/>
                <a:tab pos="534988" algn="l"/>
              </a:tabLst>
              <a:defRPr sz="1400">
                <a:solidFill>
                  <a:srgbClr val="484B54"/>
                </a:solidFill>
              </a:defRPr>
            </a:lvl4pPr>
            <a:lvl5pPr marL="630238" indent="-179388" algn="l">
              <a:spcBef>
                <a:spcPts val="300"/>
              </a:spcBef>
              <a:buClr>
                <a:srgbClr val="8B8E9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89317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Layout 2">
    <p:spTree>
      <p:nvGrpSpPr>
        <p:cNvPr id="1" name=""/>
        <p:cNvGrpSpPr/>
        <p:nvPr/>
      </p:nvGrpSpPr>
      <p:grpSpPr>
        <a:xfrm>
          <a:off x="0" y="0"/>
          <a:ext cx="0" cy="0"/>
          <a:chOff x="0" y="0"/>
          <a:chExt cx="0" cy="0"/>
        </a:xfrm>
      </p:grpSpPr>
      <p:pic>
        <p:nvPicPr>
          <p:cNvPr id="13" name="Picture 12" descr="spark templates-01-01.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31663"/>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5" name="Straight Connector 14"/>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8B8E95"/>
              </a:buClr>
              <a:buFont typeface="+mj-lt"/>
              <a:buAutoNum type="arabicPeriod"/>
              <a:defRPr sz="1600" b="1">
                <a:solidFill>
                  <a:srgbClr val="8B8E95"/>
                </a:solidFill>
              </a:defRPr>
            </a:lvl2pPr>
            <a:lvl3pPr marL="366713" indent="-269875" algn="l" defTabSz="363538">
              <a:spcBef>
                <a:spcPts val="300"/>
              </a:spcBef>
              <a:buClr>
                <a:srgbClr val="8B8E95"/>
              </a:buClr>
              <a:buSzPct val="70000"/>
              <a:buFont typeface="Lucida Grande"/>
              <a:buChar char="►"/>
              <a:tabLst>
                <a:tab pos="363538" algn="l"/>
              </a:tabLst>
              <a:defRPr sz="1600">
                <a:solidFill>
                  <a:srgbClr val="484B54"/>
                </a:solidFill>
              </a:defRPr>
            </a:lvl3pPr>
            <a:lvl4pPr marL="538163" indent="-285750" algn="l">
              <a:spcBef>
                <a:spcPts val="300"/>
              </a:spcBef>
              <a:buClr>
                <a:srgbClr val="8B8E95"/>
              </a:buClr>
              <a:buFont typeface="Lucida Grande"/>
              <a:buChar char="–"/>
              <a:tabLst>
                <a:tab pos="449263" algn="l"/>
                <a:tab pos="534988" algn="l"/>
              </a:tabLst>
              <a:defRPr sz="1400">
                <a:solidFill>
                  <a:srgbClr val="484B54"/>
                </a:solidFill>
              </a:defRPr>
            </a:lvl4pPr>
            <a:lvl5pPr marL="630238" indent="-179388" algn="l">
              <a:spcBef>
                <a:spcPts val="300"/>
              </a:spcBef>
              <a:buClr>
                <a:srgbClr val="8B8E9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825231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Layout 3">
    <p:spTree>
      <p:nvGrpSpPr>
        <p:cNvPr id="1" name=""/>
        <p:cNvGrpSpPr/>
        <p:nvPr/>
      </p:nvGrpSpPr>
      <p:grpSpPr>
        <a:xfrm>
          <a:off x="0" y="0"/>
          <a:ext cx="0" cy="0"/>
          <a:chOff x="0" y="0"/>
          <a:chExt cx="0" cy="0"/>
        </a:xfrm>
      </p:grpSpPr>
      <p:pic>
        <p:nvPicPr>
          <p:cNvPr id="3" name="Picture 2" descr="spark templates-01-01.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31663"/>
          </a:xfrm>
          <a:prstGeom prst="rect">
            <a:avLst/>
          </a:prstGeom>
        </p:spPr>
      </p:pic>
      <p:sp>
        <p:nvSpPr>
          <p:cNvPr id="6" name="Rectangle 5"/>
          <p:cNvSpPr/>
          <p:nvPr userDrawn="1"/>
        </p:nvSpPr>
        <p:spPr>
          <a:xfrm>
            <a:off x="0" y="420575"/>
            <a:ext cx="9945000"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2" name="Title 1"/>
          <p:cNvSpPr>
            <a:spLocks noGrp="1"/>
          </p:cNvSpPr>
          <p:nvPr>
            <p:ph type="title"/>
          </p:nvPr>
        </p:nvSpPr>
        <p:spPr/>
        <p:txBody>
          <a:bodyPr/>
          <a:lstStyle>
            <a:lvl1pPr>
              <a:defRPr>
                <a:solidFill>
                  <a:schemeClr val="bg1"/>
                </a:solidFill>
              </a:defRPr>
            </a:lvl1pPr>
          </a:lstStyle>
          <a:p>
            <a:r>
              <a:rPr lang="en-AU"/>
              <a:t>Click to edit Master title style</a:t>
            </a:r>
            <a:endParaRPr lang="en-US"/>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5"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7" name="Straight Connector 16"/>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bg1"/>
                </a:solidFill>
              </a:defRPr>
            </a:lvl1pPr>
            <a:lvl2pPr marL="0" indent="-288000" algn="l">
              <a:spcBef>
                <a:spcPts val="300"/>
              </a:spcBef>
              <a:buClrTx/>
              <a:buFont typeface="+mj-lt"/>
              <a:buAutoNum type="arabicPeriod"/>
              <a:defRPr sz="1600" b="1">
                <a:solidFill>
                  <a:schemeClr val="bg1"/>
                </a:solidFill>
              </a:defRPr>
            </a:lvl2pPr>
            <a:lvl3pPr marL="366713" indent="-269875" algn="l" defTabSz="363538">
              <a:spcBef>
                <a:spcPts val="300"/>
              </a:spcBef>
              <a:buClrTx/>
              <a:buSzPct val="70000"/>
              <a:buFont typeface="Lucida Grande"/>
              <a:buChar char="►"/>
              <a:tabLst>
                <a:tab pos="363538" algn="l"/>
              </a:tabLst>
              <a:defRPr sz="1600">
                <a:solidFill>
                  <a:schemeClr val="bg1"/>
                </a:solidFill>
              </a:defRPr>
            </a:lvl3pPr>
            <a:lvl4pPr marL="538163" indent="-285750" algn="l">
              <a:spcBef>
                <a:spcPts val="300"/>
              </a:spcBef>
              <a:buClrTx/>
              <a:buFont typeface="Lucida Grande"/>
              <a:buChar char="–"/>
              <a:tabLst>
                <a:tab pos="449263" algn="l"/>
                <a:tab pos="534988" algn="l"/>
              </a:tabLst>
              <a:defRPr sz="1400">
                <a:solidFill>
                  <a:schemeClr val="bg1"/>
                </a:solidFill>
              </a:defRPr>
            </a:lvl4pPr>
            <a:lvl5pPr marL="630238" indent="-179388" algn="l">
              <a:spcBef>
                <a:spcPts val="300"/>
              </a:spcBef>
              <a:buClrTx/>
              <a:buFont typeface="Lucida Grande"/>
              <a:buChar char="–"/>
              <a:defRPr sz="1400">
                <a:solidFill>
                  <a:schemeClr val="bg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2520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Layout green">
    <p:spTree>
      <p:nvGrpSpPr>
        <p:cNvPr id="1" name=""/>
        <p:cNvGrpSpPr/>
        <p:nvPr/>
      </p:nvGrpSpPr>
      <p:grpSpPr>
        <a:xfrm>
          <a:off x="0" y="0"/>
          <a:ext cx="0" cy="0"/>
          <a:chOff x="0" y="0"/>
          <a:chExt cx="0" cy="0"/>
        </a:xfrm>
      </p:grpSpPr>
      <p:pic>
        <p:nvPicPr>
          <p:cNvPr id="2" name="Picture 1"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7" y="3526693"/>
            <a:ext cx="9906000" cy="2232000"/>
          </a:xfrm>
          <a:prstGeom prst="rect">
            <a:avLst/>
          </a:prstGeom>
          <a:gradFill flip="none" rotWithShape="1">
            <a:gsLst>
              <a:gs pos="58000">
                <a:srgbClr val="B0BC22"/>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957927"/>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18" name="Rectangle 17"/>
          <p:cNvSpPr/>
          <p:nvPr userDrawn="1"/>
        </p:nvSpPr>
        <p:spPr>
          <a:xfrm>
            <a:off x="0" y="5758693"/>
            <a:ext cx="9906000" cy="432000"/>
          </a:xfrm>
          <a:prstGeom prst="rect">
            <a:avLst/>
          </a:prstGeom>
          <a:gradFill flip="none" rotWithShape="1">
            <a:gsLst>
              <a:gs pos="100000">
                <a:srgbClr val="B0BC22"/>
              </a:gs>
              <a:gs pos="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57472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green">
    <p:spTree>
      <p:nvGrpSpPr>
        <p:cNvPr id="1" name=""/>
        <p:cNvGrpSpPr/>
        <p:nvPr/>
      </p:nvGrpSpPr>
      <p:grpSpPr>
        <a:xfrm>
          <a:off x="0" y="0"/>
          <a:ext cx="0" cy="0"/>
          <a:chOff x="0" y="0"/>
          <a:chExt cx="0" cy="0"/>
        </a:xfrm>
      </p:grpSpPr>
      <p:pic>
        <p:nvPicPr>
          <p:cNvPr id="5" name="Picture 4"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B0BC22"/>
              </a:buClr>
              <a:buFont typeface="+mj-lt"/>
              <a:buAutoNum type="arabicPeriod"/>
              <a:defRPr sz="1600" b="1">
                <a:solidFill>
                  <a:srgbClr val="B0BC22"/>
                </a:solidFill>
              </a:defRPr>
            </a:lvl2pPr>
            <a:lvl3pPr marL="366713" indent="-269875" algn="l" defTabSz="363538">
              <a:spcBef>
                <a:spcPts val="300"/>
              </a:spcBef>
              <a:buClr>
                <a:srgbClr val="B0BC22"/>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456433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Layout green 22">
    <p:spTree>
      <p:nvGrpSpPr>
        <p:cNvPr id="1" name=""/>
        <p:cNvGrpSpPr/>
        <p:nvPr/>
      </p:nvGrpSpPr>
      <p:grpSpPr>
        <a:xfrm>
          <a:off x="0" y="0"/>
          <a:ext cx="0" cy="0"/>
          <a:chOff x="0" y="0"/>
          <a:chExt cx="0" cy="0"/>
        </a:xfrm>
      </p:grpSpPr>
      <p:pic>
        <p:nvPicPr>
          <p:cNvPr id="10" name="Picture 9"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3" name="Straight Connector 12"/>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B0BC22"/>
              </a:buClr>
              <a:buFont typeface="+mj-lt"/>
              <a:buAutoNum type="arabicPeriod"/>
              <a:defRPr sz="1600" b="1">
                <a:solidFill>
                  <a:srgbClr val="B0BC22"/>
                </a:solidFill>
              </a:defRPr>
            </a:lvl2pPr>
            <a:lvl3pPr marL="366713" indent="-269875" algn="l" defTabSz="363538">
              <a:spcBef>
                <a:spcPts val="300"/>
              </a:spcBef>
              <a:buClr>
                <a:srgbClr val="B0BC22"/>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194403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green3">
    <p:spTree>
      <p:nvGrpSpPr>
        <p:cNvPr id="1" name=""/>
        <p:cNvGrpSpPr/>
        <p:nvPr/>
      </p:nvGrpSpPr>
      <p:grpSpPr>
        <a:xfrm>
          <a:off x="0" y="0"/>
          <a:ext cx="0" cy="0"/>
          <a:chOff x="0" y="0"/>
          <a:chExt cx="0" cy="0"/>
        </a:xfrm>
      </p:grpSpPr>
      <p:pic>
        <p:nvPicPr>
          <p:cNvPr id="2" name="Picture 1"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7" name="Rectangle 16"/>
          <p:cNvSpPr/>
          <p:nvPr userDrawn="1"/>
        </p:nvSpPr>
        <p:spPr>
          <a:xfrm>
            <a:off x="0" y="420575"/>
            <a:ext cx="9945000"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18" name="Title 1"/>
          <p:cNvSpPr>
            <a:spLocks noGrp="1"/>
          </p:cNvSpPr>
          <p:nvPr>
            <p:ph type="title"/>
          </p:nvPr>
        </p:nvSpPr>
        <p:spPr>
          <a:xfrm>
            <a:off x="663839" y="612000"/>
            <a:ext cx="8580001" cy="720000"/>
          </a:xfrm>
        </p:spPr>
        <p:txBody>
          <a:bodyPr/>
          <a:lstStyle>
            <a:lvl1pPr>
              <a:defRPr>
                <a:solidFill>
                  <a:schemeClr val="bg1"/>
                </a:solidFill>
              </a:defRPr>
            </a:lvl1pPr>
          </a:lstStyle>
          <a:p>
            <a:r>
              <a:rPr lang="en-AU"/>
              <a:t>Click to edit Master title style</a:t>
            </a:r>
            <a:endParaRPr lang="en-US"/>
          </a:p>
        </p:txBody>
      </p:sp>
      <p:sp>
        <p:nvSpPr>
          <p:cNvPr id="20"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21"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22" name="Straight Connector 21"/>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ClrTx/>
              <a:buFont typeface="+mj-lt"/>
              <a:buNone/>
              <a:defRPr sz="1600">
                <a:solidFill>
                  <a:srgbClr val="FFFFFF"/>
                </a:solidFill>
              </a:defRPr>
            </a:lvl1pPr>
            <a:lvl2pPr marL="0" indent="-288000" algn="l">
              <a:spcBef>
                <a:spcPts val="300"/>
              </a:spcBef>
              <a:buClrTx/>
              <a:buFont typeface="+mj-lt"/>
              <a:buAutoNum type="arabicPeriod"/>
              <a:defRPr sz="1600" b="1">
                <a:solidFill>
                  <a:srgbClr val="FFFFFF"/>
                </a:solidFill>
              </a:defRPr>
            </a:lvl2pPr>
            <a:lvl3pPr marL="366713" indent="-269875" algn="l" defTabSz="363538">
              <a:spcBef>
                <a:spcPts val="300"/>
              </a:spcBef>
              <a:buClrTx/>
              <a:buSzPct val="70000"/>
              <a:buFont typeface="Lucida Grande"/>
              <a:buChar char="►"/>
              <a:tabLst>
                <a:tab pos="363538" algn="l"/>
              </a:tabLst>
              <a:defRPr sz="1600">
                <a:solidFill>
                  <a:srgbClr val="FFFFFF"/>
                </a:solidFill>
              </a:defRPr>
            </a:lvl3pPr>
            <a:lvl4pPr marL="538163" indent="-285750" algn="l">
              <a:spcBef>
                <a:spcPts val="300"/>
              </a:spcBef>
              <a:buClrTx/>
              <a:buFont typeface="Lucida Grande"/>
              <a:buChar char="–"/>
              <a:tabLst>
                <a:tab pos="449263" algn="l"/>
                <a:tab pos="534988" algn="l"/>
              </a:tabLst>
              <a:defRPr sz="1400">
                <a:solidFill>
                  <a:srgbClr val="FFFFFF"/>
                </a:solidFill>
              </a:defRPr>
            </a:lvl4pPr>
            <a:lvl5pPr marL="630238" indent="-179388" algn="l">
              <a:spcBef>
                <a:spcPts val="300"/>
              </a:spcBef>
              <a:buClrTx/>
              <a:buFont typeface="Lucida Grande"/>
              <a:buChar char="–"/>
              <a:defRPr sz="1400">
                <a:solidFill>
                  <a:srgbClr val="FFFFFF"/>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519804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comparison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63839" y="1600201"/>
            <a:ext cx="4206610" cy="4525963"/>
          </a:xfrm>
        </p:spPr>
        <p:txBody>
          <a:bodyPr>
            <a:normAutofit/>
          </a:bodyPr>
          <a:lstStyle>
            <a:lvl1pPr>
              <a:defRPr sz="1600"/>
            </a:lvl1pPr>
            <a:lvl2pPr>
              <a:buClr>
                <a:srgbClr val="B0BC22"/>
              </a:buClr>
              <a:defRPr sz="1600">
                <a:solidFill>
                  <a:srgbClr val="B0BC22"/>
                </a:solidFill>
              </a:defRPr>
            </a:lvl2pPr>
            <a:lvl3pPr>
              <a:buClr>
                <a:srgbClr val="B0BC22"/>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5035550" y="1600201"/>
            <a:ext cx="4208290" cy="4525963"/>
          </a:xfrm>
        </p:spPr>
        <p:txBody>
          <a:bodyPr>
            <a:normAutofit/>
          </a:bodyPr>
          <a:lstStyle>
            <a:lvl1pPr>
              <a:defRPr sz="1600"/>
            </a:lvl1pPr>
            <a:lvl2pPr>
              <a:buClr>
                <a:srgbClr val="B0BC22"/>
              </a:buClr>
              <a:defRPr sz="1600">
                <a:solidFill>
                  <a:srgbClr val="B0BC22"/>
                </a:solidFill>
              </a:defRPr>
            </a:lvl2pPr>
            <a:lvl3pPr>
              <a:buClr>
                <a:srgbClr val="B0BC22"/>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0" name="Picture 9"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4"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5"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6" name="Straight Connector 15"/>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590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 Slide Layout orange">
    <p:spTree>
      <p:nvGrpSpPr>
        <p:cNvPr id="1" name=""/>
        <p:cNvGrpSpPr/>
        <p:nvPr/>
      </p:nvGrpSpPr>
      <p:grpSpPr>
        <a:xfrm>
          <a:off x="0" y="0"/>
          <a:ext cx="0" cy="0"/>
          <a:chOff x="0" y="0"/>
          <a:chExt cx="0" cy="0"/>
        </a:xfrm>
      </p:grpSpPr>
      <p:pic>
        <p:nvPicPr>
          <p:cNvPr id="3" name="Picture 2"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7" y="3526693"/>
            <a:ext cx="9906000" cy="2232000"/>
          </a:xfrm>
          <a:prstGeom prst="rect">
            <a:avLst/>
          </a:prstGeom>
          <a:gradFill flip="none" rotWithShape="1">
            <a:gsLst>
              <a:gs pos="58000">
                <a:srgbClr val="F26722"/>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957927"/>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6" name="Rectangle 5"/>
          <p:cNvSpPr/>
          <p:nvPr userDrawn="1"/>
        </p:nvSpPr>
        <p:spPr>
          <a:xfrm>
            <a:off x="0" y="5758693"/>
            <a:ext cx="9906000" cy="432000"/>
          </a:xfrm>
          <a:prstGeom prst="rect">
            <a:avLst/>
          </a:prstGeom>
          <a:gradFill flip="none" rotWithShape="1">
            <a:gsLst>
              <a:gs pos="99000">
                <a:srgbClr val="F26722"/>
              </a:gs>
              <a:gs pos="100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4153542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orange">
    <p:spTree>
      <p:nvGrpSpPr>
        <p:cNvPr id="1" name=""/>
        <p:cNvGrpSpPr/>
        <p:nvPr/>
      </p:nvGrpSpPr>
      <p:grpSpPr>
        <a:xfrm>
          <a:off x="0" y="0"/>
          <a:ext cx="0" cy="0"/>
          <a:chOff x="0" y="0"/>
          <a:chExt cx="0" cy="0"/>
        </a:xfrm>
      </p:grpSpPr>
      <p:pic>
        <p:nvPicPr>
          <p:cNvPr id="5" name="Picture 4"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Font typeface="+mj-lt"/>
              <a:buAutoNum type="arabicPeriod"/>
              <a:defRPr sz="1600" b="1">
                <a:solidFill>
                  <a:srgbClr val="F26722"/>
                </a:solidFill>
              </a:defRPr>
            </a:lvl2pPr>
            <a:lvl3pPr marL="366713" indent="-269875" algn="l" defTabSz="363538">
              <a:spcBef>
                <a:spcPts val="300"/>
              </a:spcBef>
              <a:buClr>
                <a:schemeClr val="accent1"/>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290191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Layout 2orange">
    <p:spTree>
      <p:nvGrpSpPr>
        <p:cNvPr id="1" name=""/>
        <p:cNvGrpSpPr/>
        <p:nvPr/>
      </p:nvGrpSpPr>
      <p:grpSpPr>
        <a:xfrm>
          <a:off x="0" y="0"/>
          <a:ext cx="0" cy="0"/>
          <a:chOff x="0" y="0"/>
          <a:chExt cx="0" cy="0"/>
        </a:xfrm>
      </p:grpSpPr>
      <p:pic>
        <p:nvPicPr>
          <p:cNvPr id="10" name="Picture 9"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chemeClr val="accent5"/>
                </a:solidFill>
              </a:defRPr>
            </a:lvl1pPr>
          </a:lstStyle>
          <a:p>
            <a:fld id="{C23E8C96-2EBD-384C-99A1-BECF4E92A5B7}" type="slidenum">
              <a:rPr lang="en-US" smtClean="0">
                <a:solidFill>
                  <a:srgbClr val="A7B3BD"/>
                </a:solidFill>
              </a:rPr>
              <a:pPr/>
              <a:t>‹#›</a:t>
            </a:fld>
            <a:endParaRPr lang="en-US" b="1" dirty="0">
              <a:solidFill>
                <a:srgbClr val="A7B3BD"/>
              </a:solidFill>
            </a:endParaRPr>
          </a:p>
        </p:txBody>
      </p:sp>
      <p:cxnSp>
        <p:nvCxnSpPr>
          <p:cNvPr id="13" name="Straight Connector 12"/>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Font typeface="+mj-lt"/>
              <a:buAutoNum type="arabicPeriod"/>
              <a:defRPr sz="1600" b="1">
                <a:solidFill>
                  <a:srgbClr val="F26722"/>
                </a:solidFill>
              </a:defRPr>
            </a:lvl2pPr>
            <a:lvl3pPr marL="366713" indent="-269875" algn="l" defTabSz="363538">
              <a:spcBef>
                <a:spcPts val="300"/>
              </a:spcBef>
              <a:buClr>
                <a:srgbClr val="F26722"/>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835734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Layout 3 orange">
    <p:spTree>
      <p:nvGrpSpPr>
        <p:cNvPr id="1" name=""/>
        <p:cNvGrpSpPr/>
        <p:nvPr/>
      </p:nvGrpSpPr>
      <p:grpSpPr>
        <a:xfrm>
          <a:off x="0" y="0"/>
          <a:ext cx="0" cy="0"/>
          <a:chOff x="0" y="0"/>
          <a:chExt cx="0" cy="0"/>
        </a:xfrm>
      </p:grpSpPr>
      <p:pic>
        <p:nvPicPr>
          <p:cNvPr id="8" name="Picture 7"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17" name="Rectangle 16"/>
          <p:cNvSpPr/>
          <p:nvPr userDrawn="1"/>
        </p:nvSpPr>
        <p:spPr>
          <a:xfrm>
            <a:off x="0" y="411027"/>
            <a:ext cx="9916345"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18" name="Title 1"/>
          <p:cNvSpPr>
            <a:spLocks noGrp="1"/>
          </p:cNvSpPr>
          <p:nvPr>
            <p:ph type="title"/>
          </p:nvPr>
        </p:nvSpPr>
        <p:spPr>
          <a:xfrm>
            <a:off x="663839" y="612000"/>
            <a:ext cx="8580001" cy="720000"/>
          </a:xfrm>
        </p:spPr>
        <p:txBody>
          <a:bodyPr/>
          <a:lstStyle>
            <a:lvl1pPr>
              <a:defRPr>
                <a:solidFill>
                  <a:schemeClr val="bg1"/>
                </a:solidFill>
              </a:defRPr>
            </a:lvl1pPr>
          </a:lstStyle>
          <a:p>
            <a:r>
              <a:rPr lang="en-AU"/>
              <a:t>Click to edit Master title style</a:t>
            </a:r>
            <a:endParaRPr lang="en-US"/>
          </a:p>
        </p:txBody>
      </p:sp>
      <p:sp>
        <p:nvSpPr>
          <p:cNvPr id="20"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21"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Tx/>
              <a:buFont typeface="+mj-lt"/>
              <a:buAutoNum type="arabicPeriod"/>
              <a:defRPr sz="1600" b="1">
                <a:solidFill>
                  <a:schemeClr val="bg1"/>
                </a:solidFill>
              </a:defRPr>
            </a:lvl2pPr>
            <a:lvl3pPr marL="366713" indent="-269875" algn="l" defTabSz="363538">
              <a:spcBef>
                <a:spcPts val="300"/>
              </a:spcBef>
              <a:buClrTx/>
              <a:buSzPct val="70000"/>
              <a:buFont typeface="Lucida Grande"/>
              <a:buChar char="►"/>
              <a:tabLst>
                <a:tab pos="363538" algn="l"/>
              </a:tabLst>
              <a:defRPr sz="1600">
                <a:solidFill>
                  <a:schemeClr val="bg1"/>
                </a:solidFill>
              </a:defRPr>
            </a:lvl3pPr>
            <a:lvl4pPr marL="538163" indent="-285750" algn="l">
              <a:spcBef>
                <a:spcPts val="300"/>
              </a:spcBef>
              <a:buClrTx/>
              <a:buFont typeface="Lucida Grande"/>
              <a:buChar char="–"/>
              <a:tabLst>
                <a:tab pos="449263" algn="l"/>
                <a:tab pos="534988" algn="l"/>
              </a:tabLst>
              <a:defRPr sz="1400">
                <a:solidFill>
                  <a:schemeClr val="bg1"/>
                </a:solidFill>
              </a:defRPr>
            </a:lvl4pPr>
            <a:lvl5pPr marL="630238" indent="-179388" algn="l">
              <a:spcBef>
                <a:spcPts val="300"/>
              </a:spcBef>
              <a:buClrTx/>
              <a:buFont typeface="Lucida Grande"/>
              <a:buChar char="–"/>
              <a:defRPr sz="1400">
                <a:solidFill>
                  <a:schemeClr val="bg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91802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63838" y="1535113"/>
            <a:ext cx="4208332" cy="639762"/>
          </a:xfrm>
        </p:spPr>
        <p:txBody>
          <a:bodyPr anchor="t" anchorCtr="0">
            <a:normAutofit/>
          </a:bodyPr>
          <a:lstStyle>
            <a:lvl1pPr marL="0" indent="0">
              <a:buNone/>
              <a:defRPr sz="18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663838" y="2174875"/>
            <a:ext cx="4208332" cy="3951288"/>
          </a:xfrm>
        </p:spPr>
        <p:txBody>
          <a:bodyPr>
            <a:normAutofit/>
          </a:bodyPr>
          <a:lstStyle>
            <a:lvl1pPr>
              <a:defRPr sz="1600"/>
            </a:lvl1pPr>
            <a:lvl2pPr>
              <a:defRPr sz="1600"/>
            </a:lvl2pPr>
            <a:lvl3pPr>
              <a:buClr>
                <a:srgbClr val="F26722"/>
              </a:buClr>
              <a:defRPr sz="1600"/>
            </a:lvl3pPr>
            <a:lvl4pPr>
              <a:defRPr sz="1400"/>
            </a:lvl4pPr>
            <a:lvl5pPr>
              <a:defRPr sz="14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p:nvPr>
        </p:nvSpPr>
        <p:spPr>
          <a:xfrm>
            <a:off x="5032112" y="1535113"/>
            <a:ext cx="4211729" cy="639762"/>
          </a:xfrm>
        </p:spPr>
        <p:txBody>
          <a:bodyPr anchor="t" anchorCtr="0">
            <a:normAutofit/>
          </a:bodyPr>
          <a:lstStyle>
            <a:lvl1pPr marL="0" indent="0">
              <a:buNone/>
              <a:defRPr sz="18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5032111" y="2174875"/>
            <a:ext cx="4211730" cy="3951288"/>
          </a:xfrm>
        </p:spPr>
        <p:txBody>
          <a:bodyPr>
            <a:normAutofit/>
          </a:bodyPr>
          <a:lstStyle>
            <a:lvl1pPr>
              <a:defRPr sz="1600"/>
            </a:lvl1pPr>
            <a:lvl2pPr>
              <a:defRPr sz="1600"/>
            </a:lvl2pPr>
            <a:lvl3pPr>
              <a:buClr>
                <a:srgbClr val="F26722"/>
              </a:buClr>
              <a:defRPr sz="1600"/>
            </a:lvl3pPr>
            <a:lvl4pPr>
              <a:defRPr sz="1400"/>
            </a:lvl4pPr>
            <a:lvl5pPr>
              <a:defRPr sz="14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6" name="Picture 15"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17"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8"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9" name="Straight Connector 1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13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63018" y="1339201"/>
            <a:ext cx="8456708" cy="4495543"/>
          </a:xfrm>
        </p:spPr>
        <p:txBody>
          <a:bodyPr/>
          <a:lstStyle/>
          <a:p>
            <a:pPr lvl="0"/>
            <a:r>
              <a:rPr lang="en-US" dirty="0"/>
              <a:t>Click to edit Master text styles</a:t>
            </a:r>
          </a:p>
          <a:p>
            <a:pPr lvl="1"/>
            <a:r>
              <a:rPr lang="en-US" dirty="0"/>
              <a:t>Second level</a:t>
            </a:r>
          </a:p>
          <a:p>
            <a:pPr lvl="2"/>
            <a:r>
              <a:rPr lang="en-US" dirty="0"/>
              <a:t>Third level</a:t>
            </a:r>
          </a:p>
        </p:txBody>
      </p:sp>
      <p:sp>
        <p:nvSpPr>
          <p:cNvPr id="9" name="Text Placeholder 8"/>
          <p:cNvSpPr>
            <a:spLocks noGrp="1"/>
          </p:cNvSpPr>
          <p:nvPr>
            <p:ph type="body" sz="quarter" idx="12"/>
          </p:nvPr>
        </p:nvSpPr>
        <p:spPr>
          <a:xfrm>
            <a:off x="854101" y="765695"/>
            <a:ext cx="8107098" cy="285750"/>
          </a:xfrm>
        </p:spPr>
        <p:txBody>
          <a:bodyPr/>
          <a:lstStyle>
            <a:lvl1pPr>
              <a:defRPr sz="2011" baseline="0">
                <a:solidFill>
                  <a:schemeClr val="tx1"/>
                </a:solidFill>
              </a:defRPr>
            </a:lvl1pPr>
          </a:lstStyle>
          <a:p>
            <a:pPr lvl="0"/>
            <a:r>
              <a:rPr lang="en-US" dirty="0"/>
              <a:t>Click to edit</a:t>
            </a:r>
          </a:p>
        </p:txBody>
      </p:sp>
      <p:sp>
        <p:nvSpPr>
          <p:cNvPr id="11" name="Text Placeholder 10"/>
          <p:cNvSpPr>
            <a:spLocks noGrp="1"/>
          </p:cNvSpPr>
          <p:nvPr>
            <p:ph type="body" sz="quarter" idx="13"/>
          </p:nvPr>
        </p:nvSpPr>
        <p:spPr>
          <a:xfrm>
            <a:off x="849577" y="6034061"/>
            <a:ext cx="6131058" cy="354013"/>
          </a:xfrm>
        </p:spPr>
        <p:txBody>
          <a:bodyPr anchor="b"/>
          <a:lstStyle>
            <a:lvl1pPr marL="87313" indent="-87313">
              <a:lnSpc>
                <a:spcPts val="900"/>
              </a:lnSpc>
              <a:spcAft>
                <a:spcPts val="0"/>
              </a:spcAft>
              <a:buFont typeface="+mj-lt"/>
              <a:buAutoNum type="arabicPeriod"/>
              <a:defRPr sz="741"/>
            </a:lvl1pPr>
          </a:lstStyle>
          <a:p>
            <a:pPr lvl="0"/>
            <a:r>
              <a:rPr lang="en-US" dirty="0"/>
              <a:t>Click to edit Master text styles</a:t>
            </a:r>
          </a:p>
        </p:txBody>
      </p:sp>
      <p:sp>
        <p:nvSpPr>
          <p:cNvPr id="4" name="Title 3"/>
          <p:cNvSpPr>
            <a:spLocks noGrp="1"/>
          </p:cNvSpPr>
          <p:nvPr>
            <p:ph type="title"/>
          </p:nvPr>
        </p:nvSpPr>
        <p:spPr>
          <a:xfrm>
            <a:off x="495300" y="274638"/>
            <a:ext cx="8915400" cy="1143000"/>
          </a:xfrm>
          <a:prstGeom prst="rect">
            <a:avLst/>
          </a:prstGeom>
        </p:spPr>
        <p:txBody>
          <a:bodyPr/>
          <a:lstStyle/>
          <a:p>
            <a:r>
              <a:rPr lang="en-US"/>
              <a:t>Click to edit Master title style</a:t>
            </a:r>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ivider Slide Layout blue">
    <p:spTree>
      <p:nvGrpSpPr>
        <p:cNvPr id="1" name=""/>
        <p:cNvGrpSpPr/>
        <p:nvPr/>
      </p:nvGrpSpPr>
      <p:grpSpPr>
        <a:xfrm>
          <a:off x="0" y="0"/>
          <a:ext cx="0" cy="0"/>
          <a:chOff x="0" y="0"/>
          <a:chExt cx="0" cy="0"/>
        </a:xfrm>
      </p:grpSpPr>
      <p:pic>
        <p:nvPicPr>
          <p:cNvPr id="2" name="Picture 1"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7" y="3526693"/>
            <a:ext cx="9906000" cy="2232000"/>
          </a:xfrm>
          <a:prstGeom prst="rect">
            <a:avLst/>
          </a:prstGeom>
          <a:gradFill flip="none" rotWithShape="1">
            <a:gsLst>
              <a:gs pos="58000">
                <a:srgbClr val="00AEEF"/>
              </a:gs>
              <a:gs pos="100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957927"/>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6" name="Rectangle 5"/>
          <p:cNvSpPr/>
          <p:nvPr userDrawn="1"/>
        </p:nvSpPr>
        <p:spPr>
          <a:xfrm>
            <a:off x="0" y="5758693"/>
            <a:ext cx="9906000" cy="432000"/>
          </a:xfrm>
          <a:prstGeom prst="rect">
            <a:avLst/>
          </a:prstGeom>
          <a:gradFill flip="none" rotWithShape="1">
            <a:gsLst>
              <a:gs pos="99000">
                <a:srgbClr val="00AEEF"/>
              </a:gs>
              <a:gs pos="0">
                <a:srgbClr val="00AEEF">
                  <a:alpha val="5000"/>
                </a:srgb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2173025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blue">
    <p:spTree>
      <p:nvGrpSpPr>
        <p:cNvPr id="1" name=""/>
        <p:cNvGrpSpPr/>
        <p:nvPr/>
      </p:nvGrpSpPr>
      <p:grpSpPr>
        <a:xfrm>
          <a:off x="0" y="0"/>
          <a:ext cx="0" cy="0"/>
          <a:chOff x="0" y="0"/>
          <a:chExt cx="0" cy="0"/>
        </a:xfrm>
      </p:grpSpPr>
      <p:pic>
        <p:nvPicPr>
          <p:cNvPr id="5" name="Picture 4"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00AEEF"/>
              </a:buClr>
              <a:buFont typeface="+mj-lt"/>
              <a:buAutoNum type="arabicPeriod"/>
              <a:defRPr sz="1600" b="1">
                <a:solidFill>
                  <a:srgbClr val="00AEEF"/>
                </a:solidFill>
              </a:defRPr>
            </a:lvl2pPr>
            <a:lvl3pPr marL="366713" indent="-269875" algn="l" defTabSz="363538">
              <a:spcBef>
                <a:spcPts val="300"/>
              </a:spcBef>
              <a:buClr>
                <a:srgbClr val="00AEEF"/>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333443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Layout 2 blue">
    <p:spTree>
      <p:nvGrpSpPr>
        <p:cNvPr id="1" name=""/>
        <p:cNvGrpSpPr/>
        <p:nvPr/>
      </p:nvGrpSpPr>
      <p:grpSpPr>
        <a:xfrm>
          <a:off x="0" y="0"/>
          <a:ext cx="0" cy="0"/>
          <a:chOff x="0" y="0"/>
          <a:chExt cx="0" cy="0"/>
        </a:xfrm>
      </p:grpSpPr>
      <p:pic>
        <p:nvPicPr>
          <p:cNvPr id="10" name="Picture 9"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chemeClr val="accent5"/>
                </a:solidFill>
              </a:defRPr>
            </a:lvl1pPr>
          </a:lstStyle>
          <a:p>
            <a:r>
              <a:rPr lang="en-US">
                <a:solidFill>
                  <a:srgbClr val="A7B3BD"/>
                </a:solidFill>
                <a:latin typeface="Arial"/>
              </a:rPr>
              <a:t>Spark Infrastructure AGM 2017</a:t>
            </a:r>
            <a:endParaRPr lang="en-US" dirty="0">
              <a:solidFill>
                <a:srgbClr val="A7B3BD"/>
              </a:solidFill>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3" name="Straight Connector 12"/>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00AEEF"/>
              </a:buClr>
              <a:buFont typeface="+mj-lt"/>
              <a:buAutoNum type="arabicPeriod"/>
              <a:defRPr sz="1600" b="1">
                <a:solidFill>
                  <a:srgbClr val="00AEEF"/>
                </a:solidFill>
              </a:defRPr>
            </a:lvl2pPr>
            <a:lvl3pPr marL="366713" indent="-269875" algn="l" defTabSz="363538">
              <a:spcBef>
                <a:spcPts val="300"/>
              </a:spcBef>
              <a:buClr>
                <a:srgbClr val="00AEEF"/>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15113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Layout 3 blue">
    <p:spTree>
      <p:nvGrpSpPr>
        <p:cNvPr id="1" name=""/>
        <p:cNvGrpSpPr/>
        <p:nvPr/>
      </p:nvGrpSpPr>
      <p:grpSpPr>
        <a:xfrm>
          <a:off x="0" y="0"/>
          <a:ext cx="0" cy="0"/>
          <a:chOff x="0" y="0"/>
          <a:chExt cx="0" cy="0"/>
        </a:xfrm>
      </p:grpSpPr>
      <p:pic>
        <p:nvPicPr>
          <p:cNvPr id="8" name="Picture 7"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7" name="Rectangle 16"/>
          <p:cNvSpPr/>
          <p:nvPr userDrawn="1"/>
        </p:nvSpPr>
        <p:spPr>
          <a:xfrm>
            <a:off x="0" y="420575"/>
            <a:ext cx="9945000"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18" name="Title 1"/>
          <p:cNvSpPr>
            <a:spLocks noGrp="1"/>
          </p:cNvSpPr>
          <p:nvPr>
            <p:ph type="title"/>
          </p:nvPr>
        </p:nvSpPr>
        <p:spPr>
          <a:xfrm>
            <a:off x="663839" y="612000"/>
            <a:ext cx="8580001" cy="720000"/>
          </a:xfrm>
        </p:spPr>
        <p:txBody>
          <a:bodyPr/>
          <a:lstStyle>
            <a:lvl1pPr>
              <a:defRPr>
                <a:solidFill>
                  <a:schemeClr val="bg1"/>
                </a:solidFill>
              </a:defRPr>
            </a:lvl1pPr>
          </a:lstStyle>
          <a:p>
            <a:r>
              <a:rPr lang="en-AU"/>
              <a:t>Click to edit Master title style</a:t>
            </a:r>
            <a:endParaRPr lang="en-US"/>
          </a:p>
        </p:txBody>
      </p:sp>
      <p:sp>
        <p:nvSpPr>
          <p:cNvPr id="20"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21"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chemeClr val="bg1"/>
              </a:buClr>
              <a:buFont typeface="+mj-lt"/>
              <a:buAutoNum type="arabicPeriod"/>
              <a:defRPr sz="1600" b="1">
                <a:solidFill>
                  <a:srgbClr val="FFFFFF"/>
                </a:solidFill>
              </a:defRPr>
            </a:lvl2pPr>
            <a:lvl3pPr marL="366713" indent="-269875" algn="l" defTabSz="363538">
              <a:spcBef>
                <a:spcPts val="300"/>
              </a:spcBef>
              <a:buClr>
                <a:schemeClr val="bg1"/>
              </a:buClr>
              <a:buSzPct val="70000"/>
              <a:buFont typeface="Lucida Grande"/>
              <a:buChar char="►"/>
              <a:tabLst>
                <a:tab pos="363538" algn="l"/>
              </a:tabLst>
              <a:defRPr sz="1600">
                <a:solidFill>
                  <a:srgbClr val="FFFFFF"/>
                </a:solidFill>
              </a:defRPr>
            </a:lvl3pPr>
            <a:lvl4pPr marL="538163" indent="-285750" algn="l">
              <a:spcBef>
                <a:spcPts val="300"/>
              </a:spcBef>
              <a:buClr>
                <a:schemeClr val="bg1"/>
              </a:buClr>
              <a:buFont typeface="Lucida Grande"/>
              <a:buChar char="–"/>
              <a:tabLst>
                <a:tab pos="449263" algn="l"/>
                <a:tab pos="534988" algn="l"/>
              </a:tabLst>
              <a:defRPr sz="1400">
                <a:solidFill>
                  <a:srgbClr val="FFFFFF"/>
                </a:solidFill>
              </a:defRPr>
            </a:lvl4pPr>
            <a:lvl5pPr marL="630238" indent="-179388" algn="l">
              <a:spcBef>
                <a:spcPts val="300"/>
              </a:spcBef>
              <a:buClr>
                <a:schemeClr val="bg1"/>
              </a:buClr>
              <a:buFont typeface="Lucida Grande"/>
              <a:buChar char="–"/>
              <a:defRPr sz="1400">
                <a:solidFill>
                  <a:srgbClr val="FFFFFF"/>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988874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compariso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63839" y="1600201"/>
            <a:ext cx="4206610" cy="4525963"/>
          </a:xfrm>
        </p:spPr>
        <p:txBody>
          <a:bodyPr>
            <a:normAutofit/>
          </a:bodyPr>
          <a:lstStyle>
            <a:lvl1pPr>
              <a:defRPr sz="1600"/>
            </a:lvl1pPr>
            <a:lvl2pPr>
              <a:buClr>
                <a:srgbClr val="00AEEF"/>
              </a:buClr>
              <a:defRPr sz="1600">
                <a:solidFill>
                  <a:srgbClr val="00AEEF"/>
                </a:solidFill>
              </a:defRPr>
            </a:lvl2pPr>
            <a:lvl3pPr>
              <a:buClr>
                <a:srgbClr val="00AEEF"/>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5035550" y="1600201"/>
            <a:ext cx="4208290" cy="4525963"/>
          </a:xfrm>
        </p:spPr>
        <p:txBody>
          <a:bodyPr>
            <a:normAutofit/>
          </a:bodyPr>
          <a:lstStyle>
            <a:lvl1pPr>
              <a:defRPr sz="1600"/>
            </a:lvl1pPr>
            <a:lvl2pPr>
              <a:buClr>
                <a:srgbClr val="00AEEF"/>
              </a:buClr>
              <a:defRPr sz="1600">
                <a:solidFill>
                  <a:srgbClr val="00AEEF"/>
                </a:solidFill>
              </a:defRPr>
            </a:lvl2pPr>
            <a:lvl3pPr>
              <a:buClr>
                <a:srgbClr val="00AEEF"/>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4" name="Picture 13"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5"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6"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7" name="Straight Connector 16"/>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786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8"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9"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0" name="Straight Connector 9"/>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8812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16016_Spark PPT 2015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304305" y="289742"/>
            <a:ext cx="5671181" cy="804202"/>
          </a:xfrm>
        </p:spPr>
        <p:txBody>
          <a:bodyPr>
            <a:noAutofit/>
          </a:bodyPr>
          <a:lstStyle>
            <a:lvl1pPr>
              <a:lnSpc>
                <a:spcPts val="2700"/>
              </a:lnSpc>
              <a:defRPr sz="2800" kern="1200" spc="-100">
                <a:solidFill>
                  <a:srgbClr val="F26722"/>
                </a:solidFill>
                <a:latin typeface="Arial Black"/>
                <a:cs typeface="Arial Black"/>
              </a:defRPr>
            </a:lvl1pPr>
          </a:lstStyle>
          <a:p>
            <a:r>
              <a:rPr lang="en-AU" dirty="0"/>
              <a:t>Click to edit Master title style</a:t>
            </a:r>
            <a:endParaRPr lang="en-US" dirty="0"/>
          </a:p>
        </p:txBody>
      </p:sp>
      <p:sp>
        <p:nvSpPr>
          <p:cNvPr id="3" name="Subtitle 2"/>
          <p:cNvSpPr>
            <a:spLocks noGrp="1"/>
          </p:cNvSpPr>
          <p:nvPr>
            <p:ph type="subTitle" idx="1"/>
          </p:nvPr>
        </p:nvSpPr>
        <p:spPr>
          <a:xfrm>
            <a:off x="294261" y="1118237"/>
            <a:ext cx="5681225" cy="720000"/>
          </a:xfrm>
        </p:spPr>
        <p:txBody>
          <a:bodyPr/>
          <a:lstStyle>
            <a:lvl1pPr marL="0" indent="0" algn="l">
              <a:lnSpc>
                <a:spcPts val="1600"/>
              </a:lnSpc>
              <a:buNone/>
              <a:defRPr cap="all">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821005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Divider Slide Layout 1">
    <p:spTree>
      <p:nvGrpSpPr>
        <p:cNvPr id="1" name=""/>
        <p:cNvGrpSpPr/>
        <p:nvPr/>
      </p:nvGrpSpPr>
      <p:grpSpPr>
        <a:xfrm>
          <a:off x="0" y="0"/>
          <a:ext cx="0" cy="0"/>
          <a:chOff x="0" y="0"/>
          <a:chExt cx="0" cy="0"/>
        </a:xfrm>
      </p:grpSpPr>
      <p:pic>
        <p:nvPicPr>
          <p:cNvPr id="10" name="Picture 9"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grpSp>
        <p:nvGrpSpPr>
          <p:cNvPr id="4" name="Group 3"/>
          <p:cNvGrpSpPr/>
          <p:nvPr userDrawn="1"/>
        </p:nvGrpSpPr>
        <p:grpSpPr>
          <a:xfrm>
            <a:off x="0" y="3526693"/>
            <a:ext cx="9906000" cy="2664000"/>
            <a:chOff x="0" y="3526693"/>
            <a:chExt cx="9144000" cy="2664000"/>
          </a:xfrm>
        </p:grpSpPr>
        <p:sp>
          <p:nvSpPr>
            <p:cNvPr id="5" name="Rectangle 4"/>
            <p:cNvSpPr/>
            <p:nvPr userDrawn="1"/>
          </p:nvSpPr>
          <p:spPr>
            <a:xfrm>
              <a:off x="9769" y="3526693"/>
              <a:ext cx="9134231" cy="2232000"/>
            </a:xfrm>
            <a:prstGeom prst="rect">
              <a:avLst/>
            </a:prstGeom>
            <a:gradFill flip="none" rotWithShape="1">
              <a:gsLst>
                <a:gs pos="58000">
                  <a:schemeClr val="bg1"/>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6" name="Rectangle 5"/>
            <p:cNvSpPr/>
            <p:nvPr userDrawn="1"/>
          </p:nvSpPr>
          <p:spPr>
            <a:xfrm>
              <a:off x="0" y="5758693"/>
              <a:ext cx="9144000" cy="432000"/>
            </a:xfrm>
            <a:prstGeom prst="rect">
              <a:avLst/>
            </a:prstGeom>
            <a:gradFill flip="none" rotWithShape="1">
              <a:gsLst>
                <a:gs pos="100000">
                  <a:schemeClr val="bg1"/>
                </a:gs>
                <a:gs pos="100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grpSp>
      <p:sp>
        <p:nvSpPr>
          <p:cNvPr id="2" name="Title 1"/>
          <p:cNvSpPr>
            <a:spLocks noGrp="1"/>
          </p:cNvSpPr>
          <p:nvPr>
            <p:ph type="title"/>
          </p:nvPr>
        </p:nvSpPr>
        <p:spPr>
          <a:xfrm>
            <a:off x="487984" y="3670586"/>
            <a:ext cx="5850000" cy="540000"/>
          </a:xfrm>
        </p:spPr>
        <p:txBody>
          <a:bodyPr rIns="0" anchor="t">
            <a:normAutofit/>
          </a:bodyPr>
          <a:lstStyle>
            <a:lvl1pPr algn="l">
              <a:defRPr sz="3200" b="0" cap="all">
                <a:solidFill>
                  <a:schemeClr val="tx2"/>
                </a:solidFill>
              </a:defRPr>
            </a:lvl1pPr>
          </a:lstStyle>
          <a:p>
            <a:r>
              <a:rPr lang="en-AU" dirty="0"/>
              <a:t>Click to edit Master title style</a:t>
            </a:r>
            <a:endParaRPr lang="en-US" dirty="0"/>
          </a:p>
        </p:txBody>
      </p:sp>
      <p:sp>
        <p:nvSpPr>
          <p:cNvPr id="3"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Tree>
    <p:extLst>
      <p:ext uri="{BB962C8B-B14F-4D97-AF65-F5344CB8AC3E}">
        <p14:creationId xmlns:p14="http://schemas.microsoft.com/office/powerpoint/2010/main" val="1041382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Layout grey">
    <p:spTree>
      <p:nvGrpSpPr>
        <p:cNvPr id="1" name=""/>
        <p:cNvGrpSpPr/>
        <p:nvPr/>
      </p:nvGrpSpPr>
      <p:grpSpPr>
        <a:xfrm>
          <a:off x="0" y="0"/>
          <a:ext cx="0" cy="0"/>
          <a:chOff x="0" y="0"/>
          <a:chExt cx="0" cy="0"/>
        </a:xfrm>
      </p:grpSpPr>
      <p:pic>
        <p:nvPicPr>
          <p:cNvPr id="2" name="Picture 1"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9" y="3526693"/>
            <a:ext cx="9895417" cy="2232000"/>
          </a:xfrm>
          <a:prstGeom prst="rect">
            <a:avLst/>
          </a:prstGeom>
          <a:gradFill flip="none" rotWithShape="1">
            <a:gsLst>
              <a:gs pos="58000">
                <a:srgbClr val="3F4450"/>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540000"/>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17" name="Rectangle 16"/>
          <p:cNvSpPr/>
          <p:nvPr userDrawn="1"/>
        </p:nvSpPr>
        <p:spPr>
          <a:xfrm>
            <a:off x="0" y="5758693"/>
            <a:ext cx="9906000" cy="426500"/>
          </a:xfrm>
          <a:prstGeom prst="rect">
            <a:avLst/>
          </a:prstGeom>
          <a:gradFill flip="none" rotWithShape="1">
            <a:gsLst>
              <a:gs pos="100000">
                <a:srgbClr val="3F4450"/>
              </a:gs>
              <a:gs pos="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1699338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spark templates-01-01.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31663"/>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b="1">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4" name="Straight Connector 13"/>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8B8E95"/>
              </a:buClr>
              <a:buFont typeface="+mj-lt"/>
              <a:buAutoNum type="arabicPeriod"/>
              <a:defRPr sz="1600" b="1">
                <a:solidFill>
                  <a:srgbClr val="8B8E95"/>
                </a:solidFill>
              </a:defRPr>
            </a:lvl2pPr>
            <a:lvl3pPr marL="366713" indent="-269875" algn="l" defTabSz="363538">
              <a:spcBef>
                <a:spcPts val="300"/>
              </a:spcBef>
              <a:buClr>
                <a:srgbClr val="8B8E95"/>
              </a:buClr>
              <a:buSzPct val="70000"/>
              <a:buFont typeface="Lucida Grande"/>
              <a:buChar char="►"/>
              <a:tabLst>
                <a:tab pos="363538" algn="l"/>
              </a:tabLst>
              <a:defRPr sz="1600">
                <a:solidFill>
                  <a:srgbClr val="484B54"/>
                </a:solidFill>
              </a:defRPr>
            </a:lvl3pPr>
            <a:lvl4pPr marL="538163" indent="-285750" algn="l">
              <a:spcBef>
                <a:spcPts val="300"/>
              </a:spcBef>
              <a:buClr>
                <a:srgbClr val="8B8E95"/>
              </a:buClr>
              <a:buFont typeface="Lucida Grande"/>
              <a:buChar char="–"/>
              <a:tabLst>
                <a:tab pos="449263" algn="l"/>
                <a:tab pos="534988" algn="l"/>
              </a:tabLst>
              <a:defRPr sz="1400">
                <a:solidFill>
                  <a:srgbClr val="484B54"/>
                </a:solidFill>
              </a:defRPr>
            </a:lvl4pPr>
            <a:lvl5pPr marL="630238" indent="-179388" algn="l">
              <a:spcBef>
                <a:spcPts val="300"/>
              </a:spcBef>
              <a:buClr>
                <a:srgbClr val="8B8E9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74006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Layout 2">
    <p:spTree>
      <p:nvGrpSpPr>
        <p:cNvPr id="1" name=""/>
        <p:cNvGrpSpPr/>
        <p:nvPr/>
      </p:nvGrpSpPr>
      <p:grpSpPr>
        <a:xfrm>
          <a:off x="0" y="0"/>
          <a:ext cx="0" cy="0"/>
          <a:chOff x="0" y="0"/>
          <a:chExt cx="0" cy="0"/>
        </a:xfrm>
      </p:grpSpPr>
      <p:pic>
        <p:nvPicPr>
          <p:cNvPr id="13" name="Picture 12" descr="spark templates-01-01.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31663"/>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5" name="Straight Connector 14"/>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8B8E95"/>
              </a:buClr>
              <a:buFont typeface="+mj-lt"/>
              <a:buAutoNum type="arabicPeriod"/>
              <a:defRPr sz="1600" b="1">
                <a:solidFill>
                  <a:srgbClr val="8B8E95"/>
                </a:solidFill>
              </a:defRPr>
            </a:lvl2pPr>
            <a:lvl3pPr marL="366713" indent="-269875" algn="l" defTabSz="363538">
              <a:spcBef>
                <a:spcPts val="300"/>
              </a:spcBef>
              <a:buClr>
                <a:srgbClr val="8B8E95"/>
              </a:buClr>
              <a:buSzPct val="70000"/>
              <a:buFont typeface="Lucida Grande"/>
              <a:buChar char="►"/>
              <a:tabLst>
                <a:tab pos="363538" algn="l"/>
              </a:tabLst>
              <a:defRPr sz="1600">
                <a:solidFill>
                  <a:srgbClr val="484B54"/>
                </a:solidFill>
              </a:defRPr>
            </a:lvl3pPr>
            <a:lvl4pPr marL="538163" indent="-285750" algn="l">
              <a:spcBef>
                <a:spcPts val="300"/>
              </a:spcBef>
              <a:buClr>
                <a:srgbClr val="8B8E95"/>
              </a:buClr>
              <a:buFont typeface="Lucida Grande"/>
              <a:buChar char="–"/>
              <a:tabLst>
                <a:tab pos="449263" algn="l"/>
                <a:tab pos="534988" algn="l"/>
              </a:tabLst>
              <a:defRPr sz="1400">
                <a:solidFill>
                  <a:srgbClr val="484B54"/>
                </a:solidFill>
              </a:defRPr>
            </a:lvl4pPr>
            <a:lvl5pPr marL="630238" indent="-179388" algn="l">
              <a:spcBef>
                <a:spcPts val="300"/>
              </a:spcBef>
              <a:buClr>
                <a:srgbClr val="8B8E9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316029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Layout 3">
    <p:spTree>
      <p:nvGrpSpPr>
        <p:cNvPr id="1" name=""/>
        <p:cNvGrpSpPr/>
        <p:nvPr/>
      </p:nvGrpSpPr>
      <p:grpSpPr>
        <a:xfrm>
          <a:off x="0" y="0"/>
          <a:ext cx="0" cy="0"/>
          <a:chOff x="0" y="0"/>
          <a:chExt cx="0" cy="0"/>
        </a:xfrm>
      </p:grpSpPr>
      <p:pic>
        <p:nvPicPr>
          <p:cNvPr id="3" name="Picture 2" descr="spark templates-01-01.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31663"/>
          </a:xfrm>
          <a:prstGeom prst="rect">
            <a:avLst/>
          </a:prstGeom>
        </p:spPr>
      </p:pic>
      <p:sp>
        <p:nvSpPr>
          <p:cNvPr id="6" name="Rectangle 5"/>
          <p:cNvSpPr/>
          <p:nvPr userDrawn="1"/>
        </p:nvSpPr>
        <p:spPr>
          <a:xfrm>
            <a:off x="0" y="420575"/>
            <a:ext cx="9945000"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2" name="Title 1"/>
          <p:cNvSpPr>
            <a:spLocks noGrp="1"/>
          </p:cNvSpPr>
          <p:nvPr>
            <p:ph type="title"/>
          </p:nvPr>
        </p:nvSpPr>
        <p:spPr/>
        <p:txBody>
          <a:bodyPr/>
          <a:lstStyle>
            <a:lvl1pPr>
              <a:defRPr>
                <a:solidFill>
                  <a:schemeClr val="bg1"/>
                </a:solidFill>
              </a:defRPr>
            </a:lvl1pPr>
          </a:lstStyle>
          <a:p>
            <a:r>
              <a:rPr lang="en-AU"/>
              <a:t>Click to edit Master title style</a:t>
            </a:r>
            <a:endParaRPr lang="en-US"/>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5"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7" name="Straight Connector 16"/>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bg1"/>
                </a:solidFill>
              </a:defRPr>
            </a:lvl1pPr>
            <a:lvl2pPr marL="0" indent="-288000" algn="l">
              <a:spcBef>
                <a:spcPts val="300"/>
              </a:spcBef>
              <a:buClrTx/>
              <a:buFont typeface="+mj-lt"/>
              <a:buAutoNum type="arabicPeriod"/>
              <a:defRPr sz="1600" b="1">
                <a:solidFill>
                  <a:schemeClr val="bg1"/>
                </a:solidFill>
              </a:defRPr>
            </a:lvl2pPr>
            <a:lvl3pPr marL="366713" indent="-269875" algn="l" defTabSz="363538">
              <a:spcBef>
                <a:spcPts val="300"/>
              </a:spcBef>
              <a:buClrTx/>
              <a:buSzPct val="70000"/>
              <a:buFont typeface="Lucida Grande"/>
              <a:buChar char="►"/>
              <a:tabLst>
                <a:tab pos="363538" algn="l"/>
              </a:tabLst>
              <a:defRPr sz="1600">
                <a:solidFill>
                  <a:schemeClr val="bg1"/>
                </a:solidFill>
              </a:defRPr>
            </a:lvl3pPr>
            <a:lvl4pPr marL="538163" indent="-285750" algn="l">
              <a:spcBef>
                <a:spcPts val="300"/>
              </a:spcBef>
              <a:buClrTx/>
              <a:buFont typeface="Lucida Grande"/>
              <a:buChar char="–"/>
              <a:tabLst>
                <a:tab pos="449263" algn="l"/>
                <a:tab pos="534988" algn="l"/>
              </a:tabLst>
              <a:defRPr sz="1400">
                <a:solidFill>
                  <a:schemeClr val="bg1"/>
                </a:solidFill>
              </a:defRPr>
            </a:lvl4pPr>
            <a:lvl5pPr marL="630238" indent="-179388" algn="l">
              <a:spcBef>
                <a:spcPts val="300"/>
              </a:spcBef>
              <a:buClrTx/>
              <a:buFont typeface="Lucida Grande"/>
              <a:buChar char="–"/>
              <a:defRPr sz="1400">
                <a:solidFill>
                  <a:schemeClr val="bg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422194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lide Layout green">
    <p:spTree>
      <p:nvGrpSpPr>
        <p:cNvPr id="1" name=""/>
        <p:cNvGrpSpPr/>
        <p:nvPr/>
      </p:nvGrpSpPr>
      <p:grpSpPr>
        <a:xfrm>
          <a:off x="0" y="0"/>
          <a:ext cx="0" cy="0"/>
          <a:chOff x="0" y="0"/>
          <a:chExt cx="0" cy="0"/>
        </a:xfrm>
      </p:grpSpPr>
      <p:pic>
        <p:nvPicPr>
          <p:cNvPr id="2" name="Picture 1"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7" y="3526693"/>
            <a:ext cx="9906000" cy="2232000"/>
          </a:xfrm>
          <a:prstGeom prst="rect">
            <a:avLst/>
          </a:prstGeom>
          <a:gradFill flip="none" rotWithShape="1">
            <a:gsLst>
              <a:gs pos="58000">
                <a:srgbClr val="B0BC22"/>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957927"/>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18" name="Rectangle 17"/>
          <p:cNvSpPr/>
          <p:nvPr userDrawn="1"/>
        </p:nvSpPr>
        <p:spPr>
          <a:xfrm>
            <a:off x="0" y="5758693"/>
            <a:ext cx="9906000" cy="432000"/>
          </a:xfrm>
          <a:prstGeom prst="rect">
            <a:avLst/>
          </a:prstGeom>
          <a:gradFill flip="none" rotWithShape="1">
            <a:gsLst>
              <a:gs pos="100000">
                <a:srgbClr val="B0BC22"/>
              </a:gs>
              <a:gs pos="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113883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green">
    <p:spTree>
      <p:nvGrpSpPr>
        <p:cNvPr id="1" name=""/>
        <p:cNvGrpSpPr/>
        <p:nvPr/>
      </p:nvGrpSpPr>
      <p:grpSpPr>
        <a:xfrm>
          <a:off x="0" y="0"/>
          <a:ext cx="0" cy="0"/>
          <a:chOff x="0" y="0"/>
          <a:chExt cx="0" cy="0"/>
        </a:xfrm>
      </p:grpSpPr>
      <p:pic>
        <p:nvPicPr>
          <p:cNvPr id="5" name="Picture 4"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B0BC22"/>
              </a:buClr>
              <a:buFont typeface="+mj-lt"/>
              <a:buAutoNum type="arabicPeriod"/>
              <a:defRPr sz="1600" b="1">
                <a:solidFill>
                  <a:srgbClr val="B0BC22"/>
                </a:solidFill>
              </a:defRPr>
            </a:lvl2pPr>
            <a:lvl3pPr marL="366713" indent="-269875" algn="l" defTabSz="363538">
              <a:spcBef>
                <a:spcPts val="300"/>
              </a:spcBef>
              <a:buClr>
                <a:srgbClr val="B0BC22"/>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153405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Layout green 22">
    <p:spTree>
      <p:nvGrpSpPr>
        <p:cNvPr id="1" name=""/>
        <p:cNvGrpSpPr/>
        <p:nvPr/>
      </p:nvGrpSpPr>
      <p:grpSpPr>
        <a:xfrm>
          <a:off x="0" y="0"/>
          <a:ext cx="0" cy="0"/>
          <a:chOff x="0" y="0"/>
          <a:chExt cx="0" cy="0"/>
        </a:xfrm>
      </p:grpSpPr>
      <p:pic>
        <p:nvPicPr>
          <p:cNvPr id="10" name="Picture 9"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3" name="Straight Connector 12"/>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B0BC22"/>
              </a:buClr>
              <a:buFont typeface="+mj-lt"/>
              <a:buAutoNum type="arabicPeriod"/>
              <a:defRPr sz="1600" b="1">
                <a:solidFill>
                  <a:srgbClr val="B0BC22"/>
                </a:solidFill>
              </a:defRPr>
            </a:lvl2pPr>
            <a:lvl3pPr marL="366713" indent="-269875" algn="l" defTabSz="363538">
              <a:spcBef>
                <a:spcPts val="300"/>
              </a:spcBef>
              <a:buClr>
                <a:srgbClr val="B0BC22"/>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797699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green3">
    <p:spTree>
      <p:nvGrpSpPr>
        <p:cNvPr id="1" name=""/>
        <p:cNvGrpSpPr/>
        <p:nvPr/>
      </p:nvGrpSpPr>
      <p:grpSpPr>
        <a:xfrm>
          <a:off x="0" y="0"/>
          <a:ext cx="0" cy="0"/>
          <a:chOff x="0" y="0"/>
          <a:chExt cx="0" cy="0"/>
        </a:xfrm>
      </p:grpSpPr>
      <p:pic>
        <p:nvPicPr>
          <p:cNvPr id="2" name="Picture 1"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7" name="Rectangle 16"/>
          <p:cNvSpPr/>
          <p:nvPr userDrawn="1"/>
        </p:nvSpPr>
        <p:spPr>
          <a:xfrm>
            <a:off x="0" y="420575"/>
            <a:ext cx="9945000"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18" name="Title 1"/>
          <p:cNvSpPr>
            <a:spLocks noGrp="1"/>
          </p:cNvSpPr>
          <p:nvPr>
            <p:ph type="title"/>
          </p:nvPr>
        </p:nvSpPr>
        <p:spPr>
          <a:xfrm>
            <a:off x="663839" y="612000"/>
            <a:ext cx="8580001" cy="720000"/>
          </a:xfrm>
        </p:spPr>
        <p:txBody>
          <a:bodyPr/>
          <a:lstStyle>
            <a:lvl1pPr>
              <a:defRPr>
                <a:solidFill>
                  <a:schemeClr val="bg1"/>
                </a:solidFill>
              </a:defRPr>
            </a:lvl1pPr>
          </a:lstStyle>
          <a:p>
            <a:r>
              <a:rPr lang="en-AU"/>
              <a:t>Click to edit Master title style</a:t>
            </a:r>
            <a:endParaRPr lang="en-US"/>
          </a:p>
        </p:txBody>
      </p:sp>
      <p:sp>
        <p:nvSpPr>
          <p:cNvPr id="20"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21"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22" name="Straight Connector 21"/>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ClrTx/>
              <a:buFont typeface="+mj-lt"/>
              <a:buNone/>
              <a:defRPr sz="1600">
                <a:solidFill>
                  <a:srgbClr val="FFFFFF"/>
                </a:solidFill>
              </a:defRPr>
            </a:lvl1pPr>
            <a:lvl2pPr marL="0" indent="-288000" algn="l">
              <a:spcBef>
                <a:spcPts val="300"/>
              </a:spcBef>
              <a:buClrTx/>
              <a:buFont typeface="+mj-lt"/>
              <a:buAutoNum type="arabicPeriod"/>
              <a:defRPr sz="1600" b="1">
                <a:solidFill>
                  <a:srgbClr val="FFFFFF"/>
                </a:solidFill>
              </a:defRPr>
            </a:lvl2pPr>
            <a:lvl3pPr marL="366713" indent="-269875" algn="l" defTabSz="363538">
              <a:spcBef>
                <a:spcPts val="300"/>
              </a:spcBef>
              <a:buClrTx/>
              <a:buSzPct val="70000"/>
              <a:buFont typeface="Lucida Grande"/>
              <a:buChar char="►"/>
              <a:tabLst>
                <a:tab pos="363538" algn="l"/>
              </a:tabLst>
              <a:defRPr sz="1600">
                <a:solidFill>
                  <a:srgbClr val="FFFFFF"/>
                </a:solidFill>
              </a:defRPr>
            </a:lvl3pPr>
            <a:lvl4pPr marL="538163" indent="-285750" algn="l">
              <a:spcBef>
                <a:spcPts val="300"/>
              </a:spcBef>
              <a:buClrTx/>
              <a:buFont typeface="Lucida Grande"/>
              <a:buChar char="–"/>
              <a:tabLst>
                <a:tab pos="449263" algn="l"/>
                <a:tab pos="534988" algn="l"/>
              </a:tabLst>
              <a:defRPr sz="1400">
                <a:solidFill>
                  <a:srgbClr val="FFFFFF"/>
                </a:solidFill>
              </a:defRPr>
            </a:lvl4pPr>
            <a:lvl5pPr marL="630238" indent="-179388" algn="l">
              <a:spcBef>
                <a:spcPts val="300"/>
              </a:spcBef>
              <a:buClrTx/>
              <a:buFont typeface="Lucida Grande"/>
              <a:buChar char="–"/>
              <a:defRPr sz="1400">
                <a:solidFill>
                  <a:srgbClr val="FFFFFF"/>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212379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1_comparison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63839" y="1600201"/>
            <a:ext cx="4206610" cy="4525963"/>
          </a:xfrm>
        </p:spPr>
        <p:txBody>
          <a:bodyPr>
            <a:normAutofit/>
          </a:bodyPr>
          <a:lstStyle>
            <a:lvl1pPr>
              <a:defRPr sz="1600"/>
            </a:lvl1pPr>
            <a:lvl2pPr>
              <a:buClr>
                <a:srgbClr val="B0BC22"/>
              </a:buClr>
              <a:defRPr sz="1600">
                <a:solidFill>
                  <a:srgbClr val="B0BC22"/>
                </a:solidFill>
              </a:defRPr>
            </a:lvl2pPr>
            <a:lvl3pPr>
              <a:buClr>
                <a:srgbClr val="B0BC22"/>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5035550" y="1600201"/>
            <a:ext cx="4208290" cy="4525963"/>
          </a:xfrm>
        </p:spPr>
        <p:txBody>
          <a:bodyPr>
            <a:normAutofit/>
          </a:bodyPr>
          <a:lstStyle>
            <a:lvl1pPr>
              <a:defRPr sz="1600"/>
            </a:lvl1pPr>
            <a:lvl2pPr>
              <a:buClr>
                <a:srgbClr val="B0BC22"/>
              </a:buClr>
              <a:defRPr sz="1600">
                <a:solidFill>
                  <a:srgbClr val="B0BC22"/>
                </a:solidFill>
              </a:defRPr>
            </a:lvl2pPr>
            <a:lvl3pPr>
              <a:buClr>
                <a:srgbClr val="B0BC22"/>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0" name="Picture 9"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4"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5"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6" name="Straight Connector 15"/>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6534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ivider Slide Layout orange">
    <p:spTree>
      <p:nvGrpSpPr>
        <p:cNvPr id="1" name=""/>
        <p:cNvGrpSpPr/>
        <p:nvPr/>
      </p:nvGrpSpPr>
      <p:grpSpPr>
        <a:xfrm>
          <a:off x="0" y="0"/>
          <a:ext cx="0" cy="0"/>
          <a:chOff x="0" y="0"/>
          <a:chExt cx="0" cy="0"/>
        </a:xfrm>
      </p:grpSpPr>
      <p:pic>
        <p:nvPicPr>
          <p:cNvPr id="3" name="Picture 2"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7" y="3526693"/>
            <a:ext cx="9906000" cy="2232000"/>
          </a:xfrm>
          <a:prstGeom prst="rect">
            <a:avLst/>
          </a:prstGeom>
          <a:gradFill flip="none" rotWithShape="1">
            <a:gsLst>
              <a:gs pos="58000">
                <a:srgbClr val="F26722"/>
              </a:gs>
              <a:gs pos="99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957927"/>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6" name="Rectangle 5"/>
          <p:cNvSpPr/>
          <p:nvPr userDrawn="1"/>
        </p:nvSpPr>
        <p:spPr>
          <a:xfrm>
            <a:off x="0" y="5758693"/>
            <a:ext cx="9906000" cy="432000"/>
          </a:xfrm>
          <a:prstGeom prst="rect">
            <a:avLst/>
          </a:prstGeom>
          <a:gradFill flip="none" rotWithShape="1">
            <a:gsLst>
              <a:gs pos="99000">
                <a:srgbClr val="F26722"/>
              </a:gs>
              <a:gs pos="1000">
                <a:schemeClr val="bg1">
                  <a:alpha val="5000"/>
                </a:scheme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10506563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orange">
    <p:spTree>
      <p:nvGrpSpPr>
        <p:cNvPr id="1" name=""/>
        <p:cNvGrpSpPr/>
        <p:nvPr/>
      </p:nvGrpSpPr>
      <p:grpSpPr>
        <a:xfrm>
          <a:off x="0" y="0"/>
          <a:ext cx="0" cy="0"/>
          <a:chOff x="0" y="0"/>
          <a:chExt cx="0" cy="0"/>
        </a:xfrm>
      </p:grpSpPr>
      <p:pic>
        <p:nvPicPr>
          <p:cNvPr id="5" name="Picture 4"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Font typeface="+mj-lt"/>
              <a:buAutoNum type="arabicPeriod"/>
              <a:defRPr sz="1600" b="1">
                <a:solidFill>
                  <a:srgbClr val="F26722"/>
                </a:solidFill>
              </a:defRPr>
            </a:lvl2pPr>
            <a:lvl3pPr marL="366713" indent="-269875" algn="l" defTabSz="363538">
              <a:spcBef>
                <a:spcPts val="300"/>
              </a:spcBef>
              <a:buClr>
                <a:schemeClr val="accent1"/>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9682187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and Content Layout 2orange">
    <p:spTree>
      <p:nvGrpSpPr>
        <p:cNvPr id="1" name=""/>
        <p:cNvGrpSpPr/>
        <p:nvPr/>
      </p:nvGrpSpPr>
      <p:grpSpPr>
        <a:xfrm>
          <a:off x="0" y="0"/>
          <a:ext cx="0" cy="0"/>
          <a:chOff x="0" y="0"/>
          <a:chExt cx="0" cy="0"/>
        </a:xfrm>
      </p:grpSpPr>
      <p:pic>
        <p:nvPicPr>
          <p:cNvPr id="10" name="Picture 9"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chemeClr val="accent5"/>
                </a:solidFill>
              </a:defRPr>
            </a:lvl1pPr>
          </a:lstStyle>
          <a:p>
            <a:fld id="{C23E8C96-2EBD-384C-99A1-BECF4E92A5B7}" type="slidenum">
              <a:rPr lang="en-US" smtClean="0">
                <a:solidFill>
                  <a:srgbClr val="A7B3BD"/>
                </a:solidFill>
              </a:rPr>
              <a:pPr/>
              <a:t>‹#›</a:t>
            </a:fld>
            <a:endParaRPr lang="en-US" b="1" dirty="0">
              <a:solidFill>
                <a:srgbClr val="A7B3BD"/>
              </a:solidFill>
            </a:endParaRPr>
          </a:p>
        </p:txBody>
      </p:sp>
      <p:cxnSp>
        <p:nvCxnSpPr>
          <p:cNvPr id="13" name="Straight Connector 12"/>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Font typeface="+mj-lt"/>
              <a:buAutoNum type="arabicPeriod"/>
              <a:defRPr sz="1600" b="1">
                <a:solidFill>
                  <a:srgbClr val="F26722"/>
                </a:solidFill>
              </a:defRPr>
            </a:lvl2pPr>
            <a:lvl3pPr marL="366713" indent="-269875" algn="l" defTabSz="363538">
              <a:spcBef>
                <a:spcPts val="300"/>
              </a:spcBef>
              <a:buClr>
                <a:srgbClr val="F26722"/>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59282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54738" y="1339851"/>
            <a:ext cx="847857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Layout 3 orange">
    <p:spTree>
      <p:nvGrpSpPr>
        <p:cNvPr id="1" name=""/>
        <p:cNvGrpSpPr/>
        <p:nvPr/>
      </p:nvGrpSpPr>
      <p:grpSpPr>
        <a:xfrm>
          <a:off x="0" y="0"/>
          <a:ext cx="0" cy="0"/>
          <a:chOff x="0" y="0"/>
          <a:chExt cx="0" cy="0"/>
        </a:xfrm>
      </p:grpSpPr>
      <p:pic>
        <p:nvPicPr>
          <p:cNvPr id="8" name="Picture 7"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17" name="Rectangle 16"/>
          <p:cNvSpPr/>
          <p:nvPr userDrawn="1"/>
        </p:nvSpPr>
        <p:spPr>
          <a:xfrm>
            <a:off x="0" y="411027"/>
            <a:ext cx="9916345"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18" name="Title 1"/>
          <p:cNvSpPr>
            <a:spLocks noGrp="1"/>
          </p:cNvSpPr>
          <p:nvPr>
            <p:ph type="title"/>
          </p:nvPr>
        </p:nvSpPr>
        <p:spPr>
          <a:xfrm>
            <a:off x="663839" y="612000"/>
            <a:ext cx="8580001" cy="720000"/>
          </a:xfrm>
        </p:spPr>
        <p:txBody>
          <a:bodyPr/>
          <a:lstStyle>
            <a:lvl1pPr>
              <a:defRPr>
                <a:solidFill>
                  <a:schemeClr val="bg1"/>
                </a:solidFill>
              </a:defRPr>
            </a:lvl1pPr>
          </a:lstStyle>
          <a:p>
            <a:r>
              <a:rPr lang="en-AU"/>
              <a:t>Click to edit Master title style</a:t>
            </a:r>
            <a:endParaRPr lang="en-US"/>
          </a:p>
        </p:txBody>
      </p:sp>
      <p:sp>
        <p:nvSpPr>
          <p:cNvPr id="20"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21"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Tx/>
              <a:buFont typeface="+mj-lt"/>
              <a:buAutoNum type="arabicPeriod"/>
              <a:defRPr sz="1600" b="1">
                <a:solidFill>
                  <a:schemeClr val="bg1"/>
                </a:solidFill>
              </a:defRPr>
            </a:lvl2pPr>
            <a:lvl3pPr marL="366713" indent="-269875" algn="l" defTabSz="363538">
              <a:spcBef>
                <a:spcPts val="300"/>
              </a:spcBef>
              <a:buClrTx/>
              <a:buSzPct val="70000"/>
              <a:buFont typeface="Lucida Grande"/>
              <a:buChar char="►"/>
              <a:tabLst>
                <a:tab pos="363538" algn="l"/>
              </a:tabLst>
              <a:defRPr sz="1600">
                <a:solidFill>
                  <a:schemeClr val="bg1"/>
                </a:solidFill>
              </a:defRPr>
            </a:lvl3pPr>
            <a:lvl4pPr marL="538163" indent="-285750" algn="l">
              <a:spcBef>
                <a:spcPts val="300"/>
              </a:spcBef>
              <a:buClrTx/>
              <a:buFont typeface="Lucida Grande"/>
              <a:buChar char="–"/>
              <a:tabLst>
                <a:tab pos="449263" algn="l"/>
                <a:tab pos="534988" algn="l"/>
              </a:tabLst>
              <a:defRPr sz="1400">
                <a:solidFill>
                  <a:schemeClr val="bg1"/>
                </a:solidFill>
              </a:defRPr>
            </a:lvl4pPr>
            <a:lvl5pPr marL="630238" indent="-179388" algn="l">
              <a:spcBef>
                <a:spcPts val="300"/>
              </a:spcBef>
              <a:buClrTx/>
              <a:buFont typeface="Lucida Grande"/>
              <a:buChar char="–"/>
              <a:defRPr sz="1400">
                <a:solidFill>
                  <a:schemeClr val="bg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3549549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63838" y="1535113"/>
            <a:ext cx="4208332" cy="639762"/>
          </a:xfrm>
        </p:spPr>
        <p:txBody>
          <a:bodyPr anchor="t" anchorCtr="0">
            <a:normAutofit/>
          </a:bodyPr>
          <a:lstStyle>
            <a:lvl1pPr marL="0" indent="0">
              <a:buNone/>
              <a:defRPr sz="1800" b="0" i="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4" name="Content Placeholder 3"/>
          <p:cNvSpPr>
            <a:spLocks noGrp="1"/>
          </p:cNvSpPr>
          <p:nvPr>
            <p:ph sz="half" idx="2"/>
          </p:nvPr>
        </p:nvSpPr>
        <p:spPr>
          <a:xfrm>
            <a:off x="663838" y="2174875"/>
            <a:ext cx="4208332" cy="3951288"/>
          </a:xfrm>
        </p:spPr>
        <p:txBody>
          <a:bodyPr>
            <a:normAutofit/>
          </a:bodyPr>
          <a:lstStyle>
            <a:lvl1pPr>
              <a:defRPr sz="1600"/>
            </a:lvl1pPr>
            <a:lvl2pPr>
              <a:defRPr sz="1600"/>
            </a:lvl2pPr>
            <a:lvl3pPr>
              <a:buClr>
                <a:srgbClr val="F26722"/>
              </a:buClr>
              <a:defRPr sz="1600"/>
            </a:lvl3pPr>
            <a:lvl4pPr>
              <a:defRPr sz="1400"/>
            </a:lvl4pPr>
            <a:lvl5pPr>
              <a:defRPr sz="14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Text Placeholder 4"/>
          <p:cNvSpPr>
            <a:spLocks noGrp="1"/>
          </p:cNvSpPr>
          <p:nvPr>
            <p:ph type="body" sz="quarter" idx="3"/>
          </p:nvPr>
        </p:nvSpPr>
        <p:spPr>
          <a:xfrm>
            <a:off x="5032112" y="1535113"/>
            <a:ext cx="4211729" cy="639762"/>
          </a:xfrm>
        </p:spPr>
        <p:txBody>
          <a:bodyPr anchor="t" anchorCtr="0">
            <a:normAutofit/>
          </a:bodyPr>
          <a:lstStyle>
            <a:lvl1pPr marL="0" indent="0">
              <a:buNone/>
              <a:defRPr sz="18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edit Master text styles</a:t>
            </a:r>
          </a:p>
        </p:txBody>
      </p:sp>
      <p:sp>
        <p:nvSpPr>
          <p:cNvPr id="6" name="Content Placeholder 5"/>
          <p:cNvSpPr>
            <a:spLocks noGrp="1"/>
          </p:cNvSpPr>
          <p:nvPr>
            <p:ph sz="quarter" idx="4"/>
          </p:nvPr>
        </p:nvSpPr>
        <p:spPr>
          <a:xfrm>
            <a:off x="5032111" y="2174875"/>
            <a:ext cx="4211730" cy="3951288"/>
          </a:xfrm>
        </p:spPr>
        <p:txBody>
          <a:bodyPr>
            <a:normAutofit/>
          </a:bodyPr>
          <a:lstStyle>
            <a:lvl1pPr>
              <a:defRPr sz="1600"/>
            </a:lvl1pPr>
            <a:lvl2pPr>
              <a:defRPr sz="1600"/>
            </a:lvl2pPr>
            <a:lvl3pPr>
              <a:buClr>
                <a:srgbClr val="F26722"/>
              </a:buClr>
              <a:defRPr sz="1600"/>
            </a:lvl3pPr>
            <a:lvl4pPr>
              <a:defRPr sz="1400"/>
            </a:lvl4pPr>
            <a:lvl5pPr>
              <a:defRPr sz="1400"/>
            </a:lvl5pPr>
            <a:lvl6pPr>
              <a:defRPr sz="1600"/>
            </a:lvl6pPr>
            <a:lvl7pPr>
              <a:defRPr sz="1600"/>
            </a:lvl7pPr>
            <a:lvl8pPr>
              <a:defRPr sz="1600"/>
            </a:lvl8pPr>
            <a:lvl9pPr>
              <a:defRPr sz="16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6" name="Picture 15" descr="spark templat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45000" cy="411054"/>
          </a:xfrm>
          <a:prstGeom prst="rect">
            <a:avLst/>
          </a:prstGeom>
        </p:spPr>
      </p:pic>
      <p:sp>
        <p:nvSpPr>
          <p:cNvPr id="17"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8"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9" name="Straight Connector 1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122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Divider Slide Layout blue">
    <p:spTree>
      <p:nvGrpSpPr>
        <p:cNvPr id="1" name=""/>
        <p:cNvGrpSpPr/>
        <p:nvPr/>
      </p:nvGrpSpPr>
      <p:grpSpPr>
        <a:xfrm>
          <a:off x="0" y="0"/>
          <a:ext cx="0" cy="0"/>
          <a:chOff x="0" y="0"/>
          <a:chExt cx="0" cy="0"/>
        </a:xfrm>
      </p:grpSpPr>
      <p:pic>
        <p:nvPicPr>
          <p:cNvPr id="2" name="Picture 1" descr="101115_ETS_SUBSTATIONS_0009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Rectangle 13"/>
          <p:cNvSpPr/>
          <p:nvPr userDrawn="1"/>
        </p:nvSpPr>
        <p:spPr>
          <a:xfrm>
            <a:off x="237" y="3526693"/>
            <a:ext cx="9906000" cy="2232000"/>
          </a:xfrm>
          <a:prstGeom prst="rect">
            <a:avLst/>
          </a:prstGeom>
          <a:gradFill flip="none" rotWithShape="1">
            <a:gsLst>
              <a:gs pos="58000">
                <a:srgbClr val="00AEEF"/>
              </a:gs>
              <a:gs pos="100000">
                <a:schemeClr val="bg1">
                  <a:alpha val="33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5" name="Title 1"/>
          <p:cNvSpPr>
            <a:spLocks noGrp="1"/>
          </p:cNvSpPr>
          <p:nvPr>
            <p:ph type="title"/>
          </p:nvPr>
        </p:nvSpPr>
        <p:spPr>
          <a:xfrm>
            <a:off x="487984" y="3670586"/>
            <a:ext cx="5850000" cy="957927"/>
          </a:xfrm>
        </p:spPr>
        <p:txBody>
          <a:bodyPr rIns="0" anchor="t">
            <a:normAutofit/>
          </a:bodyPr>
          <a:lstStyle>
            <a:lvl1pPr algn="l">
              <a:defRPr sz="3200" b="0" cap="all">
                <a:solidFill>
                  <a:srgbClr val="FFFFFF"/>
                </a:solidFill>
              </a:defRPr>
            </a:lvl1pPr>
          </a:lstStyle>
          <a:p>
            <a:r>
              <a:rPr lang="en-AU" dirty="0"/>
              <a:t>Click to edit Master title style</a:t>
            </a:r>
            <a:endParaRPr lang="en-US" dirty="0"/>
          </a:p>
        </p:txBody>
      </p:sp>
      <p:sp>
        <p:nvSpPr>
          <p:cNvPr id="16" name="Text Placeholder 2"/>
          <p:cNvSpPr>
            <a:spLocks noGrp="1"/>
          </p:cNvSpPr>
          <p:nvPr>
            <p:ph type="body" idx="1"/>
          </p:nvPr>
        </p:nvSpPr>
        <p:spPr>
          <a:xfrm>
            <a:off x="487984" y="4628513"/>
            <a:ext cx="5850000" cy="1440000"/>
          </a:xfrm>
        </p:spPr>
        <p:txBody>
          <a:bodyPr anchor="t">
            <a:normAutofit/>
          </a:bodyPr>
          <a:lstStyle>
            <a:lvl1pPr marL="0" indent="0" algn="l">
              <a:spcBef>
                <a:spcPts val="600"/>
              </a:spcBef>
              <a:buNone/>
              <a:defRPr sz="16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Master text styles</a:t>
            </a:r>
          </a:p>
        </p:txBody>
      </p:sp>
      <p:sp>
        <p:nvSpPr>
          <p:cNvPr id="6" name="Rectangle 5"/>
          <p:cNvSpPr/>
          <p:nvPr userDrawn="1"/>
        </p:nvSpPr>
        <p:spPr>
          <a:xfrm>
            <a:off x="0" y="5758693"/>
            <a:ext cx="9906000" cy="432000"/>
          </a:xfrm>
          <a:prstGeom prst="rect">
            <a:avLst/>
          </a:prstGeom>
          <a:gradFill flip="none" rotWithShape="1">
            <a:gsLst>
              <a:gs pos="99000">
                <a:srgbClr val="00AEEF"/>
              </a:gs>
              <a:gs pos="0">
                <a:srgbClr val="00AEEF">
                  <a:alpha val="5000"/>
                </a:srgbClr>
              </a:gs>
            </a:gsLst>
            <a:lin ang="214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Tree>
    <p:extLst>
      <p:ext uri="{BB962C8B-B14F-4D97-AF65-F5344CB8AC3E}">
        <p14:creationId xmlns:p14="http://schemas.microsoft.com/office/powerpoint/2010/main" val="1969625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and Content blue">
    <p:spTree>
      <p:nvGrpSpPr>
        <p:cNvPr id="1" name=""/>
        <p:cNvGrpSpPr/>
        <p:nvPr/>
      </p:nvGrpSpPr>
      <p:grpSpPr>
        <a:xfrm>
          <a:off x="0" y="0"/>
          <a:ext cx="0" cy="0"/>
          <a:chOff x="0" y="0"/>
          <a:chExt cx="0" cy="0"/>
        </a:xfrm>
      </p:grpSpPr>
      <p:pic>
        <p:nvPicPr>
          <p:cNvPr id="5" name="Picture 4"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2"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00AEEF"/>
              </a:buClr>
              <a:buFont typeface="+mj-lt"/>
              <a:buAutoNum type="arabicPeriod"/>
              <a:defRPr sz="1600" b="1">
                <a:solidFill>
                  <a:srgbClr val="00AEEF"/>
                </a:solidFill>
              </a:defRPr>
            </a:lvl2pPr>
            <a:lvl3pPr marL="366713" indent="-269875" algn="l" defTabSz="363538">
              <a:spcBef>
                <a:spcPts val="300"/>
              </a:spcBef>
              <a:buClr>
                <a:srgbClr val="00AEEF"/>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292728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and Content Layout 2 blue">
    <p:spTree>
      <p:nvGrpSpPr>
        <p:cNvPr id="1" name=""/>
        <p:cNvGrpSpPr/>
        <p:nvPr/>
      </p:nvGrpSpPr>
      <p:grpSpPr>
        <a:xfrm>
          <a:off x="0" y="0"/>
          <a:ext cx="0" cy="0"/>
          <a:chOff x="0" y="0"/>
          <a:chExt cx="0" cy="0"/>
        </a:xfrm>
      </p:grpSpPr>
      <p:pic>
        <p:nvPicPr>
          <p:cNvPr id="10" name="Picture 9"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4" name="Rectangle 13"/>
          <p:cNvSpPr/>
          <p:nvPr userDrawn="1"/>
        </p:nvSpPr>
        <p:spPr>
          <a:xfrm>
            <a:off x="0" y="391477"/>
            <a:ext cx="9945000" cy="6479998"/>
          </a:xfrm>
          <a:prstGeom prst="rect">
            <a:avLst/>
          </a:prstGeom>
          <a:solidFill>
            <a:srgbClr val="DEDF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8" name="Title 1"/>
          <p:cNvSpPr>
            <a:spLocks noGrp="1"/>
          </p:cNvSpPr>
          <p:nvPr>
            <p:ph type="title"/>
          </p:nvPr>
        </p:nvSpPr>
        <p:spPr>
          <a:xfrm>
            <a:off x="663840" y="611999"/>
            <a:ext cx="8580000" cy="720000"/>
          </a:xfrm>
        </p:spPr>
        <p:txBody>
          <a:bodyPr lIns="0" tIns="0" rIns="0" bIns="0" anchor="t">
            <a:normAutofit/>
          </a:bodyPr>
          <a:lstStyle>
            <a:lvl1pPr algn="l">
              <a:lnSpc>
                <a:spcPct val="100000"/>
              </a:lnSpc>
              <a:defRPr sz="2400" cap="all">
                <a:solidFill>
                  <a:srgbClr val="484B54"/>
                </a:solidFill>
              </a:defRPr>
            </a:lvl1pPr>
          </a:lstStyle>
          <a:p>
            <a:r>
              <a:rPr lang="en-AU" dirty="0"/>
              <a:t>Click to edit Master title style</a:t>
            </a:r>
            <a:endParaRPr lang="en-US" dirty="0"/>
          </a:p>
        </p:txBody>
      </p:sp>
      <p:sp>
        <p:nvSpPr>
          <p:cNvPr id="11"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chemeClr val="accent5"/>
                </a:solidFill>
              </a:defRPr>
            </a:lvl1pPr>
          </a:lstStyle>
          <a:p>
            <a:r>
              <a:rPr lang="en-US">
                <a:solidFill>
                  <a:srgbClr val="A7B3BD"/>
                </a:solidFill>
                <a:latin typeface="Arial"/>
              </a:rPr>
              <a:t>Spark Infrastructure AGM 2017</a:t>
            </a:r>
            <a:endParaRPr lang="en-US" dirty="0">
              <a:solidFill>
                <a:srgbClr val="A7B3BD"/>
              </a:solidFill>
              <a:latin typeface="Arial"/>
            </a:endParaRPr>
          </a:p>
        </p:txBody>
      </p:sp>
      <p:sp>
        <p:nvSpPr>
          <p:cNvPr id="12"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3" name="Straight Connector 12"/>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rgbClr val="00AEEF"/>
              </a:buClr>
              <a:buFont typeface="+mj-lt"/>
              <a:buAutoNum type="arabicPeriod"/>
              <a:defRPr sz="1600" b="1">
                <a:solidFill>
                  <a:srgbClr val="00AEEF"/>
                </a:solidFill>
              </a:defRPr>
            </a:lvl2pPr>
            <a:lvl3pPr marL="366713" indent="-269875" algn="l" defTabSz="363538">
              <a:spcBef>
                <a:spcPts val="300"/>
              </a:spcBef>
              <a:buClr>
                <a:srgbClr val="00AEEF"/>
              </a:buClr>
              <a:buSzPct val="70000"/>
              <a:buFont typeface="Lucida Grande"/>
              <a:buChar char="►"/>
              <a:tabLst>
                <a:tab pos="363538" algn="l"/>
              </a:tabLst>
              <a:defRPr sz="1600">
                <a:solidFill>
                  <a:srgbClr val="484B54"/>
                </a:solidFill>
              </a:defRPr>
            </a:lvl3pPr>
            <a:lvl4pPr marL="538163" indent="-285750" algn="l">
              <a:spcBef>
                <a:spcPts val="300"/>
              </a:spcBef>
              <a:buFont typeface="Lucida Grande"/>
              <a:buChar char="–"/>
              <a:tabLst>
                <a:tab pos="449263" algn="l"/>
                <a:tab pos="534988" algn="l"/>
              </a:tabLst>
              <a:defRPr sz="1400">
                <a:solidFill>
                  <a:srgbClr val="484B54"/>
                </a:solidFill>
              </a:defRPr>
            </a:lvl4pPr>
            <a:lvl5pPr marL="630238" indent="-179388" algn="l">
              <a:spcBef>
                <a:spcPts val="300"/>
              </a:spcBef>
              <a:buClr>
                <a:schemeClr val="accent5"/>
              </a:buClr>
              <a:buFont typeface="Lucida Grande"/>
              <a:buChar char="–"/>
              <a:defRPr sz="1400">
                <a:solidFill>
                  <a:srgbClr val="484B54"/>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069850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and Content Layout 3 blue">
    <p:spTree>
      <p:nvGrpSpPr>
        <p:cNvPr id="1" name=""/>
        <p:cNvGrpSpPr/>
        <p:nvPr/>
      </p:nvGrpSpPr>
      <p:grpSpPr>
        <a:xfrm>
          <a:off x="0" y="0"/>
          <a:ext cx="0" cy="0"/>
          <a:chOff x="0" y="0"/>
          <a:chExt cx="0" cy="0"/>
        </a:xfrm>
      </p:grpSpPr>
      <p:pic>
        <p:nvPicPr>
          <p:cNvPr id="8" name="Picture 7"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7" name="Rectangle 16"/>
          <p:cNvSpPr/>
          <p:nvPr userDrawn="1"/>
        </p:nvSpPr>
        <p:spPr>
          <a:xfrm>
            <a:off x="0" y="420575"/>
            <a:ext cx="9945000" cy="6476400"/>
          </a:xfrm>
          <a:prstGeom prst="rect">
            <a:avLst/>
          </a:prstGeom>
          <a:solidFill>
            <a:srgbClr val="9898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latin typeface="Arial"/>
            </a:endParaRPr>
          </a:p>
        </p:txBody>
      </p:sp>
      <p:sp>
        <p:nvSpPr>
          <p:cNvPr id="18" name="Title 1"/>
          <p:cNvSpPr>
            <a:spLocks noGrp="1"/>
          </p:cNvSpPr>
          <p:nvPr>
            <p:ph type="title"/>
          </p:nvPr>
        </p:nvSpPr>
        <p:spPr>
          <a:xfrm>
            <a:off x="663839" y="612000"/>
            <a:ext cx="8580001" cy="720000"/>
          </a:xfrm>
        </p:spPr>
        <p:txBody>
          <a:bodyPr/>
          <a:lstStyle>
            <a:lvl1pPr>
              <a:defRPr>
                <a:solidFill>
                  <a:schemeClr val="bg1"/>
                </a:solidFill>
              </a:defRPr>
            </a:lvl1pPr>
          </a:lstStyle>
          <a:p>
            <a:r>
              <a:rPr lang="en-AU"/>
              <a:t>Click to edit Master title style</a:t>
            </a:r>
            <a:endParaRPr lang="en-US"/>
          </a:p>
        </p:txBody>
      </p:sp>
      <p:sp>
        <p:nvSpPr>
          <p:cNvPr id="20"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21"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9" name="Straight Connector 8"/>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63840" y="1331999"/>
            <a:ext cx="8580000" cy="4788000"/>
          </a:xfrm>
        </p:spPr>
        <p:txBody>
          <a:bodyPr lIns="0" tIns="0" rIns="0" bIns="0">
            <a:normAutofit/>
          </a:bodyPr>
          <a:lstStyle>
            <a:lvl1pPr marL="0" indent="0" algn="l">
              <a:spcBef>
                <a:spcPts val="300"/>
              </a:spcBef>
              <a:buFont typeface="+mj-lt"/>
              <a:buNone/>
              <a:defRPr sz="1600">
                <a:solidFill>
                  <a:schemeClr val="accent6"/>
                </a:solidFill>
              </a:defRPr>
            </a:lvl1pPr>
            <a:lvl2pPr marL="0" indent="-288000" algn="l">
              <a:spcBef>
                <a:spcPts val="300"/>
              </a:spcBef>
              <a:buClr>
                <a:schemeClr val="bg1"/>
              </a:buClr>
              <a:buFont typeface="+mj-lt"/>
              <a:buAutoNum type="arabicPeriod"/>
              <a:defRPr sz="1600" b="1">
                <a:solidFill>
                  <a:srgbClr val="FFFFFF"/>
                </a:solidFill>
              </a:defRPr>
            </a:lvl2pPr>
            <a:lvl3pPr marL="366713" indent="-269875" algn="l" defTabSz="363538">
              <a:spcBef>
                <a:spcPts val="300"/>
              </a:spcBef>
              <a:buClr>
                <a:schemeClr val="bg1"/>
              </a:buClr>
              <a:buSzPct val="70000"/>
              <a:buFont typeface="Lucida Grande"/>
              <a:buChar char="►"/>
              <a:tabLst>
                <a:tab pos="363538" algn="l"/>
              </a:tabLst>
              <a:defRPr sz="1600">
                <a:solidFill>
                  <a:srgbClr val="FFFFFF"/>
                </a:solidFill>
              </a:defRPr>
            </a:lvl3pPr>
            <a:lvl4pPr marL="538163" indent="-285750" algn="l">
              <a:spcBef>
                <a:spcPts val="300"/>
              </a:spcBef>
              <a:buClr>
                <a:schemeClr val="bg1"/>
              </a:buClr>
              <a:buFont typeface="Lucida Grande"/>
              <a:buChar char="–"/>
              <a:tabLst>
                <a:tab pos="449263" algn="l"/>
                <a:tab pos="534988" algn="l"/>
              </a:tabLst>
              <a:defRPr sz="1400">
                <a:solidFill>
                  <a:srgbClr val="FFFFFF"/>
                </a:solidFill>
              </a:defRPr>
            </a:lvl4pPr>
            <a:lvl5pPr marL="630238" indent="-179388" algn="l">
              <a:spcBef>
                <a:spcPts val="300"/>
              </a:spcBef>
              <a:buClr>
                <a:schemeClr val="bg1"/>
              </a:buClr>
              <a:buFont typeface="Lucida Grande"/>
              <a:buChar char="–"/>
              <a:defRPr sz="1400">
                <a:solidFill>
                  <a:srgbClr val="FFFFFF"/>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941293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compariso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63839" y="1600201"/>
            <a:ext cx="4206610" cy="4525963"/>
          </a:xfrm>
        </p:spPr>
        <p:txBody>
          <a:bodyPr>
            <a:normAutofit/>
          </a:bodyPr>
          <a:lstStyle>
            <a:lvl1pPr>
              <a:defRPr sz="1600"/>
            </a:lvl1pPr>
            <a:lvl2pPr>
              <a:buClr>
                <a:srgbClr val="00AEEF"/>
              </a:buClr>
              <a:defRPr sz="1600">
                <a:solidFill>
                  <a:srgbClr val="00AEEF"/>
                </a:solidFill>
              </a:defRPr>
            </a:lvl2pPr>
            <a:lvl3pPr>
              <a:buClr>
                <a:srgbClr val="00AEEF"/>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5035550" y="1600201"/>
            <a:ext cx="4208290" cy="4525963"/>
          </a:xfrm>
        </p:spPr>
        <p:txBody>
          <a:bodyPr>
            <a:normAutofit/>
          </a:bodyPr>
          <a:lstStyle>
            <a:lvl1pPr>
              <a:defRPr sz="1600"/>
            </a:lvl1pPr>
            <a:lvl2pPr>
              <a:buClr>
                <a:srgbClr val="00AEEF"/>
              </a:buClr>
              <a:defRPr sz="1600">
                <a:solidFill>
                  <a:srgbClr val="00AEEF"/>
                </a:solidFill>
              </a:defRPr>
            </a:lvl2pPr>
            <a:lvl3pPr>
              <a:buClr>
                <a:srgbClr val="00AEEF"/>
              </a:buClr>
              <a:defRPr sz="16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4" name="Picture 13" descr="spark templates-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15"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16"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7" name="Straight Connector 16"/>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8129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spark templates-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945000" cy="422231"/>
          </a:xfrm>
          <a:prstGeom prst="rect">
            <a:avLst/>
          </a:prstGeom>
        </p:spPr>
      </p:pic>
      <p:sp>
        <p:nvSpPr>
          <p:cNvPr id="8" name="Footer Placeholder 4"/>
          <p:cNvSpPr>
            <a:spLocks noGrp="1"/>
          </p:cNvSpPr>
          <p:nvPr>
            <p:ph type="ftr" sz="quarter" idx="11"/>
          </p:nvPr>
        </p:nvSpPr>
        <p:spPr>
          <a:xfrm>
            <a:off x="3715906" y="55451"/>
            <a:ext cx="5486555" cy="365125"/>
          </a:xfrm>
          <a:prstGeom prst="rect">
            <a:avLst/>
          </a:prstGeom>
        </p:spPr>
        <p:txBody>
          <a:bodyPr lIns="0" tIns="0" rIns="0" bIns="0"/>
          <a:lstStyle>
            <a:lvl1pPr algn="r">
              <a:defRPr sz="800">
                <a:solidFill>
                  <a:srgbClr val="98989C"/>
                </a:solidFill>
              </a:defRPr>
            </a:lvl1pPr>
          </a:lstStyle>
          <a:p>
            <a:r>
              <a:rPr lang="en-US">
                <a:latin typeface="Arial"/>
              </a:rPr>
              <a:t>Spark Infrastructure AGM 2017</a:t>
            </a:r>
            <a:endParaRPr lang="en-US" dirty="0">
              <a:latin typeface="Arial"/>
            </a:endParaRPr>
          </a:p>
        </p:txBody>
      </p:sp>
      <p:sp>
        <p:nvSpPr>
          <p:cNvPr id="9" name="Slide Number Placeholder 5"/>
          <p:cNvSpPr>
            <a:spLocks noGrp="1"/>
          </p:cNvSpPr>
          <p:nvPr>
            <p:ph type="sldNum" sz="quarter" idx="12"/>
          </p:nvPr>
        </p:nvSpPr>
        <p:spPr>
          <a:xfrm>
            <a:off x="9202461" y="55451"/>
            <a:ext cx="372735" cy="365125"/>
          </a:xfrm>
          <a:prstGeom prst="rect">
            <a:avLst/>
          </a:prstGeom>
        </p:spPr>
        <p:txBody>
          <a:bodyPr tIns="0" rIns="0" bIns="0"/>
          <a:lstStyle>
            <a:lvl1pPr algn="r">
              <a:defRPr sz="800">
                <a:solidFill>
                  <a:srgbClr val="98989C"/>
                </a:solidFill>
              </a:defRPr>
            </a:lvl1pPr>
          </a:lstStyle>
          <a:p>
            <a:fld id="{C23E8C96-2EBD-384C-99A1-BECF4E92A5B7}" type="slidenum">
              <a:rPr lang="en-US" smtClean="0"/>
              <a:pPr/>
              <a:t>‹#›</a:t>
            </a:fld>
            <a:endParaRPr lang="en-US" b="1" dirty="0"/>
          </a:p>
        </p:txBody>
      </p:sp>
      <p:cxnSp>
        <p:nvCxnSpPr>
          <p:cNvPr id="10" name="Straight Connector 9"/>
          <p:cNvCxnSpPr/>
          <p:nvPr userDrawn="1"/>
        </p:nvCxnSpPr>
        <p:spPr>
          <a:xfrm>
            <a:off x="9346947" y="166015"/>
            <a:ext cx="0" cy="143997"/>
          </a:xfrm>
          <a:prstGeom prst="line">
            <a:avLst/>
          </a:prstGeom>
          <a:ln w="12700" cmpd="sng">
            <a:solidFill>
              <a:srgbClr val="3F44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59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61900" y="1350000"/>
            <a:ext cx="8478600" cy="4525200"/>
          </a:xfrm>
          <a:prstGeom prst="rect">
            <a:avLst/>
          </a:prstGeom>
        </p:spPr>
        <p:txBody>
          <a:bodyPr lIns="0" tIns="0" rIns="0" bIns="0"/>
          <a:lstStyle>
            <a:lvl1pPr marL="0" indent="0">
              <a:spcBef>
                <a:spcPts val="0"/>
              </a:spcBef>
              <a:spcAft>
                <a:spcPts val="635"/>
              </a:spcAft>
              <a:buNone/>
              <a:defRPr sz="1380">
                <a:solidFill>
                  <a:schemeClr val="bg2"/>
                </a:solidFill>
                <a:latin typeface="Arial" pitchFamily="34" charset="0"/>
                <a:cs typeface="Arial" pitchFamily="34" charset="0"/>
              </a:defRPr>
            </a:lvl1pPr>
            <a:lvl2pPr marL="266700" indent="-266700">
              <a:lnSpc>
                <a:spcPts val="1651"/>
              </a:lnSpc>
              <a:spcBef>
                <a:spcPts val="0"/>
              </a:spcBef>
              <a:spcAft>
                <a:spcPts val="212"/>
              </a:spcAft>
              <a:buFont typeface="+mj-lt"/>
              <a:buAutoNum type="arabicPeriod"/>
              <a:tabLst/>
              <a:defRPr sz="1380" b="1">
                <a:latin typeface="Arial" pitchFamily="34" charset="0"/>
                <a:cs typeface="Arial" pitchFamily="34" charset="0"/>
              </a:defRPr>
            </a:lvl2pPr>
            <a:lvl3pPr marL="266700" indent="-266700">
              <a:lnSpc>
                <a:spcPts val="1656"/>
              </a:lnSpc>
              <a:spcBef>
                <a:spcPts val="0"/>
              </a:spcBef>
              <a:spcAft>
                <a:spcPts val="212"/>
              </a:spcAft>
              <a:buClr>
                <a:schemeClr val="tx2"/>
              </a:buClr>
              <a:buSzPct val="80000"/>
              <a:buFont typeface="Arial" pitchFamily="34" charset="0"/>
              <a:buChar char="►"/>
              <a:defRPr sz="1380">
                <a:solidFill>
                  <a:schemeClr val="bg2"/>
                </a:solidFill>
                <a:latin typeface="Arial" pitchFamily="34" charset="0"/>
                <a:cs typeface="Arial"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2"/>
          </p:nvPr>
        </p:nvSpPr>
        <p:spPr>
          <a:xfrm>
            <a:off x="863336" y="485776"/>
            <a:ext cx="8497491" cy="391303"/>
          </a:xfrm>
          <a:prstGeom prst="rect">
            <a:avLst/>
          </a:prstGeom>
        </p:spPr>
        <p:txBody>
          <a:bodyPr lIns="0" tIns="0" rIns="0" bIns="0"/>
          <a:lstStyle>
            <a:lvl1pPr marL="0" indent="0">
              <a:spcBef>
                <a:spcPts val="0"/>
              </a:spcBef>
              <a:buNone/>
              <a:defRPr sz="2440">
                <a:solidFill>
                  <a:schemeClr val="bg2"/>
                </a:solidFill>
                <a:latin typeface="Arial" pitchFamily="34" charset="0"/>
                <a:cs typeface="Arial" pitchFamily="34" charset="0"/>
              </a:defRPr>
            </a:lvl1pPr>
          </a:lstStyle>
          <a:p>
            <a:pPr lvl="0"/>
            <a:r>
              <a:rPr lang="en-US" dirty="0"/>
              <a:t>Click to edit Master text styles</a:t>
            </a:r>
          </a:p>
        </p:txBody>
      </p:sp>
      <p:sp>
        <p:nvSpPr>
          <p:cNvPr id="13" name="Text Placeholder 12"/>
          <p:cNvSpPr>
            <a:spLocks noGrp="1"/>
          </p:cNvSpPr>
          <p:nvPr>
            <p:ph type="body" sz="quarter" idx="13"/>
          </p:nvPr>
        </p:nvSpPr>
        <p:spPr>
          <a:xfrm>
            <a:off x="863336" y="890040"/>
            <a:ext cx="8093340" cy="311150"/>
          </a:xfrm>
          <a:prstGeom prst="rect">
            <a:avLst/>
          </a:prstGeom>
        </p:spPr>
        <p:txBody>
          <a:bodyPr lIns="0" tIns="0" rIns="0" bIns="0"/>
          <a:lstStyle>
            <a:lvl1pPr marL="0" indent="0">
              <a:buNone/>
              <a:defRPr sz="2010">
                <a:latin typeface="Arial" pitchFamily="34" charset="0"/>
                <a:cs typeface="Arial" pitchFamily="34" charset="0"/>
              </a:defRPr>
            </a:lvl1pPr>
            <a:lvl2pPr marL="457200" indent="0">
              <a:buNone/>
              <a:defRPr/>
            </a:lvl2pPr>
          </a:lstStyle>
          <a:p>
            <a:pPr lvl="0"/>
            <a:r>
              <a:rPr lang="en-US" dirty="0"/>
              <a:t>Click to edit Master text styles</a:t>
            </a:r>
          </a:p>
        </p:txBody>
      </p:sp>
      <p:sp>
        <p:nvSpPr>
          <p:cNvPr id="15" name="Text Placeholder 14"/>
          <p:cNvSpPr>
            <a:spLocks noGrp="1"/>
          </p:cNvSpPr>
          <p:nvPr>
            <p:ph type="body" sz="quarter" idx="14"/>
          </p:nvPr>
        </p:nvSpPr>
        <p:spPr>
          <a:xfrm>
            <a:off x="850200" y="6033600"/>
            <a:ext cx="5977996" cy="355600"/>
          </a:xfrm>
          <a:prstGeom prst="rect">
            <a:avLst/>
          </a:prstGeom>
        </p:spPr>
        <p:txBody>
          <a:bodyPr lIns="0" tIns="0" rIns="0" bIns="0" anchor="b" anchorCtr="0"/>
          <a:lstStyle>
            <a:lvl1pPr marL="87313" indent="-87313">
              <a:buFont typeface="+mj-lt"/>
              <a:buAutoNum type="arabicPeriod"/>
              <a:defRPr sz="740">
                <a:solidFill>
                  <a:schemeClr val="bg2"/>
                </a:solidFill>
                <a:latin typeface="Arial" pitchFamily="34" charset="0"/>
                <a:cs typeface="Arial" pitchFamily="34" charset="0"/>
              </a:defRPr>
            </a:lvl1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63018" y="1339201"/>
            <a:ext cx="8456708" cy="4495543"/>
          </a:xfrm>
        </p:spPr>
        <p:txBody>
          <a:bodyPr/>
          <a:lstStyle/>
          <a:p>
            <a:pPr lvl="0"/>
            <a:r>
              <a:rPr lang="en-US" dirty="0"/>
              <a:t>Click to edit Master text styles</a:t>
            </a:r>
          </a:p>
          <a:p>
            <a:pPr lvl="1"/>
            <a:r>
              <a:rPr lang="en-US" dirty="0"/>
              <a:t>Second level</a:t>
            </a:r>
          </a:p>
          <a:p>
            <a:pPr lvl="2"/>
            <a:r>
              <a:rPr lang="en-US" dirty="0"/>
              <a:t>Third level</a:t>
            </a:r>
          </a:p>
        </p:txBody>
      </p:sp>
      <p:sp>
        <p:nvSpPr>
          <p:cNvPr id="9" name="Text Placeholder 8"/>
          <p:cNvSpPr>
            <a:spLocks noGrp="1"/>
          </p:cNvSpPr>
          <p:nvPr>
            <p:ph type="body" sz="quarter" idx="12"/>
          </p:nvPr>
        </p:nvSpPr>
        <p:spPr>
          <a:xfrm>
            <a:off x="854101" y="765695"/>
            <a:ext cx="8107098" cy="285750"/>
          </a:xfrm>
        </p:spPr>
        <p:txBody>
          <a:bodyPr/>
          <a:lstStyle>
            <a:lvl1pPr>
              <a:defRPr sz="2011" baseline="0">
                <a:solidFill>
                  <a:schemeClr val="tx1"/>
                </a:solidFill>
              </a:defRPr>
            </a:lvl1pPr>
          </a:lstStyle>
          <a:p>
            <a:pPr lvl="0"/>
            <a:r>
              <a:rPr lang="en-US" dirty="0"/>
              <a:t>Click to edit</a:t>
            </a:r>
          </a:p>
        </p:txBody>
      </p:sp>
      <p:sp>
        <p:nvSpPr>
          <p:cNvPr id="11" name="Text Placeholder 10"/>
          <p:cNvSpPr>
            <a:spLocks noGrp="1"/>
          </p:cNvSpPr>
          <p:nvPr>
            <p:ph type="body" sz="quarter" idx="13"/>
          </p:nvPr>
        </p:nvSpPr>
        <p:spPr>
          <a:xfrm>
            <a:off x="849577" y="6034061"/>
            <a:ext cx="6131058" cy="354013"/>
          </a:xfrm>
        </p:spPr>
        <p:txBody>
          <a:bodyPr anchor="b"/>
          <a:lstStyle>
            <a:lvl1pPr marL="87313" indent="-87313">
              <a:lnSpc>
                <a:spcPts val="900"/>
              </a:lnSpc>
              <a:spcAft>
                <a:spcPts val="0"/>
              </a:spcAft>
              <a:buFont typeface="+mj-lt"/>
              <a:buAutoNum type="arabicPeriod"/>
              <a:defRPr sz="741"/>
            </a:lvl1pPr>
          </a:lstStyle>
          <a:p>
            <a:pPr lvl="0"/>
            <a:r>
              <a:rPr lang="en-US" dirty="0"/>
              <a:t>Click to edit Master text styles</a:t>
            </a:r>
          </a:p>
        </p:txBody>
      </p:sp>
      <p:sp>
        <p:nvSpPr>
          <p:cNvPr id="4" name="Title 3"/>
          <p:cNvSpPr>
            <a:spLocks noGrp="1"/>
          </p:cNvSpPr>
          <p:nvPr>
            <p:ph type="title"/>
          </p:nvPr>
        </p:nvSpPr>
        <p:spPr>
          <a:xfrm>
            <a:off x="495300" y="274638"/>
            <a:ext cx="89154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70178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91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1017279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heme" Target="../theme/theme7.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itle Placeholder 11"/>
          <p:cNvSpPr>
            <a:spLocks noGrp="1"/>
          </p:cNvSpPr>
          <p:nvPr>
            <p:ph type="title"/>
          </p:nvPr>
        </p:nvSpPr>
        <p:spPr bwMode="auto">
          <a:xfrm>
            <a:off x="1126465" y="3448051"/>
            <a:ext cx="7570523" cy="1133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5" r:id="rId1"/>
    <p:sldLayoutId id="2147483654" r:id="rId2"/>
  </p:sldLayoutIdLst>
  <p:hf hdr="0" dt="0"/>
  <p:txStyles>
    <p:titleStyle>
      <a:lvl1pPr algn="l" rtl="0" eaLnBrk="0" fontAlgn="base" hangingPunct="0">
        <a:lnSpc>
          <a:spcPts val="4438"/>
        </a:lnSpc>
        <a:spcBef>
          <a:spcPct val="0"/>
        </a:spcBef>
        <a:spcAft>
          <a:spcPct val="0"/>
        </a:spcAft>
        <a:defRPr sz="3700" kern="1200">
          <a:solidFill>
            <a:schemeClr val="accent2"/>
          </a:solidFill>
          <a:latin typeface="Arial" pitchFamily="34" charset="0"/>
          <a:ea typeface="+mj-ea"/>
          <a:cs typeface="Arial" pitchFamily="34" charset="0"/>
        </a:defRPr>
      </a:lvl1pPr>
      <a:lvl2pPr algn="l" rtl="0" eaLnBrk="0" fontAlgn="base" hangingPunct="0">
        <a:lnSpc>
          <a:spcPts val="4438"/>
        </a:lnSpc>
        <a:spcBef>
          <a:spcPct val="0"/>
        </a:spcBef>
        <a:spcAft>
          <a:spcPct val="0"/>
        </a:spcAft>
        <a:defRPr sz="3700">
          <a:solidFill>
            <a:schemeClr val="accent2"/>
          </a:solidFill>
          <a:latin typeface="Arial" charset="0"/>
          <a:cs typeface="Arial" charset="0"/>
        </a:defRPr>
      </a:lvl2pPr>
      <a:lvl3pPr algn="l" rtl="0" eaLnBrk="0" fontAlgn="base" hangingPunct="0">
        <a:lnSpc>
          <a:spcPts val="4438"/>
        </a:lnSpc>
        <a:spcBef>
          <a:spcPct val="0"/>
        </a:spcBef>
        <a:spcAft>
          <a:spcPct val="0"/>
        </a:spcAft>
        <a:defRPr sz="3700">
          <a:solidFill>
            <a:schemeClr val="accent2"/>
          </a:solidFill>
          <a:latin typeface="Arial" charset="0"/>
          <a:cs typeface="Arial" charset="0"/>
        </a:defRPr>
      </a:lvl3pPr>
      <a:lvl4pPr algn="l" rtl="0" eaLnBrk="0" fontAlgn="base" hangingPunct="0">
        <a:lnSpc>
          <a:spcPts val="4438"/>
        </a:lnSpc>
        <a:spcBef>
          <a:spcPct val="0"/>
        </a:spcBef>
        <a:spcAft>
          <a:spcPct val="0"/>
        </a:spcAft>
        <a:defRPr sz="3700">
          <a:solidFill>
            <a:schemeClr val="accent2"/>
          </a:solidFill>
          <a:latin typeface="Arial" charset="0"/>
          <a:cs typeface="Arial" charset="0"/>
        </a:defRPr>
      </a:lvl4pPr>
      <a:lvl5pPr algn="l" rtl="0" eaLnBrk="0" fontAlgn="base" hangingPunct="0">
        <a:lnSpc>
          <a:spcPts val="4438"/>
        </a:lnSpc>
        <a:spcBef>
          <a:spcPct val="0"/>
        </a:spcBef>
        <a:spcAft>
          <a:spcPct val="0"/>
        </a:spcAft>
        <a:defRPr sz="3700">
          <a:solidFill>
            <a:schemeClr val="accent2"/>
          </a:solidFill>
          <a:latin typeface="Arial" charset="0"/>
          <a:cs typeface="Arial" charset="0"/>
        </a:defRPr>
      </a:lvl5pPr>
      <a:lvl6pPr marL="457200" algn="l" rtl="0" fontAlgn="base">
        <a:lnSpc>
          <a:spcPts val="4438"/>
        </a:lnSpc>
        <a:spcBef>
          <a:spcPct val="0"/>
        </a:spcBef>
        <a:spcAft>
          <a:spcPct val="0"/>
        </a:spcAft>
        <a:defRPr sz="3700">
          <a:solidFill>
            <a:schemeClr val="accent2"/>
          </a:solidFill>
          <a:latin typeface="Arial" charset="0"/>
          <a:cs typeface="Arial" charset="0"/>
        </a:defRPr>
      </a:lvl6pPr>
      <a:lvl7pPr marL="914400" algn="l" rtl="0" fontAlgn="base">
        <a:lnSpc>
          <a:spcPts val="4438"/>
        </a:lnSpc>
        <a:spcBef>
          <a:spcPct val="0"/>
        </a:spcBef>
        <a:spcAft>
          <a:spcPct val="0"/>
        </a:spcAft>
        <a:defRPr sz="3700">
          <a:solidFill>
            <a:schemeClr val="accent2"/>
          </a:solidFill>
          <a:latin typeface="Arial" charset="0"/>
          <a:cs typeface="Arial" charset="0"/>
        </a:defRPr>
      </a:lvl7pPr>
      <a:lvl8pPr marL="1371600" algn="l" rtl="0" fontAlgn="base">
        <a:lnSpc>
          <a:spcPts val="4438"/>
        </a:lnSpc>
        <a:spcBef>
          <a:spcPct val="0"/>
        </a:spcBef>
        <a:spcAft>
          <a:spcPct val="0"/>
        </a:spcAft>
        <a:defRPr sz="3700">
          <a:solidFill>
            <a:schemeClr val="accent2"/>
          </a:solidFill>
          <a:latin typeface="Arial" charset="0"/>
          <a:cs typeface="Arial" charset="0"/>
        </a:defRPr>
      </a:lvl8pPr>
      <a:lvl9pPr marL="1828800" algn="l" rtl="0" fontAlgn="base">
        <a:lnSpc>
          <a:spcPts val="4438"/>
        </a:lnSpc>
        <a:spcBef>
          <a:spcPct val="0"/>
        </a:spcBef>
        <a:spcAft>
          <a:spcPct val="0"/>
        </a:spcAft>
        <a:defRPr sz="3700">
          <a:solidFill>
            <a:schemeClr val="accent2"/>
          </a:solidFill>
          <a:latin typeface="Arial" charset="0"/>
          <a:cs typeface="Arial" charset="0"/>
        </a:defRPr>
      </a:lvl9pPr>
    </p:titleStyle>
    <p:bodyStyle>
      <a:lvl1pPr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457200" algn="l" rtl="0" eaLnBrk="0" fontAlgn="base" hangingPunct="0">
        <a:spcBef>
          <a:spcPct val="20000"/>
        </a:spcBef>
        <a:spcAft>
          <a:spcPct val="0"/>
        </a:spcAft>
        <a:buFont typeface="Arial" charset="0"/>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6146" name="Text Placeholder 9"/>
          <p:cNvSpPr>
            <a:spLocks noGrp="1"/>
          </p:cNvSpPr>
          <p:nvPr>
            <p:ph type="body" idx="1"/>
          </p:nvPr>
        </p:nvSpPr>
        <p:spPr bwMode="auto">
          <a:xfrm>
            <a:off x="854738" y="1339851"/>
            <a:ext cx="847857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1" name="TextBox 10"/>
          <p:cNvSpPr txBox="1"/>
          <p:nvPr/>
        </p:nvSpPr>
        <p:spPr>
          <a:xfrm>
            <a:off x="854737" y="6605589"/>
            <a:ext cx="6933742" cy="123111"/>
          </a:xfrm>
          <a:prstGeom prst="rect">
            <a:avLst/>
          </a:prstGeom>
          <a:noFill/>
        </p:spPr>
        <p:txBody>
          <a:bodyPr wrap="square" lIns="0" tIns="0" rIns="0" bIns="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2"/>
                </a:solidFill>
                <a:cs typeface="Arial" charset="0"/>
              </a:rPr>
              <a:t>SPARK INFRASTRUCTURE -   HY 2014 RESULTS  -  AUGUST 2014       </a:t>
            </a:r>
            <a:fld id="{16618F95-3068-4F18-AE27-6370DFF7C6EA}" type="slidenum">
              <a:rPr lang="en-US" sz="800" b="1" smtClean="0">
                <a:solidFill>
                  <a:schemeClr val="bg2"/>
                </a:solidFill>
                <a:cs typeface="Arial" charset="0"/>
              </a:rPr>
              <a:pPr marL="0" marR="0" indent="0" algn="l" defTabSz="914400" rtl="0" eaLnBrk="1" fontAlgn="base" latinLnBrk="0" hangingPunct="1">
                <a:lnSpc>
                  <a:spcPct val="100000"/>
                </a:lnSpc>
                <a:spcBef>
                  <a:spcPct val="0"/>
                </a:spcBef>
                <a:spcAft>
                  <a:spcPct val="0"/>
                </a:spcAft>
                <a:buClrTx/>
                <a:buSzTx/>
                <a:buFontTx/>
                <a:buNone/>
                <a:tabLst/>
                <a:defRPr/>
              </a:pPr>
              <a:t>‹#›</a:t>
            </a:fld>
            <a:r>
              <a:rPr lang="en-US" sz="800" b="1" dirty="0">
                <a:solidFill>
                  <a:schemeClr val="bg2"/>
                </a:solidFill>
                <a:cs typeface="Arial" charset="0"/>
              </a:rPr>
              <a:t>                   </a:t>
            </a:r>
            <a:r>
              <a:rPr lang="en-US" sz="800" b="1" dirty="0">
                <a:solidFill>
                  <a:srgbClr val="FF0000"/>
                </a:solidFill>
                <a:cs typeface="Arial" charset="0"/>
              </a:rPr>
              <a:t>	</a:t>
            </a:r>
          </a:p>
        </p:txBody>
      </p:sp>
    </p:spTree>
  </p:cSld>
  <p:clrMap bg1="lt1" tx1="dk1" bg2="lt2" tx2="dk2" accent1="accent1" accent2="accent2" accent3="accent3" accent4="accent4" accent5="accent5" accent6="accent6" hlink="hlink" folHlink="folHlink"/>
  <p:sldLayoutIdLst>
    <p:sldLayoutId id="2147483658" r:id="rId1"/>
    <p:sldLayoutId id="2147483657" r:id="rId2"/>
    <p:sldLayoutId id="2147483656" r:id="rId3"/>
  </p:sldLayoutIdLst>
  <p:hf hdr="0" dt="0"/>
  <p:txStyles>
    <p:titleStyle>
      <a:lvl1pPr algn="l" rtl="0" eaLnBrk="0" fontAlgn="base" hangingPunct="0">
        <a:spcBef>
          <a:spcPct val="0"/>
        </a:spcBef>
        <a:spcAft>
          <a:spcPct val="0"/>
        </a:spcAft>
        <a:defRPr sz="2400" kern="1200">
          <a:solidFill>
            <a:schemeClr val="accent2"/>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accent2"/>
          </a:solidFill>
          <a:latin typeface="Arial" charset="0"/>
          <a:cs typeface="Arial" charset="0"/>
        </a:defRPr>
      </a:lvl2pPr>
      <a:lvl3pPr algn="l" rtl="0" eaLnBrk="0" fontAlgn="base" hangingPunct="0">
        <a:spcBef>
          <a:spcPct val="0"/>
        </a:spcBef>
        <a:spcAft>
          <a:spcPct val="0"/>
        </a:spcAft>
        <a:defRPr sz="2400">
          <a:solidFill>
            <a:schemeClr val="accent2"/>
          </a:solidFill>
          <a:latin typeface="Arial" charset="0"/>
          <a:cs typeface="Arial" charset="0"/>
        </a:defRPr>
      </a:lvl3pPr>
      <a:lvl4pPr algn="l" rtl="0" eaLnBrk="0" fontAlgn="base" hangingPunct="0">
        <a:spcBef>
          <a:spcPct val="0"/>
        </a:spcBef>
        <a:spcAft>
          <a:spcPct val="0"/>
        </a:spcAft>
        <a:defRPr sz="2400">
          <a:solidFill>
            <a:schemeClr val="accent2"/>
          </a:solidFill>
          <a:latin typeface="Arial" charset="0"/>
          <a:cs typeface="Arial" charset="0"/>
        </a:defRPr>
      </a:lvl4pPr>
      <a:lvl5pPr algn="l" rtl="0" eaLnBrk="0" fontAlgn="base" hangingPunct="0">
        <a:spcBef>
          <a:spcPct val="0"/>
        </a:spcBef>
        <a:spcAft>
          <a:spcPct val="0"/>
        </a:spcAft>
        <a:defRPr sz="2400">
          <a:solidFill>
            <a:schemeClr val="accent2"/>
          </a:solidFill>
          <a:latin typeface="Arial" charset="0"/>
          <a:cs typeface="Arial" charset="0"/>
        </a:defRPr>
      </a:lvl5pPr>
      <a:lvl6pPr marL="457200" algn="l" rtl="0" fontAlgn="base">
        <a:spcBef>
          <a:spcPct val="0"/>
        </a:spcBef>
        <a:spcAft>
          <a:spcPct val="0"/>
        </a:spcAft>
        <a:defRPr sz="2400">
          <a:solidFill>
            <a:schemeClr val="accent2"/>
          </a:solidFill>
          <a:latin typeface="Arial" charset="0"/>
          <a:cs typeface="Arial" charset="0"/>
        </a:defRPr>
      </a:lvl6pPr>
      <a:lvl7pPr marL="914400" algn="l" rtl="0" fontAlgn="base">
        <a:spcBef>
          <a:spcPct val="0"/>
        </a:spcBef>
        <a:spcAft>
          <a:spcPct val="0"/>
        </a:spcAft>
        <a:defRPr sz="2400">
          <a:solidFill>
            <a:schemeClr val="accent2"/>
          </a:solidFill>
          <a:latin typeface="Arial" charset="0"/>
          <a:cs typeface="Arial" charset="0"/>
        </a:defRPr>
      </a:lvl7pPr>
      <a:lvl8pPr marL="1371600" algn="l" rtl="0" fontAlgn="base">
        <a:spcBef>
          <a:spcPct val="0"/>
        </a:spcBef>
        <a:spcAft>
          <a:spcPct val="0"/>
        </a:spcAft>
        <a:defRPr sz="2400">
          <a:solidFill>
            <a:schemeClr val="accent2"/>
          </a:solidFill>
          <a:latin typeface="Arial" charset="0"/>
          <a:cs typeface="Arial" charset="0"/>
        </a:defRPr>
      </a:lvl8pPr>
      <a:lvl9pPr marL="1828800" algn="l" rtl="0" fontAlgn="base">
        <a:spcBef>
          <a:spcPct val="0"/>
        </a:spcBef>
        <a:spcAft>
          <a:spcPct val="0"/>
        </a:spcAft>
        <a:defRPr sz="2400">
          <a:solidFill>
            <a:schemeClr val="accent2"/>
          </a:solidFill>
          <a:latin typeface="Arial" charset="0"/>
          <a:cs typeface="Arial" charset="0"/>
        </a:defRPr>
      </a:lvl9pPr>
    </p:titleStyle>
    <p:body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54737" y="6605589"/>
            <a:ext cx="7878901" cy="123111"/>
          </a:xfrm>
          <a:prstGeom prst="rect">
            <a:avLst/>
          </a:prstGeom>
          <a:noFill/>
        </p:spPr>
        <p:txBody>
          <a:bodyPr wrap="square" lIns="0" tIns="0" rIns="0" bIns="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2"/>
                </a:solidFill>
                <a:cs typeface="Arial" charset="0"/>
              </a:rPr>
              <a:t>SPARK INFRASTRUCTURE -   HY 2014 RESULTS  -  AUGUST 2014       </a:t>
            </a:r>
            <a:fld id="{16618F95-3068-4F18-AE27-6370DFF7C6EA}" type="slidenum">
              <a:rPr lang="en-US" sz="800" b="1" smtClean="0">
                <a:solidFill>
                  <a:schemeClr val="bg2"/>
                </a:solidFill>
                <a:cs typeface="Arial" charset="0"/>
              </a:rPr>
              <a:pPr marL="0" marR="0" indent="0" algn="l" defTabSz="914400" rtl="0" eaLnBrk="1" fontAlgn="base" latinLnBrk="0" hangingPunct="1">
                <a:lnSpc>
                  <a:spcPct val="100000"/>
                </a:lnSpc>
                <a:spcBef>
                  <a:spcPct val="0"/>
                </a:spcBef>
                <a:spcAft>
                  <a:spcPct val="0"/>
                </a:spcAft>
                <a:buClrTx/>
                <a:buSzTx/>
                <a:buFontTx/>
                <a:buNone/>
                <a:tabLst/>
                <a:defRPr/>
              </a:pPr>
              <a:t>‹#›</a:t>
            </a:fld>
            <a:endParaRPr lang="en-US" sz="800" b="1" dirty="0">
              <a:solidFill>
                <a:srgbClr val="FF0000"/>
              </a:solidFill>
              <a:cs typeface="Arial" charset="0"/>
            </a:endParaRPr>
          </a:p>
        </p:txBody>
      </p:sp>
    </p:spTree>
  </p:cSld>
  <p:clrMap bg1="lt1" tx1="dk1" bg2="lt2" tx2="dk2" accent1="accent1" accent2="accent2" accent3="accent3" accent4="accent4" accent5="accent5" accent6="accent6" hlink="hlink" folHlink="folHlink"/>
  <p:sldLayoutIdLst>
    <p:sldLayoutId id="2147483659" r:id="rId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6146" name="Text Placeholder 9"/>
          <p:cNvSpPr>
            <a:spLocks noGrp="1"/>
          </p:cNvSpPr>
          <p:nvPr>
            <p:ph type="body" idx="1"/>
          </p:nvPr>
        </p:nvSpPr>
        <p:spPr bwMode="auto">
          <a:xfrm>
            <a:off x="854738" y="1339851"/>
            <a:ext cx="847857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1" name="TextBox 10"/>
          <p:cNvSpPr txBox="1"/>
          <p:nvPr/>
        </p:nvSpPr>
        <p:spPr>
          <a:xfrm>
            <a:off x="854737" y="6605589"/>
            <a:ext cx="6933742" cy="123111"/>
          </a:xfrm>
          <a:prstGeom prst="rect">
            <a:avLst/>
          </a:prstGeom>
          <a:noFill/>
        </p:spPr>
        <p:txBody>
          <a:bodyPr wrap="square" lIns="0" tIns="0" rIns="0" bIns="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2"/>
                </a:solidFill>
                <a:cs typeface="Arial" charset="0"/>
              </a:rPr>
              <a:t>SPARK INFRASTRUCTURE -   HY 2014 RESULTS  -  AUGUST 2014       </a:t>
            </a:r>
            <a:fld id="{16618F95-3068-4F18-AE27-6370DFF7C6EA}" type="slidenum">
              <a:rPr lang="en-US" sz="800" b="1" smtClean="0">
                <a:solidFill>
                  <a:schemeClr val="bg2"/>
                </a:solidFill>
                <a:cs typeface="Arial" charset="0"/>
              </a:rPr>
              <a:pPr marL="0" marR="0" indent="0" algn="l" defTabSz="914400" rtl="0" eaLnBrk="1" fontAlgn="base" latinLnBrk="0" hangingPunct="1">
                <a:lnSpc>
                  <a:spcPct val="100000"/>
                </a:lnSpc>
                <a:spcBef>
                  <a:spcPct val="0"/>
                </a:spcBef>
                <a:spcAft>
                  <a:spcPct val="0"/>
                </a:spcAft>
                <a:buClrTx/>
                <a:buSzTx/>
                <a:buFontTx/>
                <a:buNone/>
                <a:tabLst/>
                <a:defRPr/>
              </a:pPr>
              <a:t>‹#›</a:t>
            </a:fld>
            <a:endParaRPr lang="en-US" sz="800" b="1" dirty="0">
              <a:solidFill>
                <a:srgbClr val="FF0000"/>
              </a:solidFill>
              <a:cs typeface="Arial" charset="0"/>
            </a:endParaRPr>
          </a:p>
        </p:txBody>
      </p:sp>
    </p:spTree>
    <p:extLst>
      <p:ext uri="{BB962C8B-B14F-4D97-AF65-F5344CB8AC3E}">
        <p14:creationId xmlns:p14="http://schemas.microsoft.com/office/powerpoint/2010/main" val="1669704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rtl="0" eaLnBrk="0" fontAlgn="base" hangingPunct="0">
        <a:spcBef>
          <a:spcPct val="0"/>
        </a:spcBef>
        <a:spcAft>
          <a:spcPct val="0"/>
        </a:spcAft>
        <a:defRPr sz="2400" kern="1200">
          <a:solidFill>
            <a:schemeClr val="accent2"/>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accent2"/>
          </a:solidFill>
          <a:latin typeface="Arial" charset="0"/>
          <a:cs typeface="Arial" charset="0"/>
        </a:defRPr>
      </a:lvl2pPr>
      <a:lvl3pPr algn="l" rtl="0" eaLnBrk="0" fontAlgn="base" hangingPunct="0">
        <a:spcBef>
          <a:spcPct val="0"/>
        </a:spcBef>
        <a:spcAft>
          <a:spcPct val="0"/>
        </a:spcAft>
        <a:defRPr sz="2400">
          <a:solidFill>
            <a:schemeClr val="accent2"/>
          </a:solidFill>
          <a:latin typeface="Arial" charset="0"/>
          <a:cs typeface="Arial" charset="0"/>
        </a:defRPr>
      </a:lvl3pPr>
      <a:lvl4pPr algn="l" rtl="0" eaLnBrk="0" fontAlgn="base" hangingPunct="0">
        <a:spcBef>
          <a:spcPct val="0"/>
        </a:spcBef>
        <a:spcAft>
          <a:spcPct val="0"/>
        </a:spcAft>
        <a:defRPr sz="2400">
          <a:solidFill>
            <a:schemeClr val="accent2"/>
          </a:solidFill>
          <a:latin typeface="Arial" charset="0"/>
          <a:cs typeface="Arial" charset="0"/>
        </a:defRPr>
      </a:lvl4pPr>
      <a:lvl5pPr algn="l" rtl="0" eaLnBrk="0" fontAlgn="base" hangingPunct="0">
        <a:spcBef>
          <a:spcPct val="0"/>
        </a:spcBef>
        <a:spcAft>
          <a:spcPct val="0"/>
        </a:spcAft>
        <a:defRPr sz="2400">
          <a:solidFill>
            <a:schemeClr val="accent2"/>
          </a:solidFill>
          <a:latin typeface="Arial" charset="0"/>
          <a:cs typeface="Arial" charset="0"/>
        </a:defRPr>
      </a:lvl5pPr>
      <a:lvl6pPr marL="457200" algn="l" rtl="0" fontAlgn="base">
        <a:spcBef>
          <a:spcPct val="0"/>
        </a:spcBef>
        <a:spcAft>
          <a:spcPct val="0"/>
        </a:spcAft>
        <a:defRPr sz="2400">
          <a:solidFill>
            <a:schemeClr val="accent2"/>
          </a:solidFill>
          <a:latin typeface="Arial" charset="0"/>
          <a:cs typeface="Arial" charset="0"/>
        </a:defRPr>
      </a:lvl6pPr>
      <a:lvl7pPr marL="914400" algn="l" rtl="0" fontAlgn="base">
        <a:spcBef>
          <a:spcPct val="0"/>
        </a:spcBef>
        <a:spcAft>
          <a:spcPct val="0"/>
        </a:spcAft>
        <a:defRPr sz="2400">
          <a:solidFill>
            <a:schemeClr val="accent2"/>
          </a:solidFill>
          <a:latin typeface="Arial" charset="0"/>
          <a:cs typeface="Arial" charset="0"/>
        </a:defRPr>
      </a:lvl7pPr>
      <a:lvl8pPr marL="1371600" algn="l" rtl="0" fontAlgn="base">
        <a:spcBef>
          <a:spcPct val="0"/>
        </a:spcBef>
        <a:spcAft>
          <a:spcPct val="0"/>
        </a:spcAft>
        <a:defRPr sz="2400">
          <a:solidFill>
            <a:schemeClr val="accent2"/>
          </a:solidFill>
          <a:latin typeface="Arial" charset="0"/>
          <a:cs typeface="Arial" charset="0"/>
        </a:defRPr>
      </a:lvl8pPr>
      <a:lvl9pPr marL="1828800" algn="l" rtl="0" fontAlgn="base">
        <a:spcBef>
          <a:spcPct val="0"/>
        </a:spcBef>
        <a:spcAft>
          <a:spcPct val="0"/>
        </a:spcAft>
        <a:defRPr sz="2400">
          <a:solidFill>
            <a:schemeClr val="accent2"/>
          </a:solidFill>
          <a:latin typeface="Arial" charset="0"/>
          <a:cs typeface="Arial" charset="0"/>
        </a:defRPr>
      </a:lvl9pPr>
    </p:titleStyle>
    <p:body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6146" name="Text Placeholder 9"/>
          <p:cNvSpPr>
            <a:spLocks noGrp="1"/>
          </p:cNvSpPr>
          <p:nvPr>
            <p:ph type="body" idx="1"/>
          </p:nvPr>
        </p:nvSpPr>
        <p:spPr bwMode="auto">
          <a:xfrm>
            <a:off x="854738" y="1339851"/>
            <a:ext cx="8478573"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1" name="TextBox 10"/>
          <p:cNvSpPr txBox="1"/>
          <p:nvPr/>
        </p:nvSpPr>
        <p:spPr>
          <a:xfrm>
            <a:off x="854737" y="6605589"/>
            <a:ext cx="6933742" cy="123111"/>
          </a:xfrm>
          <a:prstGeom prst="rect">
            <a:avLst/>
          </a:prstGeom>
          <a:noFill/>
        </p:spPr>
        <p:txBody>
          <a:bodyPr wrap="square" lIns="0" tIns="0" rIns="0" bIns="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2"/>
                </a:solidFill>
                <a:cs typeface="Arial" charset="0"/>
              </a:rPr>
              <a:t>SPARK INFRASTRUCTURE -   HY 2014 RESULTS  -  AUGUST 2014       </a:t>
            </a:r>
            <a:fld id="{16618F95-3068-4F18-AE27-6370DFF7C6EA}" type="slidenum">
              <a:rPr lang="en-US" sz="800" b="1" smtClean="0">
                <a:solidFill>
                  <a:schemeClr val="bg2"/>
                </a:solidFill>
                <a:cs typeface="Arial" charset="0"/>
              </a:rPr>
              <a:pPr marL="0" marR="0" indent="0" algn="l" defTabSz="914400" rtl="0" eaLnBrk="1" fontAlgn="base" latinLnBrk="0" hangingPunct="1">
                <a:lnSpc>
                  <a:spcPct val="100000"/>
                </a:lnSpc>
                <a:spcBef>
                  <a:spcPct val="0"/>
                </a:spcBef>
                <a:spcAft>
                  <a:spcPct val="0"/>
                </a:spcAft>
                <a:buClrTx/>
                <a:buSzTx/>
                <a:buFontTx/>
                <a:buNone/>
                <a:tabLst/>
                <a:defRPr/>
              </a:pPr>
              <a:t>‹#›</a:t>
            </a:fld>
            <a:endParaRPr lang="en-US" sz="800" b="1" dirty="0">
              <a:solidFill>
                <a:srgbClr val="FF0000"/>
              </a:solidFill>
              <a:cs typeface="Arial" charset="0"/>
            </a:endParaRPr>
          </a:p>
        </p:txBody>
      </p:sp>
    </p:spTree>
    <p:extLst>
      <p:ext uri="{BB962C8B-B14F-4D97-AF65-F5344CB8AC3E}">
        <p14:creationId xmlns:p14="http://schemas.microsoft.com/office/powerpoint/2010/main" val="422329341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dt="0"/>
  <p:txStyles>
    <p:titleStyle>
      <a:lvl1pPr algn="l" rtl="0" eaLnBrk="0" fontAlgn="base" hangingPunct="0">
        <a:spcBef>
          <a:spcPct val="0"/>
        </a:spcBef>
        <a:spcAft>
          <a:spcPct val="0"/>
        </a:spcAft>
        <a:defRPr sz="2400" kern="1200">
          <a:solidFill>
            <a:schemeClr val="accent2"/>
          </a:solidFill>
          <a:latin typeface="Arial" pitchFamily="34" charset="0"/>
          <a:ea typeface="+mj-ea"/>
          <a:cs typeface="Arial" pitchFamily="34" charset="0"/>
        </a:defRPr>
      </a:lvl1pPr>
      <a:lvl2pPr algn="l" rtl="0" eaLnBrk="0" fontAlgn="base" hangingPunct="0">
        <a:spcBef>
          <a:spcPct val="0"/>
        </a:spcBef>
        <a:spcAft>
          <a:spcPct val="0"/>
        </a:spcAft>
        <a:defRPr sz="2400">
          <a:solidFill>
            <a:schemeClr val="accent2"/>
          </a:solidFill>
          <a:latin typeface="Arial" charset="0"/>
          <a:cs typeface="Arial" charset="0"/>
        </a:defRPr>
      </a:lvl2pPr>
      <a:lvl3pPr algn="l" rtl="0" eaLnBrk="0" fontAlgn="base" hangingPunct="0">
        <a:spcBef>
          <a:spcPct val="0"/>
        </a:spcBef>
        <a:spcAft>
          <a:spcPct val="0"/>
        </a:spcAft>
        <a:defRPr sz="2400">
          <a:solidFill>
            <a:schemeClr val="accent2"/>
          </a:solidFill>
          <a:latin typeface="Arial" charset="0"/>
          <a:cs typeface="Arial" charset="0"/>
        </a:defRPr>
      </a:lvl3pPr>
      <a:lvl4pPr algn="l" rtl="0" eaLnBrk="0" fontAlgn="base" hangingPunct="0">
        <a:spcBef>
          <a:spcPct val="0"/>
        </a:spcBef>
        <a:spcAft>
          <a:spcPct val="0"/>
        </a:spcAft>
        <a:defRPr sz="2400">
          <a:solidFill>
            <a:schemeClr val="accent2"/>
          </a:solidFill>
          <a:latin typeface="Arial" charset="0"/>
          <a:cs typeface="Arial" charset="0"/>
        </a:defRPr>
      </a:lvl4pPr>
      <a:lvl5pPr algn="l" rtl="0" eaLnBrk="0" fontAlgn="base" hangingPunct="0">
        <a:spcBef>
          <a:spcPct val="0"/>
        </a:spcBef>
        <a:spcAft>
          <a:spcPct val="0"/>
        </a:spcAft>
        <a:defRPr sz="2400">
          <a:solidFill>
            <a:schemeClr val="accent2"/>
          </a:solidFill>
          <a:latin typeface="Arial" charset="0"/>
          <a:cs typeface="Arial" charset="0"/>
        </a:defRPr>
      </a:lvl5pPr>
      <a:lvl6pPr marL="457200" algn="l" rtl="0" fontAlgn="base">
        <a:spcBef>
          <a:spcPct val="0"/>
        </a:spcBef>
        <a:spcAft>
          <a:spcPct val="0"/>
        </a:spcAft>
        <a:defRPr sz="2400">
          <a:solidFill>
            <a:schemeClr val="accent2"/>
          </a:solidFill>
          <a:latin typeface="Arial" charset="0"/>
          <a:cs typeface="Arial" charset="0"/>
        </a:defRPr>
      </a:lvl6pPr>
      <a:lvl7pPr marL="914400" algn="l" rtl="0" fontAlgn="base">
        <a:spcBef>
          <a:spcPct val="0"/>
        </a:spcBef>
        <a:spcAft>
          <a:spcPct val="0"/>
        </a:spcAft>
        <a:defRPr sz="2400">
          <a:solidFill>
            <a:schemeClr val="accent2"/>
          </a:solidFill>
          <a:latin typeface="Arial" charset="0"/>
          <a:cs typeface="Arial" charset="0"/>
        </a:defRPr>
      </a:lvl7pPr>
      <a:lvl8pPr marL="1371600" algn="l" rtl="0" fontAlgn="base">
        <a:spcBef>
          <a:spcPct val="0"/>
        </a:spcBef>
        <a:spcAft>
          <a:spcPct val="0"/>
        </a:spcAft>
        <a:defRPr sz="2400">
          <a:solidFill>
            <a:schemeClr val="accent2"/>
          </a:solidFill>
          <a:latin typeface="Arial" charset="0"/>
          <a:cs typeface="Arial" charset="0"/>
        </a:defRPr>
      </a:lvl8pPr>
      <a:lvl9pPr marL="1828800" algn="l" rtl="0" fontAlgn="base">
        <a:spcBef>
          <a:spcPct val="0"/>
        </a:spcBef>
        <a:spcAft>
          <a:spcPct val="0"/>
        </a:spcAft>
        <a:defRPr sz="2400">
          <a:solidFill>
            <a:schemeClr val="accent2"/>
          </a:solidFill>
          <a:latin typeface="Arial" charset="0"/>
          <a:cs typeface="Arial" charset="0"/>
        </a:defRPr>
      </a:lvl9pPr>
    </p:titleStyle>
    <p:body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3839" y="612000"/>
            <a:ext cx="8580001" cy="720000"/>
          </a:xfrm>
          <a:prstGeom prst="rect">
            <a:avLst/>
          </a:prstGeom>
        </p:spPr>
        <p:txBody>
          <a:bodyPr vert="horz" lIns="0" tIns="0" rIns="91440" bIns="0" rtlCol="0" anchor="t">
            <a:normAutofit/>
          </a:bodyPr>
          <a:lstStyle/>
          <a:p>
            <a:r>
              <a:rPr lang="en-AU" dirty="0"/>
              <a:t>Click to edit Master title style</a:t>
            </a:r>
            <a:endParaRPr lang="en-US" dirty="0"/>
          </a:p>
        </p:txBody>
      </p:sp>
      <p:sp>
        <p:nvSpPr>
          <p:cNvPr id="3" name="Text Placeholder 2"/>
          <p:cNvSpPr>
            <a:spLocks noGrp="1"/>
          </p:cNvSpPr>
          <p:nvPr>
            <p:ph type="body" idx="1"/>
          </p:nvPr>
        </p:nvSpPr>
        <p:spPr>
          <a:xfrm>
            <a:off x="663000" y="1332000"/>
            <a:ext cx="8580000" cy="4788000"/>
          </a:xfrm>
          <a:prstGeom prst="rect">
            <a:avLst/>
          </a:prstGeom>
        </p:spPr>
        <p:txBody>
          <a:bodyPr vert="horz" lIns="0" tIns="0" rIns="0" bIns="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Footer Placeholder 4"/>
          <p:cNvSpPr>
            <a:spLocks noGrp="1"/>
          </p:cNvSpPr>
          <p:nvPr>
            <p:ph type="ftr" sz="quarter" idx="3"/>
          </p:nvPr>
        </p:nvSpPr>
        <p:spPr>
          <a:xfrm>
            <a:off x="3932800" y="150016"/>
            <a:ext cx="5486555" cy="365125"/>
          </a:xfrm>
          <a:prstGeom prst="rect">
            <a:avLst/>
          </a:prstGeom>
        </p:spPr>
        <p:txBody>
          <a:bodyPr lIns="0" tIns="0" rIns="0" bIns="0" anchor="ctr"/>
          <a:lstStyle>
            <a:lvl1pPr algn="r">
              <a:defRPr sz="800">
                <a:solidFill>
                  <a:srgbClr val="98989C"/>
                </a:solidFill>
              </a:defRPr>
            </a:lvl1pPr>
          </a:lstStyle>
          <a:p>
            <a:pPr defTabSz="457200" fontAlgn="auto">
              <a:spcBef>
                <a:spcPts val="0"/>
              </a:spcBef>
              <a:spcAft>
                <a:spcPts val="0"/>
              </a:spcAft>
            </a:pPr>
            <a:r>
              <a:rPr lang="en-US" b="1">
                <a:latin typeface="Arial"/>
              </a:rPr>
              <a:t>Spark Infrastructure AGM 2017</a:t>
            </a:r>
            <a:endParaRPr lang="en-US" dirty="0">
              <a:latin typeface="Arial"/>
            </a:endParaRPr>
          </a:p>
        </p:txBody>
      </p:sp>
      <p:sp>
        <p:nvSpPr>
          <p:cNvPr id="8" name="Slide Number Placeholder 5"/>
          <p:cNvSpPr>
            <a:spLocks noGrp="1"/>
          </p:cNvSpPr>
          <p:nvPr>
            <p:ph type="sldNum" sz="quarter" idx="4"/>
          </p:nvPr>
        </p:nvSpPr>
        <p:spPr>
          <a:xfrm>
            <a:off x="9419355" y="150016"/>
            <a:ext cx="372735" cy="365125"/>
          </a:xfrm>
          <a:prstGeom prst="rect">
            <a:avLst/>
          </a:prstGeom>
        </p:spPr>
        <p:txBody>
          <a:bodyPr tIns="0" rIns="0" bIns="0" anchor="ctr"/>
          <a:lstStyle>
            <a:lvl1pPr algn="r">
              <a:defRPr sz="800">
                <a:solidFill>
                  <a:srgbClr val="98989C"/>
                </a:solidFill>
                <a:latin typeface="Arial"/>
              </a:defRPr>
            </a:lvl1pPr>
          </a:lstStyle>
          <a:p>
            <a:pPr defTabSz="457200" fontAlgn="auto">
              <a:spcBef>
                <a:spcPts val="0"/>
              </a:spcBef>
              <a:spcAft>
                <a:spcPts val="0"/>
              </a:spcAft>
            </a:pPr>
            <a:fld id="{C23E8C96-2EBD-384C-99A1-BECF4E92A5B7}" type="slidenum">
              <a:rPr lang="en-US" smtClean="0"/>
              <a:pPr defTabSz="457200" fontAlgn="auto">
                <a:spcBef>
                  <a:spcPts val="0"/>
                </a:spcBef>
                <a:spcAft>
                  <a:spcPts val="0"/>
                </a:spcAft>
              </a:pPr>
              <a:t>‹#›</a:t>
            </a:fld>
            <a:endParaRPr lang="en-US" b="1" dirty="0"/>
          </a:p>
        </p:txBody>
      </p:sp>
    </p:spTree>
    <p:extLst>
      <p:ext uri="{BB962C8B-B14F-4D97-AF65-F5344CB8AC3E}">
        <p14:creationId xmlns:p14="http://schemas.microsoft.com/office/powerpoint/2010/main" val="329850266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Lst>
  <p:hf hdr="0" dt="0"/>
  <p:txStyles>
    <p:titleStyle>
      <a:lvl1pPr algn="l" defTabSz="457200" rtl="0" eaLnBrk="1" latinLnBrk="0" hangingPunct="1">
        <a:spcBef>
          <a:spcPct val="0"/>
        </a:spcBef>
        <a:buNone/>
        <a:defRPr sz="2400" kern="1200" cap="all">
          <a:solidFill>
            <a:schemeClr val="tx1"/>
          </a:solidFill>
          <a:latin typeface="Arial"/>
          <a:ea typeface="+mj-ea"/>
          <a:cs typeface="+mj-cs"/>
        </a:defRPr>
      </a:lvl1pPr>
    </p:titleStyle>
    <p:bodyStyle>
      <a:lvl1pPr marL="0" indent="0" algn="l" defTabSz="457200" rtl="0" eaLnBrk="1" latinLnBrk="0" hangingPunct="1">
        <a:spcBef>
          <a:spcPts val="300"/>
        </a:spcBef>
        <a:buFont typeface="+mj-lt"/>
        <a:buNone/>
        <a:defRPr sz="1600" kern="1200">
          <a:solidFill>
            <a:schemeClr val="tx1"/>
          </a:solidFill>
          <a:latin typeface="Arial"/>
          <a:ea typeface="+mn-ea"/>
          <a:cs typeface="+mn-cs"/>
        </a:defRPr>
      </a:lvl1pPr>
      <a:lvl2pPr marL="287338" indent="-287338" algn="l" defTabSz="457200" rtl="0" eaLnBrk="1" latinLnBrk="0" hangingPunct="1">
        <a:spcBef>
          <a:spcPts val="300"/>
        </a:spcBef>
        <a:buClr>
          <a:srgbClr val="FF6600"/>
        </a:buClr>
        <a:buFont typeface="+mj-lt"/>
        <a:buAutoNum type="arabicPeriod"/>
        <a:tabLst>
          <a:tab pos="363538" algn="l"/>
        </a:tabLst>
        <a:defRPr lang="en-AU" sz="1600" b="0" kern="1200" dirty="0" smtClean="0">
          <a:solidFill>
            <a:srgbClr val="F26722"/>
          </a:solidFill>
          <a:latin typeface="Arial"/>
          <a:ea typeface="+mn-ea"/>
          <a:cs typeface="+mn-cs"/>
        </a:defRPr>
      </a:lvl2pPr>
      <a:lvl3pPr marL="452438" indent="-185738" algn="l" defTabSz="457200" rtl="0" eaLnBrk="1" latinLnBrk="0" hangingPunct="1">
        <a:spcBef>
          <a:spcPts val="300"/>
        </a:spcBef>
        <a:buClr>
          <a:schemeClr val="accent3"/>
        </a:buClr>
        <a:buSzPct val="70000"/>
        <a:buFont typeface="Lucida Grande"/>
        <a:buChar char="►"/>
        <a:tabLst/>
        <a:defRPr sz="1600" kern="1200">
          <a:solidFill>
            <a:schemeClr val="tx1"/>
          </a:solidFill>
          <a:latin typeface="Arial"/>
          <a:ea typeface="+mn-ea"/>
          <a:cs typeface="+mn-cs"/>
        </a:defRPr>
      </a:lvl3pPr>
      <a:lvl4pPr marL="538163" indent="0" algn="l" defTabSz="630238" rtl="0" eaLnBrk="1" latinLnBrk="0" hangingPunct="1">
        <a:spcBef>
          <a:spcPts val="300"/>
        </a:spcBef>
        <a:buFontTx/>
        <a:buNone/>
        <a:tabLst>
          <a:tab pos="534988" algn="l"/>
        </a:tabLst>
        <a:defRPr sz="1400" kern="1200">
          <a:solidFill>
            <a:schemeClr val="tx1"/>
          </a:solidFill>
          <a:latin typeface="Arial"/>
          <a:ea typeface="+mn-ea"/>
          <a:cs typeface="+mn-cs"/>
        </a:defRPr>
      </a:lvl4pPr>
      <a:lvl5pPr marL="896938" indent="-179388" algn="l" defTabSz="344488" rtl="0" eaLnBrk="1" latinLnBrk="0" hangingPunct="1">
        <a:spcBef>
          <a:spcPts val="300"/>
        </a:spcBef>
        <a:buClr>
          <a:schemeClr val="accent5"/>
        </a:buClr>
        <a:buFont typeface="Lucida Grande"/>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3839" y="612000"/>
            <a:ext cx="8580001" cy="720000"/>
          </a:xfrm>
          <a:prstGeom prst="rect">
            <a:avLst/>
          </a:prstGeom>
        </p:spPr>
        <p:txBody>
          <a:bodyPr vert="horz" lIns="0" tIns="0" rIns="91440" bIns="0" rtlCol="0" anchor="t">
            <a:normAutofit/>
          </a:bodyPr>
          <a:lstStyle/>
          <a:p>
            <a:r>
              <a:rPr lang="en-AU" dirty="0"/>
              <a:t>Click to edit Master title style</a:t>
            </a:r>
            <a:endParaRPr lang="en-US" dirty="0"/>
          </a:p>
        </p:txBody>
      </p:sp>
      <p:sp>
        <p:nvSpPr>
          <p:cNvPr id="3" name="Text Placeholder 2"/>
          <p:cNvSpPr>
            <a:spLocks noGrp="1"/>
          </p:cNvSpPr>
          <p:nvPr>
            <p:ph type="body" idx="1"/>
          </p:nvPr>
        </p:nvSpPr>
        <p:spPr>
          <a:xfrm>
            <a:off x="663000" y="1332000"/>
            <a:ext cx="8580000" cy="4788000"/>
          </a:xfrm>
          <a:prstGeom prst="rect">
            <a:avLst/>
          </a:prstGeom>
        </p:spPr>
        <p:txBody>
          <a:bodyPr vert="horz" lIns="0" tIns="0" rIns="0" bIns="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Footer Placeholder 4"/>
          <p:cNvSpPr>
            <a:spLocks noGrp="1"/>
          </p:cNvSpPr>
          <p:nvPr>
            <p:ph type="ftr" sz="quarter" idx="3"/>
          </p:nvPr>
        </p:nvSpPr>
        <p:spPr>
          <a:xfrm>
            <a:off x="3932800" y="150016"/>
            <a:ext cx="5486555" cy="365125"/>
          </a:xfrm>
          <a:prstGeom prst="rect">
            <a:avLst/>
          </a:prstGeom>
        </p:spPr>
        <p:txBody>
          <a:bodyPr lIns="0" tIns="0" rIns="0" bIns="0" anchor="ctr"/>
          <a:lstStyle>
            <a:lvl1pPr algn="r">
              <a:defRPr sz="800">
                <a:solidFill>
                  <a:srgbClr val="98989C"/>
                </a:solidFill>
              </a:defRPr>
            </a:lvl1pPr>
          </a:lstStyle>
          <a:p>
            <a:pPr defTabSz="457200" fontAlgn="auto">
              <a:spcBef>
                <a:spcPts val="0"/>
              </a:spcBef>
              <a:spcAft>
                <a:spcPts val="0"/>
              </a:spcAft>
            </a:pPr>
            <a:r>
              <a:rPr lang="en-US" b="1">
                <a:latin typeface="Arial"/>
              </a:rPr>
              <a:t>Spark Infrastructure AGM 2017</a:t>
            </a:r>
            <a:endParaRPr lang="en-US" dirty="0">
              <a:latin typeface="Arial"/>
            </a:endParaRPr>
          </a:p>
        </p:txBody>
      </p:sp>
      <p:sp>
        <p:nvSpPr>
          <p:cNvPr id="8" name="Slide Number Placeholder 5"/>
          <p:cNvSpPr>
            <a:spLocks noGrp="1"/>
          </p:cNvSpPr>
          <p:nvPr>
            <p:ph type="sldNum" sz="quarter" idx="4"/>
          </p:nvPr>
        </p:nvSpPr>
        <p:spPr>
          <a:xfrm>
            <a:off x="9419355" y="150016"/>
            <a:ext cx="372735" cy="365125"/>
          </a:xfrm>
          <a:prstGeom prst="rect">
            <a:avLst/>
          </a:prstGeom>
        </p:spPr>
        <p:txBody>
          <a:bodyPr tIns="0" rIns="0" bIns="0" anchor="ctr"/>
          <a:lstStyle>
            <a:lvl1pPr algn="r">
              <a:defRPr sz="800">
                <a:solidFill>
                  <a:srgbClr val="98989C"/>
                </a:solidFill>
                <a:latin typeface="Arial"/>
              </a:defRPr>
            </a:lvl1pPr>
          </a:lstStyle>
          <a:p>
            <a:pPr defTabSz="457200" fontAlgn="auto">
              <a:spcBef>
                <a:spcPts val="0"/>
              </a:spcBef>
              <a:spcAft>
                <a:spcPts val="0"/>
              </a:spcAft>
            </a:pPr>
            <a:fld id="{C23E8C96-2EBD-384C-99A1-BECF4E92A5B7}" type="slidenum">
              <a:rPr lang="en-US" smtClean="0"/>
              <a:pPr defTabSz="457200" fontAlgn="auto">
                <a:spcBef>
                  <a:spcPts val="0"/>
                </a:spcBef>
                <a:spcAft>
                  <a:spcPts val="0"/>
                </a:spcAft>
              </a:pPr>
              <a:t>‹#›</a:t>
            </a:fld>
            <a:endParaRPr lang="en-US" b="1" dirty="0"/>
          </a:p>
        </p:txBody>
      </p:sp>
    </p:spTree>
    <p:extLst>
      <p:ext uri="{BB962C8B-B14F-4D97-AF65-F5344CB8AC3E}">
        <p14:creationId xmlns:p14="http://schemas.microsoft.com/office/powerpoint/2010/main" val="358599539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Lst>
  <p:hf hdr="0" dt="0"/>
  <p:txStyles>
    <p:titleStyle>
      <a:lvl1pPr algn="l" defTabSz="457200" rtl="0" eaLnBrk="1" latinLnBrk="0" hangingPunct="1">
        <a:spcBef>
          <a:spcPct val="0"/>
        </a:spcBef>
        <a:buNone/>
        <a:defRPr sz="2400" kern="1200" cap="all">
          <a:solidFill>
            <a:schemeClr val="tx1"/>
          </a:solidFill>
          <a:latin typeface="Arial Black"/>
          <a:ea typeface="+mj-ea"/>
          <a:cs typeface="Arial Black"/>
        </a:defRPr>
      </a:lvl1pPr>
    </p:titleStyle>
    <p:bodyStyle>
      <a:lvl1pPr marL="0" indent="0" algn="l" defTabSz="457200" rtl="0" eaLnBrk="1" latinLnBrk="0" hangingPunct="1">
        <a:spcBef>
          <a:spcPts val="300"/>
        </a:spcBef>
        <a:buFont typeface="+mj-lt"/>
        <a:buNone/>
        <a:defRPr sz="1600" kern="1200">
          <a:solidFill>
            <a:schemeClr val="tx1"/>
          </a:solidFill>
          <a:latin typeface="Arial"/>
          <a:ea typeface="+mn-ea"/>
          <a:cs typeface="+mn-cs"/>
        </a:defRPr>
      </a:lvl1pPr>
      <a:lvl2pPr marL="287338" indent="-287338" algn="l" defTabSz="457200" rtl="0" eaLnBrk="1" latinLnBrk="0" hangingPunct="1">
        <a:spcBef>
          <a:spcPts val="300"/>
        </a:spcBef>
        <a:buClr>
          <a:srgbClr val="FF6600"/>
        </a:buClr>
        <a:buFont typeface="+mj-lt"/>
        <a:buAutoNum type="arabicPeriod"/>
        <a:tabLst>
          <a:tab pos="363538" algn="l"/>
        </a:tabLst>
        <a:defRPr lang="en-AU" sz="1600" b="0" kern="1200" dirty="0" smtClean="0">
          <a:solidFill>
            <a:srgbClr val="F26722"/>
          </a:solidFill>
          <a:latin typeface="Arial"/>
          <a:ea typeface="+mn-ea"/>
          <a:cs typeface="+mn-cs"/>
        </a:defRPr>
      </a:lvl2pPr>
      <a:lvl3pPr marL="452438" indent="-185738" algn="l" defTabSz="457200" rtl="0" eaLnBrk="1" latinLnBrk="0" hangingPunct="1">
        <a:spcBef>
          <a:spcPts val="300"/>
        </a:spcBef>
        <a:buClr>
          <a:schemeClr val="accent3"/>
        </a:buClr>
        <a:buSzPct val="70000"/>
        <a:buFont typeface="Lucida Grande"/>
        <a:buChar char="►"/>
        <a:tabLst/>
        <a:defRPr sz="1600" kern="1200">
          <a:solidFill>
            <a:schemeClr val="tx1"/>
          </a:solidFill>
          <a:latin typeface="Arial"/>
          <a:ea typeface="+mn-ea"/>
          <a:cs typeface="+mn-cs"/>
        </a:defRPr>
      </a:lvl3pPr>
      <a:lvl4pPr marL="538163" indent="0" algn="l" defTabSz="630238" rtl="0" eaLnBrk="1" latinLnBrk="0" hangingPunct="1">
        <a:spcBef>
          <a:spcPts val="300"/>
        </a:spcBef>
        <a:buFontTx/>
        <a:buNone/>
        <a:tabLst>
          <a:tab pos="534988" algn="l"/>
        </a:tabLst>
        <a:defRPr sz="1400" kern="1200">
          <a:solidFill>
            <a:schemeClr val="tx1"/>
          </a:solidFill>
          <a:latin typeface="Arial"/>
          <a:ea typeface="+mn-ea"/>
          <a:cs typeface="+mn-cs"/>
        </a:defRPr>
      </a:lvl4pPr>
      <a:lvl5pPr marL="896938" indent="-179388" algn="l" defTabSz="344488" rtl="0" eaLnBrk="1" latinLnBrk="0" hangingPunct="1">
        <a:spcBef>
          <a:spcPts val="300"/>
        </a:spcBef>
        <a:buClr>
          <a:schemeClr val="accent5"/>
        </a:buClr>
        <a:buFont typeface="Lucida Grande"/>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896" y="289742"/>
            <a:ext cx="6147896" cy="804202"/>
          </a:xfrm>
        </p:spPr>
        <p:txBody>
          <a:bodyPr/>
          <a:lstStyle/>
          <a:p>
            <a:r>
              <a:rPr lang="en-US" sz="2200" dirty="0"/>
              <a:t>The Treatment of inflation in regulatory models</a:t>
            </a:r>
            <a:endParaRPr lang="en-US" sz="2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33574" y="1680212"/>
            <a:ext cx="8491376" cy="720000"/>
          </a:xfrm>
        </p:spPr>
        <p:txBody>
          <a:bodyPr>
            <a:normAutofit/>
          </a:bodyPr>
          <a:lstStyle/>
          <a:p>
            <a:r>
              <a:rPr lang="en-US" sz="2100" b="1" dirty="0"/>
              <a:t>The Australian infrastructure network specialists</a:t>
            </a:r>
          </a:p>
        </p:txBody>
      </p:sp>
    </p:spTree>
    <p:extLst>
      <p:ext uri="{BB962C8B-B14F-4D97-AF65-F5344CB8AC3E}">
        <p14:creationId xmlns:p14="http://schemas.microsoft.com/office/powerpoint/2010/main" val="260505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latin typeface="Arial"/>
              </a:rPr>
              <a:t>Treatment of inflation in regulatory models, 9 August 2017</a:t>
            </a:r>
          </a:p>
        </p:txBody>
      </p:sp>
      <p:sp>
        <p:nvSpPr>
          <p:cNvPr id="4" name="Slide Number Placeholder 3"/>
          <p:cNvSpPr>
            <a:spLocks noGrp="1"/>
          </p:cNvSpPr>
          <p:nvPr>
            <p:ph type="sldNum" sz="quarter" idx="12"/>
          </p:nvPr>
        </p:nvSpPr>
        <p:spPr/>
        <p:txBody>
          <a:bodyPr/>
          <a:lstStyle/>
          <a:p>
            <a:fld id="{C23E8C96-2EBD-384C-99A1-BECF4E92A5B7}" type="slidenum">
              <a:rPr lang="en-US" smtClean="0"/>
              <a:pPr/>
              <a:t>2</a:t>
            </a:fld>
            <a:endParaRPr lang="en-US" b="1" dirty="0"/>
          </a:p>
        </p:txBody>
      </p:sp>
      <p:sp>
        <p:nvSpPr>
          <p:cNvPr id="8" name="Text Placeholder 3"/>
          <p:cNvSpPr txBox="1">
            <a:spLocks/>
          </p:cNvSpPr>
          <p:nvPr/>
        </p:nvSpPr>
        <p:spPr>
          <a:xfrm>
            <a:off x="483079" y="644412"/>
            <a:ext cx="7837454" cy="285750"/>
          </a:xfrm>
          <a:prstGeom prst="rect">
            <a:avLst/>
          </a:prstGeom>
        </p:spPr>
        <p:txBody>
          <a:bodyPr tIns="0" rIns="0" bIns="0" anchor="ctr"/>
          <a:lstStyle>
            <a:defPPr>
              <a:defRPr lang="en-US"/>
            </a:defPPr>
            <a:lvl1pPr marL="0" algn="r" defTabSz="457200" rtl="0" eaLnBrk="1" latinLnBrk="0" hangingPunct="1">
              <a:defRPr sz="800" kern="1200">
                <a:solidFill>
                  <a:schemeClr val="accent5"/>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AU" sz="2200" b="1" dirty="0">
                <a:solidFill>
                  <a:srgbClr val="EB5D0B"/>
                </a:solidFill>
              </a:rPr>
              <a:t>Overview</a:t>
            </a:r>
          </a:p>
        </p:txBody>
      </p:sp>
      <p:sp>
        <p:nvSpPr>
          <p:cNvPr id="10" name="Text Placeholder 3"/>
          <p:cNvSpPr txBox="1">
            <a:spLocks/>
          </p:cNvSpPr>
          <p:nvPr/>
        </p:nvSpPr>
        <p:spPr>
          <a:xfrm>
            <a:off x="483079" y="1153998"/>
            <a:ext cx="8598569" cy="4150053"/>
          </a:xfrm>
          <a:prstGeom prst="rect">
            <a:avLst/>
          </a:prstGeom>
        </p:spPr>
        <p:txBody>
          <a:bodyPr/>
          <a:lst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Spark Infrastructure submission</a:t>
            </a:r>
          </a:p>
          <a:p>
            <a:pPr marL="228600" lvl="0"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The efficient building block costs</a:t>
            </a:r>
          </a:p>
          <a:p>
            <a:pPr marL="228600" lvl="0"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Treatment of debt and equity and inflation in regulatory models</a:t>
            </a:r>
          </a:p>
        </p:txBody>
      </p:sp>
    </p:spTree>
    <p:extLst>
      <p:ext uri="{BB962C8B-B14F-4D97-AF65-F5344CB8AC3E}">
        <p14:creationId xmlns:p14="http://schemas.microsoft.com/office/powerpoint/2010/main" val="38032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E8C96-2EBD-384C-99A1-BECF4E92A5B7}" type="slidenum">
              <a:rPr lang="en-US" smtClean="0"/>
              <a:pPr/>
              <a:t>3</a:t>
            </a:fld>
            <a:endParaRPr lang="en-US" b="1" dirty="0"/>
          </a:p>
        </p:txBody>
      </p:sp>
      <p:sp>
        <p:nvSpPr>
          <p:cNvPr id="8" name="Text Placeholder 3"/>
          <p:cNvSpPr txBox="1">
            <a:spLocks/>
          </p:cNvSpPr>
          <p:nvPr/>
        </p:nvSpPr>
        <p:spPr>
          <a:xfrm>
            <a:off x="483079" y="644412"/>
            <a:ext cx="7837454" cy="285750"/>
          </a:xfrm>
          <a:prstGeom prst="rect">
            <a:avLst/>
          </a:prstGeom>
        </p:spPr>
        <p:txBody>
          <a:bodyPr tIns="0" rIns="0" bIns="0" anchor="ctr"/>
          <a:lstStyle>
            <a:defPPr>
              <a:defRPr lang="en-US"/>
            </a:defPPr>
            <a:lvl1pPr marL="0" algn="r" defTabSz="457200" rtl="0" eaLnBrk="1" latinLnBrk="0" hangingPunct="1">
              <a:defRPr sz="800" kern="1200">
                <a:solidFill>
                  <a:schemeClr val="accent5"/>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AU" sz="2200" b="1" dirty="0">
                <a:solidFill>
                  <a:srgbClr val="EB5D0B"/>
                </a:solidFill>
              </a:rPr>
              <a:t>Spark Infrastructure submission</a:t>
            </a:r>
          </a:p>
        </p:txBody>
      </p:sp>
      <p:sp>
        <p:nvSpPr>
          <p:cNvPr id="10" name="Text Placeholder 3"/>
          <p:cNvSpPr txBox="1">
            <a:spLocks/>
          </p:cNvSpPr>
          <p:nvPr/>
        </p:nvSpPr>
        <p:spPr>
          <a:xfrm>
            <a:off x="483079" y="1153998"/>
            <a:ext cx="8598569" cy="4150053"/>
          </a:xfrm>
          <a:prstGeom prst="rect">
            <a:avLst/>
          </a:prstGeom>
        </p:spPr>
        <p:txBody>
          <a:bodyPr/>
          <a:lst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NSPs must have the opportunity to recover the efficient costs of providing services to ensure that service levels are maintained.</a:t>
            </a:r>
          </a:p>
          <a:p>
            <a:pPr marL="228600"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The AER must use a method for forecasting expected inflation that delivers the best estimate to minimise the implications for customers and investors of a </a:t>
            </a:r>
            <a:r>
              <a:rPr lang="en-AU" sz="1200" dirty="0" err="1">
                <a:solidFill>
                  <a:srgbClr val="000000"/>
                </a:solidFill>
              </a:rPr>
              <a:t>mis</a:t>
            </a:r>
            <a:r>
              <a:rPr lang="en-AU" sz="1200" dirty="0">
                <a:solidFill>
                  <a:srgbClr val="000000"/>
                </a:solidFill>
              </a:rPr>
              <a:t>-match between forecast and actual inflation.</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Recommendation: Adopt the break-even method for forecasting expected inflation</a:t>
            </a:r>
          </a:p>
          <a:p>
            <a:pPr marL="228600"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The regulatory framework must be changed to correct the error in the operation of the PTRM and RFM to properly compensate NSPs for the AER’s estimate of efficient costs.</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Recommendation: Include an annual adjustment to revenue of an amount equal to the difference between expected and actual inflation multiplied by 60% of RAB</a:t>
            </a:r>
          </a:p>
          <a:p>
            <a:pPr marL="228600"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A transition is required to ensure efficient incentives for investment are maintained in the current and future regulatory periods.</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Recommendation: Provide for a one-off adjustment to PTRM revenues to apply to the regulatory period following the current regulatory period for the difference between the forecast inflation and actual inflation on 60% of the RAB over the current regulatory period</a:t>
            </a:r>
          </a:p>
        </p:txBody>
      </p:sp>
      <p:sp>
        <p:nvSpPr>
          <p:cNvPr id="7" name="Footer Placeholder 2">
            <a:extLst>
              <a:ext uri="{FF2B5EF4-FFF2-40B4-BE49-F238E27FC236}">
                <a16:creationId xmlns:a16="http://schemas.microsoft.com/office/drawing/2014/main" id="{82E2E9EF-258A-41CE-8489-3F8CEEFDAF3A}"/>
              </a:ext>
            </a:extLst>
          </p:cNvPr>
          <p:cNvSpPr>
            <a:spLocks noGrp="1"/>
          </p:cNvSpPr>
          <p:nvPr>
            <p:ph type="ftr" sz="quarter" idx="11"/>
          </p:nvPr>
        </p:nvSpPr>
        <p:spPr>
          <a:xfrm>
            <a:off x="3715906" y="55451"/>
            <a:ext cx="5486555" cy="365125"/>
          </a:xfrm>
        </p:spPr>
        <p:txBody>
          <a:bodyPr/>
          <a:lstStyle/>
          <a:p>
            <a:r>
              <a:rPr lang="en-US" dirty="0">
                <a:latin typeface="Arial"/>
              </a:rPr>
              <a:t>Treatment of inflation in regulatory models, 9 August 2017</a:t>
            </a:r>
          </a:p>
        </p:txBody>
      </p:sp>
    </p:spTree>
    <p:extLst>
      <p:ext uri="{BB962C8B-B14F-4D97-AF65-F5344CB8AC3E}">
        <p14:creationId xmlns:p14="http://schemas.microsoft.com/office/powerpoint/2010/main" val="21094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E8C96-2EBD-384C-99A1-BECF4E92A5B7}" type="slidenum">
              <a:rPr lang="en-US" smtClean="0"/>
              <a:pPr/>
              <a:t>4</a:t>
            </a:fld>
            <a:endParaRPr lang="en-US" b="1" dirty="0"/>
          </a:p>
        </p:txBody>
      </p:sp>
      <p:sp>
        <p:nvSpPr>
          <p:cNvPr id="8" name="Text Placeholder 3"/>
          <p:cNvSpPr txBox="1">
            <a:spLocks/>
          </p:cNvSpPr>
          <p:nvPr/>
        </p:nvSpPr>
        <p:spPr>
          <a:xfrm>
            <a:off x="483079" y="644412"/>
            <a:ext cx="7837454" cy="285750"/>
          </a:xfrm>
          <a:prstGeom prst="rect">
            <a:avLst/>
          </a:prstGeom>
        </p:spPr>
        <p:txBody>
          <a:bodyPr tIns="0" rIns="0" bIns="0" anchor="ctr"/>
          <a:lstStyle>
            <a:defPPr>
              <a:defRPr lang="en-US"/>
            </a:defPPr>
            <a:lvl1pPr marL="0" algn="r" defTabSz="457200" rtl="0" eaLnBrk="1" latinLnBrk="0" hangingPunct="1">
              <a:defRPr sz="800" kern="1200">
                <a:solidFill>
                  <a:schemeClr val="accent5"/>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AU" sz="2200" b="1" dirty="0">
                <a:solidFill>
                  <a:srgbClr val="EB5D0B"/>
                </a:solidFill>
              </a:rPr>
              <a:t>Efficient Building Block costs</a:t>
            </a:r>
          </a:p>
        </p:txBody>
      </p:sp>
      <p:sp>
        <p:nvSpPr>
          <p:cNvPr id="10" name="Text Placeholder 3"/>
          <p:cNvSpPr txBox="1">
            <a:spLocks/>
          </p:cNvSpPr>
          <p:nvPr/>
        </p:nvSpPr>
        <p:spPr>
          <a:xfrm>
            <a:off x="483079" y="1153998"/>
            <a:ext cx="8598569" cy="5389415"/>
          </a:xfrm>
          <a:prstGeom prst="rect">
            <a:avLst/>
          </a:prstGeom>
        </p:spPr>
        <p:txBody>
          <a:bodyPr/>
          <a:lst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The forecast revenue for a network service provider is based on the forecast of the efficient building block costs</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Operating expenditure</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Return on RAB</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Return of RAB</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Tax</a:t>
            </a:r>
          </a:p>
          <a:p>
            <a:pPr marL="228600"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For each building block, the rules outline the requirements for forecasting the efficient costs and the AER has provided guidelines for how it will do so</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In practice, the efficient return on RAB is reflects the AER’s methods for determining:</a:t>
            </a:r>
          </a:p>
          <a:p>
            <a:pPr marL="900000" lvl="3" indent="-228600" eaLnBrk="1" hangingPunct="1">
              <a:spcBef>
                <a:spcPts val="600"/>
              </a:spcBef>
              <a:spcAft>
                <a:spcPts val="600"/>
              </a:spcAft>
              <a:buClr>
                <a:srgbClr val="27AFE5"/>
              </a:buClr>
              <a:buFont typeface="+mj-lt"/>
              <a:buAutoNum type="arabicPeriod"/>
              <a:defRPr/>
            </a:pPr>
            <a:r>
              <a:rPr lang="en-AU" sz="1200" dirty="0">
                <a:solidFill>
                  <a:srgbClr val="000000"/>
                </a:solidFill>
              </a:rPr>
              <a:t>Forecast capital expenditure: </a:t>
            </a:r>
            <a:r>
              <a:rPr lang="en-AU" sz="1200" dirty="0" err="1">
                <a:solidFill>
                  <a:srgbClr val="000000"/>
                </a:solidFill>
              </a:rPr>
              <a:t>repex</a:t>
            </a:r>
            <a:r>
              <a:rPr lang="en-AU" sz="1200" dirty="0">
                <a:solidFill>
                  <a:srgbClr val="000000"/>
                </a:solidFill>
              </a:rPr>
              <a:t> and </a:t>
            </a:r>
            <a:r>
              <a:rPr lang="en-AU" sz="1200" dirty="0" err="1">
                <a:solidFill>
                  <a:srgbClr val="000000"/>
                </a:solidFill>
              </a:rPr>
              <a:t>augex</a:t>
            </a:r>
            <a:r>
              <a:rPr lang="en-AU" sz="1200" dirty="0">
                <a:solidFill>
                  <a:srgbClr val="000000"/>
                </a:solidFill>
              </a:rPr>
              <a:t> models, assessment of other capex</a:t>
            </a:r>
          </a:p>
          <a:p>
            <a:pPr marL="900000" lvl="3" indent="-228600" eaLnBrk="1" hangingPunct="1">
              <a:spcBef>
                <a:spcPts val="600"/>
              </a:spcBef>
              <a:spcAft>
                <a:spcPts val="600"/>
              </a:spcAft>
              <a:buClr>
                <a:srgbClr val="27AFE5"/>
              </a:buClr>
              <a:buFont typeface="+mj-lt"/>
              <a:buAutoNum type="arabicPeriod"/>
              <a:defRPr/>
            </a:pPr>
            <a:r>
              <a:rPr lang="en-AU" sz="1200" dirty="0">
                <a:solidFill>
                  <a:srgbClr val="000000"/>
                </a:solidFill>
              </a:rPr>
              <a:t>Depreciation: regulatory depreciation = straight line depreciation less double count of inflation</a:t>
            </a:r>
          </a:p>
          <a:p>
            <a:pPr marL="900000" lvl="3" indent="-228600" eaLnBrk="1" hangingPunct="1">
              <a:spcBef>
                <a:spcPts val="600"/>
              </a:spcBef>
              <a:spcAft>
                <a:spcPts val="600"/>
              </a:spcAft>
              <a:buClr>
                <a:srgbClr val="27AFE5"/>
              </a:buClr>
              <a:buFont typeface="+mj-lt"/>
              <a:buAutoNum type="arabicPeriod"/>
              <a:defRPr/>
            </a:pPr>
            <a:r>
              <a:rPr lang="en-AU" sz="1200" dirty="0">
                <a:solidFill>
                  <a:srgbClr val="000000"/>
                </a:solidFill>
              </a:rPr>
              <a:t>Return on equity: SL CAPM foundation model</a:t>
            </a:r>
          </a:p>
          <a:p>
            <a:pPr marL="900000" lvl="3" indent="-228600" eaLnBrk="1" hangingPunct="1">
              <a:spcBef>
                <a:spcPts val="600"/>
              </a:spcBef>
              <a:spcAft>
                <a:spcPts val="600"/>
              </a:spcAft>
              <a:buClr>
                <a:srgbClr val="27AFE5"/>
              </a:buClr>
              <a:buFont typeface="+mj-lt"/>
              <a:buAutoNum type="arabicPeriod"/>
              <a:defRPr/>
            </a:pPr>
            <a:r>
              <a:rPr lang="en-AU" sz="1200" dirty="0">
                <a:solidFill>
                  <a:srgbClr val="000000"/>
                </a:solidFill>
              </a:rPr>
              <a:t>Return on debt: trailing average portfolio approach</a:t>
            </a:r>
          </a:p>
          <a:p>
            <a:pPr lvl="1" indent="0" eaLnBrk="1" hangingPunct="1">
              <a:lnSpc>
                <a:spcPct val="100000"/>
              </a:lnSpc>
              <a:spcBef>
                <a:spcPts val="600"/>
              </a:spcBef>
              <a:spcAft>
                <a:spcPts val="600"/>
              </a:spcAft>
              <a:buClr>
                <a:srgbClr val="27AFE5"/>
              </a:buClr>
              <a:buSzPct val="80000"/>
              <a:buNone/>
              <a:defRPr/>
            </a:pPr>
            <a:endParaRPr lang="en-AU" sz="1200" dirty="0">
              <a:solidFill>
                <a:srgbClr val="000000"/>
              </a:solidFill>
            </a:endParaRPr>
          </a:p>
        </p:txBody>
      </p:sp>
      <p:sp>
        <p:nvSpPr>
          <p:cNvPr id="9" name="Footer Placeholder 2">
            <a:extLst>
              <a:ext uri="{FF2B5EF4-FFF2-40B4-BE49-F238E27FC236}">
                <a16:creationId xmlns:a16="http://schemas.microsoft.com/office/drawing/2014/main" id="{024DEE94-ED26-48ED-AB73-A45A7EF4E9D1}"/>
              </a:ext>
            </a:extLst>
          </p:cNvPr>
          <p:cNvSpPr>
            <a:spLocks noGrp="1"/>
          </p:cNvSpPr>
          <p:nvPr>
            <p:ph type="ftr" sz="quarter" idx="11"/>
          </p:nvPr>
        </p:nvSpPr>
        <p:spPr>
          <a:xfrm>
            <a:off x="3715906" y="55451"/>
            <a:ext cx="5486555" cy="365125"/>
          </a:xfrm>
        </p:spPr>
        <p:txBody>
          <a:bodyPr/>
          <a:lstStyle/>
          <a:p>
            <a:r>
              <a:rPr lang="en-US" dirty="0">
                <a:latin typeface="Arial"/>
              </a:rPr>
              <a:t>Treatment of inflation in regulatory models, 9 August 2017</a:t>
            </a:r>
          </a:p>
        </p:txBody>
      </p:sp>
    </p:spTree>
    <p:extLst>
      <p:ext uri="{BB962C8B-B14F-4D97-AF65-F5344CB8AC3E}">
        <p14:creationId xmlns:p14="http://schemas.microsoft.com/office/powerpoint/2010/main" val="221932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E8C96-2EBD-384C-99A1-BECF4E92A5B7}" type="slidenum">
              <a:rPr lang="en-US" smtClean="0"/>
              <a:pPr/>
              <a:t>5</a:t>
            </a:fld>
            <a:endParaRPr lang="en-US" b="1" dirty="0"/>
          </a:p>
        </p:txBody>
      </p:sp>
      <p:sp>
        <p:nvSpPr>
          <p:cNvPr id="8" name="Text Placeholder 3"/>
          <p:cNvSpPr txBox="1">
            <a:spLocks/>
          </p:cNvSpPr>
          <p:nvPr/>
        </p:nvSpPr>
        <p:spPr>
          <a:xfrm>
            <a:off x="483079" y="644412"/>
            <a:ext cx="7837454" cy="285750"/>
          </a:xfrm>
          <a:prstGeom prst="rect">
            <a:avLst/>
          </a:prstGeom>
        </p:spPr>
        <p:txBody>
          <a:bodyPr tIns="0" rIns="0" bIns="0" anchor="ctr"/>
          <a:lstStyle>
            <a:defPPr>
              <a:defRPr lang="en-US"/>
            </a:defPPr>
            <a:lvl1pPr marL="0" algn="r" defTabSz="457200" rtl="0" eaLnBrk="1" latinLnBrk="0" hangingPunct="1">
              <a:defRPr sz="800" kern="1200">
                <a:solidFill>
                  <a:schemeClr val="accent5"/>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AU" sz="2200" b="1" dirty="0">
                <a:solidFill>
                  <a:srgbClr val="EB5D0B"/>
                </a:solidFill>
              </a:rPr>
              <a:t>Efficient debt costs and the PTRM</a:t>
            </a:r>
          </a:p>
        </p:txBody>
      </p:sp>
      <p:sp>
        <p:nvSpPr>
          <p:cNvPr id="10" name="Text Placeholder 3"/>
          <p:cNvSpPr txBox="1">
            <a:spLocks/>
          </p:cNvSpPr>
          <p:nvPr/>
        </p:nvSpPr>
        <p:spPr>
          <a:xfrm>
            <a:off x="483079" y="1153998"/>
            <a:ext cx="8598569" cy="5389415"/>
          </a:xfrm>
          <a:prstGeom prst="rect">
            <a:avLst/>
          </a:prstGeom>
        </p:spPr>
        <p:txBody>
          <a:bodyPr/>
          <a:lst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2" indent="-228600" eaLnBrk="1" hangingPunct="1">
              <a:lnSpc>
                <a:spcPct val="100000"/>
              </a:lnSpc>
              <a:spcBef>
                <a:spcPts val="600"/>
              </a:spcBef>
              <a:spcAft>
                <a:spcPts val="600"/>
              </a:spcAft>
              <a:buClr>
                <a:srgbClr val="27AFE5"/>
              </a:buClr>
              <a:defRPr/>
            </a:pPr>
            <a:r>
              <a:rPr lang="en-AU" sz="1200" dirty="0">
                <a:solidFill>
                  <a:srgbClr val="000000"/>
                </a:solidFill>
              </a:rPr>
              <a:t>The PTRM assumes that costs are incurred in real terms (that is they rise and fall with inflation) and the annual adjustment for inflation will keep a business whole</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This is consistent with the AER’s method for forecasting capex, depreciation and return on equity but </a:t>
            </a:r>
            <a:r>
              <a:rPr lang="en-AU" sz="1200" u="sng" dirty="0">
                <a:solidFill>
                  <a:srgbClr val="000000"/>
                </a:solidFill>
              </a:rPr>
              <a:t>not</a:t>
            </a:r>
            <a:r>
              <a:rPr lang="en-AU" sz="1200" dirty="0">
                <a:solidFill>
                  <a:srgbClr val="000000"/>
                </a:solidFill>
              </a:rPr>
              <a:t> for debt</a:t>
            </a:r>
          </a:p>
          <a:p>
            <a:pPr marL="228600" lvl="2" indent="-228600" eaLnBrk="1" hangingPunct="1">
              <a:lnSpc>
                <a:spcPct val="100000"/>
              </a:lnSpc>
              <a:spcBef>
                <a:spcPts val="600"/>
              </a:spcBef>
              <a:spcAft>
                <a:spcPts val="600"/>
              </a:spcAft>
              <a:buClr>
                <a:srgbClr val="27AFE5"/>
              </a:buClr>
              <a:defRPr/>
            </a:pPr>
            <a:r>
              <a:rPr lang="en-AU" sz="1200" dirty="0">
                <a:solidFill>
                  <a:srgbClr val="000000"/>
                </a:solidFill>
              </a:rPr>
              <a:t>The AER’s method for forecasting efficient debt costs assumes that it is efficient for an NSP to enter in to arrangements for debt that require payments in nominal terms, that is, the cash out the door to pay debt costs does not change with the rise and fall of inflation</a:t>
            </a:r>
          </a:p>
          <a:p>
            <a:pPr marL="228600" lvl="2" indent="-228600" eaLnBrk="1" hangingPunct="1">
              <a:lnSpc>
                <a:spcPct val="100000"/>
              </a:lnSpc>
              <a:spcBef>
                <a:spcPts val="600"/>
              </a:spcBef>
              <a:spcAft>
                <a:spcPts val="600"/>
              </a:spcAft>
              <a:buClr>
                <a:srgbClr val="27AFE5"/>
              </a:buClr>
              <a:defRPr/>
            </a:pPr>
            <a:r>
              <a:rPr lang="en-AU" sz="1200" dirty="0">
                <a:solidFill>
                  <a:srgbClr val="000000"/>
                </a:solidFill>
              </a:rPr>
              <a:t>In the absence of a change to the PTRM (or RFM), the consequence is that NSPs are over or under compensated for debt depending on whether inflation is higher or lower than the inflation forecast. </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The consequence for investors is that real equity returns are higher or lower than the regulated forecast</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The consequence for customers is that prices are higher or lower than they should be</a:t>
            </a:r>
          </a:p>
          <a:p>
            <a:pPr lvl="2" indent="0" eaLnBrk="1" hangingPunct="1">
              <a:lnSpc>
                <a:spcPct val="100000"/>
              </a:lnSpc>
              <a:spcBef>
                <a:spcPts val="600"/>
              </a:spcBef>
              <a:spcAft>
                <a:spcPts val="600"/>
              </a:spcAft>
              <a:buClr>
                <a:srgbClr val="27AFE5"/>
              </a:buClr>
              <a:buNone/>
              <a:defRPr/>
            </a:pPr>
            <a:r>
              <a:rPr lang="en-AU" sz="1200" b="1" dirty="0">
                <a:solidFill>
                  <a:srgbClr val="000000"/>
                </a:solidFill>
              </a:rPr>
              <a:t>…for no other reason than the approach to estimating debt has not been properly reflected in modelling required revenue  </a:t>
            </a:r>
          </a:p>
        </p:txBody>
      </p:sp>
      <p:sp>
        <p:nvSpPr>
          <p:cNvPr id="9" name="Footer Placeholder 2">
            <a:extLst>
              <a:ext uri="{FF2B5EF4-FFF2-40B4-BE49-F238E27FC236}">
                <a16:creationId xmlns:a16="http://schemas.microsoft.com/office/drawing/2014/main" id="{024DEE94-ED26-48ED-AB73-A45A7EF4E9D1}"/>
              </a:ext>
            </a:extLst>
          </p:cNvPr>
          <p:cNvSpPr>
            <a:spLocks noGrp="1"/>
          </p:cNvSpPr>
          <p:nvPr>
            <p:ph type="ftr" sz="quarter" idx="11"/>
          </p:nvPr>
        </p:nvSpPr>
        <p:spPr>
          <a:xfrm>
            <a:off x="3715906" y="55451"/>
            <a:ext cx="5486555" cy="365125"/>
          </a:xfrm>
        </p:spPr>
        <p:txBody>
          <a:bodyPr/>
          <a:lstStyle/>
          <a:p>
            <a:r>
              <a:rPr lang="en-US" dirty="0">
                <a:latin typeface="Arial"/>
              </a:rPr>
              <a:t>Treatment of inflation in regulatory models, 9 August 2017</a:t>
            </a:r>
          </a:p>
        </p:txBody>
      </p:sp>
      <p:sp>
        <p:nvSpPr>
          <p:cNvPr id="3" name="TextBox 2">
            <a:extLst>
              <a:ext uri="{FF2B5EF4-FFF2-40B4-BE49-F238E27FC236}">
                <a16:creationId xmlns:a16="http://schemas.microsoft.com/office/drawing/2014/main" id="{4F2641D8-FE3D-49E8-9E81-710401C9B72E}"/>
              </a:ext>
            </a:extLst>
          </p:cNvPr>
          <p:cNvSpPr txBox="1"/>
          <p:nvPr/>
        </p:nvSpPr>
        <p:spPr>
          <a:xfrm>
            <a:off x="1110439" y="4983061"/>
            <a:ext cx="7343848" cy="889154"/>
          </a:xfrm>
          <a:prstGeom prst="rect">
            <a:avLst/>
          </a:prstGeom>
          <a:solidFill>
            <a:schemeClr val="tx1"/>
          </a:solidFill>
        </p:spPr>
        <p:txBody>
          <a:bodyPr wrap="square" rtlCol="0">
            <a:spAutoFit/>
          </a:bodyPr>
          <a:lstStyle/>
          <a:p>
            <a:pPr marL="228600" lvl="2" indent="-228600" algn="ctr" eaLnBrk="1" hangingPunct="1">
              <a:lnSpc>
                <a:spcPct val="150000"/>
              </a:lnSpc>
              <a:spcBef>
                <a:spcPts val="600"/>
              </a:spcBef>
              <a:spcAft>
                <a:spcPts val="600"/>
              </a:spcAft>
              <a:buClr>
                <a:srgbClr val="27AFE5"/>
              </a:buClr>
              <a:defRPr/>
            </a:pPr>
            <a:r>
              <a:rPr lang="en-AU" sz="1200" b="1" dirty="0">
                <a:solidFill>
                  <a:schemeClr val="bg1"/>
                </a:solidFill>
              </a:rPr>
              <a:t>This is not inflation risk associated with costs rising or falling with inflation..…but rather a modelling design risk where the modelling does not properly give effect to the method for estimating costs</a:t>
            </a:r>
          </a:p>
        </p:txBody>
      </p:sp>
    </p:spTree>
    <p:extLst>
      <p:ext uri="{BB962C8B-B14F-4D97-AF65-F5344CB8AC3E}">
        <p14:creationId xmlns:p14="http://schemas.microsoft.com/office/powerpoint/2010/main" val="2767900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E8C96-2EBD-384C-99A1-BECF4E92A5B7}" type="slidenum">
              <a:rPr lang="en-US" smtClean="0"/>
              <a:pPr/>
              <a:t>6</a:t>
            </a:fld>
            <a:endParaRPr lang="en-US" b="1" dirty="0"/>
          </a:p>
        </p:txBody>
      </p:sp>
      <p:sp>
        <p:nvSpPr>
          <p:cNvPr id="8" name="Text Placeholder 3"/>
          <p:cNvSpPr txBox="1">
            <a:spLocks/>
          </p:cNvSpPr>
          <p:nvPr/>
        </p:nvSpPr>
        <p:spPr>
          <a:xfrm>
            <a:off x="483079" y="644412"/>
            <a:ext cx="7837454" cy="285750"/>
          </a:xfrm>
          <a:prstGeom prst="rect">
            <a:avLst/>
          </a:prstGeom>
        </p:spPr>
        <p:txBody>
          <a:bodyPr tIns="0" rIns="0" bIns="0" anchor="ctr"/>
          <a:lstStyle>
            <a:defPPr>
              <a:defRPr lang="en-US"/>
            </a:defPPr>
            <a:lvl1pPr marL="0" algn="r" defTabSz="457200" rtl="0" eaLnBrk="1" latinLnBrk="0" hangingPunct="1">
              <a:defRPr sz="800" kern="1200">
                <a:solidFill>
                  <a:schemeClr val="accent5"/>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AU" sz="2200" b="1" dirty="0">
                <a:solidFill>
                  <a:srgbClr val="EB5D0B"/>
                </a:solidFill>
              </a:rPr>
              <a:t>The models</a:t>
            </a:r>
          </a:p>
        </p:txBody>
      </p:sp>
      <p:sp>
        <p:nvSpPr>
          <p:cNvPr id="10" name="Text Placeholder 3"/>
          <p:cNvSpPr txBox="1">
            <a:spLocks/>
          </p:cNvSpPr>
          <p:nvPr/>
        </p:nvSpPr>
        <p:spPr>
          <a:xfrm>
            <a:off x="483079" y="1153998"/>
            <a:ext cx="8598569" cy="5389415"/>
          </a:xfrm>
          <a:prstGeom prst="rect">
            <a:avLst/>
          </a:prstGeom>
        </p:spPr>
        <p:txBody>
          <a:bodyPr/>
          <a:lstStyle>
            <a:lvl1pPr algn="l" rtl="0" eaLnBrk="0" fontAlgn="base" hangingPunct="0">
              <a:lnSpc>
                <a:spcPts val="1650"/>
              </a:lnSpc>
              <a:spcBef>
                <a:spcPct val="0"/>
              </a:spcBef>
              <a:spcAft>
                <a:spcPts val="638"/>
              </a:spcAft>
              <a:defRPr sz="1300" kern="1200">
                <a:solidFill>
                  <a:schemeClr val="bg2"/>
                </a:solidFill>
                <a:latin typeface="Arial" pitchFamily="34" charset="0"/>
                <a:ea typeface="+mn-ea"/>
                <a:cs typeface="Arial" pitchFamily="34" charset="0"/>
              </a:defRPr>
            </a:lvl1pPr>
            <a:lvl2pPr marL="266700" indent="-266700" algn="l" rtl="0" eaLnBrk="0" fontAlgn="base" hangingPunct="0">
              <a:lnSpc>
                <a:spcPts val="1650"/>
              </a:lnSpc>
              <a:spcBef>
                <a:spcPct val="0"/>
              </a:spcBef>
              <a:spcAft>
                <a:spcPts val="213"/>
              </a:spcAft>
              <a:buFont typeface="Calibri" pitchFamily="34" charset="0"/>
              <a:buAutoNum type="arabicPeriod"/>
              <a:defRPr sz="1300" b="1" kern="1200">
                <a:solidFill>
                  <a:schemeClr val="tx1"/>
                </a:solidFill>
                <a:latin typeface="Arial" pitchFamily="34" charset="0"/>
                <a:ea typeface="+mn-ea"/>
                <a:cs typeface="Arial" pitchFamily="34" charset="0"/>
              </a:defRPr>
            </a:lvl2pPr>
            <a:lvl3pPr marL="266700" indent="-266700" algn="l" rtl="0" eaLnBrk="0" fontAlgn="base" hangingPunct="0">
              <a:lnSpc>
                <a:spcPts val="1650"/>
              </a:lnSpc>
              <a:spcBef>
                <a:spcPct val="0"/>
              </a:spcBef>
              <a:spcAft>
                <a:spcPts val="213"/>
              </a:spcAft>
              <a:buClr>
                <a:schemeClr val="tx2"/>
              </a:buClr>
              <a:buSzPct val="80000"/>
              <a:buFont typeface="Arial" charset="0"/>
              <a:buChar char="►"/>
              <a:defRPr sz="1300" kern="1200">
                <a:solidFill>
                  <a:schemeClr val="bg2"/>
                </a:solidFill>
                <a:latin typeface="Arial" pitchFamily="34" charset="0"/>
                <a:ea typeface="+mn-ea"/>
                <a:cs typeface="Arial" pitchFamily="34" charset="0"/>
              </a:defRPr>
            </a:lvl3pPr>
            <a:lvl4pPr marL="1371600" algn="l" rtl="0" eaLnBrk="0" fontAlgn="base" hangingPunct="0">
              <a:spcBef>
                <a:spcPct val="20000"/>
              </a:spcBef>
              <a:spcAft>
                <a:spcPct val="0"/>
              </a:spcAft>
              <a:buFont typeface="Arial" charset="0"/>
              <a:defRPr sz="13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2" indent="-228600" eaLnBrk="1" hangingPunct="1">
              <a:lnSpc>
                <a:spcPct val="100000"/>
              </a:lnSpc>
              <a:spcBef>
                <a:spcPts val="600"/>
              </a:spcBef>
              <a:spcAft>
                <a:spcPts val="600"/>
              </a:spcAft>
              <a:buClr>
                <a:srgbClr val="27AFE5"/>
              </a:buClr>
              <a:buFont typeface="+mj-lt"/>
              <a:buAutoNum type="arabicPeriod"/>
              <a:defRPr/>
            </a:pPr>
            <a:r>
              <a:rPr lang="en-AU" sz="1200" dirty="0">
                <a:solidFill>
                  <a:srgbClr val="000000"/>
                </a:solidFill>
              </a:rPr>
              <a:t>A simplified model to illustrate the issue</a:t>
            </a:r>
          </a:p>
          <a:p>
            <a:pPr marL="228600" lvl="2" indent="-228600" eaLnBrk="1" hangingPunct="1">
              <a:lnSpc>
                <a:spcPct val="100000"/>
              </a:lnSpc>
              <a:spcBef>
                <a:spcPts val="600"/>
              </a:spcBef>
              <a:spcAft>
                <a:spcPts val="600"/>
              </a:spcAft>
              <a:buClr>
                <a:srgbClr val="27AFE5"/>
              </a:buClr>
              <a:buFont typeface="+mj-lt"/>
              <a:buAutoNum type="arabicPeriod"/>
              <a:defRPr/>
            </a:pPr>
            <a:r>
              <a:rPr lang="en-AU" sz="1200" dirty="0">
                <a:solidFill>
                  <a:srgbClr val="000000"/>
                </a:solidFill>
              </a:rPr>
              <a:t>The AER’s long term model – adjusted to properly illustrate the effects on the efficient cost of debt and equity</a:t>
            </a:r>
          </a:p>
          <a:p>
            <a:pPr marL="228600" lvl="2" indent="-228600" eaLnBrk="1" hangingPunct="1">
              <a:lnSpc>
                <a:spcPct val="100000"/>
              </a:lnSpc>
              <a:spcBef>
                <a:spcPts val="600"/>
              </a:spcBef>
              <a:spcAft>
                <a:spcPts val="600"/>
              </a:spcAft>
              <a:buClr>
                <a:srgbClr val="27AFE5"/>
              </a:buClr>
              <a:buFont typeface="+mj-lt"/>
              <a:buAutoNum type="arabicPeriod"/>
              <a:defRPr/>
            </a:pPr>
            <a:r>
              <a:rPr lang="en-AU" sz="1200" dirty="0">
                <a:solidFill>
                  <a:srgbClr val="000000"/>
                </a:solidFill>
              </a:rPr>
              <a:t>Proposed treatment</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Going forward</a:t>
            </a:r>
          </a:p>
          <a:p>
            <a:pPr marL="900000" lvl="2" indent="-228600" eaLnBrk="1" hangingPunct="1">
              <a:lnSpc>
                <a:spcPct val="100000"/>
              </a:lnSpc>
              <a:spcBef>
                <a:spcPts val="600"/>
              </a:spcBef>
              <a:spcAft>
                <a:spcPts val="600"/>
              </a:spcAft>
              <a:buClr>
                <a:srgbClr val="27AFE5"/>
              </a:buClr>
              <a:defRPr/>
            </a:pPr>
            <a:r>
              <a:rPr lang="en-AU" sz="1200" b="0" dirty="0">
                <a:solidFill>
                  <a:srgbClr val="000000"/>
                </a:solidFill>
              </a:rPr>
              <a:t>Annual adjustments to accompany the annual update for the cost of debt to give effect to the efficient nominal cost of debt</a:t>
            </a:r>
          </a:p>
          <a:p>
            <a:pPr marL="495300" lvl="1" indent="-228600" eaLnBrk="1" hangingPunct="1">
              <a:lnSpc>
                <a:spcPct val="100000"/>
              </a:lnSpc>
              <a:spcBef>
                <a:spcPts val="600"/>
              </a:spcBef>
              <a:spcAft>
                <a:spcPts val="600"/>
              </a:spcAft>
              <a:buClr>
                <a:srgbClr val="27AFE5"/>
              </a:buClr>
              <a:buSzPct val="80000"/>
              <a:buFont typeface="Arial" charset="0"/>
              <a:buChar char="►"/>
              <a:defRPr/>
            </a:pPr>
            <a:r>
              <a:rPr lang="en-AU" sz="1200" dirty="0">
                <a:solidFill>
                  <a:srgbClr val="000000"/>
                </a:solidFill>
              </a:rPr>
              <a:t>Current period incentive impact</a:t>
            </a:r>
          </a:p>
          <a:p>
            <a:pPr marL="900000" lvl="2" indent="-228600" eaLnBrk="1" hangingPunct="1">
              <a:lnSpc>
                <a:spcPct val="100000"/>
              </a:lnSpc>
              <a:spcBef>
                <a:spcPts val="600"/>
              </a:spcBef>
              <a:spcAft>
                <a:spcPts val="600"/>
              </a:spcAft>
              <a:buClr>
                <a:srgbClr val="27AFE5"/>
              </a:buClr>
              <a:defRPr/>
            </a:pPr>
            <a:r>
              <a:rPr lang="en-AU" sz="1200" dirty="0">
                <a:solidFill>
                  <a:srgbClr val="000000"/>
                </a:solidFill>
              </a:rPr>
              <a:t>An adjustment to revenues in the next regulatory period to reflect the net impact over the current period </a:t>
            </a:r>
          </a:p>
          <a:p>
            <a:pPr marL="900000" lvl="2" indent="-228600" eaLnBrk="1" hangingPunct="1">
              <a:lnSpc>
                <a:spcPct val="100000"/>
              </a:lnSpc>
              <a:spcBef>
                <a:spcPts val="600"/>
              </a:spcBef>
              <a:spcAft>
                <a:spcPts val="600"/>
              </a:spcAft>
              <a:buClr>
                <a:srgbClr val="27AFE5"/>
              </a:buClr>
              <a:defRPr/>
            </a:pPr>
            <a:r>
              <a:rPr lang="en-AU" sz="1200" dirty="0">
                <a:solidFill>
                  <a:srgbClr val="000000"/>
                </a:solidFill>
              </a:rPr>
              <a:t>Signalling this adjustment will restore the incentives to undertake efficient levels of investment in the current regulatory period</a:t>
            </a:r>
          </a:p>
        </p:txBody>
      </p:sp>
      <p:sp>
        <p:nvSpPr>
          <p:cNvPr id="9" name="Footer Placeholder 2">
            <a:extLst>
              <a:ext uri="{FF2B5EF4-FFF2-40B4-BE49-F238E27FC236}">
                <a16:creationId xmlns:a16="http://schemas.microsoft.com/office/drawing/2014/main" id="{024DEE94-ED26-48ED-AB73-A45A7EF4E9D1}"/>
              </a:ext>
            </a:extLst>
          </p:cNvPr>
          <p:cNvSpPr>
            <a:spLocks noGrp="1"/>
          </p:cNvSpPr>
          <p:nvPr>
            <p:ph type="ftr" sz="quarter" idx="11"/>
          </p:nvPr>
        </p:nvSpPr>
        <p:spPr>
          <a:xfrm>
            <a:off x="3715906" y="55451"/>
            <a:ext cx="5486555" cy="365125"/>
          </a:xfrm>
        </p:spPr>
        <p:txBody>
          <a:bodyPr/>
          <a:lstStyle/>
          <a:p>
            <a:r>
              <a:rPr lang="en-US" dirty="0">
                <a:latin typeface="Arial"/>
              </a:rPr>
              <a:t>Treatment of inflation in regulatory models, 9 August 2017</a:t>
            </a:r>
          </a:p>
        </p:txBody>
      </p:sp>
    </p:spTree>
    <p:extLst>
      <p:ext uri="{BB962C8B-B14F-4D97-AF65-F5344CB8AC3E}">
        <p14:creationId xmlns:p14="http://schemas.microsoft.com/office/powerpoint/2010/main" val="1948509028"/>
      </p:ext>
    </p:extLst>
  </p:cSld>
  <p:clrMapOvr>
    <a:masterClrMapping/>
  </p:clrMapOvr>
</p:sld>
</file>

<file path=ppt/theme/theme1.xml><?xml version="1.0" encoding="utf-8"?>
<a:theme xmlns:a="http://schemas.openxmlformats.org/drawingml/2006/main" name="Divider slide">
  <a:themeElements>
    <a:clrScheme name="Spark">
      <a:dk1>
        <a:srgbClr val="F26722"/>
      </a:dk1>
      <a:lt1>
        <a:srgbClr val="9FA1A9"/>
      </a:lt1>
      <a:dk2>
        <a:srgbClr val="27AFE5"/>
      </a:dk2>
      <a:lt2>
        <a:srgbClr val="3F454F"/>
      </a:lt2>
      <a:accent1>
        <a:srgbClr val="8C8F98"/>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
  <a:themeElements>
    <a:clrScheme name="Spark">
      <a:dk1>
        <a:srgbClr val="F26722"/>
      </a:dk1>
      <a:lt1>
        <a:srgbClr val="9FA1A9"/>
      </a:lt1>
      <a:dk2>
        <a:srgbClr val="27AFE5"/>
      </a:dk2>
      <a:lt2>
        <a:srgbClr val="3F454F"/>
      </a:lt2>
      <a:accent1>
        <a:srgbClr val="8C8F98"/>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xt slide follower">
  <a:themeElements>
    <a:clrScheme name="Spark">
      <a:dk1>
        <a:srgbClr val="F26722"/>
      </a:dk1>
      <a:lt1>
        <a:srgbClr val="9FA1A9"/>
      </a:lt1>
      <a:dk2>
        <a:srgbClr val="27AFE5"/>
      </a:dk2>
      <a:lt2>
        <a:srgbClr val="3F454F"/>
      </a:lt2>
      <a:accent1>
        <a:srgbClr val="8C8F98"/>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xt slide">
  <a:themeElements>
    <a:clrScheme name="Spark">
      <a:dk1>
        <a:srgbClr val="F26722"/>
      </a:dk1>
      <a:lt1>
        <a:srgbClr val="9FA1A9"/>
      </a:lt1>
      <a:dk2>
        <a:srgbClr val="27AFE5"/>
      </a:dk2>
      <a:lt2>
        <a:srgbClr val="3F454F"/>
      </a:lt2>
      <a:accent1>
        <a:srgbClr val="8C8F98"/>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ext slide">
  <a:themeElements>
    <a:clrScheme name="Spark">
      <a:dk1>
        <a:srgbClr val="F26722"/>
      </a:dk1>
      <a:lt1>
        <a:srgbClr val="9FA1A9"/>
      </a:lt1>
      <a:dk2>
        <a:srgbClr val="27AFE5"/>
      </a:dk2>
      <a:lt2>
        <a:srgbClr val="3F454F"/>
      </a:lt2>
      <a:accent1>
        <a:srgbClr val="8C8F98"/>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Spark Infrastructure 2014">
      <a:dk1>
        <a:srgbClr val="484B54"/>
      </a:dk1>
      <a:lt1>
        <a:sysClr val="window" lastClr="FFFFFF"/>
      </a:lt1>
      <a:dk2>
        <a:srgbClr val="000000"/>
      </a:dk2>
      <a:lt2>
        <a:srgbClr val="DCE1E5"/>
      </a:lt2>
      <a:accent1>
        <a:srgbClr val="EB5D0B"/>
      </a:accent1>
      <a:accent2>
        <a:srgbClr val="BCBE00"/>
      </a:accent2>
      <a:accent3>
        <a:srgbClr val="009FE3"/>
      </a:accent3>
      <a:accent4>
        <a:srgbClr val="283583"/>
      </a:accent4>
      <a:accent5>
        <a:srgbClr val="A7B3BD"/>
      </a:accent5>
      <a:accent6>
        <a:srgbClr val="484B54"/>
      </a:accent6>
      <a:hlink>
        <a:srgbClr val="009FE3"/>
      </a:hlink>
      <a:folHlink>
        <a:srgbClr val="009F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Spark Infrastructure 2014">
      <a:dk1>
        <a:srgbClr val="484B54"/>
      </a:dk1>
      <a:lt1>
        <a:sysClr val="window" lastClr="FFFFFF"/>
      </a:lt1>
      <a:dk2>
        <a:srgbClr val="000000"/>
      </a:dk2>
      <a:lt2>
        <a:srgbClr val="DCE1E5"/>
      </a:lt2>
      <a:accent1>
        <a:srgbClr val="EB5D0B"/>
      </a:accent1>
      <a:accent2>
        <a:srgbClr val="BCBE00"/>
      </a:accent2>
      <a:accent3>
        <a:srgbClr val="009FE3"/>
      </a:accent3>
      <a:accent4>
        <a:srgbClr val="283583"/>
      </a:accent4>
      <a:accent5>
        <a:srgbClr val="A7B3BD"/>
      </a:accent5>
      <a:accent6>
        <a:srgbClr val="484B54"/>
      </a:accent6>
      <a:hlink>
        <a:srgbClr val="009FE3"/>
      </a:hlink>
      <a:folHlink>
        <a:srgbClr val="009F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130426</TotalTime>
  <Words>721</Words>
  <Application>Microsoft Office PowerPoint</Application>
  <PresentationFormat>A4 Paper (210x297 mm)</PresentationFormat>
  <Paragraphs>60</Paragraphs>
  <Slides>6</Slides>
  <Notes>6</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6</vt:i4>
      </vt:variant>
    </vt:vector>
  </HeadingPairs>
  <TitlesOfParts>
    <vt:vector size="17" baseType="lpstr">
      <vt:lpstr>Arial</vt:lpstr>
      <vt:lpstr>Arial Black</vt:lpstr>
      <vt:lpstr>Calibri</vt:lpstr>
      <vt:lpstr>Lucida Grande</vt:lpstr>
      <vt:lpstr>Divider slide</vt:lpstr>
      <vt:lpstr>Text slide</vt:lpstr>
      <vt:lpstr>Text slide follower</vt:lpstr>
      <vt:lpstr>1_Text slide</vt:lpstr>
      <vt:lpstr>2_Text slide</vt:lpstr>
      <vt:lpstr>2_Office Theme</vt:lpstr>
      <vt:lpstr>Office Theme</vt:lpstr>
      <vt:lpstr>The Treatment of inflation in regulatory models</vt:lpstr>
      <vt:lpstr>PowerPoint Presentation</vt:lpstr>
      <vt:lpstr>PowerPoint Presentation</vt:lpstr>
      <vt:lpstr>PowerPoint Presentation</vt:lpstr>
      <vt:lpstr>PowerPoint Presentation</vt:lpstr>
      <vt:lpstr>PowerPoint Presentation</vt:lpstr>
    </vt:vector>
  </TitlesOfParts>
  <Company>Collier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dc:creator>
  <cp:lastModifiedBy>Sally Mcmahon</cp:lastModifiedBy>
  <cp:revision>5393</cp:revision>
  <cp:lastPrinted>2017-07-17T03:02:53Z</cp:lastPrinted>
  <dcterms:created xsi:type="dcterms:W3CDTF">2011-08-10T06:40:13Z</dcterms:created>
  <dcterms:modified xsi:type="dcterms:W3CDTF">2017-08-08T13:23:05Z</dcterms:modified>
</cp:coreProperties>
</file>