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51" r:id="rId2"/>
    <p:sldMasterId id="2147483652" r:id="rId3"/>
    <p:sldMasterId id="2147483660" r:id="rId4"/>
    <p:sldMasterId id="2147483665" r:id="rId5"/>
    <p:sldMasterId id="2147483777" r:id="rId6"/>
    <p:sldMasterId id="2147483800" r:id="rId7"/>
  </p:sldMasterIdLst>
  <p:notesMasterIdLst>
    <p:notesMasterId r:id="rId14"/>
  </p:notesMasterIdLst>
  <p:handoutMasterIdLst>
    <p:handoutMasterId r:id="rId15"/>
  </p:handoutMasterIdLst>
  <p:sldIdLst>
    <p:sldId id="755" r:id="rId8"/>
    <p:sldId id="797" r:id="rId9"/>
    <p:sldId id="800" r:id="rId10"/>
    <p:sldId id="803" r:id="rId11"/>
    <p:sldId id="801" r:id="rId12"/>
    <p:sldId id="804" r:id="rId13"/>
  </p:sldIdLst>
  <p:sldSz cx="9906000" cy="6858000" type="A4"/>
  <p:notesSz cx="6865938" cy="9998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50" userDrawn="1">
          <p15:clr>
            <a:srgbClr val="A4A3A4"/>
          </p15:clr>
        </p15:guide>
        <p15:guide id="2" pos="216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373CF"/>
    <a:srgbClr val="00CCFF"/>
    <a:srgbClr val="99CCFF"/>
    <a:srgbClr val="77933C"/>
    <a:srgbClr val="9DB959"/>
    <a:srgbClr val="FF0000"/>
    <a:srgbClr val="EEF0F1"/>
    <a:srgbClr val="9FA1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81143" autoAdjust="0"/>
  </p:normalViewPr>
  <p:slideViewPr>
    <p:cSldViewPr snapToGrid="0">
      <p:cViewPr varScale="1">
        <p:scale>
          <a:sx n="72" d="100"/>
          <a:sy n="72" d="100"/>
        </p:scale>
        <p:origin x="1128" y="6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8" d="100"/>
          <a:sy n="78" d="100"/>
        </p:scale>
        <p:origin x="3978" y="108"/>
      </p:cViewPr>
      <p:guideLst>
        <p:guide orient="horz" pos="3150"/>
        <p:guide pos="216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 y="3"/>
            <a:ext cx="2975719" cy="499824"/>
          </a:xfrm>
          <a:prstGeom prst="rect">
            <a:avLst/>
          </a:prstGeom>
        </p:spPr>
        <p:txBody>
          <a:bodyPr vert="horz" lIns="92127" tIns="46065" rIns="92127" bIns="46065" rtlCol="0"/>
          <a:lstStyle>
            <a:lvl1pPr algn="l">
              <a:defRPr sz="1200"/>
            </a:lvl1pPr>
          </a:lstStyle>
          <a:p>
            <a:endParaRPr lang="en-AU" dirty="0"/>
          </a:p>
        </p:txBody>
      </p:sp>
      <p:sp>
        <p:nvSpPr>
          <p:cNvPr id="3" name="Date Placeholder 2"/>
          <p:cNvSpPr>
            <a:spLocks noGrp="1"/>
          </p:cNvSpPr>
          <p:nvPr>
            <p:ph type="dt" sz="quarter" idx="1"/>
          </p:nvPr>
        </p:nvSpPr>
        <p:spPr>
          <a:xfrm>
            <a:off x="3888649" y="3"/>
            <a:ext cx="2975719" cy="499824"/>
          </a:xfrm>
          <a:prstGeom prst="rect">
            <a:avLst/>
          </a:prstGeom>
        </p:spPr>
        <p:txBody>
          <a:bodyPr vert="horz" lIns="92127" tIns="46065" rIns="92127" bIns="46065" rtlCol="0"/>
          <a:lstStyle>
            <a:lvl1pPr algn="r">
              <a:defRPr sz="1200"/>
            </a:lvl1pPr>
          </a:lstStyle>
          <a:p>
            <a:fld id="{9098470E-4461-483A-B10C-F126F77DC07B}" type="datetimeFigureOut">
              <a:rPr lang="en-AU" smtClean="0"/>
              <a:t>17/09/2017</a:t>
            </a:fld>
            <a:endParaRPr lang="en-AU" dirty="0"/>
          </a:p>
        </p:txBody>
      </p:sp>
      <p:sp>
        <p:nvSpPr>
          <p:cNvPr id="4" name="Footer Placeholder 3"/>
          <p:cNvSpPr>
            <a:spLocks noGrp="1"/>
          </p:cNvSpPr>
          <p:nvPr>
            <p:ph type="ftr" sz="quarter" idx="2"/>
          </p:nvPr>
        </p:nvSpPr>
        <p:spPr>
          <a:xfrm>
            <a:off x="38" y="9496716"/>
            <a:ext cx="2975719" cy="499823"/>
          </a:xfrm>
          <a:prstGeom prst="rect">
            <a:avLst/>
          </a:prstGeom>
        </p:spPr>
        <p:txBody>
          <a:bodyPr vert="horz" lIns="92127" tIns="46065" rIns="92127" bIns="46065"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88649" y="9496716"/>
            <a:ext cx="2975719" cy="499823"/>
          </a:xfrm>
          <a:prstGeom prst="rect">
            <a:avLst/>
          </a:prstGeom>
        </p:spPr>
        <p:txBody>
          <a:bodyPr vert="horz" lIns="92127" tIns="46065" rIns="92127" bIns="46065" rtlCol="0" anchor="b"/>
          <a:lstStyle>
            <a:lvl1pPr algn="r">
              <a:defRPr sz="1200"/>
            </a:lvl1pPr>
          </a:lstStyle>
          <a:p>
            <a:fld id="{85A2C914-C599-40F6-8E0A-10F8120CF3DF}" type="slidenum">
              <a:rPr lang="en-AU" smtClean="0"/>
              <a:t>‹#›</a:t>
            </a:fld>
            <a:endParaRPr lang="en-AU" dirty="0"/>
          </a:p>
        </p:txBody>
      </p:sp>
    </p:spTree>
    <p:extLst>
      <p:ext uri="{BB962C8B-B14F-4D97-AF65-F5344CB8AC3E}">
        <p14:creationId xmlns:p14="http://schemas.microsoft.com/office/powerpoint/2010/main" val="3369527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8" y="20"/>
            <a:ext cx="2975240" cy="499904"/>
          </a:xfrm>
          <a:prstGeom prst="rect">
            <a:avLst/>
          </a:prstGeom>
        </p:spPr>
        <p:txBody>
          <a:bodyPr vert="horz" lIns="92222" tIns="46107" rIns="92222" bIns="46107"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9138" y="20"/>
            <a:ext cx="2975240" cy="499904"/>
          </a:xfrm>
          <a:prstGeom prst="rect">
            <a:avLst/>
          </a:prstGeom>
        </p:spPr>
        <p:txBody>
          <a:bodyPr vert="horz" lIns="92222" tIns="46107" rIns="92222" bIns="46107" rtlCol="0"/>
          <a:lstStyle>
            <a:lvl1pPr algn="r" fontAlgn="auto">
              <a:spcBef>
                <a:spcPts val="0"/>
              </a:spcBef>
              <a:spcAft>
                <a:spcPts val="0"/>
              </a:spcAft>
              <a:defRPr sz="1200">
                <a:latin typeface="+mn-lt"/>
              </a:defRPr>
            </a:lvl1pPr>
          </a:lstStyle>
          <a:p>
            <a:pPr>
              <a:defRPr/>
            </a:pPr>
            <a:fld id="{04C769FB-944B-495F-844F-6AD9F9C9A0EC}" type="datetimeFigureOut">
              <a:rPr lang="en-US"/>
              <a:pPr>
                <a:defRPr/>
              </a:pPr>
              <a:t>9/17/2017</a:t>
            </a:fld>
            <a:endParaRPr lang="en-US" dirty="0"/>
          </a:p>
        </p:txBody>
      </p:sp>
      <p:sp>
        <p:nvSpPr>
          <p:cNvPr id="4" name="Slide Image Placeholder 3"/>
          <p:cNvSpPr>
            <a:spLocks noGrp="1" noRot="1" noChangeAspect="1"/>
          </p:cNvSpPr>
          <p:nvPr>
            <p:ph type="sldImg" idx="2"/>
          </p:nvPr>
        </p:nvSpPr>
        <p:spPr>
          <a:xfrm>
            <a:off x="725488" y="750888"/>
            <a:ext cx="5414962" cy="3748087"/>
          </a:xfrm>
          <a:prstGeom prst="rect">
            <a:avLst/>
          </a:prstGeom>
          <a:noFill/>
          <a:ln w="12700">
            <a:solidFill>
              <a:prstClr val="black"/>
            </a:solidFill>
          </a:ln>
        </p:spPr>
        <p:txBody>
          <a:bodyPr vert="horz" lIns="92222" tIns="46107" rIns="92222" bIns="46107" rtlCol="0" anchor="ctr"/>
          <a:lstStyle/>
          <a:p>
            <a:pPr lvl="0"/>
            <a:endParaRPr lang="en-US" noProof="0" dirty="0"/>
          </a:p>
        </p:txBody>
      </p:sp>
      <p:sp>
        <p:nvSpPr>
          <p:cNvPr id="6" name="Footer Placeholder 5"/>
          <p:cNvSpPr>
            <a:spLocks noGrp="1"/>
          </p:cNvSpPr>
          <p:nvPr>
            <p:ph type="ftr" sz="quarter" idx="4"/>
          </p:nvPr>
        </p:nvSpPr>
        <p:spPr>
          <a:xfrm>
            <a:off x="28" y="9496499"/>
            <a:ext cx="2975240" cy="499904"/>
          </a:xfrm>
          <a:prstGeom prst="rect">
            <a:avLst/>
          </a:prstGeom>
        </p:spPr>
        <p:txBody>
          <a:bodyPr vert="horz" lIns="92222" tIns="46107" rIns="92222" bIns="46107"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9138" y="9496499"/>
            <a:ext cx="2975240" cy="499904"/>
          </a:xfrm>
          <a:prstGeom prst="rect">
            <a:avLst/>
          </a:prstGeom>
        </p:spPr>
        <p:txBody>
          <a:bodyPr vert="horz" lIns="92222" tIns="46107" rIns="92222" bIns="46107" rtlCol="0" anchor="b"/>
          <a:lstStyle>
            <a:lvl1pPr algn="r" fontAlgn="auto">
              <a:spcBef>
                <a:spcPts val="0"/>
              </a:spcBef>
              <a:spcAft>
                <a:spcPts val="0"/>
              </a:spcAft>
              <a:defRPr sz="1200">
                <a:latin typeface="+mn-lt"/>
              </a:defRPr>
            </a:lvl1pPr>
          </a:lstStyle>
          <a:p>
            <a:pPr>
              <a:defRPr/>
            </a:pPr>
            <a:fld id="{7F705BC8-6B76-4B62-84E0-42AB7EBBB615}" type="slidenum">
              <a:rPr lang="en-US"/>
              <a:pPr>
                <a:defRPr/>
              </a:pPr>
              <a:t>‹#›</a:t>
            </a:fld>
            <a:endParaRPr lang="en-US" dirty="0"/>
          </a:p>
        </p:txBody>
      </p:sp>
    </p:spTree>
    <p:extLst>
      <p:ext uri="{BB962C8B-B14F-4D97-AF65-F5344CB8AC3E}">
        <p14:creationId xmlns:p14="http://schemas.microsoft.com/office/powerpoint/2010/main" val="4061607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274" y="4748807"/>
            <a:ext cx="5493392" cy="4499373"/>
          </a:xfrm>
          <a:prstGeom prst="rect">
            <a:avLst/>
          </a:prstGeom>
        </p:spPr>
        <p:txBody>
          <a:bodyPr lIns="92190" tIns="46095" rIns="92190" bIns="46095"/>
          <a:lstStyle/>
          <a:p>
            <a:endParaRPr lang="en-US" dirty="0"/>
          </a:p>
        </p:txBody>
      </p:sp>
      <p:sp>
        <p:nvSpPr>
          <p:cNvPr id="4" name="Slide Number Placeholder 3"/>
          <p:cNvSpPr>
            <a:spLocks noGrp="1"/>
          </p:cNvSpPr>
          <p:nvPr>
            <p:ph type="sldNum" sz="quarter" idx="10"/>
          </p:nvPr>
        </p:nvSpPr>
        <p:spPr/>
        <p:txBody>
          <a:bodyPr/>
          <a:lstStyle/>
          <a:p>
            <a:pPr>
              <a:defRPr/>
            </a:pPr>
            <a:fld id="{7F705BC8-6B76-4B62-84E0-42AB7EBBB615}" type="slidenum">
              <a:rPr lang="en-US" smtClean="0"/>
              <a:pPr>
                <a:defRPr/>
              </a:pPr>
              <a:t>1</a:t>
            </a:fld>
            <a:endParaRPr lang="en-US" dirty="0"/>
          </a:p>
        </p:txBody>
      </p:sp>
    </p:spTree>
    <p:extLst>
      <p:ext uri="{BB962C8B-B14F-4D97-AF65-F5344CB8AC3E}">
        <p14:creationId xmlns:p14="http://schemas.microsoft.com/office/powerpoint/2010/main" val="3662894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750888"/>
            <a:ext cx="5414962" cy="3748087"/>
          </a:xfrm>
        </p:spPr>
      </p:sp>
      <p:sp>
        <p:nvSpPr>
          <p:cNvPr id="3" name="Notes Placeholder 2"/>
          <p:cNvSpPr>
            <a:spLocks noGrp="1"/>
          </p:cNvSpPr>
          <p:nvPr>
            <p:ph type="body" idx="1"/>
          </p:nvPr>
        </p:nvSpPr>
        <p:spPr>
          <a:xfrm>
            <a:off x="687220" y="4749771"/>
            <a:ext cx="5491507" cy="4498793"/>
          </a:xfrm>
          <a:prstGeom prst="rect">
            <a:avLst/>
          </a:prstGeom>
        </p:spPr>
        <p:txBody>
          <a:bodyPr lIns="92190" tIns="46095" rIns="92190" bIns="46095"/>
          <a:lstStyle/>
          <a:p>
            <a:endParaRPr lang="en-US" dirty="0"/>
          </a:p>
        </p:txBody>
      </p:sp>
      <p:sp>
        <p:nvSpPr>
          <p:cNvPr id="4" name="Slide Number Placeholder 3"/>
          <p:cNvSpPr>
            <a:spLocks noGrp="1"/>
          </p:cNvSpPr>
          <p:nvPr>
            <p:ph type="sldNum" sz="quarter" idx="10"/>
          </p:nvPr>
        </p:nvSpPr>
        <p:spPr/>
        <p:txBody>
          <a:bodyPr/>
          <a:lstStyle/>
          <a:p>
            <a:pPr>
              <a:defRPr/>
            </a:pPr>
            <a:fld id="{7F705BC8-6B76-4B62-84E0-42AB7EBBB615}" type="slidenum">
              <a:rPr lang="en-US" smtClean="0"/>
              <a:pPr>
                <a:defRPr/>
              </a:pPr>
              <a:t>2</a:t>
            </a:fld>
            <a:endParaRPr lang="en-US" dirty="0"/>
          </a:p>
        </p:txBody>
      </p:sp>
    </p:spTree>
    <p:extLst>
      <p:ext uri="{BB962C8B-B14F-4D97-AF65-F5344CB8AC3E}">
        <p14:creationId xmlns:p14="http://schemas.microsoft.com/office/powerpoint/2010/main" val="3717339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750888"/>
            <a:ext cx="5414962" cy="3748087"/>
          </a:xfrm>
        </p:spPr>
      </p:sp>
      <p:sp>
        <p:nvSpPr>
          <p:cNvPr id="3" name="Notes Placeholder 2"/>
          <p:cNvSpPr>
            <a:spLocks noGrp="1"/>
          </p:cNvSpPr>
          <p:nvPr>
            <p:ph type="body" idx="1"/>
          </p:nvPr>
        </p:nvSpPr>
        <p:spPr>
          <a:xfrm>
            <a:off x="687220" y="4749771"/>
            <a:ext cx="5491507" cy="4498793"/>
          </a:xfrm>
          <a:prstGeom prst="rect">
            <a:avLst/>
          </a:prstGeom>
        </p:spPr>
        <p:txBody>
          <a:bodyPr lIns="92190" tIns="46095" rIns="92190" bIns="46095"/>
          <a:lstStyle/>
          <a:p>
            <a:endParaRPr lang="en-US" dirty="0"/>
          </a:p>
        </p:txBody>
      </p:sp>
      <p:sp>
        <p:nvSpPr>
          <p:cNvPr id="4" name="Slide Number Placeholder 3"/>
          <p:cNvSpPr>
            <a:spLocks noGrp="1"/>
          </p:cNvSpPr>
          <p:nvPr>
            <p:ph type="sldNum" sz="quarter" idx="10"/>
          </p:nvPr>
        </p:nvSpPr>
        <p:spPr/>
        <p:txBody>
          <a:bodyPr/>
          <a:lstStyle/>
          <a:p>
            <a:pPr>
              <a:defRPr/>
            </a:pPr>
            <a:fld id="{7F705BC8-6B76-4B62-84E0-42AB7EBBB615}" type="slidenum">
              <a:rPr lang="en-US" smtClean="0"/>
              <a:pPr>
                <a:defRPr/>
              </a:pPr>
              <a:t>3</a:t>
            </a:fld>
            <a:endParaRPr lang="en-US" dirty="0"/>
          </a:p>
        </p:txBody>
      </p:sp>
    </p:spTree>
    <p:extLst>
      <p:ext uri="{BB962C8B-B14F-4D97-AF65-F5344CB8AC3E}">
        <p14:creationId xmlns:p14="http://schemas.microsoft.com/office/powerpoint/2010/main" val="3075120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750888"/>
            <a:ext cx="5414962" cy="3748087"/>
          </a:xfrm>
        </p:spPr>
      </p:sp>
      <p:sp>
        <p:nvSpPr>
          <p:cNvPr id="3" name="Notes Placeholder 2"/>
          <p:cNvSpPr>
            <a:spLocks noGrp="1"/>
          </p:cNvSpPr>
          <p:nvPr>
            <p:ph type="body" idx="1"/>
          </p:nvPr>
        </p:nvSpPr>
        <p:spPr>
          <a:xfrm>
            <a:off x="687220" y="4749771"/>
            <a:ext cx="5491507" cy="4498793"/>
          </a:xfrm>
          <a:prstGeom prst="rect">
            <a:avLst/>
          </a:prstGeom>
        </p:spPr>
        <p:txBody>
          <a:bodyPr lIns="92190" tIns="46095" rIns="92190" bIns="46095"/>
          <a:lstStyle/>
          <a:p>
            <a:endParaRPr lang="en-US" dirty="0"/>
          </a:p>
        </p:txBody>
      </p:sp>
      <p:sp>
        <p:nvSpPr>
          <p:cNvPr id="4" name="Slide Number Placeholder 3"/>
          <p:cNvSpPr>
            <a:spLocks noGrp="1"/>
          </p:cNvSpPr>
          <p:nvPr>
            <p:ph type="sldNum" sz="quarter" idx="10"/>
          </p:nvPr>
        </p:nvSpPr>
        <p:spPr/>
        <p:txBody>
          <a:bodyPr/>
          <a:lstStyle/>
          <a:p>
            <a:pPr>
              <a:defRPr/>
            </a:pPr>
            <a:fld id="{7F705BC8-6B76-4B62-84E0-42AB7EBBB615}" type="slidenum">
              <a:rPr lang="en-US" smtClean="0"/>
              <a:pPr>
                <a:defRPr/>
              </a:pPr>
              <a:t>4</a:t>
            </a:fld>
            <a:endParaRPr lang="en-US" dirty="0"/>
          </a:p>
        </p:txBody>
      </p:sp>
    </p:spTree>
    <p:extLst>
      <p:ext uri="{BB962C8B-B14F-4D97-AF65-F5344CB8AC3E}">
        <p14:creationId xmlns:p14="http://schemas.microsoft.com/office/powerpoint/2010/main" val="3168596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750888"/>
            <a:ext cx="5414962" cy="3748087"/>
          </a:xfrm>
        </p:spPr>
      </p:sp>
      <p:sp>
        <p:nvSpPr>
          <p:cNvPr id="3" name="Notes Placeholder 2"/>
          <p:cNvSpPr>
            <a:spLocks noGrp="1"/>
          </p:cNvSpPr>
          <p:nvPr>
            <p:ph type="body" idx="1"/>
          </p:nvPr>
        </p:nvSpPr>
        <p:spPr>
          <a:xfrm>
            <a:off x="687220" y="4749771"/>
            <a:ext cx="5491507" cy="4498793"/>
          </a:xfrm>
          <a:prstGeom prst="rect">
            <a:avLst/>
          </a:prstGeom>
        </p:spPr>
        <p:txBody>
          <a:bodyPr lIns="92190" tIns="46095" rIns="92190" bIns="46095"/>
          <a:lstStyle/>
          <a:p>
            <a:endParaRPr lang="en-US" dirty="0"/>
          </a:p>
        </p:txBody>
      </p:sp>
      <p:sp>
        <p:nvSpPr>
          <p:cNvPr id="4" name="Slide Number Placeholder 3"/>
          <p:cNvSpPr>
            <a:spLocks noGrp="1"/>
          </p:cNvSpPr>
          <p:nvPr>
            <p:ph type="sldNum" sz="quarter" idx="10"/>
          </p:nvPr>
        </p:nvSpPr>
        <p:spPr/>
        <p:txBody>
          <a:bodyPr/>
          <a:lstStyle/>
          <a:p>
            <a:pPr>
              <a:defRPr/>
            </a:pPr>
            <a:fld id="{7F705BC8-6B76-4B62-84E0-42AB7EBBB615}" type="slidenum">
              <a:rPr lang="en-US" smtClean="0"/>
              <a:pPr>
                <a:defRPr/>
              </a:pPr>
              <a:t>5</a:t>
            </a:fld>
            <a:endParaRPr lang="en-US" dirty="0"/>
          </a:p>
        </p:txBody>
      </p:sp>
    </p:spTree>
    <p:extLst>
      <p:ext uri="{BB962C8B-B14F-4D97-AF65-F5344CB8AC3E}">
        <p14:creationId xmlns:p14="http://schemas.microsoft.com/office/powerpoint/2010/main" val="82255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750888"/>
            <a:ext cx="5414962" cy="3748087"/>
          </a:xfrm>
        </p:spPr>
      </p:sp>
      <p:sp>
        <p:nvSpPr>
          <p:cNvPr id="3" name="Notes Placeholder 2"/>
          <p:cNvSpPr>
            <a:spLocks noGrp="1"/>
          </p:cNvSpPr>
          <p:nvPr>
            <p:ph type="body" idx="1"/>
          </p:nvPr>
        </p:nvSpPr>
        <p:spPr>
          <a:xfrm>
            <a:off x="687220" y="4749771"/>
            <a:ext cx="5491507" cy="4498793"/>
          </a:xfrm>
          <a:prstGeom prst="rect">
            <a:avLst/>
          </a:prstGeom>
        </p:spPr>
        <p:txBody>
          <a:bodyPr lIns="92190" tIns="46095" rIns="92190" bIns="46095"/>
          <a:lstStyle/>
          <a:p>
            <a:endParaRPr lang="en-US" dirty="0"/>
          </a:p>
        </p:txBody>
      </p:sp>
      <p:sp>
        <p:nvSpPr>
          <p:cNvPr id="4" name="Slide Number Placeholder 3"/>
          <p:cNvSpPr>
            <a:spLocks noGrp="1"/>
          </p:cNvSpPr>
          <p:nvPr>
            <p:ph type="sldNum" sz="quarter" idx="10"/>
          </p:nvPr>
        </p:nvSpPr>
        <p:spPr/>
        <p:txBody>
          <a:bodyPr/>
          <a:lstStyle/>
          <a:p>
            <a:pPr>
              <a:defRPr/>
            </a:pPr>
            <a:fld id="{7F705BC8-6B76-4B62-84E0-42AB7EBBB615}" type="slidenum">
              <a:rPr lang="en-US" smtClean="0"/>
              <a:pPr>
                <a:defRPr/>
              </a:pPr>
              <a:t>6</a:t>
            </a:fld>
            <a:endParaRPr lang="en-US" dirty="0"/>
          </a:p>
        </p:txBody>
      </p:sp>
    </p:spTree>
    <p:extLst>
      <p:ext uri="{BB962C8B-B14F-4D97-AF65-F5344CB8AC3E}">
        <p14:creationId xmlns:p14="http://schemas.microsoft.com/office/powerpoint/2010/main" val="1583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27100" y="3448800"/>
            <a:ext cx="7570316" cy="556264"/>
          </a:xfrm>
        </p:spPr>
        <p:txBody>
          <a:bodyPr/>
          <a:lstStyle/>
          <a:p>
            <a:r>
              <a:rPr lang="en-US"/>
              <a:t>Click to edit Master title style</a:t>
            </a:r>
          </a:p>
        </p:txBody>
      </p:sp>
      <p:sp>
        <p:nvSpPr>
          <p:cNvPr id="4" name="Text Placeholder 3"/>
          <p:cNvSpPr>
            <a:spLocks noGrp="1"/>
          </p:cNvSpPr>
          <p:nvPr>
            <p:ph type="body" sz="quarter" idx="10"/>
          </p:nvPr>
        </p:nvSpPr>
        <p:spPr>
          <a:xfrm>
            <a:off x="1127100" y="4004990"/>
            <a:ext cx="4368271" cy="792163"/>
          </a:xfrm>
          <a:prstGeom prst="rect">
            <a:avLst/>
          </a:prstGeom>
        </p:spPr>
        <p:txBody>
          <a:bodyPr lIns="0" tIns="0" rIns="0" bIns="0"/>
          <a:lstStyle>
            <a:lvl1pPr>
              <a:lnSpc>
                <a:spcPts val="2410"/>
              </a:lnSpc>
              <a:spcBef>
                <a:spcPts val="0"/>
              </a:spcBef>
              <a:spcAft>
                <a:spcPts val="210"/>
              </a:spcAft>
              <a:defRPr sz="2010">
                <a:solidFill>
                  <a:srgbClr val="9FA1A9"/>
                </a:solidFill>
                <a:latin typeface="Arial" pitchFamily="34" charset="0"/>
                <a:cs typeface="Arial" pitchFamily="34" charset="0"/>
              </a:defRPr>
            </a:lvl1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54738" y="1339851"/>
            <a:ext cx="8478573"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1705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863018" y="1339201"/>
            <a:ext cx="8456708" cy="4495543"/>
          </a:xfrm>
        </p:spPr>
        <p:txBody>
          <a:bodyPr/>
          <a:lstStyle/>
          <a:p>
            <a:pPr lvl="0"/>
            <a:r>
              <a:rPr lang="en-US" dirty="0"/>
              <a:t>Click to edit Master text styles</a:t>
            </a:r>
          </a:p>
          <a:p>
            <a:pPr lvl="1"/>
            <a:r>
              <a:rPr lang="en-US" dirty="0"/>
              <a:t>Second level</a:t>
            </a:r>
          </a:p>
          <a:p>
            <a:pPr lvl="2"/>
            <a:r>
              <a:rPr lang="en-US" dirty="0"/>
              <a:t>Third level</a:t>
            </a:r>
          </a:p>
        </p:txBody>
      </p:sp>
      <p:sp>
        <p:nvSpPr>
          <p:cNvPr id="9" name="Text Placeholder 8"/>
          <p:cNvSpPr>
            <a:spLocks noGrp="1"/>
          </p:cNvSpPr>
          <p:nvPr>
            <p:ph type="body" sz="quarter" idx="12"/>
          </p:nvPr>
        </p:nvSpPr>
        <p:spPr>
          <a:xfrm>
            <a:off x="854101" y="765695"/>
            <a:ext cx="8107098" cy="285750"/>
          </a:xfrm>
        </p:spPr>
        <p:txBody>
          <a:bodyPr/>
          <a:lstStyle>
            <a:lvl1pPr>
              <a:defRPr sz="2011" baseline="0">
                <a:solidFill>
                  <a:schemeClr val="tx1"/>
                </a:solidFill>
              </a:defRPr>
            </a:lvl1pPr>
          </a:lstStyle>
          <a:p>
            <a:pPr lvl="0"/>
            <a:r>
              <a:rPr lang="en-US" dirty="0"/>
              <a:t>Click to edit</a:t>
            </a:r>
          </a:p>
        </p:txBody>
      </p:sp>
      <p:sp>
        <p:nvSpPr>
          <p:cNvPr id="11" name="Text Placeholder 10"/>
          <p:cNvSpPr>
            <a:spLocks noGrp="1"/>
          </p:cNvSpPr>
          <p:nvPr>
            <p:ph type="body" sz="quarter" idx="13"/>
          </p:nvPr>
        </p:nvSpPr>
        <p:spPr>
          <a:xfrm>
            <a:off x="849577" y="6034061"/>
            <a:ext cx="6131058" cy="354013"/>
          </a:xfrm>
        </p:spPr>
        <p:txBody>
          <a:bodyPr anchor="b"/>
          <a:lstStyle>
            <a:lvl1pPr marL="87313" indent="-87313">
              <a:lnSpc>
                <a:spcPts val="900"/>
              </a:lnSpc>
              <a:spcAft>
                <a:spcPts val="0"/>
              </a:spcAft>
              <a:buFont typeface="+mj-lt"/>
              <a:buAutoNum type="arabicPeriod"/>
              <a:defRPr sz="741"/>
            </a:lvl1pPr>
          </a:lstStyle>
          <a:p>
            <a:pPr lvl="0"/>
            <a:r>
              <a:rPr lang="en-US" dirty="0"/>
              <a:t>Click to edit Master text styles</a:t>
            </a:r>
          </a:p>
        </p:txBody>
      </p:sp>
      <p:sp>
        <p:nvSpPr>
          <p:cNvPr id="4" name="Title 3"/>
          <p:cNvSpPr>
            <a:spLocks noGrp="1"/>
          </p:cNvSpPr>
          <p:nvPr>
            <p:ph type="title"/>
          </p:nvPr>
        </p:nvSpPr>
        <p:spPr>
          <a:xfrm>
            <a:off x="495300" y="274638"/>
            <a:ext cx="8915400" cy="114300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1451257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800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54738" y="1339851"/>
            <a:ext cx="8478573"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1275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2009_SHR-cover_2.png"/>
          <p:cNvPicPr>
            <a:picLocks/>
          </p:cNvPicPr>
          <p:nvPr userDrawn="1"/>
        </p:nvPicPr>
        <p:blipFill rotWithShape="1">
          <a:blip r:embed="rId2">
            <a:extLst>
              <a:ext uri="{28A0092B-C50C-407E-A947-70E740481C1C}">
                <a14:useLocalDpi xmlns:a14="http://schemas.microsoft.com/office/drawing/2010/main" val="0"/>
              </a:ext>
            </a:extLst>
          </a:blip>
          <a:srcRect b="5539"/>
          <a:stretch/>
        </p:blipFill>
        <p:spPr>
          <a:xfrm>
            <a:off x="0" y="362825"/>
            <a:ext cx="9945000" cy="6495175"/>
          </a:xfrm>
          <a:prstGeom prst="rect">
            <a:avLst/>
          </a:prstGeom>
        </p:spPr>
      </p:pic>
      <p:sp>
        <p:nvSpPr>
          <p:cNvPr id="8" name="Rectangle 7"/>
          <p:cNvSpPr/>
          <p:nvPr userDrawn="1"/>
        </p:nvSpPr>
        <p:spPr>
          <a:xfrm>
            <a:off x="1" y="1"/>
            <a:ext cx="5172170" cy="1155333"/>
          </a:xfrm>
          <a:prstGeom prst="rect">
            <a:avLst/>
          </a:prstGeom>
          <a:gradFill>
            <a:gsLst>
              <a:gs pos="14000">
                <a:schemeClr val="bg1"/>
              </a:gs>
              <a:gs pos="82000">
                <a:schemeClr val="bg1">
                  <a:alpha val="0"/>
                </a:schemeClr>
              </a:gs>
            </a:gsLst>
            <a:lin ang="7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6" name="Picture 5" descr="spark logo-0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4641" y="280843"/>
            <a:ext cx="3467100" cy="1042416"/>
          </a:xfrm>
          <a:prstGeom prst="rect">
            <a:avLst/>
          </a:prstGeom>
        </p:spPr>
      </p:pic>
      <p:sp>
        <p:nvSpPr>
          <p:cNvPr id="2" name="Title 1"/>
          <p:cNvSpPr>
            <a:spLocks noGrp="1"/>
          </p:cNvSpPr>
          <p:nvPr>
            <p:ph type="ctrTitle"/>
          </p:nvPr>
        </p:nvSpPr>
        <p:spPr>
          <a:xfrm>
            <a:off x="535291" y="2282943"/>
            <a:ext cx="8060858" cy="1188495"/>
          </a:xfrm>
        </p:spPr>
        <p:txBody>
          <a:bodyPr>
            <a:noAutofit/>
          </a:bodyPr>
          <a:lstStyle>
            <a:lvl1pPr>
              <a:defRPr sz="3600">
                <a:solidFill>
                  <a:schemeClr val="tx1"/>
                </a:solidFill>
                <a:latin typeface="Arial"/>
                <a:cs typeface="Arial"/>
              </a:defRPr>
            </a:lvl1pPr>
          </a:lstStyle>
          <a:p>
            <a:r>
              <a:rPr lang="en-AU" dirty="0"/>
              <a:t>Click to edit Master title style</a:t>
            </a:r>
            <a:endParaRPr lang="en-US" dirty="0"/>
          </a:p>
        </p:txBody>
      </p:sp>
      <p:sp>
        <p:nvSpPr>
          <p:cNvPr id="3" name="Subtitle 2"/>
          <p:cNvSpPr>
            <a:spLocks noGrp="1"/>
          </p:cNvSpPr>
          <p:nvPr>
            <p:ph type="subTitle" idx="1"/>
          </p:nvPr>
        </p:nvSpPr>
        <p:spPr>
          <a:xfrm>
            <a:off x="535290" y="3471438"/>
            <a:ext cx="8060858" cy="720000"/>
          </a:xfrm>
        </p:spPr>
        <p:txBody>
          <a:bodyPr/>
          <a:lstStyle>
            <a:lvl1pPr marL="0" indent="0" algn="l">
              <a:buNone/>
              <a:defRPr cap="none">
                <a:solidFill>
                  <a:srgbClr val="484B54"/>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20" name="Rectangle 19"/>
          <p:cNvSpPr/>
          <p:nvPr userDrawn="1"/>
        </p:nvSpPr>
        <p:spPr>
          <a:xfrm>
            <a:off x="0" y="2"/>
            <a:ext cx="9945000" cy="395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3940081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ivider Slide Layout 1">
    <p:spTree>
      <p:nvGrpSpPr>
        <p:cNvPr id="1" name=""/>
        <p:cNvGrpSpPr/>
        <p:nvPr/>
      </p:nvGrpSpPr>
      <p:grpSpPr>
        <a:xfrm>
          <a:off x="0" y="0"/>
          <a:ext cx="0" cy="0"/>
          <a:chOff x="0" y="0"/>
          <a:chExt cx="0" cy="0"/>
        </a:xfrm>
      </p:grpSpPr>
      <p:pic>
        <p:nvPicPr>
          <p:cNvPr id="10" name="Picture 9" descr="101115_ETS_SUBSTATIONS_0009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grpSp>
        <p:nvGrpSpPr>
          <p:cNvPr id="4" name="Group 3"/>
          <p:cNvGrpSpPr/>
          <p:nvPr userDrawn="1"/>
        </p:nvGrpSpPr>
        <p:grpSpPr>
          <a:xfrm>
            <a:off x="0" y="3526693"/>
            <a:ext cx="9906000" cy="2664000"/>
            <a:chOff x="0" y="3526693"/>
            <a:chExt cx="9144000" cy="2664000"/>
          </a:xfrm>
        </p:grpSpPr>
        <p:sp>
          <p:nvSpPr>
            <p:cNvPr id="5" name="Rectangle 4"/>
            <p:cNvSpPr/>
            <p:nvPr userDrawn="1"/>
          </p:nvSpPr>
          <p:spPr>
            <a:xfrm>
              <a:off x="9769" y="3526693"/>
              <a:ext cx="9134231" cy="2232000"/>
            </a:xfrm>
            <a:prstGeom prst="rect">
              <a:avLst/>
            </a:prstGeom>
            <a:gradFill flip="none" rotWithShape="1">
              <a:gsLst>
                <a:gs pos="58000">
                  <a:schemeClr val="bg1"/>
                </a:gs>
                <a:gs pos="99000">
                  <a:schemeClr val="bg1">
                    <a:alpha val="33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6" name="Rectangle 5"/>
            <p:cNvSpPr/>
            <p:nvPr userDrawn="1"/>
          </p:nvSpPr>
          <p:spPr>
            <a:xfrm>
              <a:off x="0" y="5758693"/>
              <a:ext cx="9144000" cy="432000"/>
            </a:xfrm>
            <a:prstGeom prst="rect">
              <a:avLst/>
            </a:prstGeom>
            <a:gradFill flip="none" rotWithShape="1">
              <a:gsLst>
                <a:gs pos="100000">
                  <a:schemeClr val="bg1"/>
                </a:gs>
                <a:gs pos="1000">
                  <a:schemeClr val="bg1">
                    <a:alpha val="5000"/>
                  </a:schemeClr>
                </a:gs>
              </a:gsLst>
              <a:lin ang="2148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grpSp>
      <p:sp>
        <p:nvSpPr>
          <p:cNvPr id="2" name="Title 1"/>
          <p:cNvSpPr>
            <a:spLocks noGrp="1"/>
          </p:cNvSpPr>
          <p:nvPr>
            <p:ph type="title"/>
          </p:nvPr>
        </p:nvSpPr>
        <p:spPr>
          <a:xfrm>
            <a:off x="487984" y="3670586"/>
            <a:ext cx="5850000" cy="540000"/>
          </a:xfrm>
        </p:spPr>
        <p:txBody>
          <a:bodyPr rIns="0" anchor="t">
            <a:normAutofit/>
          </a:bodyPr>
          <a:lstStyle>
            <a:lvl1pPr algn="l">
              <a:defRPr sz="3200" b="0" cap="all">
                <a:solidFill>
                  <a:schemeClr val="tx2"/>
                </a:solidFill>
              </a:defRPr>
            </a:lvl1pPr>
          </a:lstStyle>
          <a:p>
            <a:r>
              <a:rPr lang="en-AU" dirty="0"/>
              <a:t>Click to edit Master title style</a:t>
            </a:r>
            <a:endParaRPr lang="en-US" dirty="0"/>
          </a:p>
        </p:txBody>
      </p:sp>
      <p:sp>
        <p:nvSpPr>
          <p:cNvPr id="3" name="Text Placeholder 2"/>
          <p:cNvSpPr>
            <a:spLocks noGrp="1"/>
          </p:cNvSpPr>
          <p:nvPr>
            <p:ph type="body" idx="1"/>
          </p:nvPr>
        </p:nvSpPr>
        <p:spPr>
          <a:xfrm>
            <a:off x="487984" y="4628513"/>
            <a:ext cx="5850000" cy="1440000"/>
          </a:xfrm>
        </p:spPr>
        <p:txBody>
          <a:bodyPr anchor="t">
            <a:normAutofit/>
          </a:bodyPr>
          <a:lstStyle>
            <a:lvl1pPr marL="0" indent="0" algn="l">
              <a:spcBef>
                <a:spcPts val="600"/>
              </a:spcBef>
              <a:buNone/>
              <a:defRPr sz="16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Tree>
    <p:extLst>
      <p:ext uri="{BB962C8B-B14F-4D97-AF65-F5344CB8AC3E}">
        <p14:creationId xmlns:p14="http://schemas.microsoft.com/office/powerpoint/2010/main" val="2326744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Layout grey">
    <p:spTree>
      <p:nvGrpSpPr>
        <p:cNvPr id="1" name=""/>
        <p:cNvGrpSpPr/>
        <p:nvPr/>
      </p:nvGrpSpPr>
      <p:grpSpPr>
        <a:xfrm>
          <a:off x="0" y="0"/>
          <a:ext cx="0" cy="0"/>
          <a:chOff x="0" y="0"/>
          <a:chExt cx="0" cy="0"/>
        </a:xfrm>
      </p:grpSpPr>
      <p:pic>
        <p:nvPicPr>
          <p:cNvPr id="2" name="Picture 1" descr="101115_ETS_SUBSTATIONS_0009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Rectangle 13"/>
          <p:cNvSpPr/>
          <p:nvPr userDrawn="1"/>
        </p:nvSpPr>
        <p:spPr>
          <a:xfrm>
            <a:off x="239" y="3526693"/>
            <a:ext cx="9895417" cy="2232000"/>
          </a:xfrm>
          <a:prstGeom prst="rect">
            <a:avLst/>
          </a:prstGeom>
          <a:gradFill flip="none" rotWithShape="1">
            <a:gsLst>
              <a:gs pos="58000">
                <a:srgbClr val="3F4450"/>
              </a:gs>
              <a:gs pos="99000">
                <a:schemeClr val="bg1">
                  <a:alpha val="33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5" name="Title 1"/>
          <p:cNvSpPr>
            <a:spLocks noGrp="1"/>
          </p:cNvSpPr>
          <p:nvPr>
            <p:ph type="title"/>
          </p:nvPr>
        </p:nvSpPr>
        <p:spPr>
          <a:xfrm>
            <a:off x="487984" y="3670586"/>
            <a:ext cx="5850000" cy="540000"/>
          </a:xfrm>
        </p:spPr>
        <p:txBody>
          <a:bodyPr rIns="0" anchor="t">
            <a:normAutofit/>
          </a:bodyPr>
          <a:lstStyle>
            <a:lvl1pPr algn="l">
              <a:defRPr sz="3200" b="0" cap="all">
                <a:solidFill>
                  <a:srgbClr val="FFFFFF"/>
                </a:solidFill>
              </a:defRPr>
            </a:lvl1pPr>
          </a:lstStyle>
          <a:p>
            <a:r>
              <a:rPr lang="en-AU" dirty="0"/>
              <a:t>Click to edit Master title style</a:t>
            </a:r>
            <a:endParaRPr lang="en-US" dirty="0"/>
          </a:p>
        </p:txBody>
      </p:sp>
      <p:sp>
        <p:nvSpPr>
          <p:cNvPr id="16" name="Text Placeholder 2"/>
          <p:cNvSpPr>
            <a:spLocks noGrp="1"/>
          </p:cNvSpPr>
          <p:nvPr>
            <p:ph type="body" idx="1"/>
          </p:nvPr>
        </p:nvSpPr>
        <p:spPr>
          <a:xfrm>
            <a:off x="487984" y="4628513"/>
            <a:ext cx="5850000" cy="1440000"/>
          </a:xfrm>
        </p:spPr>
        <p:txBody>
          <a:bodyPr anchor="t">
            <a:normAutofit/>
          </a:bodyPr>
          <a:lstStyle>
            <a:lvl1pPr marL="0" indent="0" algn="l">
              <a:spcBef>
                <a:spcPts val="600"/>
              </a:spcBef>
              <a:buNone/>
              <a:defRPr sz="16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17" name="Rectangle 16"/>
          <p:cNvSpPr/>
          <p:nvPr userDrawn="1"/>
        </p:nvSpPr>
        <p:spPr>
          <a:xfrm>
            <a:off x="0" y="5758693"/>
            <a:ext cx="9906000" cy="426500"/>
          </a:xfrm>
          <a:prstGeom prst="rect">
            <a:avLst/>
          </a:prstGeom>
          <a:gradFill flip="none" rotWithShape="1">
            <a:gsLst>
              <a:gs pos="100000">
                <a:srgbClr val="3F4450"/>
              </a:gs>
              <a:gs pos="0">
                <a:schemeClr val="bg1">
                  <a:alpha val="5000"/>
                </a:schemeClr>
              </a:gs>
            </a:gsLst>
            <a:lin ang="2148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1839779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spark templates-01-01.pn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31663"/>
          </a:xfrm>
          <a:prstGeom prst="rect">
            <a:avLst/>
          </a:prstGeom>
        </p:spPr>
      </p:pic>
      <p:sp>
        <p:nvSpPr>
          <p:cNvPr id="2"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b="1">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4" name="Straight Connector 13"/>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8B8E95"/>
              </a:buClr>
              <a:buFont typeface="+mj-lt"/>
              <a:buAutoNum type="arabicPeriod"/>
              <a:defRPr sz="1600" b="1">
                <a:solidFill>
                  <a:srgbClr val="8B8E95"/>
                </a:solidFill>
              </a:defRPr>
            </a:lvl2pPr>
            <a:lvl3pPr marL="366713" indent="-269875" algn="l" defTabSz="363538">
              <a:spcBef>
                <a:spcPts val="300"/>
              </a:spcBef>
              <a:buClr>
                <a:srgbClr val="8B8E95"/>
              </a:buClr>
              <a:buSzPct val="70000"/>
              <a:buFont typeface="Lucida Grande"/>
              <a:buChar char="►"/>
              <a:tabLst>
                <a:tab pos="363538" algn="l"/>
              </a:tabLst>
              <a:defRPr sz="1600">
                <a:solidFill>
                  <a:srgbClr val="484B54"/>
                </a:solidFill>
              </a:defRPr>
            </a:lvl3pPr>
            <a:lvl4pPr marL="538163" indent="-285750" algn="l">
              <a:spcBef>
                <a:spcPts val="300"/>
              </a:spcBef>
              <a:buClr>
                <a:srgbClr val="8B8E95"/>
              </a:buClr>
              <a:buFont typeface="Lucida Grande"/>
              <a:buChar char="–"/>
              <a:tabLst>
                <a:tab pos="449263" algn="l"/>
                <a:tab pos="534988" algn="l"/>
              </a:tabLst>
              <a:defRPr sz="1400">
                <a:solidFill>
                  <a:srgbClr val="484B54"/>
                </a:solidFill>
              </a:defRPr>
            </a:lvl4pPr>
            <a:lvl5pPr marL="630238" indent="-179388" algn="l">
              <a:spcBef>
                <a:spcPts val="300"/>
              </a:spcBef>
              <a:buClr>
                <a:srgbClr val="8B8E9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893178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Layout 2">
    <p:spTree>
      <p:nvGrpSpPr>
        <p:cNvPr id="1" name=""/>
        <p:cNvGrpSpPr/>
        <p:nvPr/>
      </p:nvGrpSpPr>
      <p:grpSpPr>
        <a:xfrm>
          <a:off x="0" y="0"/>
          <a:ext cx="0" cy="0"/>
          <a:chOff x="0" y="0"/>
          <a:chExt cx="0" cy="0"/>
        </a:xfrm>
      </p:grpSpPr>
      <p:pic>
        <p:nvPicPr>
          <p:cNvPr id="13" name="Picture 12" descr="spark templates-01-01.pn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31663"/>
          </a:xfrm>
          <a:prstGeom prst="rect">
            <a:avLst/>
          </a:prstGeom>
        </p:spPr>
      </p:pic>
      <p:sp>
        <p:nvSpPr>
          <p:cNvPr id="14" name="Rectangle 13"/>
          <p:cNvSpPr/>
          <p:nvPr userDrawn="1"/>
        </p:nvSpPr>
        <p:spPr>
          <a:xfrm>
            <a:off x="0" y="391477"/>
            <a:ext cx="9945000" cy="6479998"/>
          </a:xfrm>
          <a:prstGeom prst="rect">
            <a:avLst/>
          </a:prstGeom>
          <a:solidFill>
            <a:srgbClr val="DEDF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8"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5" name="Straight Connector 14"/>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8B8E95"/>
              </a:buClr>
              <a:buFont typeface="+mj-lt"/>
              <a:buAutoNum type="arabicPeriod"/>
              <a:defRPr sz="1600" b="1">
                <a:solidFill>
                  <a:srgbClr val="8B8E95"/>
                </a:solidFill>
              </a:defRPr>
            </a:lvl2pPr>
            <a:lvl3pPr marL="366713" indent="-269875" algn="l" defTabSz="363538">
              <a:spcBef>
                <a:spcPts val="300"/>
              </a:spcBef>
              <a:buClr>
                <a:srgbClr val="8B8E95"/>
              </a:buClr>
              <a:buSzPct val="70000"/>
              <a:buFont typeface="Lucida Grande"/>
              <a:buChar char="►"/>
              <a:tabLst>
                <a:tab pos="363538" algn="l"/>
              </a:tabLst>
              <a:defRPr sz="1600">
                <a:solidFill>
                  <a:srgbClr val="484B54"/>
                </a:solidFill>
              </a:defRPr>
            </a:lvl3pPr>
            <a:lvl4pPr marL="538163" indent="-285750" algn="l">
              <a:spcBef>
                <a:spcPts val="300"/>
              </a:spcBef>
              <a:buClr>
                <a:srgbClr val="8B8E95"/>
              </a:buClr>
              <a:buFont typeface="Lucida Grande"/>
              <a:buChar char="–"/>
              <a:tabLst>
                <a:tab pos="449263" algn="l"/>
                <a:tab pos="534988" algn="l"/>
              </a:tabLst>
              <a:defRPr sz="1400">
                <a:solidFill>
                  <a:srgbClr val="484B54"/>
                </a:solidFill>
              </a:defRPr>
            </a:lvl4pPr>
            <a:lvl5pPr marL="630238" indent="-179388" algn="l">
              <a:spcBef>
                <a:spcPts val="300"/>
              </a:spcBef>
              <a:buClr>
                <a:srgbClr val="8B8E9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825231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Layout 3">
    <p:spTree>
      <p:nvGrpSpPr>
        <p:cNvPr id="1" name=""/>
        <p:cNvGrpSpPr/>
        <p:nvPr/>
      </p:nvGrpSpPr>
      <p:grpSpPr>
        <a:xfrm>
          <a:off x="0" y="0"/>
          <a:ext cx="0" cy="0"/>
          <a:chOff x="0" y="0"/>
          <a:chExt cx="0" cy="0"/>
        </a:xfrm>
      </p:grpSpPr>
      <p:pic>
        <p:nvPicPr>
          <p:cNvPr id="3" name="Picture 2" descr="spark templates-01-01.pn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31663"/>
          </a:xfrm>
          <a:prstGeom prst="rect">
            <a:avLst/>
          </a:prstGeom>
        </p:spPr>
      </p:pic>
      <p:sp>
        <p:nvSpPr>
          <p:cNvPr id="6" name="Rectangle 5"/>
          <p:cNvSpPr/>
          <p:nvPr userDrawn="1"/>
        </p:nvSpPr>
        <p:spPr>
          <a:xfrm>
            <a:off x="0" y="420575"/>
            <a:ext cx="9945000" cy="6476400"/>
          </a:xfrm>
          <a:prstGeom prst="rect">
            <a:avLst/>
          </a:prstGeom>
          <a:solidFill>
            <a:srgbClr val="9898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2" name="Title 1"/>
          <p:cNvSpPr>
            <a:spLocks noGrp="1"/>
          </p:cNvSpPr>
          <p:nvPr>
            <p:ph type="title"/>
          </p:nvPr>
        </p:nvSpPr>
        <p:spPr/>
        <p:txBody>
          <a:bodyPr/>
          <a:lstStyle>
            <a:lvl1pPr>
              <a:defRPr>
                <a:solidFill>
                  <a:schemeClr val="bg1"/>
                </a:solidFill>
              </a:defRPr>
            </a:lvl1pPr>
          </a:lstStyle>
          <a:p>
            <a:r>
              <a:rPr lang="en-AU"/>
              <a:t>Click to edit Master title style</a:t>
            </a:r>
            <a:endParaRPr lang="en-US"/>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5"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7" name="Straight Connector 16"/>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bg1"/>
                </a:solidFill>
              </a:defRPr>
            </a:lvl1pPr>
            <a:lvl2pPr marL="0" indent="-288000" algn="l">
              <a:spcBef>
                <a:spcPts val="300"/>
              </a:spcBef>
              <a:buClrTx/>
              <a:buFont typeface="+mj-lt"/>
              <a:buAutoNum type="arabicPeriod"/>
              <a:defRPr sz="1600" b="1">
                <a:solidFill>
                  <a:schemeClr val="bg1"/>
                </a:solidFill>
              </a:defRPr>
            </a:lvl2pPr>
            <a:lvl3pPr marL="366713" indent="-269875" algn="l" defTabSz="363538">
              <a:spcBef>
                <a:spcPts val="300"/>
              </a:spcBef>
              <a:buClrTx/>
              <a:buSzPct val="70000"/>
              <a:buFont typeface="Lucida Grande"/>
              <a:buChar char="►"/>
              <a:tabLst>
                <a:tab pos="363538" algn="l"/>
              </a:tabLst>
              <a:defRPr sz="1600">
                <a:solidFill>
                  <a:schemeClr val="bg1"/>
                </a:solidFill>
              </a:defRPr>
            </a:lvl3pPr>
            <a:lvl4pPr marL="538163" indent="-285750" algn="l">
              <a:spcBef>
                <a:spcPts val="300"/>
              </a:spcBef>
              <a:buClrTx/>
              <a:buFont typeface="Lucida Grande"/>
              <a:buChar char="–"/>
              <a:tabLst>
                <a:tab pos="449263" algn="l"/>
                <a:tab pos="534988" algn="l"/>
              </a:tabLst>
              <a:defRPr sz="1400">
                <a:solidFill>
                  <a:schemeClr val="bg1"/>
                </a:solidFill>
              </a:defRPr>
            </a:lvl4pPr>
            <a:lvl5pPr marL="630238" indent="-179388" algn="l">
              <a:spcBef>
                <a:spcPts val="300"/>
              </a:spcBef>
              <a:buClrTx/>
              <a:buFont typeface="Lucida Grande"/>
              <a:buChar char="–"/>
              <a:defRPr sz="1400">
                <a:solidFill>
                  <a:schemeClr val="bg1"/>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125209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Layout green">
    <p:spTree>
      <p:nvGrpSpPr>
        <p:cNvPr id="1" name=""/>
        <p:cNvGrpSpPr/>
        <p:nvPr/>
      </p:nvGrpSpPr>
      <p:grpSpPr>
        <a:xfrm>
          <a:off x="0" y="0"/>
          <a:ext cx="0" cy="0"/>
          <a:chOff x="0" y="0"/>
          <a:chExt cx="0" cy="0"/>
        </a:xfrm>
      </p:grpSpPr>
      <p:pic>
        <p:nvPicPr>
          <p:cNvPr id="2" name="Picture 1" descr="101115_ETS_SUBSTATIONS_0009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Rectangle 13"/>
          <p:cNvSpPr/>
          <p:nvPr userDrawn="1"/>
        </p:nvSpPr>
        <p:spPr>
          <a:xfrm>
            <a:off x="237" y="3526693"/>
            <a:ext cx="9906000" cy="2232000"/>
          </a:xfrm>
          <a:prstGeom prst="rect">
            <a:avLst/>
          </a:prstGeom>
          <a:gradFill flip="none" rotWithShape="1">
            <a:gsLst>
              <a:gs pos="58000">
                <a:srgbClr val="B0BC22"/>
              </a:gs>
              <a:gs pos="99000">
                <a:schemeClr val="bg1">
                  <a:alpha val="33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5" name="Title 1"/>
          <p:cNvSpPr>
            <a:spLocks noGrp="1"/>
          </p:cNvSpPr>
          <p:nvPr>
            <p:ph type="title"/>
          </p:nvPr>
        </p:nvSpPr>
        <p:spPr>
          <a:xfrm>
            <a:off x="487984" y="3670586"/>
            <a:ext cx="5850000" cy="957927"/>
          </a:xfrm>
        </p:spPr>
        <p:txBody>
          <a:bodyPr rIns="0" anchor="t">
            <a:normAutofit/>
          </a:bodyPr>
          <a:lstStyle>
            <a:lvl1pPr algn="l">
              <a:defRPr sz="3200" b="0" cap="all">
                <a:solidFill>
                  <a:srgbClr val="FFFFFF"/>
                </a:solidFill>
              </a:defRPr>
            </a:lvl1pPr>
          </a:lstStyle>
          <a:p>
            <a:r>
              <a:rPr lang="en-AU" dirty="0"/>
              <a:t>Click to edit Master title style</a:t>
            </a:r>
            <a:endParaRPr lang="en-US" dirty="0"/>
          </a:p>
        </p:txBody>
      </p:sp>
      <p:sp>
        <p:nvSpPr>
          <p:cNvPr id="16" name="Text Placeholder 2"/>
          <p:cNvSpPr>
            <a:spLocks noGrp="1"/>
          </p:cNvSpPr>
          <p:nvPr>
            <p:ph type="body" idx="1"/>
          </p:nvPr>
        </p:nvSpPr>
        <p:spPr>
          <a:xfrm>
            <a:off x="487984" y="4628513"/>
            <a:ext cx="5850000" cy="1440000"/>
          </a:xfrm>
        </p:spPr>
        <p:txBody>
          <a:bodyPr anchor="t">
            <a:normAutofit/>
          </a:bodyPr>
          <a:lstStyle>
            <a:lvl1pPr marL="0" indent="0" algn="l">
              <a:spcBef>
                <a:spcPts val="600"/>
              </a:spcBef>
              <a:buNone/>
              <a:defRPr sz="16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18" name="Rectangle 17"/>
          <p:cNvSpPr/>
          <p:nvPr userDrawn="1"/>
        </p:nvSpPr>
        <p:spPr>
          <a:xfrm>
            <a:off x="0" y="5758693"/>
            <a:ext cx="9906000" cy="432000"/>
          </a:xfrm>
          <a:prstGeom prst="rect">
            <a:avLst/>
          </a:prstGeom>
          <a:gradFill flip="none" rotWithShape="1">
            <a:gsLst>
              <a:gs pos="100000">
                <a:srgbClr val="B0BC22"/>
              </a:gs>
              <a:gs pos="0">
                <a:schemeClr val="bg1">
                  <a:alpha val="5000"/>
                </a:schemeClr>
              </a:gs>
            </a:gsLst>
            <a:lin ang="2148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574722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green">
    <p:spTree>
      <p:nvGrpSpPr>
        <p:cNvPr id="1" name=""/>
        <p:cNvGrpSpPr/>
        <p:nvPr/>
      </p:nvGrpSpPr>
      <p:grpSpPr>
        <a:xfrm>
          <a:off x="0" y="0"/>
          <a:ext cx="0" cy="0"/>
          <a:chOff x="0" y="0"/>
          <a:chExt cx="0" cy="0"/>
        </a:xfrm>
      </p:grpSpPr>
      <p:pic>
        <p:nvPicPr>
          <p:cNvPr id="5" name="Picture 4" descr="spark template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2"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9" name="Straight Connector 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B0BC22"/>
              </a:buClr>
              <a:buFont typeface="+mj-lt"/>
              <a:buAutoNum type="arabicPeriod"/>
              <a:defRPr sz="1600" b="1">
                <a:solidFill>
                  <a:srgbClr val="B0BC22"/>
                </a:solidFill>
              </a:defRPr>
            </a:lvl2pPr>
            <a:lvl3pPr marL="366713" indent="-269875" algn="l" defTabSz="363538">
              <a:spcBef>
                <a:spcPts val="300"/>
              </a:spcBef>
              <a:buClr>
                <a:srgbClr val="B0BC22"/>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456433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Layout green 22">
    <p:spTree>
      <p:nvGrpSpPr>
        <p:cNvPr id="1" name=""/>
        <p:cNvGrpSpPr/>
        <p:nvPr/>
      </p:nvGrpSpPr>
      <p:grpSpPr>
        <a:xfrm>
          <a:off x="0" y="0"/>
          <a:ext cx="0" cy="0"/>
          <a:chOff x="0" y="0"/>
          <a:chExt cx="0" cy="0"/>
        </a:xfrm>
      </p:grpSpPr>
      <p:pic>
        <p:nvPicPr>
          <p:cNvPr id="10" name="Picture 9" descr="spark template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4" name="Rectangle 13"/>
          <p:cNvSpPr/>
          <p:nvPr userDrawn="1"/>
        </p:nvSpPr>
        <p:spPr>
          <a:xfrm>
            <a:off x="0" y="391477"/>
            <a:ext cx="9945000" cy="6479998"/>
          </a:xfrm>
          <a:prstGeom prst="rect">
            <a:avLst/>
          </a:prstGeom>
          <a:solidFill>
            <a:srgbClr val="DEDF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8"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3" name="Straight Connector 12"/>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B0BC22"/>
              </a:buClr>
              <a:buFont typeface="+mj-lt"/>
              <a:buAutoNum type="arabicPeriod"/>
              <a:defRPr sz="1600" b="1">
                <a:solidFill>
                  <a:srgbClr val="B0BC22"/>
                </a:solidFill>
              </a:defRPr>
            </a:lvl2pPr>
            <a:lvl3pPr marL="366713" indent="-269875" algn="l" defTabSz="363538">
              <a:spcBef>
                <a:spcPts val="300"/>
              </a:spcBef>
              <a:buClr>
                <a:srgbClr val="B0BC22"/>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194403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green3">
    <p:spTree>
      <p:nvGrpSpPr>
        <p:cNvPr id="1" name=""/>
        <p:cNvGrpSpPr/>
        <p:nvPr/>
      </p:nvGrpSpPr>
      <p:grpSpPr>
        <a:xfrm>
          <a:off x="0" y="0"/>
          <a:ext cx="0" cy="0"/>
          <a:chOff x="0" y="0"/>
          <a:chExt cx="0" cy="0"/>
        </a:xfrm>
      </p:grpSpPr>
      <p:pic>
        <p:nvPicPr>
          <p:cNvPr id="2" name="Picture 1" descr="spark template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7" name="Rectangle 16"/>
          <p:cNvSpPr/>
          <p:nvPr userDrawn="1"/>
        </p:nvSpPr>
        <p:spPr>
          <a:xfrm>
            <a:off x="0" y="420575"/>
            <a:ext cx="9945000" cy="6476400"/>
          </a:xfrm>
          <a:prstGeom prst="rect">
            <a:avLst/>
          </a:prstGeom>
          <a:solidFill>
            <a:srgbClr val="9898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18" name="Title 1"/>
          <p:cNvSpPr>
            <a:spLocks noGrp="1"/>
          </p:cNvSpPr>
          <p:nvPr>
            <p:ph type="title"/>
          </p:nvPr>
        </p:nvSpPr>
        <p:spPr>
          <a:xfrm>
            <a:off x="663839" y="612000"/>
            <a:ext cx="8580001" cy="720000"/>
          </a:xfrm>
        </p:spPr>
        <p:txBody>
          <a:bodyPr/>
          <a:lstStyle>
            <a:lvl1pPr>
              <a:defRPr>
                <a:solidFill>
                  <a:schemeClr val="bg1"/>
                </a:solidFill>
              </a:defRPr>
            </a:lvl1pPr>
          </a:lstStyle>
          <a:p>
            <a:r>
              <a:rPr lang="en-AU"/>
              <a:t>Click to edit Master title style</a:t>
            </a:r>
            <a:endParaRPr lang="en-US"/>
          </a:p>
        </p:txBody>
      </p:sp>
      <p:sp>
        <p:nvSpPr>
          <p:cNvPr id="20"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21"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22" name="Straight Connector 21"/>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ClrTx/>
              <a:buFont typeface="+mj-lt"/>
              <a:buNone/>
              <a:defRPr sz="1600">
                <a:solidFill>
                  <a:srgbClr val="FFFFFF"/>
                </a:solidFill>
              </a:defRPr>
            </a:lvl1pPr>
            <a:lvl2pPr marL="0" indent="-288000" algn="l">
              <a:spcBef>
                <a:spcPts val="300"/>
              </a:spcBef>
              <a:buClrTx/>
              <a:buFont typeface="+mj-lt"/>
              <a:buAutoNum type="arabicPeriod"/>
              <a:defRPr sz="1600" b="1">
                <a:solidFill>
                  <a:srgbClr val="FFFFFF"/>
                </a:solidFill>
              </a:defRPr>
            </a:lvl2pPr>
            <a:lvl3pPr marL="366713" indent="-269875" algn="l" defTabSz="363538">
              <a:spcBef>
                <a:spcPts val="300"/>
              </a:spcBef>
              <a:buClrTx/>
              <a:buSzPct val="70000"/>
              <a:buFont typeface="Lucida Grande"/>
              <a:buChar char="►"/>
              <a:tabLst>
                <a:tab pos="363538" algn="l"/>
              </a:tabLst>
              <a:defRPr sz="1600">
                <a:solidFill>
                  <a:srgbClr val="FFFFFF"/>
                </a:solidFill>
              </a:defRPr>
            </a:lvl3pPr>
            <a:lvl4pPr marL="538163" indent="-285750" algn="l">
              <a:spcBef>
                <a:spcPts val="300"/>
              </a:spcBef>
              <a:buClrTx/>
              <a:buFont typeface="Lucida Grande"/>
              <a:buChar char="–"/>
              <a:tabLst>
                <a:tab pos="449263" algn="l"/>
                <a:tab pos="534988" algn="l"/>
              </a:tabLst>
              <a:defRPr sz="1400">
                <a:solidFill>
                  <a:srgbClr val="FFFFFF"/>
                </a:solidFill>
              </a:defRPr>
            </a:lvl4pPr>
            <a:lvl5pPr marL="630238" indent="-179388" algn="l">
              <a:spcBef>
                <a:spcPts val="300"/>
              </a:spcBef>
              <a:buClrTx/>
              <a:buFont typeface="Lucida Grande"/>
              <a:buChar char="–"/>
              <a:defRPr sz="1400">
                <a:solidFill>
                  <a:srgbClr val="FFFFFF"/>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519804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comparison 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63839" y="1600201"/>
            <a:ext cx="4206610" cy="4525963"/>
          </a:xfrm>
        </p:spPr>
        <p:txBody>
          <a:bodyPr>
            <a:normAutofit/>
          </a:bodyPr>
          <a:lstStyle>
            <a:lvl1pPr>
              <a:defRPr sz="1600"/>
            </a:lvl1pPr>
            <a:lvl2pPr>
              <a:buClr>
                <a:srgbClr val="B0BC22"/>
              </a:buClr>
              <a:defRPr sz="1600">
                <a:solidFill>
                  <a:srgbClr val="B0BC22"/>
                </a:solidFill>
              </a:defRPr>
            </a:lvl2pPr>
            <a:lvl3pPr>
              <a:buClr>
                <a:srgbClr val="B0BC22"/>
              </a:buClr>
              <a:defRPr sz="1600"/>
            </a:lvl3pPr>
            <a:lvl4pPr>
              <a:defRPr sz="1400"/>
            </a:lvl4pPr>
            <a:lvl5pPr>
              <a:defRPr sz="14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5035550" y="1600201"/>
            <a:ext cx="4208290" cy="4525963"/>
          </a:xfrm>
        </p:spPr>
        <p:txBody>
          <a:bodyPr>
            <a:normAutofit/>
          </a:bodyPr>
          <a:lstStyle>
            <a:lvl1pPr>
              <a:defRPr sz="1600"/>
            </a:lvl1pPr>
            <a:lvl2pPr>
              <a:buClr>
                <a:srgbClr val="B0BC22"/>
              </a:buClr>
              <a:defRPr sz="1600">
                <a:solidFill>
                  <a:srgbClr val="B0BC22"/>
                </a:solidFill>
              </a:defRPr>
            </a:lvl2pPr>
            <a:lvl3pPr>
              <a:buClr>
                <a:srgbClr val="B0BC22"/>
              </a:buClr>
              <a:defRPr sz="1600"/>
            </a:lvl3pPr>
            <a:lvl4pPr>
              <a:defRPr sz="1400"/>
            </a:lvl4pPr>
            <a:lvl5pPr>
              <a:defRPr sz="14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10" name="Picture 9" descr="spark template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4"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5"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6" name="Straight Connector 15"/>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8590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ivider Slide Layout orange">
    <p:spTree>
      <p:nvGrpSpPr>
        <p:cNvPr id="1" name=""/>
        <p:cNvGrpSpPr/>
        <p:nvPr/>
      </p:nvGrpSpPr>
      <p:grpSpPr>
        <a:xfrm>
          <a:off x="0" y="0"/>
          <a:ext cx="0" cy="0"/>
          <a:chOff x="0" y="0"/>
          <a:chExt cx="0" cy="0"/>
        </a:xfrm>
      </p:grpSpPr>
      <p:pic>
        <p:nvPicPr>
          <p:cNvPr id="3" name="Picture 2" descr="101115_ETS_SUBSTATIONS_0009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Rectangle 13"/>
          <p:cNvSpPr/>
          <p:nvPr userDrawn="1"/>
        </p:nvSpPr>
        <p:spPr>
          <a:xfrm>
            <a:off x="237" y="3526693"/>
            <a:ext cx="9906000" cy="2232000"/>
          </a:xfrm>
          <a:prstGeom prst="rect">
            <a:avLst/>
          </a:prstGeom>
          <a:gradFill flip="none" rotWithShape="1">
            <a:gsLst>
              <a:gs pos="58000">
                <a:srgbClr val="F26722"/>
              </a:gs>
              <a:gs pos="99000">
                <a:schemeClr val="bg1">
                  <a:alpha val="33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5" name="Title 1"/>
          <p:cNvSpPr>
            <a:spLocks noGrp="1"/>
          </p:cNvSpPr>
          <p:nvPr>
            <p:ph type="title"/>
          </p:nvPr>
        </p:nvSpPr>
        <p:spPr>
          <a:xfrm>
            <a:off x="487984" y="3670586"/>
            <a:ext cx="5850000" cy="957927"/>
          </a:xfrm>
        </p:spPr>
        <p:txBody>
          <a:bodyPr rIns="0" anchor="t">
            <a:normAutofit/>
          </a:bodyPr>
          <a:lstStyle>
            <a:lvl1pPr algn="l">
              <a:defRPr sz="3200" b="0" cap="all">
                <a:solidFill>
                  <a:srgbClr val="FFFFFF"/>
                </a:solidFill>
              </a:defRPr>
            </a:lvl1pPr>
          </a:lstStyle>
          <a:p>
            <a:r>
              <a:rPr lang="en-AU" dirty="0"/>
              <a:t>Click to edit Master title style</a:t>
            </a:r>
            <a:endParaRPr lang="en-US" dirty="0"/>
          </a:p>
        </p:txBody>
      </p:sp>
      <p:sp>
        <p:nvSpPr>
          <p:cNvPr id="16" name="Text Placeholder 2"/>
          <p:cNvSpPr>
            <a:spLocks noGrp="1"/>
          </p:cNvSpPr>
          <p:nvPr>
            <p:ph type="body" idx="1"/>
          </p:nvPr>
        </p:nvSpPr>
        <p:spPr>
          <a:xfrm>
            <a:off x="487984" y="4628513"/>
            <a:ext cx="5850000" cy="1440000"/>
          </a:xfrm>
        </p:spPr>
        <p:txBody>
          <a:bodyPr anchor="t">
            <a:normAutofit/>
          </a:bodyPr>
          <a:lstStyle>
            <a:lvl1pPr marL="0" indent="0" algn="l">
              <a:spcBef>
                <a:spcPts val="600"/>
              </a:spcBef>
              <a:buNone/>
              <a:defRPr sz="16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6" name="Rectangle 5"/>
          <p:cNvSpPr/>
          <p:nvPr userDrawn="1"/>
        </p:nvSpPr>
        <p:spPr>
          <a:xfrm>
            <a:off x="0" y="5758693"/>
            <a:ext cx="9906000" cy="432000"/>
          </a:xfrm>
          <a:prstGeom prst="rect">
            <a:avLst/>
          </a:prstGeom>
          <a:gradFill flip="none" rotWithShape="1">
            <a:gsLst>
              <a:gs pos="99000">
                <a:srgbClr val="F26722"/>
              </a:gs>
              <a:gs pos="1000">
                <a:schemeClr val="bg1">
                  <a:alpha val="5000"/>
                </a:schemeClr>
              </a:gs>
            </a:gsLst>
            <a:lin ang="2148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4153542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orange">
    <p:spTree>
      <p:nvGrpSpPr>
        <p:cNvPr id="1" name=""/>
        <p:cNvGrpSpPr/>
        <p:nvPr/>
      </p:nvGrpSpPr>
      <p:grpSpPr>
        <a:xfrm>
          <a:off x="0" y="0"/>
          <a:ext cx="0" cy="0"/>
          <a:chOff x="0" y="0"/>
          <a:chExt cx="0" cy="0"/>
        </a:xfrm>
      </p:grpSpPr>
      <p:pic>
        <p:nvPicPr>
          <p:cNvPr id="5" name="Picture 4" descr="spark template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45000" cy="411054"/>
          </a:xfrm>
          <a:prstGeom prst="rect">
            <a:avLst/>
          </a:prstGeom>
        </p:spPr>
      </p:pic>
      <p:sp>
        <p:nvSpPr>
          <p:cNvPr id="2"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9" name="Straight Connector 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Font typeface="+mj-lt"/>
              <a:buAutoNum type="arabicPeriod"/>
              <a:defRPr sz="1600" b="1">
                <a:solidFill>
                  <a:srgbClr val="F26722"/>
                </a:solidFill>
              </a:defRPr>
            </a:lvl2pPr>
            <a:lvl3pPr marL="366713" indent="-269875" algn="l" defTabSz="363538">
              <a:spcBef>
                <a:spcPts val="300"/>
              </a:spcBef>
              <a:buClr>
                <a:schemeClr val="accent1"/>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290191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Layout 2orange">
    <p:spTree>
      <p:nvGrpSpPr>
        <p:cNvPr id="1" name=""/>
        <p:cNvGrpSpPr/>
        <p:nvPr/>
      </p:nvGrpSpPr>
      <p:grpSpPr>
        <a:xfrm>
          <a:off x="0" y="0"/>
          <a:ext cx="0" cy="0"/>
          <a:chOff x="0" y="0"/>
          <a:chExt cx="0" cy="0"/>
        </a:xfrm>
      </p:grpSpPr>
      <p:pic>
        <p:nvPicPr>
          <p:cNvPr id="10" name="Picture 9" descr="spark template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45000" cy="411054"/>
          </a:xfrm>
          <a:prstGeom prst="rect">
            <a:avLst/>
          </a:prstGeom>
        </p:spPr>
      </p:pic>
      <p:sp>
        <p:nvSpPr>
          <p:cNvPr id="14" name="Rectangle 13"/>
          <p:cNvSpPr/>
          <p:nvPr userDrawn="1"/>
        </p:nvSpPr>
        <p:spPr>
          <a:xfrm>
            <a:off x="0" y="391477"/>
            <a:ext cx="9945000" cy="6479998"/>
          </a:xfrm>
          <a:prstGeom prst="rect">
            <a:avLst/>
          </a:prstGeom>
          <a:solidFill>
            <a:srgbClr val="DEDF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8"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chemeClr val="accent5"/>
                </a:solidFill>
              </a:defRPr>
            </a:lvl1pPr>
          </a:lstStyle>
          <a:p>
            <a:fld id="{C23E8C96-2EBD-384C-99A1-BECF4E92A5B7}" type="slidenum">
              <a:rPr lang="en-US" smtClean="0">
                <a:solidFill>
                  <a:srgbClr val="A7B3BD"/>
                </a:solidFill>
              </a:rPr>
              <a:pPr/>
              <a:t>‹#›</a:t>
            </a:fld>
            <a:endParaRPr lang="en-US" b="1" dirty="0">
              <a:solidFill>
                <a:srgbClr val="A7B3BD"/>
              </a:solidFill>
            </a:endParaRPr>
          </a:p>
        </p:txBody>
      </p:sp>
      <p:cxnSp>
        <p:nvCxnSpPr>
          <p:cNvPr id="13" name="Straight Connector 12"/>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Font typeface="+mj-lt"/>
              <a:buAutoNum type="arabicPeriod"/>
              <a:defRPr sz="1600" b="1">
                <a:solidFill>
                  <a:srgbClr val="F26722"/>
                </a:solidFill>
              </a:defRPr>
            </a:lvl2pPr>
            <a:lvl3pPr marL="366713" indent="-269875" algn="l" defTabSz="363538">
              <a:spcBef>
                <a:spcPts val="300"/>
              </a:spcBef>
              <a:buClr>
                <a:srgbClr val="F26722"/>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835734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Layout 3 orange">
    <p:spTree>
      <p:nvGrpSpPr>
        <p:cNvPr id="1" name=""/>
        <p:cNvGrpSpPr/>
        <p:nvPr/>
      </p:nvGrpSpPr>
      <p:grpSpPr>
        <a:xfrm>
          <a:off x="0" y="0"/>
          <a:ext cx="0" cy="0"/>
          <a:chOff x="0" y="0"/>
          <a:chExt cx="0" cy="0"/>
        </a:xfrm>
      </p:grpSpPr>
      <p:pic>
        <p:nvPicPr>
          <p:cNvPr id="8" name="Picture 7" descr="spark template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45000" cy="411054"/>
          </a:xfrm>
          <a:prstGeom prst="rect">
            <a:avLst/>
          </a:prstGeom>
        </p:spPr>
      </p:pic>
      <p:sp>
        <p:nvSpPr>
          <p:cNvPr id="17" name="Rectangle 16"/>
          <p:cNvSpPr/>
          <p:nvPr userDrawn="1"/>
        </p:nvSpPr>
        <p:spPr>
          <a:xfrm>
            <a:off x="0" y="411027"/>
            <a:ext cx="9916345" cy="6476400"/>
          </a:xfrm>
          <a:prstGeom prst="rect">
            <a:avLst/>
          </a:prstGeom>
          <a:solidFill>
            <a:srgbClr val="9898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18" name="Title 1"/>
          <p:cNvSpPr>
            <a:spLocks noGrp="1"/>
          </p:cNvSpPr>
          <p:nvPr>
            <p:ph type="title"/>
          </p:nvPr>
        </p:nvSpPr>
        <p:spPr>
          <a:xfrm>
            <a:off x="663839" y="612000"/>
            <a:ext cx="8580001" cy="720000"/>
          </a:xfrm>
        </p:spPr>
        <p:txBody>
          <a:bodyPr/>
          <a:lstStyle>
            <a:lvl1pPr>
              <a:defRPr>
                <a:solidFill>
                  <a:schemeClr val="bg1"/>
                </a:solidFill>
              </a:defRPr>
            </a:lvl1pPr>
          </a:lstStyle>
          <a:p>
            <a:r>
              <a:rPr lang="en-AU"/>
              <a:t>Click to edit Master title style</a:t>
            </a:r>
            <a:endParaRPr lang="en-US"/>
          </a:p>
        </p:txBody>
      </p:sp>
      <p:sp>
        <p:nvSpPr>
          <p:cNvPr id="20"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21"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9" name="Straight Connector 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Tx/>
              <a:buFont typeface="+mj-lt"/>
              <a:buAutoNum type="arabicPeriod"/>
              <a:defRPr sz="1600" b="1">
                <a:solidFill>
                  <a:schemeClr val="bg1"/>
                </a:solidFill>
              </a:defRPr>
            </a:lvl2pPr>
            <a:lvl3pPr marL="366713" indent="-269875" algn="l" defTabSz="363538">
              <a:spcBef>
                <a:spcPts val="300"/>
              </a:spcBef>
              <a:buClrTx/>
              <a:buSzPct val="70000"/>
              <a:buFont typeface="Lucida Grande"/>
              <a:buChar char="►"/>
              <a:tabLst>
                <a:tab pos="363538" algn="l"/>
              </a:tabLst>
              <a:defRPr sz="1600">
                <a:solidFill>
                  <a:schemeClr val="bg1"/>
                </a:solidFill>
              </a:defRPr>
            </a:lvl3pPr>
            <a:lvl4pPr marL="538163" indent="-285750" algn="l">
              <a:spcBef>
                <a:spcPts val="300"/>
              </a:spcBef>
              <a:buClrTx/>
              <a:buFont typeface="Lucida Grande"/>
              <a:buChar char="–"/>
              <a:tabLst>
                <a:tab pos="449263" algn="l"/>
                <a:tab pos="534988" algn="l"/>
              </a:tabLst>
              <a:defRPr sz="1400">
                <a:solidFill>
                  <a:schemeClr val="bg1"/>
                </a:solidFill>
              </a:defRPr>
            </a:lvl4pPr>
            <a:lvl5pPr marL="630238" indent="-179388" algn="l">
              <a:spcBef>
                <a:spcPts val="300"/>
              </a:spcBef>
              <a:buClrTx/>
              <a:buFont typeface="Lucida Grande"/>
              <a:buChar char="–"/>
              <a:defRPr sz="1400">
                <a:solidFill>
                  <a:schemeClr val="bg1"/>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791802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or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63838" y="1535113"/>
            <a:ext cx="4208332" cy="639762"/>
          </a:xfrm>
        </p:spPr>
        <p:txBody>
          <a:bodyPr anchor="t" anchorCtr="0">
            <a:normAutofit/>
          </a:bodyPr>
          <a:lstStyle>
            <a:lvl1pPr marL="0" indent="0">
              <a:buNone/>
              <a:defRPr sz="18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4" name="Content Placeholder 3"/>
          <p:cNvSpPr>
            <a:spLocks noGrp="1"/>
          </p:cNvSpPr>
          <p:nvPr>
            <p:ph sz="half" idx="2"/>
          </p:nvPr>
        </p:nvSpPr>
        <p:spPr>
          <a:xfrm>
            <a:off x="663838" y="2174875"/>
            <a:ext cx="4208332" cy="3951288"/>
          </a:xfrm>
        </p:spPr>
        <p:txBody>
          <a:bodyPr>
            <a:normAutofit/>
          </a:bodyPr>
          <a:lstStyle>
            <a:lvl1pPr>
              <a:defRPr sz="1600"/>
            </a:lvl1pPr>
            <a:lvl2pPr>
              <a:defRPr sz="1600"/>
            </a:lvl2pPr>
            <a:lvl3pPr>
              <a:buClr>
                <a:srgbClr val="F26722"/>
              </a:buClr>
              <a:defRPr sz="1600"/>
            </a:lvl3pPr>
            <a:lvl4pPr>
              <a:defRPr sz="1400"/>
            </a:lvl4pPr>
            <a:lvl5pPr>
              <a:defRPr sz="14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Text Placeholder 4"/>
          <p:cNvSpPr>
            <a:spLocks noGrp="1"/>
          </p:cNvSpPr>
          <p:nvPr>
            <p:ph type="body" sz="quarter" idx="3"/>
          </p:nvPr>
        </p:nvSpPr>
        <p:spPr>
          <a:xfrm>
            <a:off x="5032112" y="1535113"/>
            <a:ext cx="4211729" cy="639762"/>
          </a:xfrm>
        </p:spPr>
        <p:txBody>
          <a:bodyPr anchor="t" anchorCtr="0">
            <a:normAutofit/>
          </a:bodyPr>
          <a:lstStyle>
            <a:lvl1pPr marL="0" indent="0">
              <a:buNone/>
              <a:defRPr sz="1800" b="0" cap="all"/>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6" name="Content Placeholder 5"/>
          <p:cNvSpPr>
            <a:spLocks noGrp="1"/>
          </p:cNvSpPr>
          <p:nvPr>
            <p:ph sz="quarter" idx="4"/>
          </p:nvPr>
        </p:nvSpPr>
        <p:spPr>
          <a:xfrm>
            <a:off x="5032111" y="2174875"/>
            <a:ext cx="4211730" cy="3951288"/>
          </a:xfrm>
        </p:spPr>
        <p:txBody>
          <a:bodyPr>
            <a:normAutofit/>
          </a:bodyPr>
          <a:lstStyle>
            <a:lvl1pPr>
              <a:defRPr sz="1600"/>
            </a:lvl1pPr>
            <a:lvl2pPr>
              <a:defRPr sz="1600"/>
            </a:lvl2pPr>
            <a:lvl3pPr>
              <a:buClr>
                <a:srgbClr val="F26722"/>
              </a:buClr>
              <a:defRPr sz="1600"/>
            </a:lvl3pPr>
            <a:lvl4pPr>
              <a:defRPr sz="1400"/>
            </a:lvl4pPr>
            <a:lvl5pPr>
              <a:defRPr sz="14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16" name="Picture 15" descr="spark template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45000" cy="411054"/>
          </a:xfrm>
          <a:prstGeom prst="rect">
            <a:avLst/>
          </a:prstGeom>
        </p:spPr>
      </p:pic>
      <p:sp>
        <p:nvSpPr>
          <p:cNvPr id="17"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8"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9" name="Straight Connector 1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113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863018" y="1339201"/>
            <a:ext cx="8456708" cy="4495543"/>
          </a:xfrm>
        </p:spPr>
        <p:txBody>
          <a:bodyPr/>
          <a:lstStyle/>
          <a:p>
            <a:pPr lvl="0"/>
            <a:r>
              <a:rPr lang="en-US" dirty="0"/>
              <a:t>Click to edit Master text styles</a:t>
            </a:r>
          </a:p>
          <a:p>
            <a:pPr lvl="1"/>
            <a:r>
              <a:rPr lang="en-US" dirty="0"/>
              <a:t>Second level</a:t>
            </a:r>
          </a:p>
          <a:p>
            <a:pPr lvl="2"/>
            <a:r>
              <a:rPr lang="en-US" dirty="0"/>
              <a:t>Third level</a:t>
            </a:r>
          </a:p>
        </p:txBody>
      </p:sp>
      <p:sp>
        <p:nvSpPr>
          <p:cNvPr id="9" name="Text Placeholder 8"/>
          <p:cNvSpPr>
            <a:spLocks noGrp="1"/>
          </p:cNvSpPr>
          <p:nvPr>
            <p:ph type="body" sz="quarter" idx="12"/>
          </p:nvPr>
        </p:nvSpPr>
        <p:spPr>
          <a:xfrm>
            <a:off x="854101" y="765695"/>
            <a:ext cx="8107098" cy="285750"/>
          </a:xfrm>
        </p:spPr>
        <p:txBody>
          <a:bodyPr/>
          <a:lstStyle>
            <a:lvl1pPr>
              <a:defRPr sz="2011" baseline="0">
                <a:solidFill>
                  <a:schemeClr val="tx1"/>
                </a:solidFill>
              </a:defRPr>
            </a:lvl1pPr>
          </a:lstStyle>
          <a:p>
            <a:pPr lvl="0"/>
            <a:r>
              <a:rPr lang="en-US" dirty="0"/>
              <a:t>Click to edit</a:t>
            </a:r>
          </a:p>
        </p:txBody>
      </p:sp>
      <p:sp>
        <p:nvSpPr>
          <p:cNvPr id="11" name="Text Placeholder 10"/>
          <p:cNvSpPr>
            <a:spLocks noGrp="1"/>
          </p:cNvSpPr>
          <p:nvPr>
            <p:ph type="body" sz="quarter" idx="13"/>
          </p:nvPr>
        </p:nvSpPr>
        <p:spPr>
          <a:xfrm>
            <a:off x="849577" y="6034061"/>
            <a:ext cx="6131058" cy="354013"/>
          </a:xfrm>
        </p:spPr>
        <p:txBody>
          <a:bodyPr anchor="b"/>
          <a:lstStyle>
            <a:lvl1pPr marL="87313" indent="-87313">
              <a:lnSpc>
                <a:spcPts val="900"/>
              </a:lnSpc>
              <a:spcAft>
                <a:spcPts val="0"/>
              </a:spcAft>
              <a:buFont typeface="+mj-lt"/>
              <a:buAutoNum type="arabicPeriod"/>
              <a:defRPr sz="741"/>
            </a:lvl1pPr>
          </a:lstStyle>
          <a:p>
            <a:pPr lvl="0"/>
            <a:r>
              <a:rPr lang="en-US" dirty="0"/>
              <a:t>Click to edit Master text styles</a:t>
            </a:r>
          </a:p>
        </p:txBody>
      </p:sp>
      <p:sp>
        <p:nvSpPr>
          <p:cNvPr id="4" name="Title 3"/>
          <p:cNvSpPr>
            <a:spLocks noGrp="1"/>
          </p:cNvSpPr>
          <p:nvPr>
            <p:ph type="title"/>
          </p:nvPr>
        </p:nvSpPr>
        <p:spPr>
          <a:xfrm>
            <a:off x="495300" y="274638"/>
            <a:ext cx="8915400" cy="1143000"/>
          </a:xfrm>
          <a:prstGeom prst="rect">
            <a:avLst/>
          </a:prstGeom>
        </p:spPr>
        <p:txBody>
          <a:bodyPr/>
          <a:lstStyle/>
          <a:p>
            <a:r>
              <a:rPr lang="en-US"/>
              <a:t>Click to edit Master title style</a:t>
            </a:r>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Divider Slide Layout blue">
    <p:spTree>
      <p:nvGrpSpPr>
        <p:cNvPr id="1" name=""/>
        <p:cNvGrpSpPr/>
        <p:nvPr/>
      </p:nvGrpSpPr>
      <p:grpSpPr>
        <a:xfrm>
          <a:off x="0" y="0"/>
          <a:ext cx="0" cy="0"/>
          <a:chOff x="0" y="0"/>
          <a:chExt cx="0" cy="0"/>
        </a:xfrm>
      </p:grpSpPr>
      <p:pic>
        <p:nvPicPr>
          <p:cNvPr id="2" name="Picture 1" descr="101115_ETS_SUBSTATIONS_0009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Rectangle 13"/>
          <p:cNvSpPr/>
          <p:nvPr userDrawn="1"/>
        </p:nvSpPr>
        <p:spPr>
          <a:xfrm>
            <a:off x="237" y="3526693"/>
            <a:ext cx="9906000" cy="2232000"/>
          </a:xfrm>
          <a:prstGeom prst="rect">
            <a:avLst/>
          </a:prstGeom>
          <a:gradFill flip="none" rotWithShape="1">
            <a:gsLst>
              <a:gs pos="58000">
                <a:srgbClr val="00AEEF"/>
              </a:gs>
              <a:gs pos="100000">
                <a:schemeClr val="bg1">
                  <a:alpha val="33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5" name="Title 1"/>
          <p:cNvSpPr>
            <a:spLocks noGrp="1"/>
          </p:cNvSpPr>
          <p:nvPr>
            <p:ph type="title"/>
          </p:nvPr>
        </p:nvSpPr>
        <p:spPr>
          <a:xfrm>
            <a:off x="487984" y="3670586"/>
            <a:ext cx="5850000" cy="957927"/>
          </a:xfrm>
        </p:spPr>
        <p:txBody>
          <a:bodyPr rIns="0" anchor="t">
            <a:normAutofit/>
          </a:bodyPr>
          <a:lstStyle>
            <a:lvl1pPr algn="l">
              <a:defRPr sz="3200" b="0" cap="all">
                <a:solidFill>
                  <a:srgbClr val="FFFFFF"/>
                </a:solidFill>
              </a:defRPr>
            </a:lvl1pPr>
          </a:lstStyle>
          <a:p>
            <a:r>
              <a:rPr lang="en-AU" dirty="0"/>
              <a:t>Click to edit Master title style</a:t>
            </a:r>
            <a:endParaRPr lang="en-US" dirty="0"/>
          </a:p>
        </p:txBody>
      </p:sp>
      <p:sp>
        <p:nvSpPr>
          <p:cNvPr id="16" name="Text Placeholder 2"/>
          <p:cNvSpPr>
            <a:spLocks noGrp="1"/>
          </p:cNvSpPr>
          <p:nvPr>
            <p:ph type="body" idx="1"/>
          </p:nvPr>
        </p:nvSpPr>
        <p:spPr>
          <a:xfrm>
            <a:off x="487984" y="4628513"/>
            <a:ext cx="5850000" cy="1440000"/>
          </a:xfrm>
        </p:spPr>
        <p:txBody>
          <a:bodyPr anchor="t">
            <a:normAutofit/>
          </a:bodyPr>
          <a:lstStyle>
            <a:lvl1pPr marL="0" indent="0" algn="l">
              <a:spcBef>
                <a:spcPts val="600"/>
              </a:spcBef>
              <a:buNone/>
              <a:defRPr sz="16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6" name="Rectangle 5"/>
          <p:cNvSpPr/>
          <p:nvPr userDrawn="1"/>
        </p:nvSpPr>
        <p:spPr>
          <a:xfrm>
            <a:off x="0" y="5758693"/>
            <a:ext cx="9906000" cy="432000"/>
          </a:xfrm>
          <a:prstGeom prst="rect">
            <a:avLst/>
          </a:prstGeom>
          <a:gradFill flip="none" rotWithShape="1">
            <a:gsLst>
              <a:gs pos="99000">
                <a:srgbClr val="00AEEF"/>
              </a:gs>
              <a:gs pos="0">
                <a:srgbClr val="00AEEF">
                  <a:alpha val="5000"/>
                </a:srgbClr>
              </a:gs>
            </a:gsLst>
            <a:lin ang="2148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2173025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blue">
    <p:spTree>
      <p:nvGrpSpPr>
        <p:cNvPr id="1" name=""/>
        <p:cNvGrpSpPr/>
        <p:nvPr/>
      </p:nvGrpSpPr>
      <p:grpSpPr>
        <a:xfrm>
          <a:off x="0" y="0"/>
          <a:ext cx="0" cy="0"/>
          <a:chOff x="0" y="0"/>
          <a:chExt cx="0" cy="0"/>
        </a:xfrm>
      </p:grpSpPr>
      <p:pic>
        <p:nvPicPr>
          <p:cNvPr id="5" name="Picture 4" descr="spark templates-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2"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9" name="Straight Connector 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00AEEF"/>
              </a:buClr>
              <a:buFont typeface="+mj-lt"/>
              <a:buAutoNum type="arabicPeriod"/>
              <a:defRPr sz="1600" b="1">
                <a:solidFill>
                  <a:srgbClr val="00AEEF"/>
                </a:solidFill>
              </a:defRPr>
            </a:lvl2pPr>
            <a:lvl3pPr marL="366713" indent="-269875" algn="l" defTabSz="363538">
              <a:spcBef>
                <a:spcPts val="300"/>
              </a:spcBef>
              <a:buClr>
                <a:srgbClr val="00AEEF"/>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333443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Layout 2 blue">
    <p:spTree>
      <p:nvGrpSpPr>
        <p:cNvPr id="1" name=""/>
        <p:cNvGrpSpPr/>
        <p:nvPr/>
      </p:nvGrpSpPr>
      <p:grpSpPr>
        <a:xfrm>
          <a:off x="0" y="0"/>
          <a:ext cx="0" cy="0"/>
          <a:chOff x="0" y="0"/>
          <a:chExt cx="0" cy="0"/>
        </a:xfrm>
      </p:grpSpPr>
      <p:pic>
        <p:nvPicPr>
          <p:cNvPr id="10" name="Picture 9" descr="spark templates-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4" name="Rectangle 13"/>
          <p:cNvSpPr/>
          <p:nvPr userDrawn="1"/>
        </p:nvSpPr>
        <p:spPr>
          <a:xfrm>
            <a:off x="0" y="391477"/>
            <a:ext cx="9945000" cy="6479998"/>
          </a:xfrm>
          <a:prstGeom prst="rect">
            <a:avLst/>
          </a:prstGeom>
          <a:solidFill>
            <a:srgbClr val="DEDF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8"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chemeClr val="accent5"/>
                </a:solidFill>
              </a:defRPr>
            </a:lvl1pPr>
          </a:lstStyle>
          <a:p>
            <a:r>
              <a:rPr lang="en-US">
                <a:solidFill>
                  <a:srgbClr val="A7B3BD"/>
                </a:solidFill>
                <a:latin typeface="Arial"/>
              </a:rPr>
              <a:t>Spark Infrastructure AGM 2017</a:t>
            </a:r>
            <a:endParaRPr lang="en-US" dirty="0">
              <a:solidFill>
                <a:srgbClr val="A7B3BD"/>
              </a:solidFill>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3" name="Straight Connector 12"/>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00AEEF"/>
              </a:buClr>
              <a:buFont typeface="+mj-lt"/>
              <a:buAutoNum type="arabicPeriod"/>
              <a:defRPr sz="1600" b="1">
                <a:solidFill>
                  <a:srgbClr val="00AEEF"/>
                </a:solidFill>
              </a:defRPr>
            </a:lvl2pPr>
            <a:lvl3pPr marL="366713" indent="-269875" algn="l" defTabSz="363538">
              <a:spcBef>
                <a:spcPts val="300"/>
              </a:spcBef>
              <a:buClr>
                <a:srgbClr val="00AEEF"/>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115113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Layout 3 blue">
    <p:spTree>
      <p:nvGrpSpPr>
        <p:cNvPr id="1" name=""/>
        <p:cNvGrpSpPr/>
        <p:nvPr/>
      </p:nvGrpSpPr>
      <p:grpSpPr>
        <a:xfrm>
          <a:off x="0" y="0"/>
          <a:ext cx="0" cy="0"/>
          <a:chOff x="0" y="0"/>
          <a:chExt cx="0" cy="0"/>
        </a:xfrm>
      </p:grpSpPr>
      <p:pic>
        <p:nvPicPr>
          <p:cNvPr id="8" name="Picture 7" descr="spark templates-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7" name="Rectangle 16"/>
          <p:cNvSpPr/>
          <p:nvPr userDrawn="1"/>
        </p:nvSpPr>
        <p:spPr>
          <a:xfrm>
            <a:off x="0" y="420575"/>
            <a:ext cx="9945000" cy="6476400"/>
          </a:xfrm>
          <a:prstGeom prst="rect">
            <a:avLst/>
          </a:prstGeom>
          <a:solidFill>
            <a:srgbClr val="9898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18" name="Title 1"/>
          <p:cNvSpPr>
            <a:spLocks noGrp="1"/>
          </p:cNvSpPr>
          <p:nvPr>
            <p:ph type="title"/>
          </p:nvPr>
        </p:nvSpPr>
        <p:spPr>
          <a:xfrm>
            <a:off x="663839" y="612000"/>
            <a:ext cx="8580001" cy="720000"/>
          </a:xfrm>
        </p:spPr>
        <p:txBody>
          <a:bodyPr/>
          <a:lstStyle>
            <a:lvl1pPr>
              <a:defRPr>
                <a:solidFill>
                  <a:schemeClr val="bg1"/>
                </a:solidFill>
              </a:defRPr>
            </a:lvl1pPr>
          </a:lstStyle>
          <a:p>
            <a:r>
              <a:rPr lang="en-AU"/>
              <a:t>Click to edit Master title style</a:t>
            </a:r>
            <a:endParaRPr lang="en-US"/>
          </a:p>
        </p:txBody>
      </p:sp>
      <p:sp>
        <p:nvSpPr>
          <p:cNvPr id="20"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21"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9" name="Straight Connector 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chemeClr val="bg1"/>
              </a:buClr>
              <a:buFont typeface="+mj-lt"/>
              <a:buAutoNum type="arabicPeriod"/>
              <a:defRPr sz="1600" b="1">
                <a:solidFill>
                  <a:srgbClr val="FFFFFF"/>
                </a:solidFill>
              </a:defRPr>
            </a:lvl2pPr>
            <a:lvl3pPr marL="366713" indent="-269875" algn="l" defTabSz="363538">
              <a:spcBef>
                <a:spcPts val="300"/>
              </a:spcBef>
              <a:buClr>
                <a:schemeClr val="bg1"/>
              </a:buClr>
              <a:buSzPct val="70000"/>
              <a:buFont typeface="Lucida Grande"/>
              <a:buChar char="►"/>
              <a:tabLst>
                <a:tab pos="363538" algn="l"/>
              </a:tabLst>
              <a:defRPr sz="1600">
                <a:solidFill>
                  <a:srgbClr val="FFFFFF"/>
                </a:solidFill>
              </a:defRPr>
            </a:lvl3pPr>
            <a:lvl4pPr marL="538163" indent="-285750" algn="l">
              <a:spcBef>
                <a:spcPts val="300"/>
              </a:spcBef>
              <a:buClr>
                <a:schemeClr val="bg1"/>
              </a:buClr>
              <a:buFont typeface="Lucida Grande"/>
              <a:buChar char="–"/>
              <a:tabLst>
                <a:tab pos="449263" algn="l"/>
                <a:tab pos="534988" algn="l"/>
              </a:tabLst>
              <a:defRPr sz="1400">
                <a:solidFill>
                  <a:srgbClr val="FFFFFF"/>
                </a:solidFill>
              </a:defRPr>
            </a:lvl4pPr>
            <a:lvl5pPr marL="630238" indent="-179388" algn="l">
              <a:spcBef>
                <a:spcPts val="300"/>
              </a:spcBef>
              <a:buClr>
                <a:schemeClr val="bg1"/>
              </a:buClr>
              <a:buFont typeface="Lucida Grande"/>
              <a:buChar char="–"/>
              <a:defRPr sz="1400">
                <a:solidFill>
                  <a:srgbClr val="FFFFFF"/>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988874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compariso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63839" y="1600201"/>
            <a:ext cx="4206610" cy="4525963"/>
          </a:xfrm>
        </p:spPr>
        <p:txBody>
          <a:bodyPr>
            <a:normAutofit/>
          </a:bodyPr>
          <a:lstStyle>
            <a:lvl1pPr>
              <a:defRPr sz="1600"/>
            </a:lvl1pPr>
            <a:lvl2pPr>
              <a:buClr>
                <a:srgbClr val="00AEEF"/>
              </a:buClr>
              <a:defRPr sz="1600">
                <a:solidFill>
                  <a:srgbClr val="00AEEF"/>
                </a:solidFill>
              </a:defRPr>
            </a:lvl2pPr>
            <a:lvl3pPr>
              <a:buClr>
                <a:srgbClr val="00AEEF"/>
              </a:buClr>
              <a:defRPr sz="1600"/>
            </a:lvl3pPr>
            <a:lvl4pPr>
              <a:defRPr sz="1400"/>
            </a:lvl4pPr>
            <a:lvl5pPr>
              <a:defRPr sz="14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5035550" y="1600201"/>
            <a:ext cx="4208290" cy="4525963"/>
          </a:xfrm>
        </p:spPr>
        <p:txBody>
          <a:bodyPr>
            <a:normAutofit/>
          </a:bodyPr>
          <a:lstStyle>
            <a:lvl1pPr>
              <a:defRPr sz="1600"/>
            </a:lvl1pPr>
            <a:lvl2pPr>
              <a:buClr>
                <a:srgbClr val="00AEEF"/>
              </a:buClr>
              <a:defRPr sz="1600">
                <a:solidFill>
                  <a:srgbClr val="00AEEF"/>
                </a:solidFill>
              </a:defRPr>
            </a:lvl2pPr>
            <a:lvl3pPr>
              <a:buClr>
                <a:srgbClr val="00AEEF"/>
              </a:buClr>
              <a:defRPr sz="1600"/>
            </a:lvl3pPr>
            <a:lvl4pPr>
              <a:defRPr sz="1400"/>
            </a:lvl4pPr>
            <a:lvl5pPr>
              <a:defRPr sz="14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14" name="Picture 13" descr="spark templates-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5"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6"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7" name="Straight Connector 16"/>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77865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spark template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8"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9"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0" name="Straight Connector 9"/>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88121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16016_Spark PPT 2015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a:xfrm>
            <a:off x="304305" y="289742"/>
            <a:ext cx="5671181" cy="804202"/>
          </a:xfrm>
        </p:spPr>
        <p:txBody>
          <a:bodyPr>
            <a:noAutofit/>
          </a:bodyPr>
          <a:lstStyle>
            <a:lvl1pPr>
              <a:lnSpc>
                <a:spcPts val="2700"/>
              </a:lnSpc>
              <a:defRPr sz="2800" kern="1200" spc="-100">
                <a:solidFill>
                  <a:srgbClr val="F26722"/>
                </a:solidFill>
                <a:latin typeface="Arial Black"/>
                <a:cs typeface="Arial Black"/>
              </a:defRPr>
            </a:lvl1pPr>
          </a:lstStyle>
          <a:p>
            <a:r>
              <a:rPr lang="en-AU" dirty="0"/>
              <a:t>Click to edit Master title style</a:t>
            </a:r>
            <a:endParaRPr lang="en-US" dirty="0"/>
          </a:p>
        </p:txBody>
      </p:sp>
      <p:sp>
        <p:nvSpPr>
          <p:cNvPr id="3" name="Subtitle 2"/>
          <p:cNvSpPr>
            <a:spLocks noGrp="1"/>
          </p:cNvSpPr>
          <p:nvPr>
            <p:ph type="subTitle" idx="1"/>
          </p:nvPr>
        </p:nvSpPr>
        <p:spPr>
          <a:xfrm>
            <a:off x="294261" y="1118237"/>
            <a:ext cx="5681225" cy="720000"/>
          </a:xfrm>
        </p:spPr>
        <p:txBody>
          <a:bodyPr/>
          <a:lstStyle>
            <a:lvl1pPr marL="0" indent="0" algn="l">
              <a:lnSpc>
                <a:spcPts val="1600"/>
              </a:lnSpc>
              <a:buNone/>
              <a:defRPr cap="all">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8210053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Divider Slide Layout 1">
    <p:spTree>
      <p:nvGrpSpPr>
        <p:cNvPr id="1" name=""/>
        <p:cNvGrpSpPr/>
        <p:nvPr/>
      </p:nvGrpSpPr>
      <p:grpSpPr>
        <a:xfrm>
          <a:off x="0" y="0"/>
          <a:ext cx="0" cy="0"/>
          <a:chOff x="0" y="0"/>
          <a:chExt cx="0" cy="0"/>
        </a:xfrm>
      </p:grpSpPr>
      <p:pic>
        <p:nvPicPr>
          <p:cNvPr id="10" name="Picture 9" descr="101115_ETS_SUBSTATIONS_0009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grpSp>
        <p:nvGrpSpPr>
          <p:cNvPr id="4" name="Group 3"/>
          <p:cNvGrpSpPr/>
          <p:nvPr userDrawn="1"/>
        </p:nvGrpSpPr>
        <p:grpSpPr>
          <a:xfrm>
            <a:off x="0" y="3526693"/>
            <a:ext cx="9906000" cy="2664000"/>
            <a:chOff x="0" y="3526693"/>
            <a:chExt cx="9144000" cy="2664000"/>
          </a:xfrm>
        </p:grpSpPr>
        <p:sp>
          <p:nvSpPr>
            <p:cNvPr id="5" name="Rectangle 4"/>
            <p:cNvSpPr/>
            <p:nvPr userDrawn="1"/>
          </p:nvSpPr>
          <p:spPr>
            <a:xfrm>
              <a:off x="9769" y="3526693"/>
              <a:ext cx="9134231" cy="2232000"/>
            </a:xfrm>
            <a:prstGeom prst="rect">
              <a:avLst/>
            </a:prstGeom>
            <a:gradFill flip="none" rotWithShape="1">
              <a:gsLst>
                <a:gs pos="58000">
                  <a:schemeClr val="bg1"/>
                </a:gs>
                <a:gs pos="99000">
                  <a:schemeClr val="bg1">
                    <a:alpha val="33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6" name="Rectangle 5"/>
            <p:cNvSpPr/>
            <p:nvPr userDrawn="1"/>
          </p:nvSpPr>
          <p:spPr>
            <a:xfrm>
              <a:off x="0" y="5758693"/>
              <a:ext cx="9144000" cy="432000"/>
            </a:xfrm>
            <a:prstGeom prst="rect">
              <a:avLst/>
            </a:prstGeom>
            <a:gradFill flip="none" rotWithShape="1">
              <a:gsLst>
                <a:gs pos="100000">
                  <a:schemeClr val="bg1"/>
                </a:gs>
                <a:gs pos="1000">
                  <a:schemeClr val="bg1">
                    <a:alpha val="5000"/>
                  </a:schemeClr>
                </a:gs>
              </a:gsLst>
              <a:lin ang="2148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grpSp>
      <p:sp>
        <p:nvSpPr>
          <p:cNvPr id="2" name="Title 1"/>
          <p:cNvSpPr>
            <a:spLocks noGrp="1"/>
          </p:cNvSpPr>
          <p:nvPr>
            <p:ph type="title"/>
          </p:nvPr>
        </p:nvSpPr>
        <p:spPr>
          <a:xfrm>
            <a:off x="487984" y="3670586"/>
            <a:ext cx="5850000" cy="540000"/>
          </a:xfrm>
        </p:spPr>
        <p:txBody>
          <a:bodyPr rIns="0" anchor="t">
            <a:normAutofit/>
          </a:bodyPr>
          <a:lstStyle>
            <a:lvl1pPr algn="l">
              <a:defRPr sz="3200" b="0" cap="all">
                <a:solidFill>
                  <a:schemeClr val="tx2"/>
                </a:solidFill>
              </a:defRPr>
            </a:lvl1pPr>
          </a:lstStyle>
          <a:p>
            <a:r>
              <a:rPr lang="en-AU" dirty="0"/>
              <a:t>Click to edit Master title style</a:t>
            </a:r>
            <a:endParaRPr lang="en-US" dirty="0"/>
          </a:p>
        </p:txBody>
      </p:sp>
      <p:sp>
        <p:nvSpPr>
          <p:cNvPr id="3" name="Text Placeholder 2"/>
          <p:cNvSpPr>
            <a:spLocks noGrp="1"/>
          </p:cNvSpPr>
          <p:nvPr>
            <p:ph type="body" idx="1"/>
          </p:nvPr>
        </p:nvSpPr>
        <p:spPr>
          <a:xfrm>
            <a:off x="487984" y="4628513"/>
            <a:ext cx="5850000" cy="1440000"/>
          </a:xfrm>
        </p:spPr>
        <p:txBody>
          <a:bodyPr anchor="t">
            <a:normAutofit/>
          </a:bodyPr>
          <a:lstStyle>
            <a:lvl1pPr marL="0" indent="0" algn="l">
              <a:spcBef>
                <a:spcPts val="600"/>
              </a:spcBef>
              <a:buNone/>
              <a:defRPr sz="16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Tree>
    <p:extLst>
      <p:ext uri="{BB962C8B-B14F-4D97-AF65-F5344CB8AC3E}">
        <p14:creationId xmlns:p14="http://schemas.microsoft.com/office/powerpoint/2010/main" val="1041382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Slide Layout grey">
    <p:spTree>
      <p:nvGrpSpPr>
        <p:cNvPr id="1" name=""/>
        <p:cNvGrpSpPr/>
        <p:nvPr/>
      </p:nvGrpSpPr>
      <p:grpSpPr>
        <a:xfrm>
          <a:off x="0" y="0"/>
          <a:ext cx="0" cy="0"/>
          <a:chOff x="0" y="0"/>
          <a:chExt cx="0" cy="0"/>
        </a:xfrm>
      </p:grpSpPr>
      <p:pic>
        <p:nvPicPr>
          <p:cNvPr id="2" name="Picture 1" descr="101115_ETS_SUBSTATIONS_0009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Rectangle 13"/>
          <p:cNvSpPr/>
          <p:nvPr userDrawn="1"/>
        </p:nvSpPr>
        <p:spPr>
          <a:xfrm>
            <a:off x="239" y="3526693"/>
            <a:ext cx="9895417" cy="2232000"/>
          </a:xfrm>
          <a:prstGeom prst="rect">
            <a:avLst/>
          </a:prstGeom>
          <a:gradFill flip="none" rotWithShape="1">
            <a:gsLst>
              <a:gs pos="58000">
                <a:srgbClr val="3F4450"/>
              </a:gs>
              <a:gs pos="99000">
                <a:schemeClr val="bg1">
                  <a:alpha val="33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5" name="Title 1"/>
          <p:cNvSpPr>
            <a:spLocks noGrp="1"/>
          </p:cNvSpPr>
          <p:nvPr>
            <p:ph type="title"/>
          </p:nvPr>
        </p:nvSpPr>
        <p:spPr>
          <a:xfrm>
            <a:off x="487984" y="3670586"/>
            <a:ext cx="5850000" cy="540000"/>
          </a:xfrm>
        </p:spPr>
        <p:txBody>
          <a:bodyPr rIns="0" anchor="t">
            <a:normAutofit/>
          </a:bodyPr>
          <a:lstStyle>
            <a:lvl1pPr algn="l">
              <a:defRPr sz="3200" b="0" cap="all">
                <a:solidFill>
                  <a:srgbClr val="FFFFFF"/>
                </a:solidFill>
              </a:defRPr>
            </a:lvl1pPr>
          </a:lstStyle>
          <a:p>
            <a:r>
              <a:rPr lang="en-AU" dirty="0"/>
              <a:t>Click to edit Master title style</a:t>
            </a:r>
            <a:endParaRPr lang="en-US" dirty="0"/>
          </a:p>
        </p:txBody>
      </p:sp>
      <p:sp>
        <p:nvSpPr>
          <p:cNvPr id="16" name="Text Placeholder 2"/>
          <p:cNvSpPr>
            <a:spLocks noGrp="1"/>
          </p:cNvSpPr>
          <p:nvPr>
            <p:ph type="body" idx="1"/>
          </p:nvPr>
        </p:nvSpPr>
        <p:spPr>
          <a:xfrm>
            <a:off x="487984" y="4628513"/>
            <a:ext cx="5850000" cy="1440000"/>
          </a:xfrm>
        </p:spPr>
        <p:txBody>
          <a:bodyPr anchor="t">
            <a:normAutofit/>
          </a:bodyPr>
          <a:lstStyle>
            <a:lvl1pPr marL="0" indent="0" algn="l">
              <a:spcBef>
                <a:spcPts val="600"/>
              </a:spcBef>
              <a:buNone/>
              <a:defRPr sz="16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17" name="Rectangle 16"/>
          <p:cNvSpPr/>
          <p:nvPr userDrawn="1"/>
        </p:nvSpPr>
        <p:spPr>
          <a:xfrm>
            <a:off x="0" y="5758693"/>
            <a:ext cx="9906000" cy="426500"/>
          </a:xfrm>
          <a:prstGeom prst="rect">
            <a:avLst/>
          </a:prstGeom>
          <a:gradFill flip="none" rotWithShape="1">
            <a:gsLst>
              <a:gs pos="100000">
                <a:srgbClr val="3F4450"/>
              </a:gs>
              <a:gs pos="0">
                <a:schemeClr val="bg1">
                  <a:alpha val="5000"/>
                </a:schemeClr>
              </a:gs>
            </a:gsLst>
            <a:lin ang="2148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16993385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spark templates-01-01.pn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31663"/>
          </a:xfrm>
          <a:prstGeom prst="rect">
            <a:avLst/>
          </a:prstGeom>
        </p:spPr>
      </p:pic>
      <p:sp>
        <p:nvSpPr>
          <p:cNvPr id="2"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b="1">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4" name="Straight Connector 13"/>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8B8E95"/>
              </a:buClr>
              <a:buFont typeface="+mj-lt"/>
              <a:buAutoNum type="arabicPeriod"/>
              <a:defRPr sz="1600" b="1">
                <a:solidFill>
                  <a:srgbClr val="8B8E95"/>
                </a:solidFill>
              </a:defRPr>
            </a:lvl2pPr>
            <a:lvl3pPr marL="366713" indent="-269875" algn="l" defTabSz="363538">
              <a:spcBef>
                <a:spcPts val="300"/>
              </a:spcBef>
              <a:buClr>
                <a:srgbClr val="8B8E95"/>
              </a:buClr>
              <a:buSzPct val="70000"/>
              <a:buFont typeface="Lucida Grande"/>
              <a:buChar char="►"/>
              <a:tabLst>
                <a:tab pos="363538" algn="l"/>
              </a:tabLst>
              <a:defRPr sz="1600">
                <a:solidFill>
                  <a:srgbClr val="484B54"/>
                </a:solidFill>
              </a:defRPr>
            </a:lvl3pPr>
            <a:lvl4pPr marL="538163" indent="-285750" algn="l">
              <a:spcBef>
                <a:spcPts val="300"/>
              </a:spcBef>
              <a:buClr>
                <a:srgbClr val="8B8E95"/>
              </a:buClr>
              <a:buFont typeface="Lucida Grande"/>
              <a:buChar char="–"/>
              <a:tabLst>
                <a:tab pos="449263" algn="l"/>
                <a:tab pos="534988" algn="l"/>
              </a:tabLst>
              <a:defRPr sz="1400">
                <a:solidFill>
                  <a:srgbClr val="484B54"/>
                </a:solidFill>
              </a:defRPr>
            </a:lvl4pPr>
            <a:lvl5pPr marL="630238" indent="-179388" algn="l">
              <a:spcBef>
                <a:spcPts val="300"/>
              </a:spcBef>
              <a:buClr>
                <a:srgbClr val="8B8E9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74006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Layout 2">
    <p:spTree>
      <p:nvGrpSpPr>
        <p:cNvPr id="1" name=""/>
        <p:cNvGrpSpPr/>
        <p:nvPr/>
      </p:nvGrpSpPr>
      <p:grpSpPr>
        <a:xfrm>
          <a:off x="0" y="0"/>
          <a:ext cx="0" cy="0"/>
          <a:chOff x="0" y="0"/>
          <a:chExt cx="0" cy="0"/>
        </a:xfrm>
      </p:grpSpPr>
      <p:pic>
        <p:nvPicPr>
          <p:cNvPr id="13" name="Picture 12" descr="spark templates-01-01.pn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31663"/>
          </a:xfrm>
          <a:prstGeom prst="rect">
            <a:avLst/>
          </a:prstGeom>
        </p:spPr>
      </p:pic>
      <p:sp>
        <p:nvSpPr>
          <p:cNvPr id="14" name="Rectangle 13"/>
          <p:cNvSpPr/>
          <p:nvPr userDrawn="1"/>
        </p:nvSpPr>
        <p:spPr>
          <a:xfrm>
            <a:off x="0" y="391477"/>
            <a:ext cx="9945000" cy="6479998"/>
          </a:xfrm>
          <a:prstGeom prst="rect">
            <a:avLst/>
          </a:prstGeom>
          <a:solidFill>
            <a:srgbClr val="DEDF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8"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5" name="Straight Connector 14"/>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8B8E95"/>
              </a:buClr>
              <a:buFont typeface="+mj-lt"/>
              <a:buAutoNum type="arabicPeriod"/>
              <a:defRPr sz="1600" b="1">
                <a:solidFill>
                  <a:srgbClr val="8B8E95"/>
                </a:solidFill>
              </a:defRPr>
            </a:lvl2pPr>
            <a:lvl3pPr marL="366713" indent="-269875" algn="l" defTabSz="363538">
              <a:spcBef>
                <a:spcPts val="300"/>
              </a:spcBef>
              <a:buClr>
                <a:srgbClr val="8B8E95"/>
              </a:buClr>
              <a:buSzPct val="70000"/>
              <a:buFont typeface="Lucida Grande"/>
              <a:buChar char="►"/>
              <a:tabLst>
                <a:tab pos="363538" algn="l"/>
              </a:tabLst>
              <a:defRPr sz="1600">
                <a:solidFill>
                  <a:srgbClr val="484B54"/>
                </a:solidFill>
              </a:defRPr>
            </a:lvl3pPr>
            <a:lvl4pPr marL="538163" indent="-285750" algn="l">
              <a:spcBef>
                <a:spcPts val="300"/>
              </a:spcBef>
              <a:buClr>
                <a:srgbClr val="8B8E95"/>
              </a:buClr>
              <a:buFont typeface="Lucida Grande"/>
              <a:buChar char="–"/>
              <a:tabLst>
                <a:tab pos="449263" algn="l"/>
                <a:tab pos="534988" algn="l"/>
              </a:tabLst>
              <a:defRPr sz="1400">
                <a:solidFill>
                  <a:srgbClr val="484B54"/>
                </a:solidFill>
              </a:defRPr>
            </a:lvl4pPr>
            <a:lvl5pPr marL="630238" indent="-179388" algn="l">
              <a:spcBef>
                <a:spcPts val="300"/>
              </a:spcBef>
              <a:buClr>
                <a:srgbClr val="8B8E9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3160290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Layout 3">
    <p:spTree>
      <p:nvGrpSpPr>
        <p:cNvPr id="1" name=""/>
        <p:cNvGrpSpPr/>
        <p:nvPr/>
      </p:nvGrpSpPr>
      <p:grpSpPr>
        <a:xfrm>
          <a:off x="0" y="0"/>
          <a:ext cx="0" cy="0"/>
          <a:chOff x="0" y="0"/>
          <a:chExt cx="0" cy="0"/>
        </a:xfrm>
      </p:grpSpPr>
      <p:pic>
        <p:nvPicPr>
          <p:cNvPr id="3" name="Picture 2" descr="spark templates-01-01.pn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31663"/>
          </a:xfrm>
          <a:prstGeom prst="rect">
            <a:avLst/>
          </a:prstGeom>
        </p:spPr>
      </p:pic>
      <p:sp>
        <p:nvSpPr>
          <p:cNvPr id="6" name="Rectangle 5"/>
          <p:cNvSpPr/>
          <p:nvPr userDrawn="1"/>
        </p:nvSpPr>
        <p:spPr>
          <a:xfrm>
            <a:off x="0" y="420575"/>
            <a:ext cx="9945000" cy="6476400"/>
          </a:xfrm>
          <a:prstGeom prst="rect">
            <a:avLst/>
          </a:prstGeom>
          <a:solidFill>
            <a:srgbClr val="9898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2" name="Title 1"/>
          <p:cNvSpPr>
            <a:spLocks noGrp="1"/>
          </p:cNvSpPr>
          <p:nvPr>
            <p:ph type="title"/>
          </p:nvPr>
        </p:nvSpPr>
        <p:spPr/>
        <p:txBody>
          <a:bodyPr/>
          <a:lstStyle>
            <a:lvl1pPr>
              <a:defRPr>
                <a:solidFill>
                  <a:schemeClr val="bg1"/>
                </a:solidFill>
              </a:defRPr>
            </a:lvl1pPr>
          </a:lstStyle>
          <a:p>
            <a:r>
              <a:rPr lang="en-AU"/>
              <a:t>Click to edit Master title style</a:t>
            </a:r>
            <a:endParaRPr lang="en-US"/>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5"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7" name="Straight Connector 16"/>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bg1"/>
                </a:solidFill>
              </a:defRPr>
            </a:lvl1pPr>
            <a:lvl2pPr marL="0" indent="-288000" algn="l">
              <a:spcBef>
                <a:spcPts val="300"/>
              </a:spcBef>
              <a:buClrTx/>
              <a:buFont typeface="+mj-lt"/>
              <a:buAutoNum type="arabicPeriod"/>
              <a:defRPr sz="1600" b="1">
                <a:solidFill>
                  <a:schemeClr val="bg1"/>
                </a:solidFill>
              </a:defRPr>
            </a:lvl2pPr>
            <a:lvl3pPr marL="366713" indent="-269875" algn="l" defTabSz="363538">
              <a:spcBef>
                <a:spcPts val="300"/>
              </a:spcBef>
              <a:buClrTx/>
              <a:buSzPct val="70000"/>
              <a:buFont typeface="Lucida Grande"/>
              <a:buChar char="►"/>
              <a:tabLst>
                <a:tab pos="363538" algn="l"/>
              </a:tabLst>
              <a:defRPr sz="1600">
                <a:solidFill>
                  <a:schemeClr val="bg1"/>
                </a:solidFill>
              </a:defRPr>
            </a:lvl3pPr>
            <a:lvl4pPr marL="538163" indent="-285750" algn="l">
              <a:spcBef>
                <a:spcPts val="300"/>
              </a:spcBef>
              <a:buClrTx/>
              <a:buFont typeface="Lucida Grande"/>
              <a:buChar char="–"/>
              <a:tabLst>
                <a:tab pos="449263" algn="l"/>
                <a:tab pos="534988" algn="l"/>
              </a:tabLst>
              <a:defRPr sz="1400">
                <a:solidFill>
                  <a:schemeClr val="bg1"/>
                </a:solidFill>
              </a:defRPr>
            </a:lvl4pPr>
            <a:lvl5pPr marL="630238" indent="-179388" algn="l">
              <a:spcBef>
                <a:spcPts val="300"/>
              </a:spcBef>
              <a:buClrTx/>
              <a:buFont typeface="Lucida Grande"/>
              <a:buChar char="–"/>
              <a:defRPr sz="1400">
                <a:solidFill>
                  <a:schemeClr val="bg1"/>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422194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Slide Layout green">
    <p:spTree>
      <p:nvGrpSpPr>
        <p:cNvPr id="1" name=""/>
        <p:cNvGrpSpPr/>
        <p:nvPr/>
      </p:nvGrpSpPr>
      <p:grpSpPr>
        <a:xfrm>
          <a:off x="0" y="0"/>
          <a:ext cx="0" cy="0"/>
          <a:chOff x="0" y="0"/>
          <a:chExt cx="0" cy="0"/>
        </a:xfrm>
      </p:grpSpPr>
      <p:pic>
        <p:nvPicPr>
          <p:cNvPr id="2" name="Picture 1" descr="101115_ETS_SUBSTATIONS_0009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Rectangle 13"/>
          <p:cNvSpPr/>
          <p:nvPr userDrawn="1"/>
        </p:nvSpPr>
        <p:spPr>
          <a:xfrm>
            <a:off x="237" y="3526693"/>
            <a:ext cx="9906000" cy="2232000"/>
          </a:xfrm>
          <a:prstGeom prst="rect">
            <a:avLst/>
          </a:prstGeom>
          <a:gradFill flip="none" rotWithShape="1">
            <a:gsLst>
              <a:gs pos="58000">
                <a:srgbClr val="B0BC22"/>
              </a:gs>
              <a:gs pos="99000">
                <a:schemeClr val="bg1">
                  <a:alpha val="33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5" name="Title 1"/>
          <p:cNvSpPr>
            <a:spLocks noGrp="1"/>
          </p:cNvSpPr>
          <p:nvPr>
            <p:ph type="title"/>
          </p:nvPr>
        </p:nvSpPr>
        <p:spPr>
          <a:xfrm>
            <a:off x="487984" y="3670586"/>
            <a:ext cx="5850000" cy="957927"/>
          </a:xfrm>
        </p:spPr>
        <p:txBody>
          <a:bodyPr rIns="0" anchor="t">
            <a:normAutofit/>
          </a:bodyPr>
          <a:lstStyle>
            <a:lvl1pPr algn="l">
              <a:defRPr sz="3200" b="0" cap="all">
                <a:solidFill>
                  <a:srgbClr val="FFFFFF"/>
                </a:solidFill>
              </a:defRPr>
            </a:lvl1pPr>
          </a:lstStyle>
          <a:p>
            <a:r>
              <a:rPr lang="en-AU" dirty="0"/>
              <a:t>Click to edit Master title style</a:t>
            </a:r>
            <a:endParaRPr lang="en-US" dirty="0"/>
          </a:p>
        </p:txBody>
      </p:sp>
      <p:sp>
        <p:nvSpPr>
          <p:cNvPr id="16" name="Text Placeholder 2"/>
          <p:cNvSpPr>
            <a:spLocks noGrp="1"/>
          </p:cNvSpPr>
          <p:nvPr>
            <p:ph type="body" idx="1"/>
          </p:nvPr>
        </p:nvSpPr>
        <p:spPr>
          <a:xfrm>
            <a:off x="487984" y="4628513"/>
            <a:ext cx="5850000" cy="1440000"/>
          </a:xfrm>
        </p:spPr>
        <p:txBody>
          <a:bodyPr anchor="t">
            <a:normAutofit/>
          </a:bodyPr>
          <a:lstStyle>
            <a:lvl1pPr marL="0" indent="0" algn="l">
              <a:spcBef>
                <a:spcPts val="600"/>
              </a:spcBef>
              <a:buNone/>
              <a:defRPr sz="16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18" name="Rectangle 17"/>
          <p:cNvSpPr/>
          <p:nvPr userDrawn="1"/>
        </p:nvSpPr>
        <p:spPr>
          <a:xfrm>
            <a:off x="0" y="5758693"/>
            <a:ext cx="9906000" cy="432000"/>
          </a:xfrm>
          <a:prstGeom prst="rect">
            <a:avLst/>
          </a:prstGeom>
          <a:gradFill flip="none" rotWithShape="1">
            <a:gsLst>
              <a:gs pos="100000">
                <a:srgbClr val="B0BC22"/>
              </a:gs>
              <a:gs pos="0">
                <a:schemeClr val="bg1">
                  <a:alpha val="5000"/>
                </a:schemeClr>
              </a:gs>
            </a:gsLst>
            <a:lin ang="2148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113883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green">
    <p:spTree>
      <p:nvGrpSpPr>
        <p:cNvPr id="1" name=""/>
        <p:cNvGrpSpPr/>
        <p:nvPr/>
      </p:nvGrpSpPr>
      <p:grpSpPr>
        <a:xfrm>
          <a:off x="0" y="0"/>
          <a:ext cx="0" cy="0"/>
          <a:chOff x="0" y="0"/>
          <a:chExt cx="0" cy="0"/>
        </a:xfrm>
      </p:grpSpPr>
      <p:pic>
        <p:nvPicPr>
          <p:cNvPr id="5" name="Picture 4" descr="spark template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2"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9" name="Straight Connector 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B0BC22"/>
              </a:buClr>
              <a:buFont typeface="+mj-lt"/>
              <a:buAutoNum type="arabicPeriod"/>
              <a:defRPr sz="1600" b="1">
                <a:solidFill>
                  <a:srgbClr val="B0BC22"/>
                </a:solidFill>
              </a:defRPr>
            </a:lvl2pPr>
            <a:lvl3pPr marL="366713" indent="-269875" algn="l" defTabSz="363538">
              <a:spcBef>
                <a:spcPts val="300"/>
              </a:spcBef>
              <a:buClr>
                <a:srgbClr val="B0BC22"/>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153405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Layout green 22">
    <p:spTree>
      <p:nvGrpSpPr>
        <p:cNvPr id="1" name=""/>
        <p:cNvGrpSpPr/>
        <p:nvPr/>
      </p:nvGrpSpPr>
      <p:grpSpPr>
        <a:xfrm>
          <a:off x="0" y="0"/>
          <a:ext cx="0" cy="0"/>
          <a:chOff x="0" y="0"/>
          <a:chExt cx="0" cy="0"/>
        </a:xfrm>
      </p:grpSpPr>
      <p:pic>
        <p:nvPicPr>
          <p:cNvPr id="10" name="Picture 9" descr="spark template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4" name="Rectangle 13"/>
          <p:cNvSpPr/>
          <p:nvPr userDrawn="1"/>
        </p:nvSpPr>
        <p:spPr>
          <a:xfrm>
            <a:off x="0" y="391477"/>
            <a:ext cx="9945000" cy="6479998"/>
          </a:xfrm>
          <a:prstGeom prst="rect">
            <a:avLst/>
          </a:prstGeom>
          <a:solidFill>
            <a:srgbClr val="DEDF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8"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3" name="Straight Connector 12"/>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B0BC22"/>
              </a:buClr>
              <a:buFont typeface="+mj-lt"/>
              <a:buAutoNum type="arabicPeriod"/>
              <a:defRPr sz="1600" b="1">
                <a:solidFill>
                  <a:srgbClr val="B0BC22"/>
                </a:solidFill>
              </a:defRPr>
            </a:lvl2pPr>
            <a:lvl3pPr marL="366713" indent="-269875" algn="l" defTabSz="363538">
              <a:spcBef>
                <a:spcPts val="300"/>
              </a:spcBef>
              <a:buClr>
                <a:srgbClr val="B0BC22"/>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7976992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green3">
    <p:spTree>
      <p:nvGrpSpPr>
        <p:cNvPr id="1" name=""/>
        <p:cNvGrpSpPr/>
        <p:nvPr/>
      </p:nvGrpSpPr>
      <p:grpSpPr>
        <a:xfrm>
          <a:off x="0" y="0"/>
          <a:ext cx="0" cy="0"/>
          <a:chOff x="0" y="0"/>
          <a:chExt cx="0" cy="0"/>
        </a:xfrm>
      </p:grpSpPr>
      <p:pic>
        <p:nvPicPr>
          <p:cNvPr id="2" name="Picture 1" descr="spark template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7" name="Rectangle 16"/>
          <p:cNvSpPr/>
          <p:nvPr userDrawn="1"/>
        </p:nvSpPr>
        <p:spPr>
          <a:xfrm>
            <a:off x="0" y="420575"/>
            <a:ext cx="9945000" cy="6476400"/>
          </a:xfrm>
          <a:prstGeom prst="rect">
            <a:avLst/>
          </a:prstGeom>
          <a:solidFill>
            <a:srgbClr val="9898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18" name="Title 1"/>
          <p:cNvSpPr>
            <a:spLocks noGrp="1"/>
          </p:cNvSpPr>
          <p:nvPr>
            <p:ph type="title"/>
          </p:nvPr>
        </p:nvSpPr>
        <p:spPr>
          <a:xfrm>
            <a:off x="663839" y="612000"/>
            <a:ext cx="8580001" cy="720000"/>
          </a:xfrm>
        </p:spPr>
        <p:txBody>
          <a:bodyPr/>
          <a:lstStyle>
            <a:lvl1pPr>
              <a:defRPr>
                <a:solidFill>
                  <a:schemeClr val="bg1"/>
                </a:solidFill>
              </a:defRPr>
            </a:lvl1pPr>
          </a:lstStyle>
          <a:p>
            <a:r>
              <a:rPr lang="en-AU"/>
              <a:t>Click to edit Master title style</a:t>
            </a:r>
            <a:endParaRPr lang="en-US"/>
          </a:p>
        </p:txBody>
      </p:sp>
      <p:sp>
        <p:nvSpPr>
          <p:cNvPr id="20"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21"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22" name="Straight Connector 21"/>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ClrTx/>
              <a:buFont typeface="+mj-lt"/>
              <a:buNone/>
              <a:defRPr sz="1600">
                <a:solidFill>
                  <a:srgbClr val="FFFFFF"/>
                </a:solidFill>
              </a:defRPr>
            </a:lvl1pPr>
            <a:lvl2pPr marL="0" indent="-288000" algn="l">
              <a:spcBef>
                <a:spcPts val="300"/>
              </a:spcBef>
              <a:buClrTx/>
              <a:buFont typeface="+mj-lt"/>
              <a:buAutoNum type="arabicPeriod"/>
              <a:defRPr sz="1600" b="1">
                <a:solidFill>
                  <a:srgbClr val="FFFFFF"/>
                </a:solidFill>
              </a:defRPr>
            </a:lvl2pPr>
            <a:lvl3pPr marL="366713" indent="-269875" algn="l" defTabSz="363538">
              <a:spcBef>
                <a:spcPts val="300"/>
              </a:spcBef>
              <a:buClrTx/>
              <a:buSzPct val="70000"/>
              <a:buFont typeface="Lucida Grande"/>
              <a:buChar char="►"/>
              <a:tabLst>
                <a:tab pos="363538" algn="l"/>
              </a:tabLst>
              <a:defRPr sz="1600">
                <a:solidFill>
                  <a:srgbClr val="FFFFFF"/>
                </a:solidFill>
              </a:defRPr>
            </a:lvl3pPr>
            <a:lvl4pPr marL="538163" indent="-285750" algn="l">
              <a:spcBef>
                <a:spcPts val="300"/>
              </a:spcBef>
              <a:buClrTx/>
              <a:buFont typeface="Lucida Grande"/>
              <a:buChar char="–"/>
              <a:tabLst>
                <a:tab pos="449263" algn="l"/>
                <a:tab pos="534988" algn="l"/>
              </a:tabLst>
              <a:defRPr sz="1400">
                <a:solidFill>
                  <a:srgbClr val="FFFFFF"/>
                </a:solidFill>
              </a:defRPr>
            </a:lvl4pPr>
            <a:lvl5pPr marL="630238" indent="-179388" algn="l">
              <a:spcBef>
                <a:spcPts val="300"/>
              </a:spcBef>
              <a:buClrTx/>
              <a:buFont typeface="Lucida Grande"/>
              <a:buChar char="–"/>
              <a:defRPr sz="1400">
                <a:solidFill>
                  <a:srgbClr val="FFFFFF"/>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212379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1_comparison 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63839" y="1600201"/>
            <a:ext cx="4206610" cy="4525963"/>
          </a:xfrm>
        </p:spPr>
        <p:txBody>
          <a:bodyPr>
            <a:normAutofit/>
          </a:bodyPr>
          <a:lstStyle>
            <a:lvl1pPr>
              <a:defRPr sz="1600"/>
            </a:lvl1pPr>
            <a:lvl2pPr>
              <a:buClr>
                <a:srgbClr val="B0BC22"/>
              </a:buClr>
              <a:defRPr sz="1600">
                <a:solidFill>
                  <a:srgbClr val="B0BC22"/>
                </a:solidFill>
              </a:defRPr>
            </a:lvl2pPr>
            <a:lvl3pPr>
              <a:buClr>
                <a:srgbClr val="B0BC22"/>
              </a:buClr>
              <a:defRPr sz="1600"/>
            </a:lvl3pPr>
            <a:lvl4pPr>
              <a:defRPr sz="1400"/>
            </a:lvl4pPr>
            <a:lvl5pPr>
              <a:defRPr sz="14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5035550" y="1600201"/>
            <a:ext cx="4208290" cy="4525963"/>
          </a:xfrm>
        </p:spPr>
        <p:txBody>
          <a:bodyPr>
            <a:normAutofit/>
          </a:bodyPr>
          <a:lstStyle>
            <a:lvl1pPr>
              <a:defRPr sz="1600"/>
            </a:lvl1pPr>
            <a:lvl2pPr>
              <a:buClr>
                <a:srgbClr val="B0BC22"/>
              </a:buClr>
              <a:defRPr sz="1600">
                <a:solidFill>
                  <a:srgbClr val="B0BC22"/>
                </a:solidFill>
              </a:defRPr>
            </a:lvl2pPr>
            <a:lvl3pPr>
              <a:buClr>
                <a:srgbClr val="B0BC22"/>
              </a:buClr>
              <a:defRPr sz="1600"/>
            </a:lvl3pPr>
            <a:lvl4pPr>
              <a:defRPr sz="1400"/>
            </a:lvl4pPr>
            <a:lvl5pPr>
              <a:defRPr sz="14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10" name="Picture 9" descr="spark template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4"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5"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6" name="Straight Connector 15"/>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96534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Divider Slide Layout orange">
    <p:spTree>
      <p:nvGrpSpPr>
        <p:cNvPr id="1" name=""/>
        <p:cNvGrpSpPr/>
        <p:nvPr/>
      </p:nvGrpSpPr>
      <p:grpSpPr>
        <a:xfrm>
          <a:off x="0" y="0"/>
          <a:ext cx="0" cy="0"/>
          <a:chOff x="0" y="0"/>
          <a:chExt cx="0" cy="0"/>
        </a:xfrm>
      </p:grpSpPr>
      <p:pic>
        <p:nvPicPr>
          <p:cNvPr id="3" name="Picture 2" descr="101115_ETS_SUBSTATIONS_0009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Rectangle 13"/>
          <p:cNvSpPr/>
          <p:nvPr userDrawn="1"/>
        </p:nvSpPr>
        <p:spPr>
          <a:xfrm>
            <a:off x="237" y="3526693"/>
            <a:ext cx="9906000" cy="2232000"/>
          </a:xfrm>
          <a:prstGeom prst="rect">
            <a:avLst/>
          </a:prstGeom>
          <a:gradFill flip="none" rotWithShape="1">
            <a:gsLst>
              <a:gs pos="58000">
                <a:srgbClr val="F26722"/>
              </a:gs>
              <a:gs pos="99000">
                <a:schemeClr val="bg1">
                  <a:alpha val="33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5" name="Title 1"/>
          <p:cNvSpPr>
            <a:spLocks noGrp="1"/>
          </p:cNvSpPr>
          <p:nvPr>
            <p:ph type="title"/>
          </p:nvPr>
        </p:nvSpPr>
        <p:spPr>
          <a:xfrm>
            <a:off x="487984" y="3670586"/>
            <a:ext cx="5850000" cy="957927"/>
          </a:xfrm>
        </p:spPr>
        <p:txBody>
          <a:bodyPr rIns="0" anchor="t">
            <a:normAutofit/>
          </a:bodyPr>
          <a:lstStyle>
            <a:lvl1pPr algn="l">
              <a:defRPr sz="3200" b="0" cap="all">
                <a:solidFill>
                  <a:srgbClr val="FFFFFF"/>
                </a:solidFill>
              </a:defRPr>
            </a:lvl1pPr>
          </a:lstStyle>
          <a:p>
            <a:r>
              <a:rPr lang="en-AU" dirty="0"/>
              <a:t>Click to edit Master title style</a:t>
            </a:r>
            <a:endParaRPr lang="en-US" dirty="0"/>
          </a:p>
        </p:txBody>
      </p:sp>
      <p:sp>
        <p:nvSpPr>
          <p:cNvPr id="16" name="Text Placeholder 2"/>
          <p:cNvSpPr>
            <a:spLocks noGrp="1"/>
          </p:cNvSpPr>
          <p:nvPr>
            <p:ph type="body" idx="1"/>
          </p:nvPr>
        </p:nvSpPr>
        <p:spPr>
          <a:xfrm>
            <a:off x="487984" y="4628513"/>
            <a:ext cx="5850000" cy="1440000"/>
          </a:xfrm>
        </p:spPr>
        <p:txBody>
          <a:bodyPr anchor="t">
            <a:normAutofit/>
          </a:bodyPr>
          <a:lstStyle>
            <a:lvl1pPr marL="0" indent="0" algn="l">
              <a:spcBef>
                <a:spcPts val="600"/>
              </a:spcBef>
              <a:buNone/>
              <a:defRPr sz="16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6" name="Rectangle 5"/>
          <p:cNvSpPr/>
          <p:nvPr userDrawn="1"/>
        </p:nvSpPr>
        <p:spPr>
          <a:xfrm>
            <a:off x="0" y="5758693"/>
            <a:ext cx="9906000" cy="432000"/>
          </a:xfrm>
          <a:prstGeom prst="rect">
            <a:avLst/>
          </a:prstGeom>
          <a:gradFill flip="none" rotWithShape="1">
            <a:gsLst>
              <a:gs pos="99000">
                <a:srgbClr val="F26722"/>
              </a:gs>
              <a:gs pos="1000">
                <a:schemeClr val="bg1">
                  <a:alpha val="5000"/>
                </a:schemeClr>
              </a:gs>
            </a:gsLst>
            <a:lin ang="2148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10506563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and Content orange">
    <p:spTree>
      <p:nvGrpSpPr>
        <p:cNvPr id="1" name=""/>
        <p:cNvGrpSpPr/>
        <p:nvPr/>
      </p:nvGrpSpPr>
      <p:grpSpPr>
        <a:xfrm>
          <a:off x="0" y="0"/>
          <a:ext cx="0" cy="0"/>
          <a:chOff x="0" y="0"/>
          <a:chExt cx="0" cy="0"/>
        </a:xfrm>
      </p:grpSpPr>
      <p:pic>
        <p:nvPicPr>
          <p:cNvPr id="5" name="Picture 4" descr="spark template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45000" cy="411054"/>
          </a:xfrm>
          <a:prstGeom prst="rect">
            <a:avLst/>
          </a:prstGeom>
        </p:spPr>
      </p:pic>
      <p:sp>
        <p:nvSpPr>
          <p:cNvPr id="2"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9" name="Straight Connector 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Font typeface="+mj-lt"/>
              <a:buAutoNum type="arabicPeriod"/>
              <a:defRPr sz="1600" b="1">
                <a:solidFill>
                  <a:srgbClr val="F26722"/>
                </a:solidFill>
              </a:defRPr>
            </a:lvl2pPr>
            <a:lvl3pPr marL="366713" indent="-269875" algn="l" defTabSz="363538">
              <a:spcBef>
                <a:spcPts val="300"/>
              </a:spcBef>
              <a:buClr>
                <a:schemeClr val="accent1"/>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9682187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and Content Layout 2orange">
    <p:spTree>
      <p:nvGrpSpPr>
        <p:cNvPr id="1" name=""/>
        <p:cNvGrpSpPr/>
        <p:nvPr/>
      </p:nvGrpSpPr>
      <p:grpSpPr>
        <a:xfrm>
          <a:off x="0" y="0"/>
          <a:ext cx="0" cy="0"/>
          <a:chOff x="0" y="0"/>
          <a:chExt cx="0" cy="0"/>
        </a:xfrm>
      </p:grpSpPr>
      <p:pic>
        <p:nvPicPr>
          <p:cNvPr id="10" name="Picture 9" descr="spark template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45000" cy="411054"/>
          </a:xfrm>
          <a:prstGeom prst="rect">
            <a:avLst/>
          </a:prstGeom>
        </p:spPr>
      </p:pic>
      <p:sp>
        <p:nvSpPr>
          <p:cNvPr id="14" name="Rectangle 13"/>
          <p:cNvSpPr/>
          <p:nvPr userDrawn="1"/>
        </p:nvSpPr>
        <p:spPr>
          <a:xfrm>
            <a:off x="0" y="391477"/>
            <a:ext cx="9945000" cy="6479998"/>
          </a:xfrm>
          <a:prstGeom prst="rect">
            <a:avLst/>
          </a:prstGeom>
          <a:solidFill>
            <a:srgbClr val="DEDF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8"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chemeClr val="accent5"/>
                </a:solidFill>
              </a:defRPr>
            </a:lvl1pPr>
          </a:lstStyle>
          <a:p>
            <a:fld id="{C23E8C96-2EBD-384C-99A1-BECF4E92A5B7}" type="slidenum">
              <a:rPr lang="en-US" smtClean="0">
                <a:solidFill>
                  <a:srgbClr val="A7B3BD"/>
                </a:solidFill>
              </a:rPr>
              <a:pPr/>
              <a:t>‹#›</a:t>
            </a:fld>
            <a:endParaRPr lang="en-US" b="1" dirty="0">
              <a:solidFill>
                <a:srgbClr val="A7B3BD"/>
              </a:solidFill>
            </a:endParaRPr>
          </a:p>
        </p:txBody>
      </p:sp>
      <p:cxnSp>
        <p:nvCxnSpPr>
          <p:cNvPr id="13" name="Straight Connector 12"/>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Font typeface="+mj-lt"/>
              <a:buAutoNum type="arabicPeriod"/>
              <a:defRPr sz="1600" b="1">
                <a:solidFill>
                  <a:srgbClr val="F26722"/>
                </a:solidFill>
              </a:defRPr>
            </a:lvl2pPr>
            <a:lvl3pPr marL="366713" indent="-269875" algn="l" defTabSz="363538">
              <a:spcBef>
                <a:spcPts val="300"/>
              </a:spcBef>
              <a:buClr>
                <a:srgbClr val="F26722"/>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59282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54738" y="1339851"/>
            <a:ext cx="8478573"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Layout 3 orange">
    <p:spTree>
      <p:nvGrpSpPr>
        <p:cNvPr id="1" name=""/>
        <p:cNvGrpSpPr/>
        <p:nvPr/>
      </p:nvGrpSpPr>
      <p:grpSpPr>
        <a:xfrm>
          <a:off x="0" y="0"/>
          <a:ext cx="0" cy="0"/>
          <a:chOff x="0" y="0"/>
          <a:chExt cx="0" cy="0"/>
        </a:xfrm>
      </p:grpSpPr>
      <p:pic>
        <p:nvPicPr>
          <p:cNvPr id="8" name="Picture 7" descr="spark template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45000" cy="411054"/>
          </a:xfrm>
          <a:prstGeom prst="rect">
            <a:avLst/>
          </a:prstGeom>
        </p:spPr>
      </p:pic>
      <p:sp>
        <p:nvSpPr>
          <p:cNvPr id="17" name="Rectangle 16"/>
          <p:cNvSpPr/>
          <p:nvPr userDrawn="1"/>
        </p:nvSpPr>
        <p:spPr>
          <a:xfrm>
            <a:off x="0" y="411027"/>
            <a:ext cx="9916345" cy="6476400"/>
          </a:xfrm>
          <a:prstGeom prst="rect">
            <a:avLst/>
          </a:prstGeom>
          <a:solidFill>
            <a:srgbClr val="9898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18" name="Title 1"/>
          <p:cNvSpPr>
            <a:spLocks noGrp="1"/>
          </p:cNvSpPr>
          <p:nvPr>
            <p:ph type="title"/>
          </p:nvPr>
        </p:nvSpPr>
        <p:spPr>
          <a:xfrm>
            <a:off x="663839" y="612000"/>
            <a:ext cx="8580001" cy="720000"/>
          </a:xfrm>
        </p:spPr>
        <p:txBody>
          <a:bodyPr/>
          <a:lstStyle>
            <a:lvl1pPr>
              <a:defRPr>
                <a:solidFill>
                  <a:schemeClr val="bg1"/>
                </a:solidFill>
              </a:defRPr>
            </a:lvl1pPr>
          </a:lstStyle>
          <a:p>
            <a:r>
              <a:rPr lang="en-AU"/>
              <a:t>Click to edit Master title style</a:t>
            </a:r>
            <a:endParaRPr lang="en-US"/>
          </a:p>
        </p:txBody>
      </p:sp>
      <p:sp>
        <p:nvSpPr>
          <p:cNvPr id="20"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21"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9" name="Straight Connector 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Tx/>
              <a:buFont typeface="+mj-lt"/>
              <a:buAutoNum type="arabicPeriod"/>
              <a:defRPr sz="1600" b="1">
                <a:solidFill>
                  <a:schemeClr val="bg1"/>
                </a:solidFill>
              </a:defRPr>
            </a:lvl2pPr>
            <a:lvl3pPr marL="366713" indent="-269875" algn="l" defTabSz="363538">
              <a:spcBef>
                <a:spcPts val="300"/>
              </a:spcBef>
              <a:buClrTx/>
              <a:buSzPct val="70000"/>
              <a:buFont typeface="Lucida Grande"/>
              <a:buChar char="►"/>
              <a:tabLst>
                <a:tab pos="363538" algn="l"/>
              </a:tabLst>
              <a:defRPr sz="1600">
                <a:solidFill>
                  <a:schemeClr val="bg1"/>
                </a:solidFill>
              </a:defRPr>
            </a:lvl3pPr>
            <a:lvl4pPr marL="538163" indent="-285750" algn="l">
              <a:spcBef>
                <a:spcPts val="300"/>
              </a:spcBef>
              <a:buClrTx/>
              <a:buFont typeface="Lucida Grande"/>
              <a:buChar char="–"/>
              <a:tabLst>
                <a:tab pos="449263" algn="l"/>
                <a:tab pos="534988" algn="l"/>
              </a:tabLst>
              <a:defRPr sz="1400">
                <a:solidFill>
                  <a:schemeClr val="bg1"/>
                </a:solidFill>
              </a:defRPr>
            </a:lvl4pPr>
            <a:lvl5pPr marL="630238" indent="-179388" algn="l">
              <a:spcBef>
                <a:spcPts val="300"/>
              </a:spcBef>
              <a:buClrTx/>
              <a:buFont typeface="Lucida Grande"/>
              <a:buChar char="–"/>
              <a:defRPr sz="1400">
                <a:solidFill>
                  <a:schemeClr val="bg1"/>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3549549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or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63838" y="1535113"/>
            <a:ext cx="4208332" cy="639762"/>
          </a:xfrm>
        </p:spPr>
        <p:txBody>
          <a:bodyPr anchor="t" anchorCtr="0">
            <a:normAutofit/>
          </a:bodyPr>
          <a:lstStyle>
            <a:lvl1pPr marL="0" indent="0">
              <a:buNone/>
              <a:defRPr sz="18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4" name="Content Placeholder 3"/>
          <p:cNvSpPr>
            <a:spLocks noGrp="1"/>
          </p:cNvSpPr>
          <p:nvPr>
            <p:ph sz="half" idx="2"/>
          </p:nvPr>
        </p:nvSpPr>
        <p:spPr>
          <a:xfrm>
            <a:off x="663838" y="2174875"/>
            <a:ext cx="4208332" cy="3951288"/>
          </a:xfrm>
        </p:spPr>
        <p:txBody>
          <a:bodyPr>
            <a:normAutofit/>
          </a:bodyPr>
          <a:lstStyle>
            <a:lvl1pPr>
              <a:defRPr sz="1600"/>
            </a:lvl1pPr>
            <a:lvl2pPr>
              <a:defRPr sz="1600"/>
            </a:lvl2pPr>
            <a:lvl3pPr>
              <a:buClr>
                <a:srgbClr val="F26722"/>
              </a:buClr>
              <a:defRPr sz="1600"/>
            </a:lvl3pPr>
            <a:lvl4pPr>
              <a:defRPr sz="1400"/>
            </a:lvl4pPr>
            <a:lvl5pPr>
              <a:defRPr sz="14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Text Placeholder 4"/>
          <p:cNvSpPr>
            <a:spLocks noGrp="1"/>
          </p:cNvSpPr>
          <p:nvPr>
            <p:ph type="body" sz="quarter" idx="3"/>
          </p:nvPr>
        </p:nvSpPr>
        <p:spPr>
          <a:xfrm>
            <a:off x="5032112" y="1535113"/>
            <a:ext cx="4211729" cy="639762"/>
          </a:xfrm>
        </p:spPr>
        <p:txBody>
          <a:bodyPr anchor="t" anchorCtr="0">
            <a:normAutofit/>
          </a:bodyPr>
          <a:lstStyle>
            <a:lvl1pPr marL="0" indent="0">
              <a:buNone/>
              <a:defRPr sz="1800" b="0" cap="all"/>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6" name="Content Placeholder 5"/>
          <p:cNvSpPr>
            <a:spLocks noGrp="1"/>
          </p:cNvSpPr>
          <p:nvPr>
            <p:ph sz="quarter" idx="4"/>
          </p:nvPr>
        </p:nvSpPr>
        <p:spPr>
          <a:xfrm>
            <a:off x="5032111" y="2174875"/>
            <a:ext cx="4211730" cy="3951288"/>
          </a:xfrm>
        </p:spPr>
        <p:txBody>
          <a:bodyPr>
            <a:normAutofit/>
          </a:bodyPr>
          <a:lstStyle>
            <a:lvl1pPr>
              <a:defRPr sz="1600"/>
            </a:lvl1pPr>
            <a:lvl2pPr>
              <a:defRPr sz="1600"/>
            </a:lvl2pPr>
            <a:lvl3pPr>
              <a:buClr>
                <a:srgbClr val="F26722"/>
              </a:buClr>
              <a:defRPr sz="1600"/>
            </a:lvl3pPr>
            <a:lvl4pPr>
              <a:defRPr sz="1400"/>
            </a:lvl4pPr>
            <a:lvl5pPr>
              <a:defRPr sz="14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16" name="Picture 15" descr="spark template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45000" cy="411054"/>
          </a:xfrm>
          <a:prstGeom prst="rect">
            <a:avLst/>
          </a:prstGeom>
        </p:spPr>
      </p:pic>
      <p:sp>
        <p:nvSpPr>
          <p:cNvPr id="17"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8"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9" name="Straight Connector 1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1226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Divider Slide Layout blue">
    <p:spTree>
      <p:nvGrpSpPr>
        <p:cNvPr id="1" name=""/>
        <p:cNvGrpSpPr/>
        <p:nvPr/>
      </p:nvGrpSpPr>
      <p:grpSpPr>
        <a:xfrm>
          <a:off x="0" y="0"/>
          <a:ext cx="0" cy="0"/>
          <a:chOff x="0" y="0"/>
          <a:chExt cx="0" cy="0"/>
        </a:xfrm>
      </p:grpSpPr>
      <p:pic>
        <p:nvPicPr>
          <p:cNvPr id="2" name="Picture 1" descr="101115_ETS_SUBSTATIONS_0009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Rectangle 13"/>
          <p:cNvSpPr/>
          <p:nvPr userDrawn="1"/>
        </p:nvSpPr>
        <p:spPr>
          <a:xfrm>
            <a:off x="237" y="3526693"/>
            <a:ext cx="9906000" cy="2232000"/>
          </a:xfrm>
          <a:prstGeom prst="rect">
            <a:avLst/>
          </a:prstGeom>
          <a:gradFill flip="none" rotWithShape="1">
            <a:gsLst>
              <a:gs pos="58000">
                <a:srgbClr val="00AEEF"/>
              </a:gs>
              <a:gs pos="100000">
                <a:schemeClr val="bg1">
                  <a:alpha val="33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5" name="Title 1"/>
          <p:cNvSpPr>
            <a:spLocks noGrp="1"/>
          </p:cNvSpPr>
          <p:nvPr>
            <p:ph type="title"/>
          </p:nvPr>
        </p:nvSpPr>
        <p:spPr>
          <a:xfrm>
            <a:off x="487984" y="3670586"/>
            <a:ext cx="5850000" cy="957927"/>
          </a:xfrm>
        </p:spPr>
        <p:txBody>
          <a:bodyPr rIns="0" anchor="t">
            <a:normAutofit/>
          </a:bodyPr>
          <a:lstStyle>
            <a:lvl1pPr algn="l">
              <a:defRPr sz="3200" b="0" cap="all">
                <a:solidFill>
                  <a:srgbClr val="FFFFFF"/>
                </a:solidFill>
              </a:defRPr>
            </a:lvl1pPr>
          </a:lstStyle>
          <a:p>
            <a:r>
              <a:rPr lang="en-AU" dirty="0"/>
              <a:t>Click to edit Master title style</a:t>
            </a:r>
            <a:endParaRPr lang="en-US" dirty="0"/>
          </a:p>
        </p:txBody>
      </p:sp>
      <p:sp>
        <p:nvSpPr>
          <p:cNvPr id="16" name="Text Placeholder 2"/>
          <p:cNvSpPr>
            <a:spLocks noGrp="1"/>
          </p:cNvSpPr>
          <p:nvPr>
            <p:ph type="body" idx="1"/>
          </p:nvPr>
        </p:nvSpPr>
        <p:spPr>
          <a:xfrm>
            <a:off x="487984" y="4628513"/>
            <a:ext cx="5850000" cy="1440000"/>
          </a:xfrm>
        </p:spPr>
        <p:txBody>
          <a:bodyPr anchor="t">
            <a:normAutofit/>
          </a:bodyPr>
          <a:lstStyle>
            <a:lvl1pPr marL="0" indent="0" algn="l">
              <a:spcBef>
                <a:spcPts val="600"/>
              </a:spcBef>
              <a:buNone/>
              <a:defRPr sz="16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6" name="Rectangle 5"/>
          <p:cNvSpPr/>
          <p:nvPr userDrawn="1"/>
        </p:nvSpPr>
        <p:spPr>
          <a:xfrm>
            <a:off x="0" y="5758693"/>
            <a:ext cx="9906000" cy="432000"/>
          </a:xfrm>
          <a:prstGeom prst="rect">
            <a:avLst/>
          </a:prstGeom>
          <a:gradFill flip="none" rotWithShape="1">
            <a:gsLst>
              <a:gs pos="99000">
                <a:srgbClr val="00AEEF"/>
              </a:gs>
              <a:gs pos="0">
                <a:srgbClr val="00AEEF">
                  <a:alpha val="5000"/>
                </a:srgbClr>
              </a:gs>
            </a:gsLst>
            <a:lin ang="2148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19696257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and Content blue">
    <p:spTree>
      <p:nvGrpSpPr>
        <p:cNvPr id="1" name=""/>
        <p:cNvGrpSpPr/>
        <p:nvPr/>
      </p:nvGrpSpPr>
      <p:grpSpPr>
        <a:xfrm>
          <a:off x="0" y="0"/>
          <a:ext cx="0" cy="0"/>
          <a:chOff x="0" y="0"/>
          <a:chExt cx="0" cy="0"/>
        </a:xfrm>
      </p:grpSpPr>
      <p:pic>
        <p:nvPicPr>
          <p:cNvPr id="5" name="Picture 4" descr="spark templates-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2"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9" name="Straight Connector 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00AEEF"/>
              </a:buClr>
              <a:buFont typeface="+mj-lt"/>
              <a:buAutoNum type="arabicPeriod"/>
              <a:defRPr sz="1600" b="1">
                <a:solidFill>
                  <a:srgbClr val="00AEEF"/>
                </a:solidFill>
              </a:defRPr>
            </a:lvl2pPr>
            <a:lvl3pPr marL="366713" indent="-269875" algn="l" defTabSz="363538">
              <a:spcBef>
                <a:spcPts val="300"/>
              </a:spcBef>
              <a:buClr>
                <a:srgbClr val="00AEEF"/>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2927281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and Content Layout 2 blue">
    <p:spTree>
      <p:nvGrpSpPr>
        <p:cNvPr id="1" name=""/>
        <p:cNvGrpSpPr/>
        <p:nvPr/>
      </p:nvGrpSpPr>
      <p:grpSpPr>
        <a:xfrm>
          <a:off x="0" y="0"/>
          <a:ext cx="0" cy="0"/>
          <a:chOff x="0" y="0"/>
          <a:chExt cx="0" cy="0"/>
        </a:xfrm>
      </p:grpSpPr>
      <p:pic>
        <p:nvPicPr>
          <p:cNvPr id="10" name="Picture 9" descr="spark templates-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4" name="Rectangle 13"/>
          <p:cNvSpPr/>
          <p:nvPr userDrawn="1"/>
        </p:nvSpPr>
        <p:spPr>
          <a:xfrm>
            <a:off x="0" y="391477"/>
            <a:ext cx="9945000" cy="6479998"/>
          </a:xfrm>
          <a:prstGeom prst="rect">
            <a:avLst/>
          </a:prstGeom>
          <a:solidFill>
            <a:srgbClr val="DEDF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8"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chemeClr val="accent5"/>
                </a:solidFill>
              </a:defRPr>
            </a:lvl1pPr>
          </a:lstStyle>
          <a:p>
            <a:r>
              <a:rPr lang="en-US">
                <a:solidFill>
                  <a:srgbClr val="A7B3BD"/>
                </a:solidFill>
                <a:latin typeface="Arial"/>
              </a:rPr>
              <a:t>Spark Infrastructure AGM 2017</a:t>
            </a:r>
            <a:endParaRPr lang="en-US" dirty="0">
              <a:solidFill>
                <a:srgbClr val="A7B3BD"/>
              </a:solidFill>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3" name="Straight Connector 12"/>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00AEEF"/>
              </a:buClr>
              <a:buFont typeface="+mj-lt"/>
              <a:buAutoNum type="arabicPeriod"/>
              <a:defRPr sz="1600" b="1">
                <a:solidFill>
                  <a:srgbClr val="00AEEF"/>
                </a:solidFill>
              </a:defRPr>
            </a:lvl2pPr>
            <a:lvl3pPr marL="366713" indent="-269875" algn="l" defTabSz="363538">
              <a:spcBef>
                <a:spcPts val="300"/>
              </a:spcBef>
              <a:buClr>
                <a:srgbClr val="00AEEF"/>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0698504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and Content Layout 3 blue">
    <p:spTree>
      <p:nvGrpSpPr>
        <p:cNvPr id="1" name=""/>
        <p:cNvGrpSpPr/>
        <p:nvPr/>
      </p:nvGrpSpPr>
      <p:grpSpPr>
        <a:xfrm>
          <a:off x="0" y="0"/>
          <a:ext cx="0" cy="0"/>
          <a:chOff x="0" y="0"/>
          <a:chExt cx="0" cy="0"/>
        </a:xfrm>
      </p:grpSpPr>
      <p:pic>
        <p:nvPicPr>
          <p:cNvPr id="8" name="Picture 7" descr="spark templates-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7" name="Rectangle 16"/>
          <p:cNvSpPr/>
          <p:nvPr userDrawn="1"/>
        </p:nvSpPr>
        <p:spPr>
          <a:xfrm>
            <a:off x="0" y="420575"/>
            <a:ext cx="9945000" cy="6476400"/>
          </a:xfrm>
          <a:prstGeom prst="rect">
            <a:avLst/>
          </a:prstGeom>
          <a:solidFill>
            <a:srgbClr val="9898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18" name="Title 1"/>
          <p:cNvSpPr>
            <a:spLocks noGrp="1"/>
          </p:cNvSpPr>
          <p:nvPr>
            <p:ph type="title"/>
          </p:nvPr>
        </p:nvSpPr>
        <p:spPr>
          <a:xfrm>
            <a:off x="663839" y="612000"/>
            <a:ext cx="8580001" cy="720000"/>
          </a:xfrm>
        </p:spPr>
        <p:txBody>
          <a:bodyPr/>
          <a:lstStyle>
            <a:lvl1pPr>
              <a:defRPr>
                <a:solidFill>
                  <a:schemeClr val="bg1"/>
                </a:solidFill>
              </a:defRPr>
            </a:lvl1pPr>
          </a:lstStyle>
          <a:p>
            <a:r>
              <a:rPr lang="en-AU"/>
              <a:t>Click to edit Master title style</a:t>
            </a:r>
            <a:endParaRPr lang="en-US"/>
          </a:p>
        </p:txBody>
      </p:sp>
      <p:sp>
        <p:nvSpPr>
          <p:cNvPr id="20"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21"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9" name="Straight Connector 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chemeClr val="bg1"/>
              </a:buClr>
              <a:buFont typeface="+mj-lt"/>
              <a:buAutoNum type="arabicPeriod"/>
              <a:defRPr sz="1600" b="1">
                <a:solidFill>
                  <a:srgbClr val="FFFFFF"/>
                </a:solidFill>
              </a:defRPr>
            </a:lvl2pPr>
            <a:lvl3pPr marL="366713" indent="-269875" algn="l" defTabSz="363538">
              <a:spcBef>
                <a:spcPts val="300"/>
              </a:spcBef>
              <a:buClr>
                <a:schemeClr val="bg1"/>
              </a:buClr>
              <a:buSzPct val="70000"/>
              <a:buFont typeface="Lucida Grande"/>
              <a:buChar char="►"/>
              <a:tabLst>
                <a:tab pos="363538" algn="l"/>
              </a:tabLst>
              <a:defRPr sz="1600">
                <a:solidFill>
                  <a:srgbClr val="FFFFFF"/>
                </a:solidFill>
              </a:defRPr>
            </a:lvl3pPr>
            <a:lvl4pPr marL="538163" indent="-285750" algn="l">
              <a:spcBef>
                <a:spcPts val="300"/>
              </a:spcBef>
              <a:buClr>
                <a:schemeClr val="bg1"/>
              </a:buClr>
              <a:buFont typeface="Lucida Grande"/>
              <a:buChar char="–"/>
              <a:tabLst>
                <a:tab pos="449263" algn="l"/>
                <a:tab pos="534988" algn="l"/>
              </a:tabLst>
              <a:defRPr sz="1400">
                <a:solidFill>
                  <a:srgbClr val="FFFFFF"/>
                </a:solidFill>
              </a:defRPr>
            </a:lvl4pPr>
            <a:lvl5pPr marL="630238" indent="-179388" algn="l">
              <a:spcBef>
                <a:spcPts val="300"/>
              </a:spcBef>
              <a:buClr>
                <a:schemeClr val="bg1"/>
              </a:buClr>
              <a:buFont typeface="Lucida Grande"/>
              <a:buChar char="–"/>
              <a:defRPr sz="1400">
                <a:solidFill>
                  <a:srgbClr val="FFFFFF"/>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1941293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compariso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63839" y="1600201"/>
            <a:ext cx="4206610" cy="4525963"/>
          </a:xfrm>
        </p:spPr>
        <p:txBody>
          <a:bodyPr>
            <a:normAutofit/>
          </a:bodyPr>
          <a:lstStyle>
            <a:lvl1pPr>
              <a:defRPr sz="1600"/>
            </a:lvl1pPr>
            <a:lvl2pPr>
              <a:buClr>
                <a:srgbClr val="00AEEF"/>
              </a:buClr>
              <a:defRPr sz="1600">
                <a:solidFill>
                  <a:srgbClr val="00AEEF"/>
                </a:solidFill>
              </a:defRPr>
            </a:lvl2pPr>
            <a:lvl3pPr>
              <a:buClr>
                <a:srgbClr val="00AEEF"/>
              </a:buClr>
              <a:defRPr sz="1600"/>
            </a:lvl3pPr>
            <a:lvl4pPr>
              <a:defRPr sz="1400"/>
            </a:lvl4pPr>
            <a:lvl5pPr>
              <a:defRPr sz="14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5035550" y="1600201"/>
            <a:ext cx="4208290" cy="4525963"/>
          </a:xfrm>
        </p:spPr>
        <p:txBody>
          <a:bodyPr>
            <a:normAutofit/>
          </a:bodyPr>
          <a:lstStyle>
            <a:lvl1pPr>
              <a:defRPr sz="1600"/>
            </a:lvl1pPr>
            <a:lvl2pPr>
              <a:buClr>
                <a:srgbClr val="00AEEF"/>
              </a:buClr>
              <a:defRPr sz="1600">
                <a:solidFill>
                  <a:srgbClr val="00AEEF"/>
                </a:solidFill>
              </a:defRPr>
            </a:lvl2pPr>
            <a:lvl3pPr>
              <a:buClr>
                <a:srgbClr val="00AEEF"/>
              </a:buClr>
              <a:defRPr sz="1600"/>
            </a:lvl3pPr>
            <a:lvl4pPr>
              <a:defRPr sz="1400"/>
            </a:lvl4pPr>
            <a:lvl5pPr>
              <a:defRPr sz="14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14" name="Picture 13" descr="spark templates-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5"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6"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7" name="Straight Connector 16"/>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78129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spark template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8"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9"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0" name="Straight Connector 9"/>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0591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61900" y="1350000"/>
            <a:ext cx="8478600" cy="4525200"/>
          </a:xfrm>
          <a:prstGeom prst="rect">
            <a:avLst/>
          </a:prstGeom>
        </p:spPr>
        <p:txBody>
          <a:bodyPr lIns="0" tIns="0" rIns="0" bIns="0"/>
          <a:lstStyle>
            <a:lvl1pPr marL="0" indent="0">
              <a:spcBef>
                <a:spcPts val="0"/>
              </a:spcBef>
              <a:spcAft>
                <a:spcPts val="635"/>
              </a:spcAft>
              <a:buNone/>
              <a:defRPr sz="1380">
                <a:solidFill>
                  <a:schemeClr val="bg2"/>
                </a:solidFill>
                <a:latin typeface="Arial" pitchFamily="34" charset="0"/>
                <a:cs typeface="Arial" pitchFamily="34" charset="0"/>
              </a:defRPr>
            </a:lvl1pPr>
            <a:lvl2pPr marL="266700" indent="-266700">
              <a:lnSpc>
                <a:spcPts val="1651"/>
              </a:lnSpc>
              <a:spcBef>
                <a:spcPts val="0"/>
              </a:spcBef>
              <a:spcAft>
                <a:spcPts val="212"/>
              </a:spcAft>
              <a:buFont typeface="+mj-lt"/>
              <a:buAutoNum type="arabicPeriod"/>
              <a:tabLst/>
              <a:defRPr sz="1380" b="1">
                <a:latin typeface="Arial" pitchFamily="34" charset="0"/>
                <a:cs typeface="Arial" pitchFamily="34" charset="0"/>
              </a:defRPr>
            </a:lvl2pPr>
            <a:lvl3pPr marL="266700" indent="-266700">
              <a:lnSpc>
                <a:spcPts val="1656"/>
              </a:lnSpc>
              <a:spcBef>
                <a:spcPts val="0"/>
              </a:spcBef>
              <a:spcAft>
                <a:spcPts val="212"/>
              </a:spcAft>
              <a:buClr>
                <a:schemeClr val="tx2"/>
              </a:buClr>
              <a:buSzPct val="80000"/>
              <a:buFont typeface="Arial" pitchFamily="34" charset="0"/>
              <a:buChar char="►"/>
              <a:defRPr sz="1380">
                <a:solidFill>
                  <a:schemeClr val="bg2"/>
                </a:solidFill>
                <a:latin typeface="Arial" pitchFamily="34" charset="0"/>
                <a:cs typeface="Arial"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2"/>
          </p:nvPr>
        </p:nvSpPr>
        <p:spPr>
          <a:xfrm>
            <a:off x="863336" y="485776"/>
            <a:ext cx="8497491" cy="391303"/>
          </a:xfrm>
          <a:prstGeom prst="rect">
            <a:avLst/>
          </a:prstGeom>
        </p:spPr>
        <p:txBody>
          <a:bodyPr lIns="0" tIns="0" rIns="0" bIns="0"/>
          <a:lstStyle>
            <a:lvl1pPr marL="0" indent="0">
              <a:spcBef>
                <a:spcPts val="0"/>
              </a:spcBef>
              <a:buNone/>
              <a:defRPr sz="2440">
                <a:solidFill>
                  <a:schemeClr val="bg2"/>
                </a:solidFill>
                <a:latin typeface="Arial" pitchFamily="34" charset="0"/>
                <a:cs typeface="Arial" pitchFamily="34" charset="0"/>
              </a:defRPr>
            </a:lvl1pPr>
          </a:lstStyle>
          <a:p>
            <a:pPr lvl="0"/>
            <a:r>
              <a:rPr lang="en-US" dirty="0"/>
              <a:t>Click to edit Master text styles</a:t>
            </a:r>
          </a:p>
        </p:txBody>
      </p:sp>
      <p:sp>
        <p:nvSpPr>
          <p:cNvPr id="13" name="Text Placeholder 12"/>
          <p:cNvSpPr>
            <a:spLocks noGrp="1"/>
          </p:cNvSpPr>
          <p:nvPr>
            <p:ph type="body" sz="quarter" idx="13"/>
          </p:nvPr>
        </p:nvSpPr>
        <p:spPr>
          <a:xfrm>
            <a:off x="863336" y="890040"/>
            <a:ext cx="8093340" cy="311150"/>
          </a:xfrm>
          <a:prstGeom prst="rect">
            <a:avLst/>
          </a:prstGeom>
        </p:spPr>
        <p:txBody>
          <a:bodyPr lIns="0" tIns="0" rIns="0" bIns="0"/>
          <a:lstStyle>
            <a:lvl1pPr marL="0" indent="0">
              <a:buNone/>
              <a:defRPr sz="2010">
                <a:latin typeface="Arial" pitchFamily="34" charset="0"/>
                <a:cs typeface="Arial" pitchFamily="34" charset="0"/>
              </a:defRPr>
            </a:lvl1pPr>
            <a:lvl2pPr marL="457200" indent="0">
              <a:buNone/>
              <a:defRPr/>
            </a:lvl2pPr>
          </a:lstStyle>
          <a:p>
            <a:pPr lvl="0"/>
            <a:r>
              <a:rPr lang="en-US" dirty="0"/>
              <a:t>Click to edit Master text styles</a:t>
            </a:r>
          </a:p>
        </p:txBody>
      </p:sp>
      <p:sp>
        <p:nvSpPr>
          <p:cNvPr id="15" name="Text Placeholder 14"/>
          <p:cNvSpPr>
            <a:spLocks noGrp="1"/>
          </p:cNvSpPr>
          <p:nvPr>
            <p:ph type="body" sz="quarter" idx="14"/>
          </p:nvPr>
        </p:nvSpPr>
        <p:spPr>
          <a:xfrm>
            <a:off x="850200" y="6033600"/>
            <a:ext cx="5977996" cy="355600"/>
          </a:xfrm>
          <a:prstGeom prst="rect">
            <a:avLst/>
          </a:prstGeom>
        </p:spPr>
        <p:txBody>
          <a:bodyPr lIns="0" tIns="0" rIns="0" bIns="0" anchor="b" anchorCtr="0"/>
          <a:lstStyle>
            <a:lvl1pPr marL="87313" indent="-87313">
              <a:buFont typeface="+mj-lt"/>
              <a:buAutoNum type="arabicPeriod"/>
              <a:defRPr sz="740">
                <a:solidFill>
                  <a:schemeClr val="bg2"/>
                </a:solidFill>
                <a:latin typeface="Arial" pitchFamily="34" charset="0"/>
                <a:cs typeface="Arial" pitchFamily="34" charset="0"/>
              </a:defRPr>
            </a:lvl1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863018" y="1339201"/>
            <a:ext cx="8456708" cy="4495543"/>
          </a:xfrm>
        </p:spPr>
        <p:txBody>
          <a:bodyPr/>
          <a:lstStyle/>
          <a:p>
            <a:pPr lvl="0"/>
            <a:r>
              <a:rPr lang="en-US" dirty="0"/>
              <a:t>Click to edit Master text styles</a:t>
            </a:r>
          </a:p>
          <a:p>
            <a:pPr lvl="1"/>
            <a:r>
              <a:rPr lang="en-US" dirty="0"/>
              <a:t>Second level</a:t>
            </a:r>
          </a:p>
          <a:p>
            <a:pPr lvl="2"/>
            <a:r>
              <a:rPr lang="en-US" dirty="0"/>
              <a:t>Third level</a:t>
            </a:r>
          </a:p>
        </p:txBody>
      </p:sp>
      <p:sp>
        <p:nvSpPr>
          <p:cNvPr id="9" name="Text Placeholder 8"/>
          <p:cNvSpPr>
            <a:spLocks noGrp="1"/>
          </p:cNvSpPr>
          <p:nvPr>
            <p:ph type="body" sz="quarter" idx="12"/>
          </p:nvPr>
        </p:nvSpPr>
        <p:spPr>
          <a:xfrm>
            <a:off x="854101" y="765695"/>
            <a:ext cx="8107098" cy="285750"/>
          </a:xfrm>
        </p:spPr>
        <p:txBody>
          <a:bodyPr/>
          <a:lstStyle>
            <a:lvl1pPr>
              <a:defRPr sz="2011" baseline="0">
                <a:solidFill>
                  <a:schemeClr val="tx1"/>
                </a:solidFill>
              </a:defRPr>
            </a:lvl1pPr>
          </a:lstStyle>
          <a:p>
            <a:pPr lvl="0"/>
            <a:r>
              <a:rPr lang="en-US" dirty="0"/>
              <a:t>Click to edit</a:t>
            </a:r>
          </a:p>
        </p:txBody>
      </p:sp>
      <p:sp>
        <p:nvSpPr>
          <p:cNvPr id="11" name="Text Placeholder 10"/>
          <p:cNvSpPr>
            <a:spLocks noGrp="1"/>
          </p:cNvSpPr>
          <p:nvPr>
            <p:ph type="body" sz="quarter" idx="13"/>
          </p:nvPr>
        </p:nvSpPr>
        <p:spPr>
          <a:xfrm>
            <a:off x="849577" y="6034061"/>
            <a:ext cx="6131058" cy="354013"/>
          </a:xfrm>
        </p:spPr>
        <p:txBody>
          <a:bodyPr anchor="b"/>
          <a:lstStyle>
            <a:lvl1pPr marL="87313" indent="-87313">
              <a:lnSpc>
                <a:spcPts val="900"/>
              </a:lnSpc>
              <a:spcAft>
                <a:spcPts val="0"/>
              </a:spcAft>
              <a:buFont typeface="+mj-lt"/>
              <a:buAutoNum type="arabicPeriod"/>
              <a:defRPr sz="741"/>
            </a:lvl1pPr>
          </a:lstStyle>
          <a:p>
            <a:pPr lvl="0"/>
            <a:r>
              <a:rPr lang="en-US" dirty="0"/>
              <a:t>Click to edit Master text styles</a:t>
            </a:r>
          </a:p>
        </p:txBody>
      </p:sp>
      <p:sp>
        <p:nvSpPr>
          <p:cNvPr id="4" name="Title 3"/>
          <p:cNvSpPr>
            <a:spLocks noGrp="1"/>
          </p:cNvSpPr>
          <p:nvPr>
            <p:ph type="title"/>
          </p:nvPr>
        </p:nvSpPr>
        <p:spPr>
          <a:xfrm>
            <a:off x="495300" y="274638"/>
            <a:ext cx="8915400" cy="114300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701780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915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1017279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theme" Target="../theme/theme4.xml"/><Relationship Id="rId4"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theme" Target="../theme/theme7.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4" name="Title Placeholder 11"/>
          <p:cNvSpPr>
            <a:spLocks noGrp="1"/>
          </p:cNvSpPr>
          <p:nvPr>
            <p:ph type="title"/>
          </p:nvPr>
        </p:nvSpPr>
        <p:spPr bwMode="auto">
          <a:xfrm>
            <a:off x="1126465" y="3448051"/>
            <a:ext cx="7570523" cy="11334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55" r:id="rId1"/>
    <p:sldLayoutId id="2147483654" r:id="rId2"/>
  </p:sldLayoutIdLst>
  <p:hf hdr="0" dt="0"/>
  <p:txStyles>
    <p:titleStyle>
      <a:lvl1pPr algn="l" rtl="0" eaLnBrk="0" fontAlgn="base" hangingPunct="0">
        <a:lnSpc>
          <a:spcPts val="4438"/>
        </a:lnSpc>
        <a:spcBef>
          <a:spcPct val="0"/>
        </a:spcBef>
        <a:spcAft>
          <a:spcPct val="0"/>
        </a:spcAft>
        <a:defRPr sz="3700" kern="1200">
          <a:solidFill>
            <a:schemeClr val="accent2"/>
          </a:solidFill>
          <a:latin typeface="Arial" pitchFamily="34" charset="0"/>
          <a:ea typeface="+mj-ea"/>
          <a:cs typeface="Arial" pitchFamily="34" charset="0"/>
        </a:defRPr>
      </a:lvl1pPr>
      <a:lvl2pPr algn="l" rtl="0" eaLnBrk="0" fontAlgn="base" hangingPunct="0">
        <a:lnSpc>
          <a:spcPts val="4438"/>
        </a:lnSpc>
        <a:spcBef>
          <a:spcPct val="0"/>
        </a:spcBef>
        <a:spcAft>
          <a:spcPct val="0"/>
        </a:spcAft>
        <a:defRPr sz="3700">
          <a:solidFill>
            <a:schemeClr val="accent2"/>
          </a:solidFill>
          <a:latin typeface="Arial" charset="0"/>
          <a:cs typeface="Arial" charset="0"/>
        </a:defRPr>
      </a:lvl2pPr>
      <a:lvl3pPr algn="l" rtl="0" eaLnBrk="0" fontAlgn="base" hangingPunct="0">
        <a:lnSpc>
          <a:spcPts val="4438"/>
        </a:lnSpc>
        <a:spcBef>
          <a:spcPct val="0"/>
        </a:spcBef>
        <a:spcAft>
          <a:spcPct val="0"/>
        </a:spcAft>
        <a:defRPr sz="3700">
          <a:solidFill>
            <a:schemeClr val="accent2"/>
          </a:solidFill>
          <a:latin typeface="Arial" charset="0"/>
          <a:cs typeface="Arial" charset="0"/>
        </a:defRPr>
      </a:lvl3pPr>
      <a:lvl4pPr algn="l" rtl="0" eaLnBrk="0" fontAlgn="base" hangingPunct="0">
        <a:lnSpc>
          <a:spcPts val="4438"/>
        </a:lnSpc>
        <a:spcBef>
          <a:spcPct val="0"/>
        </a:spcBef>
        <a:spcAft>
          <a:spcPct val="0"/>
        </a:spcAft>
        <a:defRPr sz="3700">
          <a:solidFill>
            <a:schemeClr val="accent2"/>
          </a:solidFill>
          <a:latin typeface="Arial" charset="0"/>
          <a:cs typeface="Arial" charset="0"/>
        </a:defRPr>
      </a:lvl4pPr>
      <a:lvl5pPr algn="l" rtl="0" eaLnBrk="0" fontAlgn="base" hangingPunct="0">
        <a:lnSpc>
          <a:spcPts val="4438"/>
        </a:lnSpc>
        <a:spcBef>
          <a:spcPct val="0"/>
        </a:spcBef>
        <a:spcAft>
          <a:spcPct val="0"/>
        </a:spcAft>
        <a:defRPr sz="3700">
          <a:solidFill>
            <a:schemeClr val="accent2"/>
          </a:solidFill>
          <a:latin typeface="Arial" charset="0"/>
          <a:cs typeface="Arial" charset="0"/>
        </a:defRPr>
      </a:lvl5pPr>
      <a:lvl6pPr marL="457200" algn="l" rtl="0" fontAlgn="base">
        <a:lnSpc>
          <a:spcPts val="4438"/>
        </a:lnSpc>
        <a:spcBef>
          <a:spcPct val="0"/>
        </a:spcBef>
        <a:spcAft>
          <a:spcPct val="0"/>
        </a:spcAft>
        <a:defRPr sz="3700">
          <a:solidFill>
            <a:schemeClr val="accent2"/>
          </a:solidFill>
          <a:latin typeface="Arial" charset="0"/>
          <a:cs typeface="Arial" charset="0"/>
        </a:defRPr>
      </a:lvl6pPr>
      <a:lvl7pPr marL="914400" algn="l" rtl="0" fontAlgn="base">
        <a:lnSpc>
          <a:spcPts val="4438"/>
        </a:lnSpc>
        <a:spcBef>
          <a:spcPct val="0"/>
        </a:spcBef>
        <a:spcAft>
          <a:spcPct val="0"/>
        </a:spcAft>
        <a:defRPr sz="3700">
          <a:solidFill>
            <a:schemeClr val="accent2"/>
          </a:solidFill>
          <a:latin typeface="Arial" charset="0"/>
          <a:cs typeface="Arial" charset="0"/>
        </a:defRPr>
      </a:lvl7pPr>
      <a:lvl8pPr marL="1371600" algn="l" rtl="0" fontAlgn="base">
        <a:lnSpc>
          <a:spcPts val="4438"/>
        </a:lnSpc>
        <a:spcBef>
          <a:spcPct val="0"/>
        </a:spcBef>
        <a:spcAft>
          <a:spcPct val="0"/>
        </a:spcAft>
        <a:defRPr sz="3700">
          <a:solidFill>
            <a:schemeClr val="accent2"/>
          </a:solidFill>
          <a:latin typeface="Arial" charset="0"/>
          <a:cs typeface="Arial" charset="0"/>
        </a:defRPr>
      </a:lvl8pPr>
      <a:lvl9pPr marL="1828800" algn="l" rtl="0" fontAlgn="base">
        <a:lnSpc>
          <a:spcPts val="4438"/>
        </a:lnSpc>
        <a:spcBef>
          <a:spcPct val="0"/>
        </a:spcBef>
        <a:spcAft>
          <a:spcPct val="0"/>
        </a:spcAft>
        <a:defRPr sz="3700">
          <a:solidFill>
            <a:schemeClr val="accent2"/>
          </a:solidFill>
          <a:latin typeface="Arial" charset="0"/>
          <a:cs typeface="Arial" charset="0"/>
        </a:defRPr>
      </a:lvl9pPr>
    </p:titleStyle>
    <p:bodyStyle>
      <a:lvl1pPr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457200" algn="l" rtl="0" eaLnBrk="0" fontAlgn="base" hangingPunct="0">
        <a:spcBef>
          <a:spcPct val="20000"/>
        </a:spcBef>
        <a:spcAft>
          <a:spcPct val="0"/>
        </a:spcAft>
        <a:buFont typeface="Arial" charset="0"/>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6146" name="Text Placeholder 9"/>
          <p:cNvSpPr>
            <a:spLocks noGrp="1"/>
          </p:cNvSpPr>
          <p:nvPr>
            <p:ph type="body" idx="1"/>
          </p:nvPr>
        </p:nvSpPr>
        <p:spPr bwMode="auto">
          <a:xfrm>
            <a:off x="854738" y="1339851"/>
            <a:ext cx="8478573"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1" name="TextBox 10"/>
          <p:cNvSpPr txBox="1"/>
          <p:nvPr/>
        </p:nvSpPr>
        <p:spPr>
          <a:xfrm>
            <a:off x="854737" y="6605589"/>
            <a:ext cx="6933742" cy="123111"/>
          </a:xfrm>
          <a:prstGeom prst="rect">
            <a:avLst/>
          </a:prstGeom>
          <a:noFill/>
        </p:spPr>
        <p:txBody>
          <a:bodyPr wrap="square" lIns="0" tIns="0" rIns="0" bIns="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bg2"/>
                </a:solidFill>
                <a:cs typeface="Arial" charset="0"/>
              </a:rPr>
              <a:t>SPARK INFRASTRUCTURE -   HY 2014 RESULTS  -  AUGUST 2014       </a:t>
            </a:r>
            <a:fld id="{16618F95-3068-4F18-AE27-6370DFF7C6EA}" type="slidenum">
              <a:rPr lang="en-US" sz="800" b="1" smtClean="0">
                <a:solidFill>
                  <a:schemeClr val="bg2"/>
                </a:solidFill>
                <a:cs typeface="Arial"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800" b="1" dirty="0">
                <a:solidFill>
                  <a:schemeClr val="bg2"/>
                </a:solidFill>
                <a:cs typeface="Arial" charset="0"/>
              </a:rPr>
              <a:t>                   </a:t>
            </a:r>
            <a:r>
              <a:rPr lang="en-US" sz="800" b="1" dirty="0">
                <a:solidFill>
                  <a:srgbClr val="FF0000"/>
                </a:solidFill>
                <a:cs typeface="Arial" charset="0"/>
              </a:rPr>
              <a:t>	</a:t>
            </a:r>
          </a:p>
        </p:txBody>
      </p:sp>
    </p:spTree>
  </p:cSld>
  <p:clrMap bg1="lt1" tx1="dk1" bg2="lt2" tx2="dk2" accent1="accent1" accent2="accent2" accent3="accent3" accent4="accent4" accent5="accent5" accent6="accent6" hlink="hlink" folHlink="folHlink"/>
  <p:sldLayoutIdLst>
    <p:sldLayoutId id="2147483658" r:id="rId1"/>
    <p:sldLayoutId id="2147483657" r:id="rId2"/>
    <p:sldLayoutId id="2147483656" r:id="rId3"/>
  </p:sldLayoutIdLst>
  <p:hf hdr="0" dt="0"/>
  <p:txStyles>
    <p:titleStyle>
      <a:lvl1pPr algn="l" rtl="0" eaLnBrk="0" fontAlgn="base" hangingPunct="0">
        <a:spcBef>
          <a:spcPct val="0"/>
        </a:spcBef>
        <a:spcAft>
          <a:spcPct val="0"/>
        </a:spcAft>
        <a:defRPr sz="2400" kern="1200">
          <a:solidFill>
            <a:schemeClr val="accent2"/>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accent2"/>
          </a:solidFill>
          <a:latin typeface="Arial" charset="0"/>
          <a:cs typeface="Arial" charset="0"/>
        </a:defRPr>
      </a:lvl2pPr>
      <a:lvl3pPr algn="l" rtl="0" eaLnBrk="0" fontAlgn="base" hangingPunct="0">
        <a:spcBef>
          <a:spcPct val="0"/>
        </a:spcBef>
        <a:spcAft>
          <a:spcPct val="0"/>
        </a:spcAft>
        <a:defRPr sz="2400">
          <a:solidFill>
            <a:schemeClr val="accent2"/>
          </a:solidFill>
          <a:latin typeface="Arial" charset="0"/>
          <a:cs typeface="Arial" charset="0"/>
        </a:defRPr>
      </a:lvl3pPr>
      <a:lvl4pPr algn="l" rtl="0" eaLnBrk="0" fontAlgn="base" hangingPunct="0">
        <a:spcBef>
          <a:spcPct val="0"/>
        </a:spcBef>
        <a:spcAft>
          <a:spcPct val="0"/>
        </a:spcAft>
        <a:defRPr sz="2400">
          <a:solidFill>
            <a:schemeClr val="accent2"/>
          </a:solidFill>
          <a:latin typeface="Arial" charset="0"/>
          <a:cs typeface="Arial" charset="0"/>
        </a:defRPr>
      </a:lvl4pPr>
      <a:lvl5pPr algn="l" rtl="0" eaLnBrk="0" fontAlgn="base" hangingPunct="0">
        <a:spcBef>
          <a:spcPct val="0"/>
        </a:spcBef>
        <a:spcAft>
          <a:spcPct val="0"/>
        </a:spcAft>
        <a:defRPr sz="2400">
          <a:solidFill>
            <a:schemeClr val="accent2"/>
          </a:solidFill>
          <a:latin typeface="Arial" charset="0"/>
          <a:cs typeface="Arial" charset="0"/>
        </a:defRPr>
      </a:lvl5pPr>
      <a:lvl6pPr marL="457200" algn="l" rtl="0" fontAlgn="base">
        <a:spcBef>
          <a:spcPct val="0"/>
        </a:spcBef>
        <a:spcAft>
          <a:spcPct val="0"/>
        </a:spcAft>
        <a:defRPr sz="2400">
          <a:solidFill>
            <a:schemeClr val="accent2"/>
          </a:solidFill>
          <a:latin typeface="Arial" charset="0"/>
          <a:cs typeface="Arial" charset="0"/>
        </a:defRPr>
      </a:lvl6pPr>
      <a:lvl7pPr marL="914400" algn="l" rtl="0" fontAlgn="base">
        <a:spcBef>
          <a:spcPct val="0"/>
        </a:spcBef>
        <a:spcAft>
          <a:spcPct val="0"/>
        </a:spcAft>
        <a:defRPr sz="2400">
          <a:solidFill>
            <a:schemeClr val="accent2"/>
          </a:solidFill>
          <a:latin typeface="Arial" charset="0"/>
          <a:cs typeface="Arial" charset="0"/>
        </a:defRPr>
      </a:lvl7pPr>
      <a:lvl8pPr marL="1371600" algn="l" rtl="0" fontAlgn="base">
        <a:spcBef>
          <a:spcPct val="0"/>
        </a:spcBef>
        <a:spcAft>
          <a:spcPct val="0"/>
        </a:spcAft>
        <a:defRPr sz="2400">
          <a:solidFill>
            <a:schemeClr val="accent2"/>
          </a:solidFill>
          <a:latin typeface="Arial" charset="0"/>
          <a:cs typeface="Arial" charset="0"/>
        </a:defRPr>
      </a:lvl8pPr>
      <a:lvl9pPr marL="1828800" algn="l" rtl="0" fontAlgn="base">
        <a:spcBef>
          <a:spcPct val="0"/>
        </a:spcBef>
        <a:spcAft>
          <a:spcPct val="0"/>
        </a:spcAft>
        <a:defRPr sz="2400">
          <a:solidFill>
            <a:schemeClr val="accent2"/>
          </a:solidFill>
          <a:latin typeface="Arial" charset="0"/>
          <a:cs typeface="Arial" charset="0"/>
        </a:defRPr>
      </a:lvl9pPr>
    </p:titleStyle>
    <p:bodyStyle>
      <a:lvl1pPr algn="l" rtl="0" eaLnBrk="0" fontAlgn="base" hangingPunct="0">
        <a:lnSpc>
          <a:spcPts val="1650"/>
        </a:lnSpc>
        <a:spcBef>
          <a:spcPct val="0"/>
        </a:spcBef>
        <a:spcAft>
          <a:spcPts val="638"/>
        </a:spcAft>
        <a:defRPr sz="1300" kern="1200">
          <a:solidFill>
            <a:schemeClr val="bg2"/>
          </a:solidFill>
          <a:latin typeface="Arial" pitchFamily="34" charset="0"/>
          <a:ea typeface="+mn-ea"/>
          <a:cs typeface="Arial" pitchFamily="34" charset="0"/>
        </a:defRPr>
      </a:lvl1pPr>
      <a:lvl2pPr marL="266700" indent="-266700" algn="l" rtl="0" eaLnBrk="0" fontAlgn="base" hangingPunct="0">
        <a:lnSpc>
          <a:spcPts val="1650"/>
        </a:lnSpc>
        <a:spcBef>
          <a:spcPct val="0"/>
        </a:spcBef>
        <a:spcAft>
          <a:spcPts val="213"/>
        </a:spcAft>
        <a:buFont typeface="Calibri" pitchFamily="34" charset="0"/>
        <a:buAutoNum type="arabicPeriod"/>
        <a:defRPr sz="1300" b="1" kern="1200">
          <a:solidFill>
            <a:schemeClr val="tx1"/>
          </a:solidFill>
          <a:latin typeface="Arial" pitchFamily="34" charset="0"/>
          <a:ea typeface="+mn-ea"/>
          <a:cs typeface="Arial" pitchFamily="34" charset="0"/>
        </a:defRPr>
      </a:lvl2pPr>
      <a:lvl3pPr marL="266700" indent="-266700" algn="l" rtl="0" eaLnBrk="0" fontAlgn="base" hangingPunct="0">
        <a:lnSpc>
          <a:spcPts val="1650"/>
        </a:lnSpc>
        <a:spcBef>
          <a:spcPct val="0"/>
        </a:spcBef>
        <a:spcAft>
          <a:spcPts val="213"/>
        </a:spcAft>
        <a:buClr>
          <a:schemeClr val="tx2"/>
        </a:buClr>
        <a:buSzPct val="80000"/>
        <a:buFont typeface="Arial" charset="0"/>
        <a:buChar char="►"/>
        <a:defRPr sz="1300" kern="1200">
          <a:solidFill>
            <a:schemeClr val="bg2"/>
          </a:solidFill>
          <a:latin typeface="Arial" pitchFamily="34" charset="0"/>
          <a:ea typeface="+mn-ea"/>
          <a:cs typeface="Arial" pitchFamily="34" charset="0"/>
        </a:defRPr>
      </a:lvl3pPr>
      <a:lvl4pPr marL="1371600" algn="l" rtl="0" eaLnBrk="0" fontAlgn="base" hangingPunct="0">
        <a:spcBef>
          <a:spcPct val="20000"/>
        </a:spcBef>
        <a:spcAft>
          <a:spcPct val="0"/>
        </a:spcAft>
        <a:buFont typeface="Arial" charset="0"/>
        <a:defRPr sz="13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54737" y="6605589"/>
            <a:ext cx="7878901" cy="123111"/>
          </a:xfrm>
          <a:prstGeom prst="rect">
            <a:avLst/>
          </a:prstGeom>
          <a:noFill/>
        </p:spPr>
        <p:txBody>
          <a:bodyPr wrap="square" lIns="0" tIns="0" rIns="0" bIns="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bg2"/>
                </a:solidFill>
                <a:cs typeface="Arial" charset="0"/>
              </a:rPr>
              <a:t>SPARK INFRASTRUCTURE -   HY 2014 RESULTS  -  AUGUST 2014       </a:t>
            </a:r>
            <a:fld id="{16618F95-3068-4F18-AE27-6370DFF7C6EA}" type="slidenum">
              <a:rPr lang="en-US" sz="800" b="1" smtClean="0">
                <a:solidFill>
                  <a:schemeClr val="bg2"/>
                </a:solidFill>
                <a:cs typeface="Arial" charset="0"/>
              </a:rPr>
              <a:pPr marL="0" marR="0" indent="0" algn="l" defTabSz="914400" rtl="0" eaLnBrk="1" fontAlgn="base" latinLnBrk="0" hangingPunct="1">
                <a:lnSpc>
                  <a:spcPct val="100000"/>
                </a:lnSpc>
                <a:spcBef>
                  <a:spcPct val="0"/>
                </a:spcBef>
                <a:spcAft>
                  <a:spcPct val="0"/>
                </a:spcAft>
                <a:buClrTx/>
                <a:buSzTx/>
                <a:buFontTx/>
                <a:buNone/>
                <a:tabLst/>
                <a:defRPr/>
              </a:pPr>
              <a:t>‹#›</a:t>
            </a:fld>
            <a:endParaRPr lang="en-US" sz="800" b="1" dirty="0">
              <a:solidFill>
                <a:srgbClr val="FF0000"/>
              </a:solidFill>
              <a:cs typeface="Arial" charset="0"/>
            </a:endParaRPr>
          </a:p>
        </p:txBody>
      </p:sp>
    </p:spTree>
  </p:cSld>
  <p:clrMap bg1="lt1" tx1="dk1" bg2="lt2" tx2="dk2" accent1="accent1" accent2="accent2" accent3="accent3" accent4="accent4" accent5="accent5" accent6="accent6" hlink="hlink" folHlink="folHlink"/>
  <p:sldLayoutIdLst>
    <p:sldLayoutId id="2147483659" r:id="rId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6146" name="Text Placeholder 9"/>
          <p:cNvSpPr>
            <a:spLocks noGrp="1"/>
          </p:cNvSpPr>
          <p:nvPr>
            <p:ph type="body" idx="1"/>
          </p:nvPr>
        </p:nvSpPr>
        <p:spPr bwMode="auto">
          <a:xfrm>
            <a:off x="854738" y="1339851"/>
            <a:ext cx="8478573"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1" name="TextBox 10"/>
          <p:cNvSpPr txBox="1"/>
          <p:nvPr/>
        </p:nvSpPr>
        <p:spPr>
          <a:xfrm>
            <a:off x="854737" y="6605589"/>
            <a:ext cx="6933742" cy="123111"/>
          </a:xfrm>
          <a:prstGeom prst="rect">
            <a:avLst/>
          </a:prstGeom>
          <a:noFill/>
        </p:spPr>
        <p:txBody>
          <a:bodyPr wrap="square" lIns="0" tIns="0" rIns="0" bIns="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bg2"/>
                </a:solidFill>
                <a:cs typeface="Arial" charset="0"/>
              </a:rPr>
              <a:t>SPARK INFRASTRUCTURE -   HY 2014 RESULTS  -  AUGUST 2014       </a:t>
            </a:r>
            <a:fld id="{16618F95-3068-4F18-AE27-6370DFF7C6EA}" type="slidenum">
              <a:rPr lang="en-US" sz="800" b="1" smtClean="0">
                <a:solidFill>
                  <a:schemeClr val="bg2"/>
                </a:solidFill>
                <a:cs typeface="Arial" charset="0"/>
              </a:rPr>
              <a:pPr marL="0" marR="0" indent="0" algn="l" defTabSz="914400" rtl="0" eaLnBrk="1" fontAlgn="base" latinLnBrk="0" hangingPunct="1">
                <a:lnSpc>
                  <a:spcPct val="100000"/>
                </a:lnSpc>
                <a:spcBef>
                  <a:spcPct val="0"/>
                </a:spcBef>
                <a:spcAft>
                  <a:spcPct val="0"/>
                </a:spcAft>
                <a:buClrTx/>
                <a:buSzTx/>
                <a:buFontTx/>
                <a:buNone/>
                <a:tabLst/>
                <a:defRPr/>
              </a:pPr>
              <a:t>‹#›</a:t>
            </a:fld>
            <a:endParaRPr lang="en-US" sz="800" b="1" dirty="0">
              <a:solidFill>
                <a:srgbClr val="FF0000"/>
              </a:solidFill>
              <a:cs typeface="Arial" charset="0"/>
            </a:endParaRPr>
          </a:p>
        </p:txBody>
      </p:sp>
    </p:spTree>
    <p:extLst>
      <p:ext uri="{BB962C8B-B14F-4D97-AF65-F5344CB8AC3E}">
        <p14:creationId xmlns:p14="http://schemas.microsoft.com/office/powerpoint/2010/main" val="1669704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l" rtl="0" eaLnBrk="0" fontAlgn="base" hangingPunct="0">
        <a:spcBef>
          <a:spcPct val="0"/>
        </a:spcBef>
        <a:spcAft>
          <a:spcPct val="0"/>
        </a:spcAft>
        <a:defRPr sz="2400" kern="1200">
          <a:solidFill>
            <a:schemeClr val="accent2"/>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accent2"/>
          </a:solidFill>
          <a:latin typeface="Arial" charset="0"/>
          <a:cs typeface="Arial" charset="0"/>
        </a:defRPr>
      </a:lvl2pPr>
      <a:lvl3pPr algn="l" rtl="0" eaLnBrk="0" fontAlgn="base" hangingPunct="0">
        <a:spcBef>
          <a:spcPct val="0"/>
        </a:spcBef>
        <a:spcAft>
          <a:spcPct val="0"/>
        </a:spcAft>
        <a:defRPr sz="2400">
          <a:solidFill>
            <a:schemeClr val="accent2"/>
          </a:solidFill>
          <a:latin typeface="Arial" charset="0"/>
          <a:cs typeface="Arial" charset="0"/>
        </a:defRPr>
      </a:lvl3pPr>
      <a:lvl4pPr algn="l" rtl="0" eaLnBrk="0" fontAlgn="base" hangingPunct="0">
        <a:spcBef>
          <a:spcPct val="0"/>
        </a:spcBef>
        <a:spcAft>
          <a:spcPct val="0"/>
        </a:spcAft>
        <a:defRPr sz="2400">
          <a:solidFill>
            <a:schemeClr val="accent2"/>
          </a:solidFill>
          <a:latin typeface="Arial" charset="0"/>
          <a:cs typeface="Arial" charset="0"/>
        </a:defRPr>
      </a:lvl4pPr>
      <a:lvl5pPr algn="l" rtl="0" eaLnBrk="0" fontAlgn="base" hangingPunct="0">
        <a:spcBef>
          <a:spcPct val="0"/>
        </a:spcBef>
        <a:spcAft>
          <a:spcPct val="0"/>
        </a:spcAft>
        <a:defRPr sz="2400">
          <a:solidFill>
            <a:schemeClr val="accent2"/>
          </a:solidFill>
          <a:latin typeface="Arial" charset="0"/>
          <a:cs typeface="Arial" charset="0"/>
        </a:defRPr>
      </a:lvl5pPr>
      <a:lvl6pPr marL="457200" algn="l" rtl="0" fontAlgn="base">
        <a:spcBef>
          <a:spcPct val="0"/>
        </a:spcBef>
        <a:spcAft>
          <a:spcPct val="0"/>
        </a:spcAft>
        <a:defRPr sz="2400">
          <a:solidFill>
            <a:schemeClr val="accent2"/>
          </a:solidFill>
          <a:latin typeface="Arial" charset="0"/>
          <a:cs typeface="Arial" charset="0"/>
        </a:defRPr>
      </a:lvl6pPr>
      <a:lvl7pPr marL="914400" algn="l" rtl="0" fontAlgn="base">
        <a:spcBef>
          <a:spcPct val="0"/>
        </a:spcBef>
        <a:spcAft>
          <a:spcPct val="0"/>
        </a:spcAft>
        <a:defRPr sz="2400">
          <a:solidFill>
            <a:schemeClr val="accent2"/>
          </a:solidFill>
          <a:latin typeface="Arial" charset="0"/>
          <a:cs typeface="Arial" charset="0"/>
        </a:defRPr>
      </a:lvl7pPr>
      <a:lvl8pPr marL="1371600" algn="l" rtl="0" fontAlgn="base">
        <a:spcBef>
          <a:spcPct val="0"/>
        </a:spcBef>
        <a:spcAft>
          <a:spcPct val="0"/>
        </a:spcAft>
        <a:defRPr sz="2400">
          <a:solidFill>
            <a:schemeClr val="accent2"/>
          </a:solidFill>
          <a:latin typeface="Arial" charset="0"/>
          <a:cs typeface="Arial" charset="0"/>
        </a:defRPr>
      </a:lvl8pPr>
      <a:lvl9pPr marL="1828800" algn="l" rtl="0" fontAlgn="base">
        <a:spcBef>
          <a:spcPct val="0"/>
        </a:spcBef>
        <a:spcAft>
          <a:spcPct val="0"/>
        </a:spcAft>
        <a:defRPr sz="2400">
          <a:solidFill>
            <a:schemeClr val="accent2"/>
          </a:solidFill>
          <a:latin typeface="Arial" charset="0"/>
          <a:cs typeface="Arial" charset="0"/>
        </a:defRPr>
      </a:lvl9pPr>
    </p:titleStyle>
    <p:bodyStyle>
      <a:lvl1pPr algn="l" rtl="0" eaLnBrk="0" fontAlgn="base" hangingPunct="0">
        <a:lnSpc>
          <a:spcPts val="1650"/>
        </a:lnSpc>
        <a:spcBef>
          <a:spcPct val="0"/>
        </a:spcBef>
        <a:spcAft>
          <a:spcPts val="638"/>
        </a:spcAft>
        <a:defRPr sz="1300" kern="1200">
          <a:solidFill>
            <a:schemeClr val="bg2"/>
          </a:solidFill>
          <a:latin typeface="Arial" pitchFamily="34" charset="0"/>
          <a:ea typeface="+mn-ea"/>
          <a:cs typeface="Arial" pitchFamily="34" charset="0"/>
        </a:defRPr>
      </a:lvl1pPr>
      <a:lvl2pPr marL="266700" indent="-266700" algn="l" rtl="0" eaLnBrk="0" fontAlgn="base" hangingPunct="0">
        <a:lnSpc>
          <a:spcPts val="1650"/>
        </a:lnSpc>
        <a:spcBef>
          <a:spcPct val="0"/>
        </a:spcBef>
        <a:spcAft>
          <a:spcPts val="213"/>
        </a:spcAft>
        <a:buFont typeface="Calibri" pitchFamily="34" charset="0"/>
        <a:buAutoNum type="arabicPeriod"/>
        <a:defRPr sz="1300" b="1" kern="1200">
          <a:solidFill>
            <a:schemeClr val="tx1"/>
          </a:solidFill>
          <a:latin typeface="Arial" pitchFamily="34" charset="0"/>
          <a:ea typeface="+mn-ea"/>
          <a:cs typeface="Arial" pitchFamily="34" charset="0"/>
        </a:defRPr>
      </a:lvl2pPr>
      <a:lvl3pPr marL="266700" indent="-266700" algn="l" rtl="0" eaLnBrk="0" fontAlgn="base" hangingPunct="0">
        <a:lnSpc>
          <a:spcPts val="1650"/>
        </a:lnSpc>
        <a:spcBef>
          <a:spcPct val="0"/>
        </a:spcBef>
        <a:spcAft>
          <a:spcPts val="213"/>
        </a:spcAft>
        <a:buClr>
          <a:schemeClr val="tx2"/>
        </a:buClr>
        <a:buSzPct val="80000"/>
        <a:buFont typeface="Arial" charset="0"/>
        <a:buChar char="►"/>
        <a:defRPr sz="1300" kern="1200">
          <a:solidFill>
            <a:schemeClr val="bg2"/>
          </a:solidFill>
          <a:latin typeface="Arial" pitchFamily="34" charset="0"/>
          <a:ea typeface="+mn-ea"/>
          <a:cs typeface="Arial" pitchFamily="34" charset="0"/>
        </a:defRPr>
      </a:lvl3pPr>
      <a:lvl4pPr marL="1371600" algn="l" rtl="0" eaLnBrk="0" fontAlgn="base" hangingPunct="0">
        <a:spcBef>
          <a:spcPct val="20000"/>
        </a:spcBef>
        <a:spcAft>
          <a:spcPct val="0"/>
        </a:spcAft>
        <a:buFont typeface="Arial" charset="0"/>
        <a:defRPr sz="13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6146" name="Text Placeholder 9"/>
          <p:cNvSpPr>
            <a:spLocks noGrp="1"/>
          </p:cNvSpPr>
          <p:nvPr>
            <p:ph type="body" idx="1"/>
          </p:nvPr>
        </p:nvSpPr>
        <p:spPr bwMode="auto">
          <a:xfrm>
            <a:off x="854738" y="1339851"/>
            <a:ext cx="8478573"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1" name="TextBox 10"/>
          <p:cNvSpPr txBox="1"/>
          <p:nvPr/>
        </p:nvSpPr>
        <p:spPr>
          <a:xfrm>
            <a:off x="854737" y="6605589"/>
            <a:ext cx="6933742" cy="123111"/>
          </a:xfrm>
          <a:prstGeom prst="rect">
            <a:avLst/>
          </a:prstGeom>
          <a:noFill/>
        </p:spPr>
        <p:txBody>
          <a:bodyPr wrap="square" lIns="0" tIns="0" rIns="0" bIns="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bg2"/>
                </a:solidFill>
                <a:cs typeface="Arial" charset="0"/>
              </a:rPr>
              <a:t>SPARK INFRASTRUCTURE -   HY 2014 RESULTS  -  AUGUST 2014       </a:t>
            </a:r>
            <a:fld id="{16618F95-3068-4F18-AE27-6370DFF7C6EA}" type="slidenum">
              <a:rPr lang="en-US" sz="800" b="1" smtClean="0">
                <a:solidFill>
                  <a:schemeClr val="bg2"/>
                </a:solidFill>
                <a:cs typeface="Arial" charset="0"/>
              </a:rPr>
              <a:pPr marL="0" marR="0" indent="0" algn="l" defTabSz="914400" rtl="0" eaLnBrk="1" fontAlgn="base" latinLnBrk="0" hangingPunct="1">
                <a:lnSpc>
                  <a:spcPct val="100000"/>
                </a:lnSpc>
                <a:spcBef>
                  <a:spcPct val="0"/>
                </a:spcBef>
                <a:spcAft>
                  <a:spcPct val="0"/>
                </a:spcAft>
                <a:buClrTx/>
                <a:buSzTx/>
                <a:buFontTx/>
                <a:buNone/>
                <a:tabLst/>
                <a:defRPr/>
              </a:pPr>
              <a:t>‹#›</a:t>
            </a:fld>
            <a:endParaRPr lang="en-US" sz="800" b="1" dirty="0">
              <a:solidFill>
                <a:srgbClr val="FF0000"/>
              </a:solidFill>
              <a:cs typeface="Arial" charset="0"/>
            </a:endParaRPr>
          </a:p>
        </p:txBody>
      </p:sp>
    </p:spTree>
    <p:extLst>
      <p:ext uri="{BB962C8B-B14F-4D97-AF65-F5344CB8AC3E}">
        <p14:creationId xmlns:p14="http://schemas.microsoft.com/office/powerpoint/2010/main" val="422329341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hdr="0" dt="0"/>
  <p:txStyles>
    <p:titleStyle>
      <a:lvl1pPr algn="l" rtl="0" eaLnBrk="0" fontAlgn="base" hangingPunct="0">
        <a:spcBef>
          <a:spcPct val="0"/>
        </a:spcBef>
        <a:spcAft>
          <a:spcPct val="0"/>
        </a:spcAft>
        <a:defRPr sz="2400" kern="1200">
          <a:solidFill>
            <a:schemeClr val="accent2"/>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accent2"/>
          </a:solidFill>
          <a:latin typeface="Arial" charset="0"/>
          <a:cs typeface="Arial" charset="0"/>
        </a:defRPr>
      </a:lvl2pPr>
      <a:lvl3pPr algn="l" rtl="0" eaLnBrk="0" fontAlgn="base" hangingPunct="0">
        <a:spcBef>
          <a:spcPct val="0"/>
        </a:spcBef>
        <a:spcAft>
          <a:spcPct val="0"/>
        </a:spcAft>
        <a:defRPr sz="2400">
          <a:solidFill>
            <a:schemeClr val="accent2"/>
          </a:solidFill>
          <a:latin typeface="Arial" charset="0"/>
          <a:cs typeface="Arial" charset="0"/>
        </a:defRPr>
      </a:lvl3pPr>
      <a:lvl4pPr algn="l" rtl="0" eaLnBrk="0" fontAlgn="base" hangingPunct="0">
        <a:spcBef>
          <a:spcPct val="0"/>
        </a:spcBef>
        <a:spcAft>
          <a:spcPct val="0"/>
        </a:spcAft>
        <a:defRPr sz="2400">
          <a:solidFill>
            <a:schemeClr val="accent2"/>
          </a:solidFill>
          <a:latin typeface="Arial" charset="0"/>
          <a:cs typeface="Arial" charset="0"/>
        </a:defRPr>
      </a:lvl4pPr>
      <a:lvl5pPr algn="l" rtl="0" eaLnBrk="0" fontAlgn="base" hangingPunct="0">
        <a:spcBef>
          <a:spcPct val="0"/>
        </a:spcBef>
        <a:spcAft>
          <a:spcPct val="0"/>
        </a:spcAft>
        <a:defRPr sz="2400">
          <a:solidFill>
            <a:schemeClr val="accent2"/>
          </a:solidFill>
          <a:latin typeface="Arial" charset="0"/>
          <a:cs typeface="Arial" charset="0"/>
        </a:defRPr>
      </a:lvl5pPr>
      <a:lvl6pPr marL="457200" algn="l" rtl="0" fontAlgn="base">
        <a:spcBef>
          <a:spcPct val="0"/>
        </a:spcBef>
        <a:spcAft>
          <a:spcPct val="0"/>
        </a:spcAft>
        <a:defRPr sz="2400">
          <a:solidFill>
            <a:schemeClr val="accent2"/>
          </a:solidFill>
          <a:latin typeface="Arial" charset="0"/>
          <a:cs typeface="Arial" charset="0"/>
        </a:defRPr>
      </a:lvl6pPr>
      <a:lvl7pPr marL="914400" algn="l" rtl="0" fontAlgn="base">
        <a:spcBef>
          <a:spcPct val="0"/>
        </a:spcBef>
        <a:spcAft>
          <a:spcPct val="0"/>
        </a:spcAft>
        <a:defRPr sz="2400">
          <a:solidFill>
            <a:schemeClr val="accent2"/>
          </a:solidFill>
          <a:latin typeface="Arial" charset="0"/>
          <a:cs typeface="Arial" charset="0"/>
        </a:defRPr>
      </a:lvl7pPr>
      <a:lvl8pPr marL="1371600" algn="l" rtl="0" fontAlgn="base">
        <a:spcBef>
          <a:spcPct val="0"/>
        </a:spcBef>
        <a:spcAft>
          <a:spcPct val="0"/>
        </a:spcAft>
        <a:defRPr sz="2400">
          <a:solidFill>
            <a:schemeClr val="accent2"/>
          </a:solidFill>
          <a:latin typeface="Arial" charset="0"/>
          <a:cs typeface="Arial" charset="0"/>
        </a:defRPr>
      </a:lvl8pPr>
      <a:lvl9pPr marL="1828800" algn="l" rtl="0" fontAlgn="base">
        <a:spcBef>
          <a:spcPct val="0"/>
        </a:spcBef>
        <a:spcAft>
          <a:spcPct val="0"/>
        </a:spcAft>
        <a:defRPr sz="2400">
          <a:solidFill>
            <a:schemeClr val="accent2"/>
          </a:solidFill>
          <a:latin typeface="Arial" charset="0"/>
          <a:cs typeface="Arial" charset="0"/>
        </a:defRPr>
      </a:lvl9pPr>
    </p:titleStyle>
    <p:bodyStyle>
      <a:lvl1pPr algn="l" rtl="0" eaLnBrk="0" fontAlgn="base" hangingPunct="0">
        <a:lnSpc>
          <a:spcPts val="1650"/>
        </a:lnSpc>
        <a:spcBef>
          <a:spcPct val="0"/>
        </a:spcBef>
        <a:spcAft>
          <a:spcPts val="638"/>
        </a:spcAft>
        <a:defRPr sz="1300" kern="1200">
          <a:solidFill>
            <a:schemeClr val="bg2"/>
          </a:solidFill>
          <a:latin typeface="Arial" pitchFamily="34" charset="0"/>
          <a:ea typeface="+mn-ea"/>
          <a:cs typeface="Arial" pitchFamily="34" charset="0"/>
        </a:defRPr>
      </a:lvl1pPr>
      <a:lvl2pPr marL="266700" indent="-266700" algn="l" rtl="0" eaLnBrk="0" fontAlgn="base" hangingPunct="0">
        <a:lnSpc>
          <a:spcPts val="1650"/>
        </a:lnSpc>
        <a:spcBef>
          <a:spcPct val="0"/>
        </a:spcBef>
        <a:spcAft>
          <a:spcPts val="213"/>
        </a:spcAft>
        <a:buFont typeface="Calibri" pitchFamily="34" charset="0"/>
        <a:buAutoNum type="arabicPeriod"/>
        <a:defRPr sz="1300" b="1" kern="1200">
          <a:solidFill>
            <a:schemeClr val="tx1"/>
          </a:solidFill>
          <a:latin typeface="Arial" pitchFamily="34" charset="0"/>
          <a:ea typeface="+mn-ea"/>
          <a:cs typeface="Arial" pitchFamily="34" charset="0"/>
        </a:defRPr>
      </a:lvl2pPr>
      <a:lvl3pPr marL="266700" indent="-266700" algn="l" rtl="0" eaLnBrk="0" fontAlgn="base" hangingPunct="0">
        <a:lnSpc>
          <a:spcPts val="1650"/>
        </a:lnSpc>
        <a:spcBef>
          <a:spcPct val="0"/>
        </a:spcBef>
        <a:spcAft>
          <a:spcPts val="213"/>
        </a:spcAft>
        <a:buClr>
          <a:schemeClr val="tx2"/>
        </a:buClr>
        <a:buSzPct val="80000"/>
        <a:buFont typeface="Arial" charset="0"/>
        <a:buChar char="►"/>
        <a:defRPr sz="1300" kern="1200">
          <a:solidFill>
            <a:schemeClr val="bg2"/>
          </a:solidFill>
          <a:latin typeface="Arial" pitchFamily="34" charset="0"/>
          <a:ea typeface="+mn-ea"/>
          <a:cs typeface="Arial" pitchFamily="34" charset="0"/>
        </a:defRPr>
      </a:lvl3pPr>
      <a:lvl4pPr marL="1371600" algn="l" rtl="0" eaLnBrk="0" fontAlgn="base" hangingPunct="0">
        <a:spcBef>
          <a:spcPct val="20000"/>
        </a:spcBef>
        <a:spcAft>
          <a:spcPct val="0"/>
        </a:spcAft>
        <a:buFont typeface="Arial" charset="0"/>
        <a:defRPr sz="13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3839" y="612000"/>
            <a:ext cx="8580001" cy="720000"/>
          </a:xfrm>
          <a:prstGeom prst="rect">
            <a:avLst/>
          </a:prstGeom>
        </p:spPr>
        <p:txBody>
          <a:bodyPr vert="horz" lIns="0" tIns="0" rIns="91440" bIns="0" rtlCol="0" anchor="t">
            <a:normAutofit/>
          </a:bodyPr>
          <a:lstStyle/>
          <a:p>
            <a:r>
              <a:rPr lang="en-AU" dirty="0"/>
              <a:t>Click to edit Master title style</a:t>
            </a:r>
            <a:endParaRPr lang="en-US" dirty="0"/>
          </a:p>
        </p:txBody>
      </p:sp>
      <p:sp>
        <p:nvSpPr>
          <p:cNvPr id="3" name="Text Placeholder 2"/>
          <p:cNvSpPr>
            <a:spLocks noGrp="1"/>
          </p:cNvSpPr>
          <p:nvPr>
            <p:ph type="body" idx="1"/>
          </p:nvPr>
        </p:nvSpPr>
        <p:spPr>
          <a:xfrm>
            <a:off x="663000" y="1332000"/>
            <a:ext cx="8580000" cy="4788000"/>
          </a:xfrm>
          <a:prstGeom prst="rect">
            <a:avLst/>
          </a:prstGeom>
        </p:spPr>
        <p:txBody>
          <a:bodyPr vert="horz" lIns="0" tIns="0" rIns="0" bIns="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Footer Placeholder 4"/>
          <p:cNvSpPr>
            <a:spLocks noGrp="1"/>
          </p:cNvSpPr>
          <p:nvPr>
            <p:ph type="ftr" sz="quarter" idx="3"/>
          </p:nvPr>
        </p:nvSpPr>
        <p:spPr>
          <a:xfrm>
            <a:off x="3932800" y="150016"/>
            <a:ext cx="5486555" cy="365125"/>
          </a:xfrm>
          <a:prstGeom prst="rect">
            <a:avLst/>
          </a:prstGeom>
        </p:spPr>
        <p:txBody>
          <a:bodyPr lIns="0" tIns="0" rIns="0" bIns="0" anchor="ctr"/>
          <a:lstStyle>
            <a:lvl1pPr algn="r">
              <a:defRPr sz="800">
                <a:solidFill>
                  <a:srgbClr val="98989C"/>
                </a:solidFill>
              </a:defRPr>
            </a:lvl1pPr>
          </a:lstStyle>
          <a:p>
            <a:pPr defTabSz="457200" fontAlgn="auto">
              <a:spcBef>
                <a:spcPts val="0"/>
              </a:spcBef>
              <a:spcAft>
                <a:spcPts val="0"/>
              </a:spcAft>
            </a:pPr>
            <a:r>
              <a:rPr lang="en-US" b="1">
                <a:latin typeface="Arial"/>
              </a:rPr>
              <a:t>Spark Infrastructure AGM 2017</a:t>
            </a:r>
            <a:endParaRPr lang="en-US" dirty="0">
              <a:latin typeface="Arial"/>
            </a:endParaRPr>
          </a:p>
        </p:txBody>
      </p:sp>
      <p:sp>
        <p:nvSpPr>
          <p:cNvPr id="8" name="Slide Number Placeholder 5"/>
          <p:cNvSpPr>
            <a:spLocks noGrp="1"/>
          </p:cNvSpPr>
          <p:nvPr>
            <p:ph type="sldNum" sz="quarter" idx="4"/>
          </p:nvPr>
        </p:nvSpPr>
        <p:spPr>
          <a:xfrm>
            <a:off x="9419355" y="150016"/>
            <a:ext cx="372735" cy="365125"/>
          </a:xfrm>
          <a:prstGeom prst="rect">
            <a:avLst/>
          </a:prstGeom>
        </p:spPr>
        <p:txBody>
          <a:bodyPr tIns="0" rIns="0" bIns="0" anchor="ctr"/>
          <a:lstStyle>
            <a:lvl1pPr algn="r">
              <a:defRPr sz="800">
                <a:solidFill>
                  <a:srgbClr val="98989C"/>
                </a:solidFill>
                <a:latin typeface="Arial"/>
              </a:defRPr>
            </a:lvl1pPr>
          </a:lstStyle>
          <a:p>
            <a:pPr defTabSz="457200" fontAlgn="auto">
              <a:spcBef>
                <a:spcPts val="0"/>
              </a:spcBef>
              <a:spcAft>
                <a:spcPts val="0"/>
              </a:spcAft>
            </a:pPr>
            <a:fld id="{C23E8C96-2EBD-384C-99A1-BECF4E92A5B7}" type="slidenum">
              <a:rPr lang="en-US" smtClean="0"/>
              <a:pPr defTabSz="457200" fontAlgn="auto">
                <a:spcBef>
                  <a:spcPts val="0"/>
                </a:spcBef>
                <a:spcAft>
                  <a:spcPts val="0"/>
                </a:spcAft>
              </a:pPr>
              <a:t>‹#›</a:t>
            </a:fld>
            <a:endParaRPr lang="en-US" b="1" dirty="0"/>
          </a:p>
        </p:txBody>
      </p:sp>
    </p:spTree>
    <p:extLst>
      <p:ext uri="{BB962C8B-B14F-4D97-AF65-F5344CB8AC3E}">
        <p14:creationId xmlns:p14="http://schemas.microsoft.com/office/powerpoint/2010/main" val="329850266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Lst>
  <p:hf hdr="0" dt="0"/>
  <p:txStyles>
    <p:titleStyle>
      <a:lvl1pPr algn="l" defTabSz="457200" rtl="0" eaLnBrk="1" latinLnBrk="0" hangingPunct="1">
        <a:spcBef>
          <a:spcPct val="0"/>
        </a:spcBef>
        <a:buNone/>
        <a:defRPr sz="2400" kern="1200" cap="all">
          <a:solidFill>
            <a:schemeClr val="tx1"/>
          </a:solidFill>
          <a:latin typeface="Arial"/>
          <a:ea typeface="+mj-ea"/>
          <a:cs typeface="+mj-cs"/>
        </a:defRPr>
      </a:lvl1pPr>
    </p:titleStyle>
    <p:bodyStyle>
      <a:lvl1pPr marL="0" indent="0" algn="l" defTabSz="457200" rtl="0" eaLnBrk="1" latinLnBrk="0" hangingPunct="1">
        <a:spcBef>
          <a:spcPts val="300"/>
        </a:spcBef>
        <a:buFont typeface="+mj-lt"/>
        <a:buNone/>
        <a:defRPr sz="1600" kern="1200">
          <a:solidFill>
            <a:schemeClr val="tx1"/>
          </a:solidFill>
          <a:latin typeface="Arial"/>
          <a:ea typeface="+mn-ea"/>
          <a:cs typeface="+mn-cs"/>
        </a:defRPr>
      </a:lvl1pPr>
      <a:lvl2pPr marL="287338" indent="-287338" algn="l" defTabSz="457200" rtl="0" eaLnBrk="1" latinLnBrk="0" hangingPunct="1">
        <a:spcBef>
          <a:spcPts val="300"/>
        </a:spcBef>
        <a:buClr>
          <a:srgbClr val="FF6600"/>
        </a:buClr>
        <a:buFont typeface="+mj-lt"/>
        <a:buAutoNum type="arabicPeriod"/>
        <a:tabLst>
          <a:tab pos="363538" algn="l"/>
        </a:tabLst>
        <a:defRPr lang="en-AU" sz="1600" b="0" kern="1200" dirty="0" smtClean="0">
          <a:solidFill>
            <a:srgbClr val="F26722"/>
          </a:solidFill>
          <a:latin typeface="Arial"/>
          <a:ea typeface="+mn-ea"/>
          <a:cs typeface="+mn-cs"/>
        </a:defRPr>
      </a:lvl2pPr>
      <a:lvl3pPr marL="452438" indent="-185738" algn="l" defTabSz="457200" rtl="0" eaLnBrk="1" latinLnBrk="0" hangingPunct="1">
        <a:spcBef>
          <a:spcPts val="300"/>
        </a:spcBef>
        <a:buClr>
          <a:schemeClr val="accent3"/>
        </a:buClr>
        <a:buSzPct val="70000"/>
        <a:buFont typeface="Lucida Grande"/>
        <a:buChar char="►"/>
        <a:tabLst/>
        <a:defRPr sz="1600" kern="1200">
          <a:solidFill>
            <a:schemeClr val="tx1"/>
          </a:solidFill>
          <a:latin typeface="Arial"/>
          <a:ea typeface="+mn-ea"/>
          <a:cs typeface="+mn-cs"/>
        </a:defRPr>
      </a:lvl3pPr>
      <a:lvl4pPr marL="538163" indent="0" algn="l" defTabSz="630238" rtl="0" eaLnBrk="1" latinLnBrk="0" hangingPunct="1">
        <a:spcBef>
          <a:spcPts val="300"/>
        </a:spcBef>
        <a:buFontTx/>
        <a:buNone/>
        <a:tabLst>
          <a:tab pos="534988" algn="l"/>
        </a:tabLst>
        <a:defRPr sz="1400" kern="1200">
          <a:solidFill>
            <a:schemeClr val="tx1"/>
          </a:solidFill>
          <a:latin typeface="Arial"/>
          <a:ea typeface="+mn-ea"/>
          <a:cs typeface="+mn-cs"/>
        </a:defRPr>
      </a:lvl4pPr>
      <a:lvl5pPr marL="896938" indent="-179388" algn="l" defTabSz="344488" rtl="0" eaLnBrk="1" latinLnBrk="0" hangingPunct="1">
        <a:spcBef>
          <a:spcPts val="300"/>
        </a:spcBef>
        <a:buClr>
          <a:schemeClr val="accent5"/>
        </a:buClr>
        <a:buFont typeface="Lucida Grande"/>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3839" y="612000"/>
            <a:ext cx="8580001" cy="720000"/>
          </a:xfrm>
          <a:prstGeom prst="rect">
            <a:avLst/>
          </a:prstGeom>
        </p:spPr>
        <p:txBody>
          <a:bodyPr vert="horz" lIns="0" tIns="0" rIns="91440" bIns="0" rtlCol="0" anchor="t">
            <a:normAutofit/>
          </a:bodyPr>
          <a:lstStyle/>
          <a:p>
            <a:r>
              <a:rPr lang="en-AU" dirty="0"/>
              <a:t>Click to edit Master title style</a:t>
            </a:r>
            <a:endParaRPr lang="en-US" dirty="0"/>
          </a:p>
        </p:txBody>
      </p:sp>
      <p:sp>
        <p:nvSpPr>
          <p:cNvPr id="3" name="Text Placeholder 2"/>
          <p:cNvSpPr>
            <a:spLocks noGrp="1"/>
          </p:cNvSpPr>
          <p:nvPr>
            <p:ph type="body" idx="1"/>
          </p:nvPr>
        </p:nvSpPr>
        <p:spPr>
          <a:xfrm>
            <a:off x="663000" y="1332000"/>
            <a:ext cx="8580000" cy="4788000"/>
          </a:xfrm>
          <a:prstGeom prst="rect">
            <a:avLst/>
          </a:prstGeom>
        </p:spPr>
        <p:txBody>
          <a:bodyPr vert="horz" lIns="0" tIns="0" rIns="0" bIns="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Footer Placeholder 4"/>
          <p:cNvSpPr>
            <a:spLocks noGrp="1"/>
          </p:cNvSpPr>
          <p:nvPr>
            <p:ph type="ftr" sz="quarter" idx="3"/>
          </p:nvPr>
        </p:nvSpPr>
        <p:spPr>
          <a:xfrm>
            <a:off x="3932800" y="150016"/>
            <a:ext cx="5486555" cy="365125"/>
          </a:xfrm>
          <a:prstGeom prst="rect">
            <a:avLst/>
          </a:prstGeom>
        </p:spPr>
        <p:txBody>
          <a:bodyPr lIns="0" tIns="0" rIns="0" bIns="0" anchor="ctr"/>
          <a:lstStyle>
            <a:lvl1pPr algn="r">
              <a:defRPr sz="800">
                <a:solidFill>
                  <a:srgbClr val="98989C"/>
                </a:solidFill>
              </a:defRPr>
            </a:lvl1pPr>
          </a:lstStyle>
          <a:p>
            <a:pPr defTabSz="457200" fontAlgn="auto">
              <a:spcBef>
                <a:spcPts val="0"/>
              </a:spcBef>
              <a:spcAft>
                <a:spcPts val="0"/>
              </a:spcAft>
            </a:pPr>
            <a:r>
              <a:rPr lang="en-US" b="1">
                <a:latin typeface="Arial"/>
              </a:rPr>
              <a:t>Spark Infrastructure AGM 2017</a:t>
            </a:r>
            <a:endParaRPr lang="en-US" dirty="0">
              <a:latin typeface="Arial"/>
            </a:endParaRPr>
          </a:p>
        </p:txBody>
      </p:sp>
      <p:sp>
        <p:nvSpPr>
          <p:cNvPr id="8" name="Slide Number Placeholder 5"/>
          <p:cNvSpPr>
            <a:spLocks noGrp="1"/>
          </p:cNvSpPr>
          <p:nvPr>
            <p:ph type="sldNum" sz="quarter" idx="4"/>
          </p:nvPr>
        </p:nvSpPr>
        <p:spPr>
          <a:xfrm>
            <a:off x="9419355" y="150016"/>
            <a:ext cx="372735" cy="365125"/>
          </a:xfrm>
          <a:prstGeom prst="rect">
            <a:avLst/>
          </a:prstGeom>
        </p:spPr>
        <p:txBody>
          <a:bodyPr tIns="0" rIns="0" bIns="0" anchor="ctr"/>
          <a:lstStyle>
            <a:lvl1pPr algn="r">
              <a:defRPr sz="800">
                <a:solidFill>
                  <a:srgbClr val="98989C"/>
                </a:solidFill>
                <a:latin typeface="Arial"/>
              </a:defRPr>
            </a:lvl1pPr>
          </a:lstStyle>
          <a:p>
            <a:pPr defTabSz="457200" fontAlgn="auto">
              <a:spcBef>
                <a:spcPts val="0"/>
              </a:spcBef>
              <a:spcAft>
                <a:spcPts val="0"/>
              </a:spcAft>
            </a:pPr>
            <a:fld id="{C23E8C96-2EBD-384C-99A1-BECF4E92A5B7}" type="slidenum">
              <a:rPr lang="en-US" smtClean="0"/>
              <a:pPr defTabSz="457200" fontAlgn="auto">
                <a:spcBef>
                  <a:spcPts val="0"/>
                </a:spcBef>
                <a:spcAft>
                  <a:spcPts val="0"/>
                </a:spcAft>
              </a:pPr>
              <a:t>‹#›</a:t>
            </a:fld>
            <a:endParaRPr lang="en-US" b="1" dirty="0"/>
          </a:p>
        </p:txBody>
      </p:sp>
    </p:spTree>
    <p:extLst>
      <p:ext uri="{BB962C8B-B14F-4D97-AF65-F5344CB8AC3E}">
        <p14:creationId xmlns:p14="http://schemas.microsoft.com/office/powerpoint/2010/main" val="358599539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Lst>
  <p:hf hdr="0" dt="0"/>
  <p:txStyles>
    <p:titleStyle>
      <a:lvl1pPr algn="l" defTabSz="457200" rtl="0" eaLnBrk="1" latinLnBrk="0" hangingPunct="1">
        <a:spcBef>
          <a:spcPct val="0"/>
        </a:spcBef>
        <a:buNone/>
        <a:defRPr sz="2400" kern="1200" cap="all">
          <a:solidFill>
            <a:schemeClr val="tx1"/>
          </a:solidFill>
          <a:latin typeface="Arial Black"/>
          <a:ea typeface="+mj-ea"/>
          <a:cs typeface="Arial Black"/>
        </a:defRPr>
      </a:lvl1pPr>
    </p:titleStyle>
    <p:bodyStyle>
      <a:lvl1pPr marL="0" indent="0" algn="l" defTabSz="457200" rtl="0" eaLnBrk="1" latinLnBrk="0" hangingPunct="1">
        <a:spcBef>
          <a:spcPts val="300"/>
        </a:spcBef>
        <a:buFont typeface="+mj-lt"/>
        <a:buNone/>
        <a:defRPr sz="1600" kern="1200">
          <a:solidFill>
            <a:schemeClr val="tx1"/>
          </a:solidFill>
          <a:latin typeface="Arial"/>
          <a:ea typeface="+mn-ea"/>
          <a:cs typeface="+mn-cs"/>
        </a:defRPr>
      </a:lvl1pPr>
      <a:lvl2pPr marL="287338" indent="-287338" algn="l" defTabSz="457200" rtl="0" eaLnBrk="1" latinLnBrk="0" hangingPunct="1">
        <a:spcBef>
          <a:spcPts val="300"/>
        </a:spcBef>
        <a:buClr>
          <a:srgbClr val="FF6600"/>
        </a:buClr>
        <a:buFont typeface="+mj-lt"/>
        <a:buAutoNum type="arabicPeriod"/>
        <a:tabLst>
          <a:tab pos="363538" algn="l"/>
        </a:tabLst>
        <a:defRPr lang="en-AU" sz="1600" b="0" kern="1200" dirty="0" smtClean="0">
          <a:solidFill>
            <a:srgbClr val="F26722"/>
          </a:solidFill>
          <a:latin typeface="Arial"/>
          <a:ea typeface="+mn-ea"/>
          <a:cs typeface="+mn-cs"/>
        </a:defRPr>
      </a:lvl2pPr>
      <a:lvl3pPr marL="452438" indent="-185738" algn="l" defTabSz="457200" rtl="0" eaLnBrk="1" latinLnBrk="0" hangingPunct="1">
        <a:spcBef>
          <a:spcPts val="300"/>
        </a:spcBef>
        <a:buClr>
          <a:schemeClr val="accent3"/>
        </a:buClr>
        <a:buSzPct val="70000"/>
        <a:buFont typeface="Lucida Grande"/>
        <a:buChar char="►"/>
        <a:tabLst/>
        <a:defRPr sz="1600" kern="1200">
          <a:solidFill>
            <a:schemeClr val="tx1"/>
          </a:solidFill>
          <a:latin typeface="Arial"/>
          <a:ea typeface="+mn-ea"/>
          <a:cs typeface="+mn-cs"/>
        </a:defRPr>
      </a:lvl3pPr>
      <a:lvl4pPr marL="538163" indent="0" algn="l" defTabSz="630238" rtl="0" eaLnBrk="1" latinLnBrk="0" hangingPunct="1">
        <a:spcBef>
          <a:spcPts val="300"/>
        </a:spcBef>
        <a:buFontTx/>
        <a:buNone/>
        <a:tabLst>
          <a:tab pos="534988" algn="l"/>
        </a:tabLst>
        <a:defRPr sz="1400" kern="1200">
          <a:solidFill>
            <a:schemeClr val="tx1"/>
          </a:solidFill>
          <a:latin typeface="Arial"/>
          <a:ea typeface="+mn-ea"/>
          <a:cs typeface="+mn-cs"/>
        </a:defRPr>
      </a:lvl4pPr>
      <a:lvl5pPr marL="896938" indent="-179388" algn="l" defTabSz="344488" rtl="0" eaLnBrk="1" latinLnBrk="0" hangingPunct="1">
        <a:spcBef>
          <a:spcPts val="300"/>
        </a:spcBef>
        <a:buClr>
          <a:schemeClr val="accent5"/>
        </a:buClr>
        <a:buFont typeface="Lucida Grande"/>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wmf"/><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1896" y="289742"/>
            <a:ext cx="6147896" cy="1119608"/>
          </a:xfrm>
        </p:spPr>
        <p:txBody>
          <a:bodyPr/>
          <a:lstStyle/>
          <a:p>
            <a:r>
              <a:rPr lang="en-US" sz="2200" dirty="0"/>
              <a:t>Rate of return Guideline – Workshop, 18 September 2017</a:t>
            </a:r>
            <a:br>
              <a:rPr lang="en-US" sz="2200" dirty="0"/>
            </a:br>
            <a:r>
              <a:rPr lang="en-US" sz="2200" dirty="0"/>
              <a:t>INVESTOR GROUP</a:t>
            </a:r>
            <a:endParaRPr lang="en-US" sz="2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33574" y="1680212"/>
            <a:ext cx="8491376" cy="720000"/>
          </a:xfrm>
        </p:spPr>
        <p:txBody>
          <a:bodyPr>
            <a:normAutofit/>
          </a:bodyPr>
          <a:lstStyle/>
          <a:p>
            <a:r>
              <a:rPr lang="en-US" sz="2100" b="1" dirty="0"/>
              <a:t>The Australian infrastructure network specialists</a:t>
            </a:r>
          </a:p>
        </p:txBody>
      </p:sp>
    </p:spTree>
    <p:extLst>
      <p:ext uri="{BB962C8B-B14F-4D97-AF65-F5344CB8AC3E}">
        <p14:creationId xmlns:p14="http://schemas.microsoft.com/office/powerpoint/2010/main" val="2605051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3E8C96-2EBD-384C-99A1-BECF4E92A5B7}" type="slidenum">
              <a:rPr lang="en-US" smtClean="0"/>
              <a:pPr/>
              <a:t>2</a:t>
            </a:fld>
            <a:endParaRPr lang="en-US" b="1" dirty="0"/>
          </a:p>
        </p:txBody>
      </p:sp>
      <p:sp>
        <p:nvSpPr>
          <p:cNvPr id="8" name="Text Placeholder 3"/>
          <p:cNvSpPr txBox="1">
            <a:spLocks/>
          </p:cNvSpPr>
          <p:nvPr/>
        </p:nvSpPr>
        <p:spPr>
          <a:xfrm>
            <a:off x="483079" y="644412"/>
            <a:ext cx="7837454" cy="285750"/>
          </a:xfrm>
          <a:prstGeom prst="rect">
            <a:avLst/>
          </a:prstGeom>
        </p:spPr>
        <p:txBody>
          <a:bodyPr tIns="0" rIns="0" bIns="0" anchor="ctr"/>
          <a:lstStyle>
            <a:defPPr>
              <a:defRPr lang="en-US"/>
            </a:defPPr>
            <a:lvl1pPr marL="0" algn="r" defTabSz="457200" rtl="0" eaLnBrk="1" latinLnBrk="0" hangingPunct="1">
              <a:defRPr sz="800" kern="1200">
                <a:solidFill>
                  <a:schemeClr val="accent5"/>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AU" sz="2200" b="1" dirty="0">
                <a:solidFill>
                  <a:srgbClr val="EB5D0B"/>
                </a:solidFill>
              </a:rPr>
              <a:t>Investors as stakeholders</a:t>
            </a:r>
          </a:p>
        </p:txBody>
      </p:sp>
      <p:sp>
        <p:nvSpPr>
          <p:cNvPr id="10" name="Text Placeholder 3"/>
          <p:cNvSpPr txBox="1">
            <a:spLocks/>
          </p:cNvSpPr>
          <p:nvPr/>
        </p:nvSpPr>
        <p:spPr>
          <a:xfrm>
            <a:off x="483079" y="1153997"/>
            <a:ext cx="6077112" cy="5255192"/>
          </a:xfrm>
          <a:prstGeom prst="rect">
            <a:avLst/>
          </a:prstGeom>
        </p:spPr>
        <p:txBody>
          <a:bodyPr/>
          <a:lstStyle>
            <a:lvl1pPr algn="l" rtl="0" eaLnBrk="0" fontAlgn="base" hangingPunct="0">
              <a:lnSpc>
                <a:spcPts val="1650"/>
              </a:lnSpc>
              <a:spcBef>
                <a:spcPct val="0"/>
              </a:spcBef>
              <a:spcAft>
                <a:spcPts val="638"/>
              </a:spcAft>
              <a:defRPr sz="1300" kern="1200">
                <a:solidFill>
                  <a:schemeClr val="bg2"/>
                </a:solidFill>
                <a:latin typeface="Arial" pitchFamily="34" charset="0"/>
                <a:ea typeface="+mn-ea"/>
                <a:cs typeface="Arial" pitchFamily="34" charset="0"/>
              </a:defRPr>
            </a:lvl1pPr>
            <a:lvl2pPr marL="266700" indent="-266700" algn="l" rtl="0" eaLnBrk="0" fontAlgn="base" hangingPunct="0">
              <a:lnSpc>
                <a:spcPts val="1650"/>
              </a:lnSpc>
              <a:spcBef>
                <a:spcPct val="0"/>
              </a:spcBef>
              <a:spcAft>
                <a:spcPts val="213"/>
              </a:spcAft>
              <a:buFont typeface="Calibri" pitchFamily="34" charset="0"/>
              <a:buAutoNum type="arabicPeriod"/>
              <a:defRPr sz="1300" b="1" kern="1200">
                <a:solidFill>
                  <a:schemeClr val="tx1"/>
                </a:solidFill>
                <a:latin typeface="Arial" pitchFamily="34" charset="0"/>
                <a:ea typeface="+mn-ea"/>
                <a:cs typeface="Arial" pitchFamily="34" charset="0"/>
              </a:defRPr>
            </a:lvl2pPr>
            <a:lvl3pPr marL="266700" indent="-266700" algn="l" rtl="0" eaLnBrk="0" fontAlgn="base" hangingPunct="0">
              <a:lnSpc>
                <a:spcPts val="1650"/>
              </a:lnSpc>
              <a:spcBef>
                <a:spcPct val="0"/>
              </a:spcBef>
              <a:spcAft>
                <a:spcPts val="213"/>
              </a:spcAft>
              <a:buClr>
                <a:schemeClr val="tx2"/>
              </a:buClr>
              <a:buSzPct val="80000"/>
              <a:buFont typeface="Arial" charset="0"/>
              <a:buChar char="►"/>
              <a:defRPr sz="1300" kern="1200">
                <a:solidFill>
                  <a:schemeClr val="bg2"/>
                </a:solidFill>
                <a:latin typeface="Arial" pitchFamily="34" charset="0"/>
                <a:ea typeface="+mn-ea"/>
                <a:cs typeface="Arial" pitchFamily="34" charset="0"/>
              </a:defRPr>
            </a:lvl3pPr>
            <a:lvl4pPr marL="1371600" algn="l" rtl="0" eaLnBrk="0" fontAlgn="base" hangingPunct="0">
              <a:spcBef>
                <a:spcPct val="20000"/>
              </a:spcBef>
              <a:spcAft>
                <a:spcPct val="0"/>
              </a:spcAft>
              <a:buFont typeface="Arial" charset="0"/>
              <a:defRPr sz="13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Private investment is critical to support the change underway in the Australian energy sector and in providing sustainable and efficiently priced energy to consumers </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b="0" dirty="0">
                <a:solidFill>
                  <a:srgbClr val="000000"/>
                </a:solidFill>
              </a:rPr>
              <a:t>e.g. Finkel Report blueprint, transitioning to renewables, more dispersed generation, and more consumer engagement and involvement, including demand side management </a:t>
            </a:r>
          </a:p>
          <a:p>
            <a:pPr marL="228600"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More investment is needed to support the AEMO integrated grid plan for the future, which will also remove transmission constraints and lower prices to consumers</a:t>
            </a:r>
          </a:p>
          <a:p>
            <a:pPr marL="228600"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Private ownership of electricity networks has increased from 25% to 55% of industry RAB value* across the NEM since the last time the ROR Guideline was reviewed in 2013</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b="0" dirty="0">
                <a:solidFill>
                  <a:srgbClr val="000000"/>
                </a:solidFill>
              </a:rPr>
              <a:t>TransGrid ($6.1bn RAB)</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b="0" dirty="0" err="1">
                <a:solidFill>
                  <a:srgbClr val="000000"/>
                </a:solidFill>
              </a:rPr>
              <a:t>Ausgrid</a:t>
            </a:r>
            <a:r>
              <a:rPr lang="en-AU" sz="1200" b="0" dirty="0">
                <a:solidFill>
                  <a:srgbClr val="000000"/>
                </a:solidFill>
              </a:rPr>
              <a:t> ($14.7bn RAB)</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b="0" dirty="0">
                <a:solidFill>
                  <a:srgbClr val="000000"/>
                </a:solidFill>
              </a:rPr>
              <a:t>Endeavour Energy ($5.9bn RAB)</a:t>
            </a:r>
          </a:p>
          <a:p>
            <a:pPr marL="228600"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The six investor signatories have invested more than $12 billion in energy networks in NSW, Victoria and South Australia. </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b="0" dirty="0">
                <a:solidFill>
                  <a:srgbClr val="000000"/>
                </a:solidFill>
              </a:rPr>
              <a:t>NSW – TransGrid, </a:t>
            </a:r>
            <a:r>
              <a:rPr lang="en-AU" sz="1200" b="0" dirty="0" err="1">
                <a:solidFill>
                  <a:srgbClr val="000000"/>
                </a:solidFill>
              </a:rPr>
              <a:t>Ausgrid</a:t>
            </a:r>
            <a:r>
              <a:rPr lang="en-AU" sz="1200" b="0" dirty="0">
                <a:solidFill>
                  <a:srgbClr val="000000"/>
                </a:solidFill>
              </a:rPr>
              <a:t> and Endeavour Energy</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b="0" dirty="0">
                <a:solidFill>
                  <a:srgbClr val="000000"/>
                </a:solidFill>
              </a:rPr>
              <a:t>Victoria – CitiPower and Powercor</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b="0" dirty="0">
                <a:solidFill>
                  <a:srgbClr val="000000"/>
                </a:solidFill>
              </a:rPr>
              <a:t>South Australia – </a:t>
            </a:r>
            <a:r>
              <a:rPr lang="en-AU" sz="1200" b="0" dirty="0" err="1">
                <a:solidFill>
                  <a:srgbClr val="000000"/>
                </a:solidFill>
              </a:rPr>
              <a:t>ElectraNet</a:t>
            </a:r>
            <a:r>
              <a:rPr lang="en-AU" sz="1200" b="0" dirty="0">
                <a:solidFill>
                  <a:srgbClr val="000000"/>
                </a:solidFill>
              </a:rPr>
              <a:t> and SAPN</a:t>
            </a:r>
          </a:p>
        </p:txBody>
      </p:sp>
      <p:sp>
        <p:nvSpPr>
          <p:cNvPr id="6" name="Footer Placeholder 2">
            <a:extLst>
              <a:ext uri="{FF2B5EF4-FFF2-40B4-BE49-F238E27FC236}">
                <a16:creationId xmlns:a16="http://schemas.microsoft.com/office/drawing/2014/main" id="{7BF8286C-D7E4-4906-882B-5BFC63854D3D}"/>
              </a:ext>
            </a:extLst>
          </p:cNvPr>
          <p:cNvSpPr txBox="1">
            <a:spLocks/>
          </p:cNvSpPr>
          <p:nvPr/>
        </p:nvSpPr>
        <p:spPr>
          <a:xfrm>
            <a:off x="3784416" y="55451"/>
            <a:ext cx="5486555" cy="365125"/>
          </a:xfrm>
          <a:prstGeom prst="rect">
            <a:avLst/>
          </a:prstGeom>
        </p:spPr>
        <p:txBody>
          <a:bodyPr lIns="0" tIns="0" rIns="0" bIns="0" anchor="ctr"/>
          <a:lstStyle>
            <a:defPPr>
              <a:defRPr lang="en-US"/>
            </a:defPPr>
            <a:lvl1pPr algn="r" rtl="0" fontAlgn="base">
              <a:spcBef>
                <a:spcPct val="0"/>
              </a:spcBef>
              <a:spcAft>
                <a:spcPct val="0"/>
              </a:spcAft>
              <a:defRPr sz="800" kern="1200">
                <a:solidFill>
                  <a:srgbClr val="98989C"/>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a:latin typeface="Arial"/>
              </a:rPr>
              <a:t>Rate of Return Guideline Workshop 18 September 2017</a:t>
            </a:r>
          </a:p>
        </p:txBody>
      </p:sp>
      <p:pic>
        <p:nvPicPr>
          <p:cNvPr id="13" name="Picture 12">
            <a:extLst>
              <a:ext uri="{FF2B5EF4-FFF2-40B4-BE49-F238E27FC236}">
                <a16:creationId xmlns:a16="http://schemas.microsoft.com/office/drawing/2014/main" id="{4DE177D2-C2D3-4AE9-8115-386CC08FF3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171" y="1857692"/>
            <a:ext cx="1586600" cy="482578"/>
          </a:xfrm>
          <a:prstGeom prst="rect">
            <a:avLst/>
          </a:prstGeom>
          <a:noFill/>
        </p:spPr>
      </p:pic>
      <p:pic>
        <p:nvPicPr>
          <p:cNvPr id="14" name="Picture 13" descr="Image result for amp capital">
            <a:extLst>
              <a:ext uri="{FF2B5EF4-FFF2-40B4-BE49-F238E27FC236}">
                <a16:creationId xmlns:a16="http://schemas.microsoft.com/office/drawing/2014/main" id="{551799EA-5385-46B7-A7CB-0E280D994D9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4078" y="2537347"/>
            <a:ext cx="1201420" cy="729615"/>
          </a:xfrm>
          <a:prstGeom prst="rect">
            <a:avLst/>
          </a:prstGeom>
          <a:noFill/>
          <a:extLst/>
        </p:spPr>
      </p:pic>
      <p:pic>
        <p:nvPicPr>
          <p:cNvPr id="15" name="Picture 14">
            <a:extLst>
              <a:ext uri="{FF2B5EF4-FFF2-40B4-BE49-F238E27FC236}">
                <a16:creationId xmlns:a16="http://schemas.microsoft.com/office/drawing/2014/main" id="{AA3985ED-F8DE-419A-8ED0-0E110A7E8C7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305663" y="3599030"/>
            <a:ext cx="1238250" cy="365125"/>
          </a:xfrm>
          <a:prstGeom prst="rect">
            <a:avLst/>
          </a:prstGeom>
          <a:noFill/>
        </p:spPr>
      </p:pic>
      <p:pic>
        <p:nvPicPr>
          <p:cNvPr id="16" name="Picture 15" descr="IFM_4_col_word.jpg">
            <a:extLst>
              <a:ext uri="{FF2B5EF4-FFF2-40B4-BE49-F238E27FC236}">
                <a16:creationId xmlns:a16="http://schemas.microsoft.com/office/drawing/2014/main" id="{CD8EDC3D-1BDE-461D-8CC0-227CB6A009EB}"/>
              </a:ext>
            </a:extLst>
          </p:cNvPr>
          <p:cNvPicPr/>
          <p:nvPr/>
        </p:nvPicPr>
        <p:blipFill>
          <a:blip r:embed="rId6"/>
          <a:stretch>
            <a:fillRect/>
          </a:stretch>
        </p:blipFill>
        <p:spPr>
          <a:xfrm>
            <a:off x="7395833" y="4352965"/>
            <a:ext cx="1057910" cy="869950"/>
          </a:xfrm>
          <a:prstGeom prst="rect">
            <a:avLst/>
          </a:prstGeom>
        </p:spPr>
      </p:pic>
      <p:pic>
        <p:nvPicPr>
          <p:cNvPr id="17" name="Picture 16">
            <a:extLst>
              <a:ext uri="{FF2B5EF4-FFF2-40B4-BE49-F238E27FC236}">
                <a16:creationId xmlns:a16="http://schemas.microsoft.com/office/drawing/2014/main" id="{4FD5B273-4B77-412F-8F2B-98DA11D4AED1}"/>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1243" y="5653539"/>
            <a:ext cx="669290" cy="755650"/>
          </a:xfrm>
          <a:prstGeom prst="rect">
            <a:avLst/>
          </a:prstGeom>
          <a:noFill/>
        </p:spPr>
      </p:pic>
      <p:sp>
        <p:nvSpPr>
          <p:cNvPr id="2" name="TextBox 1">
            <a:extLst>
              <a:ext uri="{FF2B5EF4-FFF2-40B4-BE49-F238E27FC236}">
                <a16:creationId xmlns:a16="http://schemas.microsoft.com/office/drawing/2014/main" id="{5A8BD85D-28E6-438E-A5E4-A398A51B53E8}"/>
              </a:ext>
            </a:extLst>
          </p:cNvPr>
          <p:cNvSpPr txBox="1"/>
          <p:nvPr/>
        </p:nvSpPr>
        <p:spPr>
          <a:xfrm>
            <a:off x="680489" y="6493079"/>
            <a:ext cx="6207853" cy="230832"/>
          </a:xfrm>
          <a:prstGeom prst="rect">
            <a:avLst/>
          </a:prstGeom>
          <a:noFill/>
        </p:spPr>
        <p:txBody>
          <a:bodyPr wrap="square" rtlCol="0">
            <a:spAutoFit/>
          </a:bodyPr>
          <a:lstStyle/>
          <a:p>
            <a:r>
              <a:rPr lang="en-AU" sz="900" dirty="0"/>
              <a:t>*RAB values as at 2016 from AER State of the Energy Market Report, Table 3.1 and 3.2, May 2017</a:t>
            </a:r>
          </a:p>
        </p:txBody>
      </p:sp>
      <p:pic>
        <p:nvPicPr>
          <p:cNvPr id="23" name="Picture 22">
            <a:extLst>
              <a:ext uri="{FF2B5EF4-FFF2-40B4-BE49-F238E27FC236}">
                <a16:creationId xmlns:a16="http://schemas.microsoft.com/office/drawing/2014/main" id="{DB859AA7-D0F6-4AF4-A1C9-072A5A1204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0835" y="782002"/>
            <a:ext cx="2087273" cy="1043637"/>
          </a:xfrm>
          <a:prstGeom prst="rect">
            <a:avLst/>
          </a:prstGeom>
        </p:spPr>
      </p:pic>
    </p:spTree>
    <p:extLst>
      <p:ext uri="{BB962C8B-B14F-4D97-AF65-F5344CB8AC3E}">
        <p14:creationId xmlns:p14="http://schemas.microsoft.com/office/powerpoint/2010/main" val="210946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3E8C96-2EBD-384C-99A1-BECF4E92A5B7}" type="slidenum">
              <a:rPr lang="en-US" smtClean="0"/>
              <a:pPr/>
              <a:t>3</a:t>
            </a:fld>
            <a:endParaRPr lang="en-US" b="1" dirty="0"/>
          </a:p>
        </p:txBody>
      </p:sp>
      <p:sp>
        <p:nvSpPr>
          <p:cNvPr id="8" name="Text Placeholder 3"/>
          <p:cNvSpPr txBox="1">
            <a:spLocks/>
          </p:cNvSpPr>
          <p:nvPr/>
        </p:nvSpPr>
        <p:spPr>
          <a:xfrm>
            <a:off x="483079" y="644412"/>
            <a:ext cx="8719382" cy="285750"/>
          </a:xfrm>
          <a:prstGeom prst="rect">
            <a:avLst/>
          </a:prstGeom>
        </p:spPr>
        <p:txBody>
          <a:bodyPr tIns="0" rIns="0" bIns="0" anchor="ctr"/>
          <a:lstStyle>
            <a:defPPr>
              <a:defRPr lang="en-US"/>
            </a:defPPr>
            <a:lvl1pPr marL="0" algn="r" defTabSz="457200" rtl="0" eaLnBrk="1" latinLnBrk="0" hangingPunct="1">
              <a:defRPr sz="800" kern="1200">
                <a:solidFill>
                  <a:schemeClr val="accent5"/>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AU" sz="2200" b="1" dirty="0">
                <a:solidFill>
                  <a:srgbClr val="EB5D0B"/>
                </a:solidFill>
              </a:rPr>
              <a:t>AER’s ROR Guideline process paper</a:t>
            </a:r>
          </a:p>
        </p:txBody>
      </p:sp>
      <p:sp>
        <p:nvSpPr>
          <p:cNvPr id="6" name="Footer Placeholder 2">
            <a:extLst>
              <a:ext uri="{FF2B5EF4-FFF2-40B4-BE49-F238E27FC236}">
                <a16:creationId xmlns:a16="http://schemas.microsoft.com/office/drawing/2014/main" id="{7BF8286C-D7E4-4906-882B-5BFC63854D3D}"/>
              </a:ext>
            </a:extLst>
          </p:cNvPr>
          <p:cNvSpPr txBox="1">
            <a:spLocks/>
          </p:cNvSpPr>
          <p:nvPr/>
        </p:nvSpPr>
        <p:spPr>
          <a:xfrm>
            <a:off x="3784416" y="55451"/>
            <a:ext cx="5486555" cy="365125"/>
          </a:xfrm>
          <a:prstGeom prst="rect">
            <a:avLst/>
          </a:prstGeom>
        </p:spPr>
        <p:txBody>
          <a:bodyPr lIns="0" tIns="0" rIns="0" bIns="0" anchor="ctr"/>
          <a:lstStyle>
            <a:defPPr>
              <a:defRPr lang="en-US"/>
            </a:defPPr>
            <a:lvl1pPr algn="r" rtl="0" fontAlgn="base">
              <a:spcBef>
                <a:spcPct val="0"/>
              </a:spcBef>
              <a:spcAft>
                <a:spcPct val="0"/>
              </a:spcAft>
              <a:defRPr sz="800" kern="1200">
                <a:solidFill>
                  <a:srgbClr val="98989C"/>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a:latin typeface="Arial"/>
              </a:rPr>
              <a:t>Rate of Return Guideline Workshop 18 September 2017</a:t>
            </a:r>
          </a:p>
        </p:txBody>
      </p:sp>
      <p:sp>
        <p:nvSpPr>
          <p:cNvPr id="11" name="Text Placeholder 3">
            <a:extLst>
              <a:ext uri="{FF2B5EF4-FFF2-40B4-BE49-F238E27FC236}">
                <a16:creationId xmlns:a16="http://schemas.microsoft.com/office/drawing/2014/main" id="{F7C8FDFC-4F2A-4374-B075-B7AA298F4707}"/>
              </a:ext>
            </a:extLst>
          </p:cNvPr>
          <p:cNvSpPr txBox="1">
            <a:spLocks/>
          </p:cNvSpPr>
          <p:nvPr/>
        </p:nvSpPr>
        <p:spPr>
          <a:xfrm>
            <a:off x="483079" y="1414055"/>
            <a:ext cx="8598569" cy="4911243"/>
          </a:xfrm>
          <a:prstGeom prst="rect">
            <a:avLst/>
          </a:prstGeom>
        </p:spPr>
        <p:txBody>
          <a:bodyPr/>
          <a:lstStyle>
            <a:lvl1pPr algn="l" rtl="0" eaLnBrk="0" fontAlgn="base" hangingPunct="0">
              <a:lnSpc>
                <a:spcPts val="1650"/>
              </a:lnSpc>
              <a:spcBef>
                <a:spcPct val="0"/>
              </a:spcBef>
              <a:spcAft>
                <a:spcPts val="638"/>
              </a:spcAft>
              <a:defRPr sz="1300" kern="1200">
                <a:solidFill>
                  <a:schemeClr val="bg2"/>
                </a:solidFill>
                <a:latin typeface="Arial" pitchFamily="34" charset="0"/>
                <a:ea typeface="+mn-ea"/>
                <a:cs typeface="Arial" pitchFamily="34" charset="0"/>
              </a:defRPr>
            </a:lvl1pPr>
            <a:lvl2pPr marL="266700" indent="-266700" algn="l" rtl="0" eaLnBrk="0" fontAlgn="base" hangingPunct="0">
              <a:lnSpc>
                <a:spcPts val="1650"/>
              </a:lnSpc>
              <a:spcBef>
                <a:spcPct val="0"/>
              </a:spcBef>
              <a:spcAft>
                <a:spcPts val="213"/>
              </a:spcAft>
              <a:buFont typeface="Calibri" pitchFamily="34" charset="0"/>
              <a:buAutoNum type="arabicPeriod"/>
              <a:defRPr sz="1300" b="1" kern="1200">
                <a:solidFill>
                  <a:schemeClr val="tx1"/>
                </a:solidFill>
                <a:latin typeface="Arial" pitchFamily="34" charset="0"/>
                <a:ea typeface="+mn-ea"/>
                <a:cs typeface="Arial" pitchFamily="34" charset="0"/>
              </a:defRPr>
            </a:lvl2pPr>
            <a:lvl3pPr marL="266700" indent="-266700" algn="l" rtl="0" eaLnBrk="0" fontAlgn="base" hangingPunct="0">
              <a:lnSpc>
                <a:spcPts val="1650"/>
              </a:lnSpc>
              <a:spcBef>
                <a:spcPct val="0"/>
              </a:spcBef>
              <a:spcAft>
                <a:spcPts val="213"/>
              </a:spcAft>
              <a:buClr>
                <a:schemeClr val="tx2"/>
              </a:buClr>
              <a:buSzPct val="80000"/>
              <a:buFont typeface="Arial" charset="0"/>
              <a:buChar char="►"/>
              <a:defRPr sz="1300" kern="1200">
                <a:solidFill>
                  <a:schemeClr val="bg2"/>
                </a:solidFill>
                <a:latin typeface="Arial" pitchFamily="34" charset="0"/>
                <a:ea typeface="+mn-ea"/>
                <a:cs typeface="Arial" pitchFamily="34" charset="0"/>
              </a:defRPr>
            </a:lvl3pPr>
            <a:lvl4pPr marL="1371600" algn="l" rtl="0" eaLnBrk="0" fontAlgn="base" hangingPunct="0">
              <a:spcBef>
                <a:spcPct val="20000"/>
              </a:spcBef>
              <a:spcAft>
                <a:spcPct val="0"/>
              </a:spcAft>
              <a:buFont typeface="Arial" charset="0"/>
              <a:defRPr sz="13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eaLnBrk="1" hangingPunct="1">
              <a:lnSpc>
                <a:spcPct val="100000"/>
              </a:lnSpc>
              <a:spcBef>
                <a:spcPts val="600"/>
              </a:spcBef>
              <a:spcAft>
                <a:spcPts val="600"/>
              </a:spcAft>
              <a:buClr>
                <a:srgbClr val="27AFE5"/>
              </a:buClr>
              <a:buSzPct val="80000"/>
              <a:buFont typeface="Arial" charset="0"/>
              <a:buChar char="►"/>
              <a:defRPr/>
            </a:pPr>
            <a:r>
              <a:rPr lang="en-AU" sz="1600" dirty="0">
                <a:solidFill>
                  <a:srgbClr val="000000"/>
                </a:solidFill>
              </a:rPr>
              <a:t>Investors welcome the AER’s initiative to engage on the process for the ROR Guideline review and taking a fresh approach to the methods used to engage effectively</a:t>
            </a:r>
          </a:p>
          <a:p>
            <a:pPr marL="228600" indent="-228600" eaLnBrk="1" hangingPunct="1">
              <a:lnSpc>
                <a:spcPct val="100000"/>
              </a:lnSpc>
              <a:spcBef>
                <a:spcPts val="600"/>
              </a:spcBef>
              <a:spcAft>
                <a:spcPts val="600"/>
              </a:spcAft>
              <a:buClr>
                <a:srgbClr val="27AFE5"/>
              </a:buClr>
              <a:buSzPct val="80000"/>
              <a:buFont typeface="Arial" charset="0"/>
              <a:buChar char="►"/>
              <a:defRPr/>
            </a:pPr>
            <a:r>
              <a:rPr lang="en-AU" sz="1600" dirty="0">
                <a:solidFill>
                  <a:srgbClr val="000000"/>
                </a:solidFill>
              </a:rPr>
              <a:t>The new approaches will improve the effectiveness of engagement in identifying relevant information and impacts of the rate of return on investments in energy network businesses. </a:t>
            </a:r>
          </a:p>
          <a:p>
            <a:pPr marL="228600" indent="-228600" eaLnBrk="1" hangingPunct="1">
              <a:lnSpc>
                <a:spcPct val="100000"/>
              </a:lnSpc>
              <a:spcBef>
                <a:spcPts val="600"/>
              </a:spcBef>
              <a:spcAft>
                <a:spcPts val="600"/>
              </a:spcAft>
              <a:buClr>
                <a:srgbClr val="27AFE5"/>
              </a:buClr>
              <a:buSzPct val="80000"/>
              <a:buFont typeface="Arial" charset="0"/>
              <a:buChar char="►"/>
              <a:defRPr/>
            </a:pPr>
            <a:r>
              <a:rPr lang="en-AU" sz="1600" dirty="0">
                <a:solidFill>
                  <a:srgbClr val="000000"/>
                </a:solidFill>
              </a:rPr>
              <a:t>The establishment of an investor reference group will facilitate options to be explored, early identification of issues and collaboration in resolving them. </a:t>
            </a:r>
          </a:p>
          <a:p>
            <a:pPr marL="228600" indent="-228600" eaLnBrk="1" hangingPunct="1">
              <a:lnSpc>
                <a:spcPct val="100000"/>
              </a:lnSpc>
              <a:spcBef>
                <a:spcPts val="600"/>
              </a:spcBef>
              <a:spcAft>
                <a:spcPts val="600"/>
              </a:spcAft>
              <a:buClr>
                <a:srgbClr val="27AFE5"/>
              </a:buClr>
              <a:buSzPct val="80000"/>
              <a:buFont typeface="Arial" charset="0"/>
              <a:buChar char="►"/>
              <a:defRPr/>
            </a:pPr>
            <a:r>
              <a:rPr lang="en-AU" sz="1600" dirty="0">
                <a:solidFill>
                  <a:srgbClr val="000000"/>
                </a:solidFill>
              </a:rPr>
              <a:t>In particular, the investor group can help test methodologies for estimating the efficient cost of debt and required returns on equity and the overall impact on finance-ability</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600" b="0" dirty="0">
                <a:solidFill>
                  <a:srgbClr val="000000"/>
                </a:solidFill>
              </a:rPr>
              <a:t>Expertise and real life experience in raising debt and equity and factors that affect value and risk</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600" b="0" dirty="0">
                <a:solidFill>
                  <a:srgbClr val="000000"/>
                </a:solidFill>
              </a:rPr>
              <a:t>Provide current investor views of acceptable risk and investment parameters to ensure necessary equity capital is available to fund network businesses over the ensuing regulatory periods</a:t>
            </a:r>
          </a:p>
          <a:p>
            <a:pPr marL="228600" indent="-228600" eaLnBrk="1" hangingPunct="1">
              <a:lnSpc>
                <a:spcPct val="100000"/>
              </a:lnSpc>
              <a:spcBef>
                <a:spcPts val="600"/>
              </a:spcBef>
              <a:spcAft>
                <a:spcPts val="600"/>
              </a:spcAft>
              <a:buClr>
                <a:srgbClr val="27AFE5"/>
              </a:buClr>
              <a:buSzPct val="80000"/>
              <a:buFont typeface="Arial" charset="0"/>
              <a:buChar char="►"/>
              <a:defRPr/>
            </a:pPr>
            <a:r>
              <a:rPr lang="en-AU" sz="1600" dirty="0">
                <a:solidFill>
                  <a:srgbClr val="000000"/>
                </a:solidFill>
              </a:rPr>
              <a:t>A collaborative process followed by ongoing transparency and predictability of the rate of return will support the attraction of sufficient capital at the lowest cost to customers. </a:t>
            </a:r>
          </a:p>
        </p:txBody>
      </p:sp>
    </p:spTree>
    <p:extLst>
      <p:ext uri="{BB962C8B-B14F-4D97-AF65-F5344CB8AC3E}">
        <p14:creationId xmlns:p14="http://schemas.microsoft.com/office/powerpoint/2010/main" val="1931250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3E8C96-2EBD-384C-99A1-BECF4E92A5B7}" type="slidenum">
              <a:rPr lang="en-US" smtClean="0"/>
              <a:pPr/>
              <a:t>4</a:t>
            </a:fld>
            <a:endParaRPr lang="en-US" b="1" dirty="0"/>
          </a:p>
        </p:txBody>
      </p:sp>
      <p:sp>
        <p:nvSpPr>
          <p:cNvPr id="8" name="Text Placeholder 3"/>
          <p:cNvSpPr txBox="1">
            <a:spLocks/>
          </p:cNvSpPr>
          <p:nvPr/>
        </p:nvSpPr>
        <p:spPr>
          <a:xfrm>
            <a:off x="483079" y="644412"/>
            <a:ext cx="8719382" cy="285750"/>
          </a:xfrm>
          <a:prstGeom prst="rect">
            <a:avLst/>
          </a:prstGeom>
        </p:spPr>
        <p:txBody>
          <a:bodyPr tIns="0" rIns="0" bIns="0" anchor="ctr"/>
          <a:lstStyle>
            <a:defPPr>
              <a:defRPr lang="en-US"/>
            </a:defPPr>
            <a:lvl1pPr marL="0" algn="r" defTabSz="457200" rtl="0" eaLnBrk="1" latinLnBrk="0" hangingPunct="1">
              <a:defRPr sz="800" kern="1200">
                <a:solidFill>
                  <a:schemeClr val="accent5"/>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AU" sz="2200" b="1" dirty="0">
                <a:solidFill>
                  <a:srgbClr val="EB5D0B"/>
                </a:solidFill>
              </a:rPr>
              <a:t>Investor’s seek investment certainty and stability</a:t>
            </a:r>
          </a:p>
        </p:txBody>
      </p:sp>
      <p:sp>
        <p:nvSpPr>
          <p:cNvPr id="6" name="Footer Placeholder 2">
            <a:extLst>
              <a:ext uri="{FF2B5EF4-FFF2-40B4-BE49-F238E27FC236}">
                <a16:creationId xmlns:a16="http://schemas.microsoft.com/office/drawing/2014/main" id="{7BF8286C-D7E4-4906-882B-5BFC63854D3D}"/>
              </a:ext>
            </a:extLst>
          </p:cNvPr>
          <p:cNvSpPr txBox="1">
            <a:spLocks/>
          </p:cNvSpPr>
          <p:nvPr/>
        </p:nvSpPr>
        <p:spPr>
          <a:xfrm>
            <a:off x="3784416" y="55451"/>
            <a:ext cx="5486555" cy="365125"/>
          </a:xfrm>
          <a:prstGeom prst="rect">
            <a:avLst/>
          </a:prstGeom>
        </p:spPr>
        <p:txBody>
          <a:bodyPr lIns="0" tIns="0" rIns="0" bIns="0" anchor="ctr"/>
          <a:lstStyle>
            <a:defPPr>
              <a:defRPr lang="en-US"/>
            </a:defPPr>
            <a:lvl1pPr algn="r" rtl="0" fontAlgn="base">
              <a:spcBef>
                <a:spcPct val="0"/>
              </a:spcBef>
              <a:spcAft>
                <a:spcPct val="0"/>
              </a:spcAft>
              <a:defRPr sz="800" kern="1200">
                <a:solidFill>
                  <a:srgbClr val="98989C"/>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a:latin typeface="Arial"/>
              </a:rPr>
              <a:t>Rate of Return Guideline Workshop 18 September 2017</a:t>
            </a:r>
          </a:p>
        </p:txBody>
      </p:sp>
      <p:sp>
        <p:nvSpPr>
          <p:cNvPr id="11" name="Text Placeholder 3">
            <a:extLst>
              <a:ext uri="{FF2B5EF4-FFF2-40B4-BE49-F238E27FC236}">
                <a16:creationId xmlns:a16="http://schemas.microsoft.com/office/drawing/2014/main" id="{F7C8FDFC-4F2A-4374-B075-B7AA298F4707}"/>
              </a:ext>
            </a:extLst>
          </p:cNvPr>
          <p:cNvSpPr txBox="1">
            <a:spLocks/>
          </p:cNvSpPr>
          <p:nvPr/>
        </p:nvSpPr>
        <p:spPr>
          <a:xfrm>
            <a:off x="483079" y="1414055"/>
            <a:ext cx="8598569" cy="4911243"/>
          </a:xfrm>
          <a:prstGeom prst="rect">
            <a:avLst/>
          </a:prstGeom>
        </p:spPr>
        <p:txBody>
          <a:bodyPr/>
          <a:lstStyle>
            <a:lvl1pPr algn="l" rtl="0" eaLnBrk="0" fontAlgn="base" hangingPunct="0">
              <a:lnSpc>
                <a:spcPts val="1650"/>
              </a:lnSpc>
              <a:spcBef>
                <a:spcPct val="0"/>
              </a:spcBef>
              <a:spcAft>
                <a:spcPts val="638"/>
              </a:spcAft>
              <a:defRPr sz="1300" kern="1200">
                <a:solidFill>
                  <a:schemeClr val="bg2"/>
                </a:solidFill>
                <a:latin typeface="Arial" pitchFamily="34" charset="0"/>
                <a:ea typeface="+mn-ea"/>
                <a:cs typeface="Arial" pitchFamily="34" charset="0"/>
              </a:defRPr>
            </a:lvl1pPr>
            <a:lvl2pPr marL="266700" indent="-266700" algn="l" rtl="0" eaLnBrk="0" fontAlgn="base" hangingPunct="0">
              <a:lnSpc>
                <a:spcPts val="1650"/>
              </a:lnSpc>
              <a:spcBef>
                <a:spcPct val="0"/>
              </a:spcBef>
              <a:spcAft>
                <a:spcPts val="213"/>
              </a:spcAft>
              <a:buFont typeface="Calibri" pitchFamily="34" charset="0"/>
              <a:buAutoNum type="arabicPeriod"/>
              <a:defRPr sz="1300" b="1" kern="1200">
                <a:solidFill>
                  <a:schemeClr val="tx1"/>
                </a:solidFill>
                <a:latin typeface="Arial" pitchFamily="34" charset="0"/>
                <a:ea typeface="+mn-ea"/>
                <a:cs typeface="Arial" pitchFamily="34" charset="0"/>
              </a:defRPr>
            </a:lvl2pPr>
            <a:lvl3pPr marL="266700" indent="-266700" algn="l" rtl="0" eaLnBrk="0" fontAlgn="base" hangingPunct="0">
              <a:lnSpc>
                <a:spcPts val="1650"/>
              </a:lnSpc>
              <a:spcBef>
                <a:spcPct val="0"/>
              </a:spcBef>
              <a:spcAft>
                <a:spcPts val="213"/>
              </a:spcAft>
              <a:buClr>
                <a:schemeClr val="tx2"/>
              </a:buClr>
              <a:buSzPct val="80000"/>
              <a:buFont typeface="Arial" charset="0"/>
              <a:buChar char="►"/>
              <a:defRPr sz="1300" kern="1200">
                <a:solidFill>
                  <a:schemeClr val="bg2"/>
                </a:solidFill>
                <a:latin typeface="Arial" pitchFamily="34" charset="0"/>
                <a:ea typeface="+mn-ea"/>
                <a:cs typeface="Arial" pitchFamily="34" charset="0"/>
              </a:defRPr>
            </a:lvl3pPr>
            <a:lvl4pPr marL="1371600" algn="l" rtl="0" eaLnBrk="0" fontAlgn="base" hangingPunct="0">
              <a:spcBef>
                <a:spcPct val="20000"/>
              </a:spcBef>
              <a:spcAft>
                <a:spcPct val="0"/>
              </a:spcAft>
              <a:buFont typeface="Arial" charset="0"/>
              <a:defRPr sz="13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eaLnBrk="1" hangingPunct="1">
              <a:lnSpc>
                <a:spcPct val="100000"/>
              </a:lnSpc>
              <a:spcBef>
                <a:spcPts val="600"/>
              </a:spcBef>
              <a:spcAft>
                <a:spcPts val="600"/>
              </a:spcAft>
              <a:buClr>
                <a:srgbClr val="27AFE5"/>
              </a:buClr>
              <a:buSzPct val="80000"/>
              <a:buFont typeface="Arial" charset="0"/>
              <a:buChar char="►"/>
              <a:defRPr/>
            </a:pPr>
            <a:r>
              <a:rPr lang="en-AU" sz="1400" dirty="0">
                <a:solidFill>
                  <a:srgbClr val="000000"/>
                </a:solidFill>
              </a:rPr>
              <a:t>Financial investors seek a regulatory regime that provides ongoing confidence to invest efficiently</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400" b="0" dirty="0">
                <a:solidFill>
                  <a:srgbClr val="000000"/>
                </a:solidFill>
              </a:rPr>
              <a:t>The Rate of Return Guideline should provide a regulatory commitment to stable and predictable returns on investment over the life of the investment (&gt; 50 years)</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400" b="0" dirty="0">
                <a:solidFill>
                  <a:srgbClr val="000000"/>
                </a:solidFill>
              </a:rPr>
              <a:t>The processes for determining the rate of return should be transparent with predictable in any given market conditions</a:t>
            </a:r>
          </a:p>
          <a:p>
            <a:pPr marL="228600" indent="-228600" eaLnBrk="1" hangingPunct="1">
              <a:lnSpc>
                <a:spcPct val="100000"/>
              </a:lnSpc>
              <a:spcBef>
                <a:spcPts val="600"/>
              </a:spcBef>
              <a:spcAft>
                <a:spcPts val="600"/>
              </a:spcAft>
              <a:buClr>
                <a:srgbClr val="27AFE5"/>
              </a:buClr>
              <a:buSzPct val="80000"/>
              <a:buFont typeface="Arial" charset="0"/>
              <a:buChar char="►"/>
              <a:defRPr/>
            </a:pPr>
            <a:r>
              <a:rPr lang="en-AU" sz="1400" dirty="0">
                <a:solidFill>
                  <a:srgbClr val="000000"/>
                </a:solidFill>
              </a:rPr>
              <a:t>These are the conditions required to ensure sufficient and efficient low cost financing</a:t>
            </a:r>
          </a:p>
          <a:p>
            <a:pPr marL="228600" indent="-228600" eaLnBrk="1" hangingPunct="1">
              <a:lnSpc>
                <a:spcPct val="100000"/>
              </a:lnSpc>
              <a:spcBef>
                <a:spcPts val="600"/>
              </a:spcBef>
              <a:spcAft>
                <a:spcPts val="600"/>
              </a:spcAft>
              <a:buClr>
                <a:srgbClr val="27AFE5"/>
              </a:buClr>
              <a:buSzPct val="80000"/>
              <a:buFont typeface="Arial" charset="0"/>
              <a:buChar char="►"/>
              <a:defRPr/>
            </a:pPr>
            <a:r>
              <a:rPr lang="en-AU" sz="1400" b="0" dirty="0">
                <a:solidFill>
                  <a:srgbClr val="000000"/>
                </a:solidFill>
              </a:rPr>
              <a:t>Important to develop a framework for assessing objectives – rate of return objective and long term interests of customers</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400" b="0" dirty="0">
                <a:solidFill>
                  <a:srgbClr val="000000"/>
                </a:solidFill>
              </a:rPr>
              <a:t>There will be conflict between prices to customers and returns to investors</a:t>
            </a:r>
          </a:p>
          <a:p>
            <a:pPr marL="495300" lvl="2" indent="-228600" eaLnBrk="1" hangingPunct="1">
              <a:spcBef>
                <a:spcPts val="600"/>
              </a:spcBef>
              <a:spcAft>
                <a:spcPts val="600"/>
              </a:spcAft>
              <a:buClr>
                <a:srgbClr val="27AFE5"/>
              </a:buClr>
              <a:defRPr/>
            </a:pPr>
            <a:r>
              <a:rPr lang="en-AU" sz="1400" b="0" dirty="0">
                <a:solidFill>
                  <a:srgbClr val="000000"/>
                </a:solidFill>
              </a:rPr>
              <a:t>A principle based approach that supports an efficient cost of capital </a:t>
            </a:r>
            <a:r>
              <a:rPr lang="en-AU" sz="1400" b="0">
                <a:solidFill>
                  <a:srgbClr val="000000"/>
                </a:solidFill>
              </a:rPr>
              <a:t>– even </a:t>
            </a:r>
            <a:r>
              <a:rPr lang="en-AU" sz="1400" b="0" dirty="0">
                <a:solidFill>
                  <a:srgbClr val="000000"/>
                </a:solidFill>
              </a:rPr>
              <a:t>when it needs to be higher</a:t>
            </a:r>
          </a:p>
          <a:p>
            <a:pPr marL="495300" lvl="2" indent="-228600" eaLnBrk="1" hangingPunct="1">
              <a:spcBef>
                <a:spcPts val="600"/>
              </a:spcBef>
              <a:spcAft>
                <a:spcPts val="600"/>
              </a:spcAft>
              <a:buClr>
                <a:srgbClr val="27AFE5"/>
              </a:buClr>
              <a:defRPr/>
            </a:pPr>
            <a:r>
              <a:rPr lang="en-AU" sz="1400" b="0" dirty="0">
                <a:solidFill>
                  <a:srgbClr val="000000"/>
                </a:solidFill>
              </a:rPr>
              <a:t>Long term interests of consumers in terms of price and service are best served where there is investment confidence in the ability, and an incentive, to sustain efficient levels of investment</a:t>
            </a:r>
          </a:p>
        </p:txBody>
      </p:sp>
    </p:spTree>
    <p:extLst>
      <p:ext uri="{BB962C8B-B14F-4D97-AF65-F5344CB8AC3E}">
        <p14:creationId xmlns:p14="http://schemas.microsoft.com/office/powerpoint/2010/main" val="3320724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3E8C96-2EBD-384C-99A1-BECF4E92A5B7}" type="slidenum">
              <a:rPr lang="en-US" smtClean="0"/>
              <a:pPr/>
              <a:t>5</a:t>
            </a:fld>
            <a:endParaRPr lang="en-US" b="1" dirty="0"/>
          </a:p>
        </p:txBody>
      </p:sp>
      <p:sp>
        <p:nvSpPr>
          <p:cNvPr id="8" name="Text Placeholder 3"/>
          <p:cNvSpPr txBox="1">
            <a:spLocks/>
          </p:cNvSpPr>
          <p:nvPr/>
        </p:nvSpPr>
        <p:spPr>
          <a:xfrm>
            <a:off x="483079" y="644412"/>
            <a:ext cx="8719382" cy="285750"/>
          </a:xfrm>
          <a:prstGeom prst="rect">
            <a:avLst/>
          </a:prstGeom>
        </p:spPr>
        <p:txBody>
          <a:bodyPr tIns="0" rIns="0" bIns="0" anchor="ctr"/>
          <a:lstStyle>
            <a:defPPr>
              <a:defRPr lang="en-US"/>
            </a:defPPr>
            <a:lvl1pPr marL="0" algn="r" defTabSz="457200" rtl="0" eaLnBrk="1" latinLnBrk="0" hangingPunct="1">
              <a:defRPr sz="800" kern="1200">
                <a:solidFill>
                  <a:schemeClr val="accent5"/>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AU" sz="2200" b="1" dirty="0">
                <a:solidFill>
                  <a:srgbClr val="EB5D0B"/>
                </a:solidFill>
              </a:rPr>
              <a:t>Issues to consider – process and substance</a:t>
            </a:r>
          </a:p>
        </p:txBody>
      </p:sp>
      <p:sp>
        <p:nvSpPr>
          <p:cNvPr id="6" name="Footer Placeholder 2">
            <a:extLst>
              <a:ext uri="{FF2B5EF4-FFF2-40B4-BE49-F238E27FC236}">
                <a16:creationId xmlns:a16="http://schemas.microsoft.com/office/drawing/2014/main" id="{7BF8286C-D7E4-4906-882B-5BFC63854D3D}"/>
              </a:ext>
            </a:extLst>
          </p:cNvPr>
          <p:cNvSpPr txBox="1">
            <a:spLocks/>
          </p:cNvSpPr>
          <p:nvPr/>
        </p:nvSpPr>
        <p:spPr>
          <a:xfrm>
            <a:off x="3784416" y="55451"/>
            <a:ext cx="5486555" cy="365125"/>
          </a:xfrm>
          <a:prstGeom prst="rect">
            <a:avLst/>
          </a:prstGeom>
        </p:spPr>
        <p:txBody>
          <a:bodyPr lIns="0" tIns="0" rIns="0" bIns="0" anchor="ctr"/>
          <a:lstStyle>
            <a:defPPr>
              <a:defRPr lang="en-US"/>
            </a:defPPr>
            <a:lvl1pPr algn="r" rtl="0" fontAlgn="base">
              <a:spcBef>
                <a:spcPct val="0"/>
              </a:spcBef>
              <a:spcAft>
                <a:spcPct val="0"/>
              </a:spcAft>
              <a:defRPr sz="800" kern="1200">
                <a:solidFill>
                  <a:srgbClr val="98989C"/>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a:latin typeface="Arial"/>
              </a:rPr>
              <a:t>Rate of Return Guideline Workshop 18 September 2017</a:t>
            </a:r>
          </a:p>
        </p:txBody>
      </p:sp>
      <p:sp>
        <p:nvSpPr>
          <p:cNvPr id="11" name="Text Placeholder 3">
            <a:extLst>
              <a:ext uri="{FF2B5EF4-FFF2-40B4-BE49-F238E27FC236}">
                <a16:creationId xmlns:a16="http://schemas.microsoft.com/office/drawing/2014/main" id="{F7C8FDFC-4F2A-4374-B075-B7AA298F4707}"/>
              </a:ext>
            </a:extLst>
          </p:cNvPr>
          <p:cNvSpPr txBox="1">
            <a:spLocks/>
          </p:cNvSpPr>
          <p:nvPr/>
        </p:nvSpPr>
        <p:spPr>
          <a:xfrm>
            <a:off x="483079" y="1153998"/>
            <a:ext cx="8598569" cy="5305525"/>
          </a:xfrm>
          <a:prstGeom prst="rect">
            <a:avLst/>
          </a:prstGeom>
        </p:spPr>
        <p:txBody>
          <a:bodyPr/>
          <a:lstStyle>
            <a:lvl1pPr algn="l" rtl="0" eaLnBrk="0" fontAlgn="base" hangingPunct="0">
              <a:lnSpc>
                <a:spcPts val="1650"/>
              </a:lnSpc>
              <a:spcBef>
                <a:spcPct val="0"/>
              </a:spcBef>
              <a:spcAft>
                <a:spcPts val="638"/>
              </a:spcAft>
              <a:defRPr sz="1300" kern="1200">
                <a:solidFill>
                  <a:schemeClr val="bg2"/>
                </a:solidFill>
                <a:latin typeface="Arial" pitchFamily="34" charset="0"/>
                <a:ea typeface="+mn-ea"/>
                <a:cs typeface="Arial" pitchFamily="34" charset="0"/>
              </a:defRPr>
            </a:lvl1pPr>
            <a:lvl2pPr marL="266700" indent="-266700" algn="l" rtl="0" eaLnBrk="0" fontAlgn="base" hangingPunct="0">
              <a:lnSpc>
                <a:spcPts val="1650"/>
              </a:lnSpc>
              <a:spcBef>
                <a:spcPct val="0"/>
              </a:spcBef>
              <a:spcAft>
                <a:spcPts val="213"/>
              </a:spcAft>
              <a:buFont typeface="Calibri" pitchFamily="34" charset="0"/>
              <a:buAutoNum type="arabicPeriod"/>
              <a:defRPr sz="1300" b="1" kern="1200">
                <a:solidFill>
                  <a:schemeClr val="tx1"/>
                </a:solidFill>
                <a:latin typeface="Arial" pitchFamily="34" charset="0"/>
                <a:ea typeface="+mn-ea"/>
                <a:cs typeface="Arial" pitchFamily="34" charset="0"/>
              </a:defRPr>
            </a:lvl2pPr>
            <a:lvl3pPr marL="266700" indent="-266700" algn="l" rtl="0" eaLnBrk="0" fontAlgn="base" hangingPunct="0">
              <a:lnSpc>
                <a:spcPts val="1650"/>
              </a:lnSpc>
              <a:spcBef>
                <a:spcPct val="0"/>
              </a:spcBef>
              <a:spcAft>
                <a:spcPts val="213"/>
              </a:spcAft>
              <a:buClr>
                <a:schemeClr val="tx2"/>
              </a:buClr>
              <a:buSzPct val="80000"/>
              <a:buFont typeface="Arial" charset="0"/>
              <a:buChar char="►"/>
              <a:defRPr sz="1300" kern="1200">
                <a:solidFill>
                  <a:schemeClr val="bg2"/>
                </a:solidFill>
                <a:latin typeface="Arial" pitchFamily="34" charset="0"/>
                <a:ea typeface="+mn-ea"/>
                <a:cs typeface="Arial" pitchFamily="34" charset="0"/>
              </a:defRPr>
            </a:lvl3pPr>
            <a:lvl4pPr marL="1371600" algn="l" rtl="0" eaLnBrk="0" fontAlgn="base" hangingPunct="0">
              <a:spcBef>
                <a:spcPct val="20000"/>
              </a:spcBef>
              <a:spcAft>
                <a:spcPct val="0"/>
              </a:spcAft>
              <a:buFont typeface="Arial" charset="0"/>
              <a:defRPr sz="13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228600" eaLnBrk="1" hangingPunct="1">
              <a:lnSpc>
                <a:spcPct val="100000"/>
              </a:lnSpc>
              <a:spcBef>
                <a:spcPts val="600"/>
              </a:spcBef>
              <a:spcAft>
                <a:spcPts val="600"/>
              </a:spcAft>
              <a:buClr>
                <a:srgbClr val="27AFE5"/>
              </a:buClr>
              <a:buSzPct val="80000"/>
              <a:buFont typeface="Arial" charset="0"/>
              <a:buChar char="►"/>
              <a:defRPr/>
            </a:pPr>
            <a:r>
              <a:rPr lang="en-AU" sz="1800" b="0" dirty="0">
                <a:solidFill>
                  <a:srgbClr val="000000"/>
                </a:solidFill>
              </a:rPr>
              <a:t>Clarity</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b="0" dirty="0">
                <a:solidFill>
                  <a:srgbClr val="000000"/>
                </a:solidFill>
              </a:rPr>
              <a:t>Proportionate approach to contentious issues - some issues are non-contentious, it makes sense to identify these early and lock them down</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b="0" dirty="0">
                <a:solidFill>
                  <a:srgbClr val="000000"/>
                </a:solidFill>
              </a:rPr>
              <a:t>Consider the impact on incentives – the incentive framework expects businesses to outperform to achieve greater returns so customers benefit over time</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b="0" dirty="0">
                <a:solidFill>
                  <a:srgbClr val="000000"/>
                </a:solidFill>
              </a:rPr>
              <a:t>Conditions that might give rise to changes – when would the value, method or data be expected to change and why?</a:t>
            </a:r>
          </a:p>
          <a:p>
            <a:pPr marL="720000" lvl="1" indent="-228600" eaLnBrk="1" hangingPunct="1">
              <a:lnSpc>
                <a:spcPct val="100000"/>
              </a:lnSpc>
              <a:spcBef>
                <a:spcPts val="600"/>
              </a:spcBef>
              <a:spcAft>
                <a:spcPts val="600"/>
              </a:spcAft>
              <a:buClr>
                <a:srgbClr val="27AFE5"/>
              </a:buClr>
              <a:buSzPct val="80000"/>
              <a:buFont typeface="Arial" charset="0"/>
              <a:buChar char="►"/>
              <a:defRPr/>
            </a:pPr>
            <a:r>
              <a:rPr lang="en-AU" sz="1100" b="0" dirty="0">
                <a:solidFill>
                  <a:srgbClr val="000000"/>
                </a:solidFill>
              </a:rPr>
              <a:t>History/historic market conditions may not be an appropriate indicator for the future (and may not be sufficient to attract the necessary capital)</a:t>
            </a:r>
          </a:p>
          <a:p>
            <a:pPr marL="720000" lvl="1" indent="-228600" eaLnBrk="1" hangingPunct="1">
              <a:lnSpc>
                <a:spcPct val="100000"/>
              </a:lnSpc>
              <a:spcBef>
                <a:spcPts val="600"/>
              </a:spcBef>
              <a:spcAft>
                <a:spcPts val="600"/>
              </a:spcAft>
              <a:buClr>
                <a:srgbClr val="27AFE5"/>
              </a:buClr>
              <a:buSzPct val="80000"/>
              <a:buFont typeface="Arial" charset="0"/>
              <a:buChar char="►"/>
              <a:defRPr/>
            </a:pPr>
            <a:r>
              <a:rPr lang="en-AU" sz="1100" b="0" dirty="0">
                <a:solidFill>
                  <a:srgbClr val="000000"/>
                </a:solidFill>
              </a:rPr>
              <a:t>GFC conditions</a:t>
            </a:r>
          </a:p>
          <a:p>
            <a:pPr marL="720000" lvl="1" indent="-228600" eaLnBrk="1" hangingPunct="1">
              <a:lnSpc>
                <a:spcPct val="100000"/>
              </a:lnSpc>
              <a:spcBef>
                <a:spcPts val="600"/>
              </a:spcBef>
              <a:spcAft>
                <a:spcPts val="600"/>
              </a:spcAft>
              <a:buClr>
                <a:srgbClr val="27AFE5"/>
              </a:buClr>
              <a:buSzPct val="80000"/>
              <a:buFont typeface="Arial" charset="0"/>
              <a:buChar char="►"/>
              <a:defRPr/>
            </a:pPr>
            <a:r>
              <a:rPr lang="en-AU" sz="1100" b="0" dirty="0">
                <a:solidFill>
                  <a:srgbClr val="000000"/>
                </a:solidFill>
              </a:rPr>
              <a:t>Extraneous impacts (e.g. Government interventions)</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b="0" dirty="0">
                <a:solidFill>
                  <a:srgbClr val="000000"/>
                </a:solidFill>
              </a:rPr>
              <a:t>Implementation consistency – ensuring the approach to estimating the efficient rate of return is faithfully captured in the modelling</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b="0" dirty="0">
                <a:solidFill>
                  <a:srgbClr val="000000"/>
                </a:solidFill>
              </a:rPr>
              <a:t>Estimating approach – method vs estimate, prescription vs discretion, prescribed data and weighting</a:t>
            </a:r>
          </a:p>
          <a:p>
            <a:pPr marL="228600" lvl="1" indent="-228600" eaLnBrk="1" hangingPunct="1">
              <a:lnSpc>
                <a:spcPct val="100000"/>
              </a:lnSpc>
              <a:spcBef>
                <a:spcPts val="600"/>
              </a:spcBef>
              <a:spcAft>
                <a:spcPts val="600"/>
              </a:spcAft>
              <a:buClr>
                <a:srgbClr val="27AFE5"/>
              </a:buClr>
              <a:buSzPct val="80000"/>
              <a:buFont typeface="Arial" charset="0"/>
              <a:buChar char="►"/>
              <a:defRPr/>
            </a:pPr>
            <a:r>
              <a:rPr lang="en-AU" sz="1600" b="0" dirty="0">
                <a:solidFill>
                  <a:srgbClr val="000000"/>
                </a:solidFill>
              </a:rPr>
              <a:t>Safe environment to engage and advance ideas</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b="0" dirty="0">
                <a:solidFill>
                  <a:srgbClr val="000000"/>
                </a:solidFill>
              </a:rPr>
              <a:t>Test rather than assume bias for all stakeholders</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b="0" dirty="0">
                <a:solidFill>
                  <a:srgbClr val="000000"/>
                </a:solidFill>
              </a:rPr>
              <a:t>Seek understanding - walk in the shoes of each stakeholder group</a:t>
            </a:r>
            <a:endParaRPr lang="en-AU" sz="1600" b="0" dirty="0">
              <a:solidFill>
                <a:srgbClr val="000000"/>
              </a:solidFill>
            </a:endParaRP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b="0" dirty="0">
                <a:solidFill>
                  <a:srgbClr val="000000"/>
                </a:solidFill>
              </a:rPr>
              <a:t>Expect uncomfortable conversations but ensure disagreement does not become disagreeable</a:t>
            </a:r>
          </a:p>
        </p:txBody>
      </p:sp>
    </p:spTree>
    <p:extLst>
      <p:ext uri="{BB962C8B-B14F-4D97-AF65-F5344CB8AC3E}">
        <p14:creationId xmlns:p14="http://schemas.microsoft.com/office/powerpoint/2010/main" val="1863288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3E8C96-2EBD-384C-99A1-BECF4E92A5B7}" type="slidenum">
              <a:rPr lang="en-US" smtClean="0"/>
              <a:pPr/>
              <a:t>6</a:t>
            </a:fld>
            <a:endParaRPr lang="en-US" b="1" dirty="0"/>
          </a:p>
        </p:txBody>
      </p:sp>
      <p:sp>
        <p:nvSpPr>
          <p:cNvPr id="8" name="Text Placeholder 3"/>
          <p:cNvSpPr txBox="1">
            <a:spLocks/>
          </p:cNvSpPr>
          <p:nvPr/>
        </p:nvSpPr>
        <p:spPr>
          <a:xfrm>
            <a:off x="483079" y="644412"/>
            <a:ext cx="8719382" cy="285750"/>
          </a:xfrm>
          <a:prstGeom prst="rect">
            <a:avLst/>
          </a:prstGeom>
        </p:spPr>
        <p:txBody>
          <a:bodyPr tIns="0" rIns="0" bIns="0" anchor="ctr"/>
          <a:lstStyle>
            <a:defPPr>
              <a:defRPr lang="en-US"/>
            </a:defPPr>
            <a:lvl1pPr marL="0" algn="r" defTabSz="457200" rtl="0" eaLnBrk="1" latinLnBrk="0" hangingPunct="1">
              <a:defRPr sz="800" kern="1200">
                <a:solidFill>
                  <a:schemeClr val="accent5"/>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AU" sz="2200" b="1" dirty="0">
                <a:solidFill>
                  <a:srgbClr val="EB5D0B"/>
                </a:solidFill>
              </a:rPr>
              <a:t>We live in uncertain times…</a:t>
            </a:r>
          </a:p>
        </p:txBody>
      </p:sp>
      <p:sp>
        <p:nvSpPr>
          <p:cNvPr id="6" name="Footer Placeholder 2">
            <a:extLst>
              <a:ext uri="{FF2B5EF4-FFF2-40B4-BE49-F238E27FC236}">
                <a16:creationId xmlns:a16="http://schemas.microsoft.com/office/drawing/2014/main" id="{7BF8286C-D7E4-4906-882B-5BFC63854D3D}"/>
              </a:ext>
            </a:extLst>
          </p:cNvPr>
          <p:cNvSpPr txBox="1">
            <a:spLocks/>
          </p:cNvSpPr>
          <p:nvPr/>
        </p:nvSpPr>
        <p:spPr>
          <a:xfrm>
            <a:off x="3784416" y="55451"/>
            <a:ext cx="5486555" cy="365125"/>
          </a:xfrm>
          <a:prstGeom prst="rect">
            <a:avLst/>
          </a:prstGeom>
        </p:spPr>
        <p:txBody>
          <a:bodyPr lIns="0" tIns="0" rIns="0" bIns="0" anchor="ctr"/>
          <a:lstStyle>
            <a:defPPr>
              <a:defRPr lang="en-US"/>
            </a:defPPr>
            <a:lvl1pPr algn="r" rtl="0" fontAlgn="base">
              <a:spcBef>
                <a:spcPct val="0"/>
              </a:spcBef>
              <a:spcAft>
                <a:spcPct val="0"/>
              </a:spcAft>
              <a:defRPr sz="800" kern="1200">
                <a:solidFill>
                  <a:srgbClr val="98989C"/>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a:latin typeface="Arial"/>
              </a:rPr>
              <a:t>Rate of Return Guideline Workshop 18 September 2017</a:t>
            </a:r>
          </a:p>
        </p:txBody>
      </p:sp>
      <p:sp>
        <p:nvSpPr>
          <p:cNvPr id="11" name="Text Placeholder 3">
            <a:extLst>
              <a:ext uri="{FF2B5EF4-FFF2-40B4-BE49-F238E27FC236}">
                <a16:creationId xmlns:a16="http://schemas.microsoft.com/office/drawing/2014/main" id="{F7C8FDFC-4F2A-4374-B075-B7AA298F4707}"/>
              </a:ext>
            </a:extLst>
          </p:cNvPr>
          <p:cNvSpPr txBox="1">
            <a:spLocks/>
          </p:cNvSpPr>
          <p:nvPr/>
        </p:nvSpPr>
        <p:spPr>
          <a:xfrm>
            <a:off x="483080" y="1225297"/>
            <a:ext cx="4692928" cy="5141947"/>
          </a:xfrm>
          <a:prstGeom prst="rect">
            <a:avLst/>
          </a:prstGeom>
        </p:spPr>
        <p:txBody>
          <a:bodyPr/>
          <a:lstStyle>
            <a:lvl1pPr algn="l" rtl="0" eaLnBrk="0" fontAlgn="base" hangingPunct="0">
              <a:lnSpc>
                <a:spcPts val="1650"/>
              </a:lnSpc>
              <a:spcBef>
                <a:spcPct val="0"/>
              </a:spcBef>
              <a:spcAft>
                <a:spcPts val="638"/>
              </a:spcAft>
              <a:defRPr sz="1300" kern="1200">
                <a:solidFill>
                  <a:schemeClr val="bg2"/>
                </a:solidFill>
                <a:latin typeface="Arial" pitchFamily="34" charset="0"/>
                <a:ea typeface="+mn-ea"/>
                <a:cs typeface="Arial" pitchFamily="34" charset="0"/>
              </a:defRPr>
            </a:lvl1pPr>
            <a:lvl2pPr marL="266700" indent="-266700" algn="l" rtl="0" eaLnBrk="0" fontAlgn="base" hangingPunct="0">
              <a:lnSpc>
                <a:spcPts val="1650"/>
              </a:lnSpc>
              <a:spcBef>
                <a:spcPct val="0"/>
              </a:spcBef>
              <a:spcAft>
                <a:spcPts val="213"/>
              </a:spcAft>
              <a:buFont typeface="Calibri" pitchFamily="34" charset="0"/>
              <a:buAutoNum type="arabicPeriod"/>
              <a:defRPr sz="1300" b="1" kern="1200">
                <a:solidFill>
                  <a:schemeClr val="tx1"/>
                </a:solidFill>
                <a:latin typeface="Arial" pitchFamily="34" charset="0"/>
                <a:ea typeface="+mn-ea"/>
                <a:cs typeface="Arial" pitchFamily="34" charset="0"/>
              </a:defRPr>
            </a:lvl2pPr>
            <a:lvl3pPr marL="266700" indent="-266700" algn="l" rtl="0" eaLnBrk="0" fontAlgn="base" hangingPunct="0">
              <a:lnSpc>
                <a:spcPts val="1650"/>
              </a:lnSpc>
              <a:spcBef>
                <a:spcPct val="0"/>
              </a:spcBef>
              <a:spcAft>
                <a:spcPts val="213"/>
              </a:spcAft>
              <a:buClr>
                <a:schemeClr val="tx2"/>
              </a:buClr>
              <a:buSzPct val="80000"/>
              <a:buFont typeface="Arial" charset="0"/>
              <a:buChar char="►"/>
              <a:defRPr sz="1300" kern="1200">
                <a:solidFill>
                  <a:schemeClr val="bg2"/>
                </a:solidFill>
                <a:latin typeface="Arial" pitchFamily="34" charset="0"/>
                <a:ea typeface="+mn-ea"/>
                <a:cs typeface="Arial" pitchFamily="34" charset="0"/>
              </a:defRPr>
            </a:lvl3pPr>
            <a:lvl4pPr marL="1371600" algn="l" rtl="0" eaLnBrk="0" fontAlgn="base" hangingPunct="0">
              <a:spcBef>
                <a:spcPct val="20000"/>
              </a:spcBef>
              <a:spcAft>
                <a:spcPct val="0"/>
              </a:spcAft>
              <a:buFont typeface="Arial" charset="0"/>
              <a:defRPr sz="13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228600" eaLnBrk="1" hangingPunct="1">
              <a:lnSpc>
                <a:spcPct val="100000"/>
              </a:lnSpc>
              <a:spcBef>
                <a:spcPts val="600"/>
              </a:spcBef>
              <a:spcAft>
                <a:spcPts val="600"/>
              </a:spcAft>
              <a:buClr>
                <a:srgbClr val="27AFE5"/>
              </a:buClr>
              <a:buSzPct val="80000"/>
              <a:buFont typeface="Arial" charset="0"/>
              <a:buChar char="►"/>
              <a:defRPr/>
            </a:pPr>
            <a:r>
              <a:rPr lang="en-AU" sz="2000" b="0" dirty="0">
                <a:solidFill>
                  <a:srgbClr val="000000"/>
                </a:solidFill>
              </a:rPr>
              <a:t>Energy policy</a:t>
            </a:r>
          </a:p>
          <a:p>
            <a:pPr marL="495300" lvl="1" indent="-228600" eaLnBrk="1" hangingPunct="1">
              <a:lnSpc>
                <a:spcPct val="100000"/>
              </a:lnSpc>
              <a:spcBef>
                <a:spcPts val="300"/>
              </a:spcBef>
              <a:spcAft>
                <a:spcPts val="300"/>
              </a:spcAft>
              <a:buClr>
                <a:srgbClr val="27AFE5"/>
              </a:buClr>
              <a:buSzPct val="80000"/>
              <a:buFont typeface="Arial" charset="0"/>
              <a:buChar char="►"/>
              <a:defRPr/>
            </a:pPr>
            <a:r>
              <a:rPr lang="en-AU" sz="1400" b="0" dirty="0">
                <a:solidFill>
                  <a:srgbClr val="000000"/>
                </a:solidFill>
              </a:rPr>
              <a:t>Clean Energy Target?</a:t>
            </a:r>
          </a:p>
          <a:p>
            <a:pPr marL="495300" lvl="1" indent="-228600" eaLnBrk="1" hangingPunct="1">
              <a:lnSpc>
                <a:spcPct val="100000"/>
              </a:lnSpc>
              <a:spcBef>
                <a:spcPts val="300"/>
              </a:spcBef>
              <a:spcAft>
                <a:spcPts val="300"/>
              </a:spcAft>
              <a:buClr>
                <a:srgbClr val="27AFE5"/>
              </a:buClr>
              <a:buSzPct val="80000"/>
              <a:buFont typeface="Arial" charset="0"/>
              <a:buChar char="►"/>
              <a:defRPr/>
            </a:pPr>
            <a:r>
              <a:rPr lang="en-AU" sz="1400" b="0" dirty="0">
                <a:solidFill>
                  <a:srgbClr val="000000"/>
                </a:solidFill>
              </a:rPr>
              <a:t>Coal vs Renewables</a:t>
            </a:r>
          </a:p>
          <a:p>
            <a:pPr marL="495300" lvl="1" indent="-228600" eaLnBrk="1" hangingPunct="1">
              <a:lnSpc>
                <a:spcPct val="100000"/>
              </a:lnSpc>
              <a:spcBef>
                <a:spcPts val="300"/>
              </a:spcBef>
              <a:spcAft>
                <a:spcPts val="300"/>
              </a:spcAft>
              <a:buClr>
                <a:srgbClr val="27AFE5"/>
              </a:buClr>
              <a:buSzPct val="80000"/>
              <a:buFont typeface="Arial" charset="0"/>
              <a:buChar char="►"/>
              <a:defRPr/>
            </a:pPr>
            <a:r>
              <a:rPr lang="en-AU" sz="1400" b="0" dirty="0">
                <a:solidFill>
                  <a:srgbClr val="000000"/>
                </a:solidFill>
              </a:rPr>
              <a:t>Technology innovation – firm capacity, batteries, prosumers, demand management, micro-grids</a:t>
            </a:r>
          </a:p>
          <a:p>
            <a:pPr marL="495300" lvl="1" indent="-228600" eaLnBrk="1" hangingPunct="1">
              <a:lnSpc>
                <a:spcPct val="100000"/>
              </a:lnSpc>
              <a:spcBef>
                <a:spcPts val="300"/>
              </a:spcBef>
              <a:spcAft>
                <a:spcPts val="300"/>
              </a:spcAft>
              <a:buClr>
                <a:srgbClr val="27AFE5"/>
              </a:buClr>
              <a:buSzPct val="80000"/>
              <a:buFont typeface="Arial" charset="0"/>
              <a:buChar char="►"/>
              <a:defRPr/>
            </a:pPr>
            <a:r>
              <a:rPr lang="en-AU" sz="1400" b="0" dirty="0">
                <a:solidFill>
                  <a:srgbClr val="000000"/>
                </a:solidFill>
              </a:rPr>
              <a:t>Ancillary services</a:t>
            </a:r>
          </a:p>
          <a:p>
            <a:pPr marL="495300" lvl="1" indent="-228600" eaLnBrk="1" hangingPunct="1">
              <a:lnSpc>
                <a:spcPct val="100000"/>
              </a:lnSpc>
              <a:spcBef>
                <a:spcPts val="300"/>
              </a:spcBef>
              <a:spcAft>
                <a:spcPts val="300"/>
              </a:spcAft>
              <a:buClr>
                <a:srgbClr val="27AFE5"/>
              </a:buClr>
              <a:buSzPct val="80000"/>
              <a:buFont typeface="Arial" charset="0"/>
              <a:buChar char="►"/>
              <a:defRPr/>
            </a:pPr>
            <a:r>
              <a:rPr lang="en-AU" sz="1400" b="0" dirty="0">
                <a:solidFill>
                  <a:srgbClr val="000000"/>
                </a:solidFill>
              </a:rPr>
              <a:t>Energy pricing and tariff reform</a:t>
            </a:r>
          </a:p>
          <a:p>
            <a:pPr marL="228600" lvl="1" indent="-228600" eaLnBrk="1" hangingPunct="1">
              <a:lnSpc>
                <a:spcPct val="100000"/>
              </a:lnSpc>
              <a:spcBef>
                <a:spcPts val="1200"/>
              </a:spcBef>
              <a:spcAft>
                <a:spcPts val="600"/>
              </a:spcAft>
              <a:buClr>
                <a:srgbClr val="27AFE5"/>
              </a:buClr>
              <a:buSzPct val="80000"/>
              <a:buFont typeface="Arial" charset="0"/>
              <a:buChar char="►"/>
              <a:defRPr/>
            </a:pPr>
            <a:r>
              <a:rPr lang="en-AU" sz="1800" b="0" dirty="0">
                <a:solidFill>
                  <a:srgbClr val="000000"/>
                </a:solidFill>
              </a:rPr>
              <a:t>Government interventions </a:t>
            </a:r>
          </a:p>
          <a:p>
            <a:pPr marL="495300" lvl="1" indent="-228600" eaLnBrk="1" hangingPunct="1">
              <a:lnSpc>
                <a:spcPct val="100000"/>
              </a:lnSpc>
              <a:spcBef>
                <a:spcPts val="300"/>
              </a:spcBef>
              <a:spcAft>
                <a:spcPts val="300"/>
              </a:spcAft>
              <a:buClr>
                <a:srgbClr val="27AFE5"/>
              </a:buClr>
              <a:buSzPct val="80000"/>
              <a:buFont typeface="Arial" charset="0"/>
              <a:buChar char="►"/>
              <a:defRPr/>
            </a:pPr>
            <a:r>
              <a:rPr lang="en-AU" sz="1400" b="0" dirty="0">
                <a:solidFill>
                  <a:srgbClr val="000000"/>
                </a:solidFill>
              </a:rPr>
              <a:t>Federal vs State renewable policies</a:t>
            </a:r>
          </a:p>
          <a:p>
            <a:pPr marL="495300" lvl="1" indent="-228600" eaLnBrk="1" hangingPunct="1">
              <a:lnSpc>
                <a:spcPct val="100000"/>
              </a:lnSpc>
              <a:spcBef>
                <a:spcPts val="300"/>
              </a:spcBef>
              <a:spcAft>
                <a:spcPts val="300"/>
              </a:spcAft>
              <a:buClr>
                <a:srgbClr val="27AFE5"/>
              </a:buClr>
              <a:buSzPct val="80000"/>
              <a:buFont typeface="Arial" charset="0"/>
              <a:buChar char="►"/>
              <a:defRPr/>
            </a:pPr>
            <a:r>
              <a:rPr lang="en-AU" sz="1400" b="0" dirty="0">
                <a:solidFill>
                  <a:srgbClr val="000000"/>
                </a:solidFill>
              </a:rPr>
              <a:t>Abolition of LMR</a:t>
            </a:r>
          </a:p>
          <a:p>
            <a:pPr marL="495300" lvl="1" indent="-228600" eaLnBrk="1" hangingPunct="1">
              <a:lnSpc>
                <a:spcPct val="100000"/>
              </a:lnSpc>
              <a:spcBef>
                <a:spcPts val="300"/>
              </a:spcBef>
              <a:spcAft>
                <a:spcPts val="300"/>
              </a:spcAft>
              <a:buClr>
                <a:srgbClr val="27AFE5"/>
              </a:buClr>
              <a:buSzPct val="80000"/>
              <a:buFont typeface="Arial" charset="0"/>
              <a:buChar char="►"/>
              <a:defRPr/>
            </a:pPr>
            <a:r>
              <a:rPr lang="en-AU" sz="1400" b="0" dirty="0">
                <a:solidFill>
                  <a:srgbClr val="000000"/>
                </a:solidFill>
              </a:rPr>
              <a:t>Extending lives of coal power plants</a:t>
            </a:r>
          </a:p>
          <a:p>
            <a:pPr marL="495300" lvl="1" indent="-228600" eaLnBrk="1" hangingPunct="1">
              <a:lnSpc>
                <a:spcPct val="100000"/>
              </a:lnSpc>
              <a:spcBef>
                <a:spcPts val="300"/>
              </a:spcBef>
              <a:spcAft>
                <a:spcPts val="300"/>
              </a:spcAft>
              <a:buClr>
                <a:srgbClr val="27AFE5"/>
              </a:buClr>
              <a:buSzPct val="80000"/>
              <a:buFont typeface="Arial" charset="0"/>
              <a:buChar char="►"/>
              <a:defRPr/>
            </a:pPr>
            <a:r>
              <a:rPr lang="en-AU" sz="1400" b="0" dirty="0">
                <a:solidFill>
                  <a:srgbClr val="000000"/>
                </a:solidFill>
              </a:rPr>
              <a:t>Providing support for certain industries</a:t>
            </a:r>
          </a:p>
        </p:txBody>
      </p:sp>
      <p:sp>
        <p:nvSpPr>
          <p:cNvPr id="2" name="TextBox 1"/>
          <p:cNvSpPr txBox="1"/>
          <p:nvPr/>
        </p:nvSpPr>
        <p:spPr>
          <a:xfrm>
            <a:off x="5637403" y="1131795"/>
            <a:ext cx="3330167" cy="1785104"/>
          </a:xfrm>
          <a:prstGeom prst="rect">
            <a:avLst/>
          </a:prstGeom>
          <a:noFill/>
        </p:spPr>
        <p:txBody>
          <a:bodyPr wrap="square" rtlCol="0">
            <a:spAutoFit/>
          </a:bodyPr>
          <a:lstStyle/>
          <a:p>
            <a:pPr>
              <a:spcBef>
                <a:spcPts val="600"/>
              </a:spcBef>
              <a:spcAft>
                <a:spcPts val="600"/>
              </a:spcAft>
            </a:pPr>
            <a:endParaRPr lang="en-AU" sz="1200" i="1" dirty="0">
              <a:solidFill>
                <a:schemeClr val="accent4"/>
              </a:solidFill>
            </a:endParaRPr>
          </a:p>
          <a:p>
            <a:pPr>
              <a:spcBef>
                <a:spcPts val="600"/>
              </a:spcBef>
              <a:spcAft>
                <a:spcPts val="600"/>
              </a:spcAft>
            </a:pPr>
            <a:r>
              <a:rPr lang="en-AU" sz="1200" i="1" dirty="0">
                <a:solidFill>
                  <a:schemeClr val="accent4"/>
                </a:solidFill>
              </a:rPr>
              <a:t>“They are looking at the political risk in Australia and saying it’s potentially too risky. Why would we want to commit more capital in this country?”</a:t>
            </a:r>
          </a:p>
          <a:p>
            <a:pPr algn="r">
              <a:spcBef>
                <a:spcPts val="600"/>
              </a:spcBef>
              <a:spcAft>
                <a:spcPts val="600"/>
              </a:spcAft>
            </a:pPr>
            <a:r>
              <a:rPr lang="en-AU" sz="1000" i="1" dirty="0"/>
              <a:t>Policies poor excuse for carbon sins, says investor </a:t>
            </a:r>
          </a:p>
          <a:p>
            <a:pPr algn="r">
              <a:spcBef>
                <a:spcPts val="600"/>
              </a:spcBef>
              <a:spcAft>
                <a:spcPts val="600"/>
              </a:spcAft>
            </a:pPr>
            <a:r>
              <a:rPr lang="en-AU" sz="1000" i="1" dirty="0"/>
              <a:t>AFR 14 September 2017</a:t>
            </a:r>
          </a:p>
        </p:txBody>
      </p:sp>
      <p:sp>
        <p:nvSpPr>
          <p:cNvPr id="7" name="Text Placeholder 3">
            <a:extLst>
              <a:ext uri="{FF2B5EF4-FFF2-40B4-BE49-F238E27FC236}">
                <a16:creationId xmlns:a16="http://schemas.microsoft.com/office/drawing/2014/main" id="{7D0419D9-EF2C-4051-A2BE-FC5E5C197DA3}"/>
              </a:ext>
            </a:extLst>
          </p:cNvPr>
          <p:cNvSpPr txBox="1">
            <a:spLocks/>
          </p:cNvSpPr>
          <p:nvPr/>
        </p:nvSpPr>
        <p:spPr>
          <a:xfrm>
            <a:off x="5467401" y="3426485"/>
            <a:ext cx="3803570" cy="2105131"/>
          </a:xfrm>
          <a:prstGeom prst="rect">
            <a:avLst/>
          </a:prstGeom>
          <a:solidFill>
            <a:schemeClr val="tx1"/>
          </a:solidFill>
        </p:spPr>
        <p:txBody>
          <a:bodyPr/>
          <a:lstStyle>
            <a:lvl1pPr algn="l" rtl="0" eaLnBrk="0" fontAlgn="base" hangingPunct="0">
              <a:lnSpc>
                <a:spcPts val="1650"/>
              </a:lnSpc>
              <a:spcBef>
                <a:spcPct val="0"/>
              </a:spcBef>
              <a:spcAft>
                <a:spcPts val="638"/>
              </a:spcAft>
              <a:defRPr sz="1300" kern="1200">
                <a:solidFill>
                  <a:schemeClr val="bg2"/>
                </a:solidFill>
                <a:latin typeface="Arial" pitchFamily="34" charset="0"/>
                <a:ea typeface="+mn-ea"/>
                <a:cs typeface="Arial" pitchFamily="34" charset="0"/>
              </a:defRPr>
            </a:lvl1pPr>
            <a:lvl2pPr marL="266700" indent="-266700" algn="l" rtl="0" eaLnBrk="0" fontAlgn="base" hangingPunct="0">
              <a:lnSpc>
                <a:spcPts val="1650"/>
              </a:lnSpc>
              <a:spcBef>
                <a:spcPct val="0"/>
              </a:spcBef>
              <a:spcAft>
                <a:spcPts val="213"/>
              </a:spcAft>
              <a:buFont typeface="Calibri" pitchFamily="34" charset="0"/>
              <a:buAutoNum type="arabicPeriod"/>
              <a:defRPr sz="1300" b="1" kern="1200">
                <a:solidFill>
                  <a:schemeClr val="tx1"/>
                </a:solidFill>
                <a:latin typeface="Arial" pitchFamily="34" charset="0"/>
                <a:ea typeface="+mn-ea"/>
                <a:cs typeface="Arial" pitchFamily="34" charset="0"/>
              </a:defRPr>
            </a:lvl2pPr>
            <a:lvl3pPr marL="266700" indent="-266700" algn="l" rtl="0" eaLnBrk="0" fontAlgn="base" hangingPunct="0">
              <a:lnSpc>
                <a:spcPts val="1650"/>
              </a:lnSpc>
              <a:spcBef>
                <a:spcPct val="0"/>
              </a:spcBef>
              <a:spcAft>
                <a:spcPts val="213"/>
              </a:spcAft>
              <a:buClr>
                <a:schemeClr val="tx2"/>
              </a:buClr>
              <a:buSzPct val="80000"/>
              <a:buFont typeface="Arial" charset="0"/>
              <a:buChar char="►"/>
              <a:defRPr sz="1300" kern="1200">
                <a:solidFill>
                  <a:schemeClr val="bg2"/>
                </a:solidFill>
                <a:latin typeface="Arial" pitchFamily="34" charset="0"/>
                <a:ea typeface="+mn-ea"/>
                <a:cs typeface="Arial" pitchFamily="34" charset="0"/>
              </a:defRPr>
            </a:lvl3pPr>
            <a:lvl4pPr marL="1371600" algn="l" rtl="0" eaLnBrk="0" fontAlgn="base" hangingPunct="0">
              <a:spcBef>
                <a:spcPct val="20000"/>
              </a:spcBef>
              <a:spcAft>
                <a:spcPct val="0"/>
              </a:spcAft>
              <a:buFont typeface="Arial" charset="0"/>
              <a:defRPr sz="13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228600" eaLnBrk="1" hangingPunct="1">
              <a:lnSpc>
                <a:spcPct val="100000"/>
              </a:lnSpc>
              <a:spcBef>
                <a:spcPts val="600"/>
              </a:spcBef>
              <a:spcAft>
                <a:spcPts val="600"/>
              </a:spcAft>
              <a:buClr>
                <a:srgbClr val="27AFE5"/>
              </a:buClr>
              <a:buSzPct val="80000"/>
              <a:buFont typeface="Arial" charset="0"/>
              <a:buChar char="►"/>
              <a:defRPr/>
            </a:pPr>
            <a:r>
              <a:rPr lang="en-AU" sz="1800" b="0" dirty="0">
                <a:solidFill>
                  <a:schemeClr val="bg1"/>
                </a:solidFill>
              </a:rPr>
              <a:t>The regulatory world cannot operate in a vacuum</a:t>
            </a:r>
          </a:p>
          <a:p>
            <a:pPr marL="495300" lvl="1" indent="-228600" eaLnBrk="1" hangingPunct="1">
              <a:lnSpc>
                <a:spcPct val="100000"/>
              </a:lnSpc>
              <a:spcBef>
                <a:spcPts val="300"/>
              </a:spcBef>
              <a:spcAft>
                <a:spcPts val="300"/>
              </a:spcAft>
              <a:buClr>
                <a:srgbClr val="27AFE5"/>
              </a:buClr>
              <a:buSzPct val="80000"/>
              <a:buFont typeface="Arial" charset="0"/>
              <a:buChar char="►"/>
              <a:defRPr/>
            </a:pPr>
            <a:r>
              <a:rPr lang="en-AU" sz="1400" b="0" dirty="0">
                <a:solidFill>
                  <a:schemeClr val="bg1"/>
                </a:solidFill>
              </a:rPr>
              <a:t>Regulation (and regulatory outcomes) need to be more dynamic</a:t>
            </a:r>
          </a:p>
          <a:p>
            <a:pPr marL="495300" lvl="1" indent="-228600" eaLnBrk="1" hangingPunct="1">
              <a:lnSpc>
                <a:spcPct val="100000"/>
              </a:lnSpc>
              <a:spcBef>
                <a:spcPts val="300"/>
              </a:spcBef>
              <a:spcAft>
                <a:spcPts val="300"/>
              </a:spcAft>
              <a:buClr>
                <a:srgbClr val="27AFE5"/>
              </a:buClr>
              <a:buSzPct val="80000"/>
              <a:buFont typeface="Arial" charset="0"/>
              <a:buChar char="►"/>
              <a:defRPr/>
            </a:pPr>
            <a:r>
              <a:rPr lang="en-AU" sz="1400" b="0" dirty="0">
                <a:solidFill>
                  <a:schemeClr val="bg1"/>
                </a:solidFill>
              </a:rPr>
              <a:t>Historical analysis may not be a good predictor for the future….the cost of capital is dynamic and volatile</a:t>
            </a:r>
          </a:p>
        </p:txBody>
      </p:sp>
    </p:spTree>
    <p:extLst>
      <p:ext uri="{BB962C8B-B14F-4D97-AF65-F5344CB8AC3E}">
        <p14:creationId xmlns:p14="http://schemas.microsoft.com/office/powerpoint/2010/main" val="67617993"/>
      </p:ext>
    </p:extLst>
  </p:cSld>
  <p:clrMapOvr>
    <a:masterClrMapping/>
  </p:clrMapOvr>
</p:sld>
</file>

<file path=ppt/theme/theme1.xml><?xml version="1.0" encoding="utf-8"?>
<a:theme xmlns:a="http://schemas.openxmlformats.org/drawingml/2006/main" name="Divider slide">
  <a:themeElements>
    <a:clrScheme name="Spark">
      <a:dk1>
        <a:srgbClr val="F26722"/>
      </a:dk1>
      <a:lt1>
        <a:srgbClr val="9FA1A9"/>
      </a:lt1>
      <a:dk2>
        <a:srgbClr val="27AFE5"/>
      </a:dk2>
      <a:lt2>
        <a:srgbClr val="3F454F"/>
      </a:lt2>
      <a:accent1>
        <a:srgbClr val="8C8F98"/>
      </a:accent1>
      <a:accent2>
        <a:srgbClr val="FFFFFF"/>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slide">
  <a:themeElements>
    <a:clrScheme name="Spark">
      <a:dk1>
        <a:srgbClr val="F26722"/>
      </a:dk1>
      <a:lt1>
        <a:srgbClr val="9FA1A9"/>
      </a:lt1>
      <a:dk2>
        <a:srgbClr val="27AFE5"/>
      </a:dk2>
      <a:lt2>
        <a:srgbClr val="3F454F"/>
      </a:lt2>
      <a:accent1>
        <a:srgbClr val="8C8F98"/>
      </a:accent1>
      <a:accent2>
        <a:srgbClr val="FFFFFF"/>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xt slide follower">
  <a:themeElements>
    <a:clrScheme name="Spark">
      <a:dk1>
        <a:srgbClr val="F26722"/>
      </a:dk1>
      <a:lt1>
        <a:srgbClr val="9FA1A9"/>
      </a:lt1>
      <a:dk2>
        <a:srgbClr val="27AFE5"/>
      </a:dk2>
      <a:lt2>
        <a:srgbClr val="3F454F"/>
      </a:lt2>
      <a:accent1>
        <a:srgbClr val="8C8F98"/>
      </a:accent1>
      <a:accent2>
        <a:srgbClr val="FFFFFF"/>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xt slide">
  <a:themeElements>
    <a:clrScheme name="Spark">
      <a:dk1>
        <a:srgbClr val="F26722"/>
      </a:dk1>
      <a:lt1>
        <a:srgbClr val="9FA1A9"/>
      </a:lt1>
      <a:dk2>
        <a:srgbClr val="27AFE5"/>
      </a:dk2>
      <a:lt2>
        <a:srgbClr val="3F454F"/>
      </a:lt2>
      <a:accent1>
        <a:srgbClr val="8C8F98"/>
      </a:accent1>
      <a:accent2>
        <a:srgbClr val="FFFFFF"/>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ext slide">
  <a:themeElements>
    <a:clrScheme name="Spark">
      <a:dk1>
        <a:srgbClr val="F26722"/>
      </a:dk1>
      <a:lt1>
        <a:srgbClr val="9FA1A9"/>
      </a:lt1>
      <a:dk2>
        <a:srgbClr val="27AFE5"/>
      </a:dk2>
      <a:lt2>
        <a:srgbClr val="3F454F"/>
      </a:lt2>
      <a:accent1>
        <a:srgbClr val="8C8F98"/>
      </a:accent1>
      <a:accent2>
        <a:srgbClr val="FFFFFF"/>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Spark Infrastructure 2014">
      <a:dk1>
        <a:srgbClr val="484B54"/>
      </a:dk1>
      <a:lt1>
        <a:sysClr val="window" lastClr="FFFFFF"/>
      </a:lt1>
      <a:dk2>
        <a:srgbClr val="000000"/>
      </a:dk2>
      <a:lt2>
        <a:srgbClr val="DCE1E5"/>
      </a:lt2>
      <a:accent1>
        <a:srgbClr val="EB5D0B"/>
      </a:accent1>
      <a:accent2>
        <a:srgbClr val="BCBE00"/>
      </a:accent2>
      <a:accent3>
        <a:srgbClr val="009FE3"/>
      </a:accent3>
      <a:accent4>
        <a:srgbClr val="283583"/>
      </a:accent4>
      <a:accent5>
        <a:srgbClr val="A7B3BD"/>
      </a:accent5>
      <a:accent6>
        <a:srgbClr val="484B54"/>
      </a:accent6>
      <a:hlink>
        <a:srgbClr val="009FE3"/>
      </a:hlink>
      <a:folHlink>
        <a:srgbClr val="009FE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Spark Infrastructure 2014">
      <a:dk1>
        <a:srgbClr val="484B54"/>
      </a:dk1>
      <a:lt1>
        <a:sysClr val="window" lastClr="FFFFFF"/>
      </a:lt1>
      <a:dk2>
        <a:srgbClr val="000000"/>
      </a:dk2>
      <a:lt2>
        <a:srgbClr val="DCE1E5"/>
      </a:lt2>
      <a:accent1>
        <a:srgbClr val="EB5D0B"/>
      </a:accent1>
      <a:accent2>
        <a:srgbClr val="BCBE00"/>
      </a:accent2>
      <a:accent3>
        <a:srgbClr val="009FE3"/>
      </a:accent3>
      <a:accent4>
        <a:srgbClr val="283583"/>
      </a:accent4>
      <a:accent5>
        <a:srgbClr val="A7B3BD"/>
      </a:accent5>
      <a:accent6>
        <a:srgbClr val="484B54"/>
      </a:accent6>
      <a:hlink>
        <a:srgbClr val="009FE3"/>
      </a:hlink>
      <a:folHlink>
        <a:srgbClr val="009FE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133573</TotalTime>
  <Words>920</Words>
  <Application>Microsoft Office PowerPoint</Application>
  <PresentationFormat>A4 Paper (210x297 mm)</PresentationFormat>
  <Paragraphs>81</Paragraphs>
  <Slides>6</Slides>
  <Notes>6</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6</vt:i4>
      </vt:variant>
    </vt:vector>
  </HeadingPairs>
  <TitlesOfParts>
    <vt:vector size="17" baseType="lpstr">
      <vt:lpstr>Arial</vt:lpstr>
      <vt:lpstr>Arial Black</vt:lpstr>
      <vt:lpstr>Calibri</vt:lpstr>
      <vt:lpstr>Lucida Grande</vt:lpstr>
      <vt:lpstr>Divider slide</vt:lpstr>
      <vt:lpstr>Text slide</vt:lpstr>
      <vt:lpstr>Text slide follower</vt:lpstr>
      <vt:lpstr>1_Text slide</vt:lpstr>
      <vt:lpstr>2_Text slide</vt:lpstr>
      <vt:lpstr>2_Office Theme</vt:lpstr>
      <vt:lpstr>Office Theme</vt:lpstr>
      <vt:lpstr>Rate of return Guideline – Workshop, 18 September 2017 INVESTOR GROUP</vt:lpstr>
      <vt:lpstr>PowerPoint Presentation</vt:lpstr>
      <vt:lpstr>PowerPoint Presentation</vt:lpstr>
      <vt:lpstr>PowerPoint Presentation</vt:lpstr>
      <vt:lpstr>PowerPoint Presentation</vt:lpstr>
      <vt:lpstr>PowerPoint Presentation</vt:lpstr>
    </vt:vector>
  </TitlesOfParts>
  <Company>Collier &amp;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Mell</dc:creator>
  <cp:lastModifiedBy>Sally Mcmahon</cp:lastModifiedBy>
  <cp:revision>5430</cp:revision>
  <cp:lastPrinted>2017-09-17T06:18:19Z</cp:lastPrinted>
  <dcterms:created xsi:type="dcterms:W3CDTF">2011-08-10T06:40:13Z</dcterms:created>
  <dcterms:modified xsi:type="dcterms:W3CDTF">2017-09-17T23:02:47Z</dcterms:modified>
</cp:coreProperties>
</file>